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1" r:id="rId2"/>
    <p:sldMasterId id="2147483674" r:id="rId3"/>
    <p:sldMasterId id="2147483686" r:id="rId4"/>
    <p:sldMasterId id="2147483710" r:id="rId5"/>
    <p:sldMasterId id="2147483722" r:id="rId6"/>
  </p:sldMasterIdLst>
  <p:notesMasterIdLst>
    <p:notesMasterId r:id="rId20"/>
  </p:notesMasterIdLst>
  <p:sldIdLst>
    <p:sldId id="256" r:id="rId7"/>
    <p:sldId id="257" r:id="rId8"/>
    <p:sldId id="258" r:id="rId9"/>
    <p:sldId id="260" r:id="rId10"/>
    <p:sldId id="259" r:id="rId11"/>
    <p:sldId id="261" r:id="rId12"/>
    <p:sldId id="263" r:id="rId13"/>
    <p:sldId id="264" r:id="rId14"/>
    <p:sldId id="266" r:id="rId15"/>
    <p:sldId id="267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7FC7F-FC2B-4961-A9C8-CA2F24231070}" type="datetimeFigureOut">
              <a:rPr lang="en-GB" smtClean="0"/>
              <a:t>17/03/2015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0DC93-54BA-40C8-9608-BEEB713C93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395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2550" y="742950"/>
            <a:ext cx="6581775" cy="3703638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885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78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5AC551-BAE4-49C2-87C4-C0C58B3E71A7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79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694" y="2130426"/>
            <a:ext cx="10362614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387" y="3886200"/>
            <a:ext cx="853322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1EC592CB-9A6C-4860-8F2B-DE097D57974B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309499041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F5EAD812-FAD9-48B3-B949-5DBC13C6552C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76150807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56" y="4406901"/>
            <a:ext cx="1036261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556" y="2906713"/>
            <a:ext cx="10362614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D67B26C1-7B02-40F1-AC7F-70CD671F7FAD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2644637028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061" y="914400"/>
            <a:ext cx="5128536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9226" y="914400"/>
            <a:ext cx="5128536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210217BD-207A-4102-933F-B3DE82238015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61506435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96" y="274638"/>
            <a:ext cx="1097240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96" y="1535113"/>
            <a:ext cx="53865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96" y="2174875"/>
            <a:ext cx="538652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725" y="1535113"/>
            <a:ext cx="538848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725" y="2174875"/>
            <a:ext cx="538848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32447FE1-51D5-4554-B3BA-2B8000A5295C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25264419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DCEF485F-E10B-4246-AD67-7B2326930BDE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119534806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1A97ABBD-4ABB-4F98-B56E-5C67FF541829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107913234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95" y="273050"/>
            <a:ext cx="401057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959" y="273051"/>
            <a:ext cx="681524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795" y="1435101"/>
            <a:ext cx="401057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FE6BA21B-9EC2-4C59-953E-FE32E1E1574D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130962377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321" y="4800600"/>
            <a:ext cx="7313636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321" y="612775"/>
            <a:ext cx="7313636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321" y="5367338"/>
            <a:ext cx="731363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AB75012E-29DD-4A5E-9B8C-F3F2EFF3D8AC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377247610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56EC6C2D-E75F-4751-8E46-C720DAC4FFB0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377385556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70041" y="228600"/>
            <a:ext cx="2617039" cy="5791200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061" y="228600"/>
            <a:ext cx="7669350" cy="5791200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6EC4024E-AA42-4A2F-A618-5B2ECE21B894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121869999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333" y="228600"/>
            <a:ext cx="10442748" cy="527050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13060" y="914400"/>
            <a:ext cx="10444702" cy="51054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34137B63-E4D5-4252-93C9-6018E90E54C2}" type="slidenum">
              <a:rPr lang="en-US" altLang="en-US"/>
              <a:pPr/>
              <a:t>‹#›</a:t>
            </a:fld>
            <a:r>
              <a:rPr lang="en-US" altLang="en-US"/>
              <a:t>/51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BIW-00 May 8 - 11</a:t>
            </a:r>
          </a:p>
        </p:txBody>
      </p:sp>
    </p:spTree>
    <p:extLst>
      <p:ext uri="{BB962C8B-B14F-4D97-AF65-F5344CB8AC3E}">
        <p14:creationId xmlns:p14="http://schemas.microsoft.com/office/powerpoint/2010/main" val="229633997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867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0146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597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510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928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471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567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8945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238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117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3343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6903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328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295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8549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50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294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7691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3988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898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2270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1615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977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127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9317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594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3652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39145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93652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760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9413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6870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2864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7578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5459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55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476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6752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3395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9164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01530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0559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58678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25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3/17/2015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060" y="914400"/>
            <a:ext cx="10444702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61878" y="6096000"/>
            <a:ext cx="102805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9999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fld id="{9BBF915F-D227-4142-BA88-1C562AD8CFFE}" type="slidenum">
              <a:rPr lang="en-US" altLang="en-US" smtClean="0"/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r>
              <a:rPr lang="en-US" altLang="en-US" smtClean="0"/>
              <a:t>/51</a:t>
            </a:r>
          </a:p>
        </p:txBody>
      </p:sp>
      <p:sp>
        <p:nvSpPr>
          <p:cNvPr id="1032" name="Rectangle 8"/>
          <p:cNvSpPr>
            <a:spLocks noGrp="1" noChangeAspect="1" noChangeArrowheads="1"/>
          </p:cNvSpPr>
          <p:nvPr>
            <p:ph type="title"/>
          </p:nvPr>
        </p:nvSpPr>
        <p:spPr bwMode="auto">
          <a:xfrm>
            <a:off x="844333" y="228600"/>
            <a:ext cx="10442748" cy="52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2065" tIns="46033" rIns="92065" bIns="4603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Text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 rot="16200000">
            <a:off x="10497256" y="5045321"/>
            <a:ext cx="2078038" cy="369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none" lIns="91430" tIns="45714" rIns="91430" bIns="45714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9999"/>
                </a:solidFill>
                <a:latin typeface="Comic Sans MS" charset="0"/>
                <a:ea typeface="ＭＳ Ｐゴシック" charset="0"/>
                <a:cs typeface="+mn-cs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/>
              <a:t>BIW-00 May 8 - 11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79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 autoUpdateAnimBg="0"/>
    </p:bld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999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999"/>
          </a:solidFill>
          <a:effectLst>
            <a:outerShdw blurRad="38100" dist="38100" dir="2700000" algn="tl">
              <a:srgbClr val="DDDDDD"/>
            </a:outerShdw>
          </a:effectLst>
          <a:latin typeface="Comic Sans MS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999"/>
          </a:solidFill>
          <a:effectLst>
            <a:outerShdw blurRad="38100" dist="38100" dir="2700000" algn="tl">
              <a:srgbClr val="DDDDDD"/>
            </a:outerShdw>
          </a:effectLst>
          <a:latin typeface="Comic Sans MS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999"/>
          </a:solidFill>
          <a:effectLst>
            <a:outerShdw blurRad="38100" dist="38100" dir="2700000" algn="tl">
              <a:srgbClr val="DDDDDD"/>
            </a:outerShdw>
          </a:effectLst>
          <a:latin typeface="Comic Sans MS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999"/>
          </a:solidFill>
          <a:effectLst>
            <a:outerShdw blurRad="38100" dist="38100" dir="2700000" algn="tl">
              <a:srgbClr val="DDDDDD"/>
            </a:outerShdw>
          </a:effectLst>
          <a:latin typeface="Comic Sans MS" charset="0"/>
          <a:ea typeface="MS PGothic" panose="020B0600070205080204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999"/>
          </a:solidFill>
          <a:effectLst>
            <a:outerShdw blurRad="38100" dist="38100" dir="2700000" algn="tl">
              <a:srgbClr val="DDDDDD"/>
            </a:outerShdw>
          </a:effectLst>
          <a:latin typeface="Comic Sans M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999"/>
          </a:solidFill>
          <a:effectLst>
            <a:outerShdw blurRad="38100" dist="38100" dir="2700000" algn="tl">
              <a:srgbClr val="DDDDDD"/>
            </a:outerShdw>
          </a:effectLst>
          <a:latin typeface="Comic Sans M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999"/>
          </a:solidFill>
          <a:effectLst>
            <a:outerShdw blurRad="38100" dist="38100" dir="2700000" algn="tl">
              <a:srgbClr val="DDDDDD"/>
            </a:outerShdw>
          </a:effectLst>
          <a:latin typeface="Comic Sans M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9999"/>
          </a:solidFill>
          <a:effectLst>
            <a:outerShdw blurRad="38100" dist="38100" dir="2700000" algn="tl">
              <a:srgbClr val="DDDDDD"/>
            </a:outerShdw>
          </a:effectLst>
          <a:latin typeface="Comic Sans MS" charset="0"/>
          <a:ea typeface="ＭＳ Ｐゴシック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panose="05000000000000000000" pitchFamily="2" charset="2"/>
        <a:buChar char="­"/>
        <a:defRPr sz="2400">
          <a:solidFill>
            <a:srgbClr val="FF0000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71500" indent="-22860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²"/>
        <a:defRPr sz="2000">
          <a:solidFill>
            <a:srgbClr val="CC0000"/>
          </a:solidFill>
          <a:latin typeface="+mn-lt"/>
          <a:ea typeface="MS PGothic" panose="020B0600070205080204" pitchFamily="34" charset="-128"/>
        </a:defRPr>
      </a:lvl2pPr>
      <a:lvl3pPr marL="1028700" indent="-228600" algn="l" rtl="0" eaLnBrk="0" fontAlgn="base" hangingPunct="0">
        <a:spcBef>
          <a:spcPct val="20000"/>
        </a:spcBef>
        <a:spcAft>
          <a:spcPct val="0"/>
        </a:spcAft>
        <a:buSzPct val="80000"/>
        <a:buFont typeface="Wingdings" panose="05000000000000000000" pitchFamily="2" charset="2"/>
        <a:buChar char="±"/>
        <a:defRPr i="1">
          <a:solidFill>
            <a:srgbClr val="FF9900"/>
          </a:solidFill>
          <a:latin typeface="+mn-lt"/>
          <a:ea typeface="MS PGothic" panose="020B0600070205080204" pitchFamily="34" charset="-128"/>
        </a:defRPr>
      </a:lvl3pPr>
      <a:lvl4pPr marL="14859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rgbClr val="009999"/>
          </a:solidFill>
          <a:latin typeface="+mn-lt"/>
          <a:ea typeface="MS PGothic" panose="020B0600070205080204" pitchFamily="34" charset="-128"/>
        </a:defRPr>
      </a:lvl4pPr>
      <a:lvl5pPr marL="1943100" indent="-228600" algn="l" rtl="0" eaLnBrk="0" fontAlgn="base" hangingPunct="0">
        <a:spcBef>
          <a:spcPct val="20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400300" indent="-228600" algn="l" rtl="0" eaLnBrk="0" fontAlgn="base" hangingPunct="0">
        <a:spcBef>
          <a:spcPct val="20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ea typeface="+mn-ea"/>
        </a:defRPr>
      </a:lvl6pPr>
      <a:lvl7pPr marL="2857500" indent="-228600" algn="l" rtl="0" eaLnBrk="0" fontAlgn="base" hangingPunct="0">
        <a:spcBef>
          <a:spcPct val="20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ea typeface="+mn-ea"/>
        </a:defRPr>
      </a:lvl7pPr>
      <a:lvl8pPr marL="3314700" indent="-228600" algn="l" rtl="0" eaLnBrk="0" fontAlgn="base" hangingPunct="0">
        <a:spcBef>
          <a:spcPct val="20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ea typeface="+mn-ea"/>
        </a:defRPr>
      </a:lvl8pPr>
      <a:lvl9pPr marL="3771900" indent="-228600" algn="l" rtl="0" eaLnBrk="0" fontAlgn="base" hangingPunct="0">
        <a:spcBef>
          <a:spcPct val="20000"/>
        </a:spcBef>
        <a:spcAft>
          <a:spcPct val="0"/>
        </a:spcAft>
        <a:buChar char="»"/>
        <a:defRPr i="1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66A30-85E9-614D-925F-BA9D39287ED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3/17/2015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C0E5A-97EA-0E49-BA87-F56219874D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66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1F00E37-F3A0-4417-B4F0-4D0A118D2A37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400"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07EDF42-A942-4260-86D5-FCE2F6C102DD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63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400"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63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2A4C83C-387E-480B-A32F-F67D65C73FD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400"/>
              <a:t>17/03/2015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7F54BE82-1513-4457-8192-E22807A12EAB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5594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Collaboration Proposals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Hermann Schmickler, Melbourne 18.3.2015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4283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Vidicon</a:t>
            </a:r>
            <a:r>
              <a:rPr lang="en-GB" dirty="0" smtClean="0"/>
              <a:t> replacement (2/2)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435280" cy="4525963"/>
          </a:xfrm>
        </p:spPr>
        <p:txBody>
          <a:bodyPr>
            <a:normAutofit/>
          </a:bodyPr>
          <a:lstStyle/>
          <a:p>
            <a:r>
              <a:rPr lang="en-GB" sz="2400" dirty="0" smtClean="0"/>
              <a:t>Options and actions:</a:t>
            </a:r>
            <a:br>
              <a:rPr lang="en-GB" sz="2400" dirty="0" smtClean="0"/>
            </a:br>
            <a:endParaRPr lang="en-GB" sz="2400" dirty="0" smtClean="0"/>
          </a:p>
          <a:p>
            <a:pPr marL="457200" indent="-457200">
              <a:buAutoNum type="arabicParenR"/>
            </a:pPr>
            <a:r>
              <a:rPr lang="en-GB" sz="2400" dirty="0" smtClean="0"/>
              <a:t>CERN will buy some stock of remaining tubes (keeps us going for a few years)</a:t>
            </a:r>
          </a:p>
          <a:p>
            <a:pPr marL="457200" indent="-457200">
              <a:buAutoNum type="arabicParenR"/>
            </a:pPr>
            <a:r>
              <a:rPr lang="en-GB" sz="2400" dirty="0" smtClean="0"/>
              <a:t>CERN continues to search for available industrial products</a:t>
            </a:r>
          </a:p>
          <a:p>
            <a:pPr marL="457200" indent="-457200">
              <a:buAutoNum type="arabicParenR"/>
            </a:pPr>
            <a:r>
              <a:rPr lang="en-GB" sz="2400" dirty="0" smtClean="0"/>
              <a:t>(Co)-development CERN/partner based on new tubes. Radiation qualification of new systems….</a:t>
            </a:r>
          </a:p>
          <a:p>
            <a:pPr marL="457200" indent="-457200">
              <a:buAutoNum type="arabicParenR"/>
            </a:pPr>
            <a:endParaRPr lang="en-GB" sz="2400" dirty="0" smtClean="0"/>
          </a:p>
        </p:txBody>
      </p:sp>
    </p:spTree>
    <p:extLst>
      <p:ext uri="{BB962C8B-B14F-4D97-AF65-F5344CB8AC3E}">
        <p14:creationId xmlns:p14="http://schemas.microsoft.com/office/powerpoint/2010/main" val="12072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24000" y="0"/>
            <a:ext cx="720080" cy="6858000"/>
            <a:chOff x="0" y="0"/>
            <a:chExt cx="72008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20080" cy="6858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75000"/>
                    <a:tint val="66000"/>
                    <a:satMod val="160000"/>
                  </a:schemeClr>
                </a:gs>
                <a:gs pos="50000">
                  <a:schemeClr val="accent6">
                    <a:lumMod val="75000"/>
                    <a:tint val="44500"/>
                    <a:satMod val="160000"/>
                  </a:schemeClr>
                </a:gs>
                <a:gs pos="100000">
                  <a:schemeClr val="bg1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-3129938" y="3244334"/>
              <a:ext cx="66967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GB" dirty="0">
                  <a:solidFill>
                    <a:prstClr val="black"/>
                  </a:solidFill>
                </a:rPr>
                <a:t>adam.jeff@cern.ch	    Principle of the gas jet monitor	2 / 17	</a:t>
              </a:r>
            </a:p>
          </p:txBody>
        </p:sp>
      </p:grpSp>
      <p:pic>
        <p:nvPicPr>
          <p:cNvPr id="10" name="Picture 2" descr="\\cern.ch\dfs\Users\a\ajeff\Documents\Reports and presentations\logos\QUASAR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739" y="3187"/>
            <a:ext cx="827584" cy="58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clic-study.web.cern.ch/CLIC-Study/CLIC%20logo/CLIC%20logo_color/CLIC-Logo-Color-7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5" t="13223" r="11964" b="11927"/>
          <a:stretch/>
        </p:blipFill>
        <p:spPr bwMode="auto">
          <a:xfrm>
            <a:off x="9912424" y="6048138"/>
            <a:ext cx="812250" cy="80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135560" y="1051719"/>
            <a:ext cx="4762500" cy="4754563"/>
          </a:xfrm>
        </p:spPr>
        <p:txBody>
          <a:bodyPr>
            <a:normAutofit fontScale="92500" lnSpcReduction="20000"/>
          </a:bodyPr>
          <a:lstStyle/>
          <a:p>
            <a:r>
              <a:rPr lang="de-DE" altLang="en-US" dirty="0" smtClean="0"/>
              <a:t>Generate thin atom gas curtain,</a:t>
            </a:r>
          </a:p>
          <a:p>
            <a:endParaRPr lang="de-DE" altLang="en-US" dirty="0" smtClean="0"/>
          </a:p>
          <a:p>
            <a:r>
              <a:rPr lang="de-DE" altLang="en-US" dirty="0" smtClean="0"/>
              <a:t>Ionize atoms with primary particle beam,</a:t>
            </a:r>
          </a:p>
          <a:p>
            <a:endParaRPr lang="de-DE" altLang="en-US" dirty="0" smtClean="0"/>
          </a:p>
          <a:p>
            <a:r>
              <a:rPr lang="de-DE" altLang="en-US" dirty="0" smtClean="0"/>
              <a:t>Extract ions via electric field, </a:t>
            </a:r>
          </a:p>
          <a:p>
            <a:endParaRPr lang="de-DE" altLang="en-US" dirty="0" smtClean="0"/>
          </a:p>
          <a:p>
            <a:r>
              <a:rPr lang="de-DE" altLang="en-US" dirty="0" smtClean="0"/>
              <a:t>Monitor on MCP, P screen.</a:t>
            </a:r>
          </a:p>
          <a:p>
            <a:endParaRPr lang="de-DE" altLang="en-US" dirty="0" smtClean="0"/>
          </a:p>
          <a:p>
            <a:endParaRPr lang="en-GB" altLang="en-US" dirty="0" smtClean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210" y="899319"/>
            <a:ext cx="3836988" cy="472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2423593" y="6453069"/>
            <a:ext cx="35020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defTabSz="957263">
              <a:spcBef>
                <a:spcPct val="20000"/>
              </a:spcBef>
              <a:buClr>
                <a:srgbClr val="770D29"/>
              </a:buClr>
              <a:buFont typeface="Wingdings" pitchFamily="2" charset="2"/>
              <a:buChar char="§"/>
              <a:defRPr sz="2600">
                <a:solidFill>
                  <a:srgbClr val="00649D"/>
                </a:solidFill>
                <a:latin typeface="Arial" charset="0"/>
              </a:defRPr>
            </a:lvl1pPr>
            <a:lvl2pPr marL="742950" indent="-285750" algn="l" defTabSz="957263">
              <a:spcBef>
                <a:spcPct val="20000"/>
              </a:spcBef>
              <a:buClr>
                <a:srgbClr val="770D29"/>
              </a:buClr>
              <a:buChar char="–"/>
              <a:defRPr sz="2600">
                <a:solidFill>
                  <a:srgbClr val="00649D"/>
                </a:solidFill>
                <a:latin typeface="Arial" charset="0"/>
              </a:defRPr>
            </a:lvl2pPr>
            <a:lvl3pPr marL="1143000" indent="-228600" algn="l" defTabSz="957263">
              <a:spcBef>
                <a:spcPct val="20000"/>
              </a:spcBef>
              <a:buClr>
                <a:srgbClr val="770D29"/>
              </a:buClr>
              <a:buChar char="•"/>
              <a:defRPr sz="2600">
                <a:solidFill>
                  <a:srgbClr val="00649D"/>
                </a:solidFill>
                <a:latin typeface="Arial" charset="0"/>
              </a:defRPr>
            </a:lvl3pPr>
            <a:lvl4pPr marL="1600200" indent="-228600" algn="l" defTabSz="957263">
              <a:spcBef>
                <a:spcPct val="20000"/>
              </a:spcBef>
              <a:buClr>
                <a:srgbClr val="770D29"/>
              </a:buClr>
              <a:buChar char="–"/>
              <a:defRPr sz="2600">
                <a:solidFill>
                  <a:srgbClr val="00649D"/>
                </a:solidFill>
                <a:latin typeface="Arial" charset="0"/>
              </a:defRPr>
            </a:lvl4pPr>
            <a:lvl5pPr marL="2057400" indent="-228600" algn="l" defTabSz="957263">
              <a:spcBef>
                <a:spcPct val="20000"/>
              </a:spcBef>
              <a:buClr>
                <a:srgbClr val="770D29"/>
              </a:buClr>
              <a:buChar char="»"/>
              <a:defRPr sz="2600">
                <a:solidFill>
                  <a:srgbClr val="00649D"/>
                </a:solidFill>
                <a:latin typeface="Arial" charset="0"/>
              </a:defRPr>
            </a:lvl5pPr>
            <a:lvl6pPr marL="25146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0D29"/>
              </a:buClr>
              <a:buChar char="»"/>
              <a:defRPr sz="2600">
                <a:solidFill>
                  <a:srgbClr val="00649D"/>
                </a:solidFill>
                <a:latin typeface="Arial" charset="0"/>
              </a:defRPr>
            </a:lvl6pPr>
            <a:lvl7pPr marL="29718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0D29"/>
              </a:buClr>
              <a:buChar char="»"/>
              <a:defRPr sz="2600">
                <a:solidFill>
                  <a:srgbClr val="00649D"/>
                </a:solidFill>
                <a:latin typeface="Arial" charset="0"/>
              </a:defRPr>
            </a:lvl7pPr>
            <a:lvl8pPr marL="34290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0D29"/>
              </a:buClr>
              <a:buChar char="»"/>
              <a:defRPr sz="2600">
                <a:solidFill>
                  <a:srgbClr val="00649D"/>
                </a:solidFill>
                <a:latin typeface="Arial" charset="0"/>
              </a:defRPr>
            </a:lvl8pPr>
            <a:lvl9pPr marL="3886200" indent="-228600" defTabSz="957263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70D29"/>
              </a:buClr>
              <a:buChar char="»"/>
              <a:defRPr sz="2600">
                <a:solidFill>
                  <a:srgbClr val="00649D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de-DE" altLang="en-US" sz="1000" dirty="0">
                <a:solidFill>
                  <a:prstClr val="black"/>
                </a:solidFill>
              </a:rPr>
              <a:t>Y. Hashimoto et al., Proc. Part. Acc. Conf., Chicago (2001)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67000" y="191433"/>
            <a:ext cx="7245424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6) Gas jet beam generation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118707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http://clic-study.web.cern.ch/CLIC-Study/CLIC%20logo/CLIC%20logo_color/CLIC-Logo-Color-72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5" t="13223" r="11964" b="11927"/>
          <a:stretch/>
        </p:blipFill>
        <p:spPr bwMode="auto">
          <a:xfrm>
            <a:off x="9912424" y="6048138"/>
            <a:ext cx="812250" cy="80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/>
          <p:cNvGrpSpPr/>
          <p:nvPr/>
        </p:nvGrpSpPr>
        <p:grpSpPr>
          <a:xfrm>
            <a:off x="1524000" y="0"/>
            <a:ext cx="720080" cy="6858000"/>
            <a:chOff x="0" y="0"/>
            <a:chExt cx="720080" cy="6858000"/>
          </a:xfrm>
        </p:grpSpPr>
        <p:sp>
          <p:nvSpPr>
            <p:cNvPr id="27" name="Rectangle 26"/>
            <p:cNvSpPr/>
            <p:nvPr/>
          </p:nvSpPr>
          <p:spPr>
            <a:xfrm>
              <a:off x="0" y="0"/>
              <a:ext cx="720080" cy="6858000"/>
            </a:xfrm>
            <a:prstGeom prst="rect">
              <a:avLst/>
            </a:prstGeom>
            <a:gradFill flip="none" rotWithShape="1">
              <a:gsLst>
                <a:gs pos="0">
                  <a:schemeClr val="accent6">
                    <a:lumMod val="75000"/>
                    <a:tint val="66000"/>
                    <a:satMod val="160000"/>
                  </a:schemeClr>
                </a:gs>
                <a:gs pos="50000">
                  <a:schemeClr val="accent6">
                    <a:lumMod val="75000"/>
                    <a:tint val="44500"/>
                    <a:satMod val="160000"/>
                  </a:schemeClr>
                </a:gs>
                <a:gs pos="100000">
                  <a:schemeClr val="bg1"/>
                </a:gs>
              </a:gsLst>
              <a:lin ang="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 rot="16200000">
              <a:off x="-3129938" y="3244334"/>
              <a:ext cx="66967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GB" dirty="0">
                  <a:solidFill>
                    <a:prstClr val="black"/>
                  </a:solidFill>
                </a:rPr>
                <a:t>adam.jeff@cern.ch	     Test Setup @ Cockcroft Institute	3 / 17</a:t>
              </a:r>
            </a:p>
          </p:txBody>
        </p:sp>
      </p:grpSp>
      <p:pic>
        <p:nvPicPr>
          <p:cNvPr id="33" name="Picture 32" descr="Jet-1_sm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00"/>
          <a:stretch>
            <a:fillRect/>
          </a:stretch>
        </p:blipFill>
        <p:spPr bwMode="auto">
          <a:xfrm>
            <a:off x="3363778" y="627986"/>
            <a:ext cx="5776912" cy="406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9" descr="inside standard nozzle chamb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379" y="3133704"/>
            <a:ext cx="4040187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11"/>
          <p:cNvSpPr>
            <a:spLocks noChangeArrowheads="1"/>
          </p:cNvSpPr>
          <p:nvPr/>
        </p:nvSpPr>
        <p:spPr bwMode="auto">
          <a:xfrm>
            <a:off x="4589329" y="1884343"/>
            <a:ext cx="1228725" cy="1082675"/>
          </a:xfrm>
          <a:prstGeom prst="rect">
            <a:avLst/>
          </a:prstGeom>
          <a:solidFill>
            <a:srgbClr val="FFCC00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/>
            <a:endParaRPr lang="en-GB">
              <a:solidFill>
                <a:prstClr val="black"/>
              </a:solidFill>
            </a:endParaRPr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4589329" y="1879580"/>
            <a:ext cx="1228725" cy="108267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en-GB">
              <a:solidFill>
                <a:prstClr val="black"/>
              </a:solidFill>
            </a:endParaRPr>
          </a:p>
        </p:txBody>
      </p:sp>
      <p:sp>
        <p:nvSpPr>
          <p:cNvPr id="37" name="Line 12"/>
          <p:cNvSpPr>
            <a:spLocks noChangeShapeType="1"/>
          </p:cNvSpPr>
          <p:nvPr/>
        </p:nvSpPr>
        <p:spPr bwMode="auto">
          <a:xfrm>
            <a:off x="4589329" y="2962254"/>
            <a:ext cx="1787525" cy="30432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en-GB">
              <a:solidFill>
                <a:prstClr val="black"/>
              </a:solidFill>
            </a:endParaRPr>
          </a:p>
        </p:txBody>
      </p:sp>
      <p:sp>
        <p:nvSpPr>
          <p:cNvPr id="38" name="Line 13"/>
          <p:cNvSpPr>
            <a:spLocks noChangeShapeType="1"/>
          </p:cNvSpPr>
          <p:nvPr/>
        </p:nvSpPr>
        <p:spPr bwMode="auto">
          <a:xfrm>
            <a:off x="5818054" y="1879579"/>
            <a:ext cx="4632325" cy="12319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en-GB">
              <a:solidFill>
                <a:prstClr val="black"/>
              </a:solidFill>
            </a:endParaRPr>
          </a:p>
        </p:txBody>
      </p:sp>
      <p:sp>
        <p:nvSpPr>
          <p:cNvPr id="39" name="Rectangle 15"/>
          <p:cNvSpPr>
            <a:spLocks noChangeArrowheads="1"/>
          </p:cNvSpPr>
          <p:nvPr/>
        </p:nvSpPr>
        <p:spPr bwMode="auto">
          <a:xfrm>
            <a:off x="6367329" y="3106718"/>
            <a:ext cx="4073525" cy="2890837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en-GB">
              <a:solidFill>
                <a:prstClr val="black"/>
              </a:solidFill>
            </a:endParaRPr>
          </a:p>
        </p:txBody>
      </p:sp>
      <p:sp>
        <p:nvSpPr>
          <p:cNvPr id="40" name="Rectangle 16"/>
          <p:cNvSpPr>
            <a:spLocks noChangeArrowheads="1"/>
          </p:cNvSpPr>
          <p:nvPr/>
        </p:nvSpPr>
        <p:spPr bwMode="auto">
          <a:xfrm>
            <a:off x="5725978" y="1414442"/>
            <a:ext cx="1951038" cy="2024062"/>
          </a:xfrm>
          <a:prstGeom prst="rect">
            <a:avLst/>
          </a:prstGeom>
          <a:solidFill>
            <a:srgbClr val="FFCC00">
              <a:alpha val="3019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914400"/>
            <a:endParaRPr lang="en-GB">
              <a:solidFill>
                <a:prstClr val="black"/>
              </a:solidFill>
            </a:endParaRPr>
          </a:p>
        </p:txBody>
      </p: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5725978" y="1414443"/>
            <a:ext cx="1951038" cy="2024063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en-GB">
              <a:solidFill>
                <a:prstClr val="black"/>
              </a:solidFill>
            </a:endParaRPr>
          </a:p>
        </p:txBody>
      </p:sp>
      <p:pic>
        <p:nvPicPr>
          <p:cNvPr id="47" name="Picture 3" descr="C:\Users\gjx51659\Desktop\PhD stuff\gas jet monitor\setup pictures\DSC_068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8" r="33806"/>
          <a:stretch/>
        </p:blipFill>
        <p:spPr bwMode="auto">
          <a:xfrm rot="5400000">
            <a:off x="2114416" y="2511406"/>
            <a:ext cx="37179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9" descr="exp chamber inner cutout dominic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3" r="25481"/>
          <a:stretch>
            <a:fillRect/>
          </a:stretch>
        </p:blipFill>
        <p:spPr bwMode="auto">
          <a:xfrm>
            <a:off x="2144578" y="2495530"/>
            <a:ext cx="3683000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20"/>
          <p:cNvSpPr>
            <a:spLocks noChangeArrowheads="1"/>
          </p:cNvSpPr>
          <p:nvPr/>
        </p:nvSpPr>
        <p:spPr bwMode="auto">
          <a:xfrm>
            <a:off x="2133465" y="2457430"/>
            <a:ext cx="3684588" cy="3756025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914400"/>
            <a:endParaRPr lang="en-GB">
              <a:solidFill>
                <a:prstClr val="black"/>
              </a:solidFill>
            </a:endParaRPr>
          </a:p>
        </p:txBody>
      </p:sp>
      <p:sp>
        <p:nvSpPr>
          <p:cNvPr id="44" name="Line 21"/>
          <p:cNvSpPr>
            <a:spLocks noChangeShapeType="1"/>
          </p:cNvSpPr>
          <p:nvPr/>
        </p:nvSpPr>
        <p:spPr bwMode="auto">
          <a:xfrm flipH="1">
            <a:off x="5818053" y="3438504"/>
            <a:ext cx="1858963" cy="277495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en-GB">
              <a:solidFill>
                <a:prstClr val="black"/>
              </a:solidFill>
            </a:endParaRPr>
          </a:p>
        </p:txBody>
      </p:sp>
      <p:sp>
        <p:nvSpPr>
          <p:cNvPr id="45" name="Line 22"/>
          <p:cNvSpPr>
            <a:spLocks noChangeShapeType="1"/>
          </p:cNvSpPr>
          <p:nvPr/>
        </p:nvSpPr>
        <p:spPr bwMode="auto">
          <a:xfrm flipH="1">
            <a:off x="2133465" y="1414443"/>
            <a:ext cx="3592513" cy="104298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/>
            <a:endParaRPr lang="en-GB">
              <a:solidFill>
                <a:prstClr val="black"/>
              </a:solidFill>
            </a:endParaRPr>
          </a:p>
        </p:txBody>
      </p:sp>
      <p:pic>
        <p:nvPicPr>
          <p:cNvPr id="46" name="Picture 2" descr="C:\Users\gjx51659\Desktop\PhD stuff\gas jet monitor\setup pictures\DSC_0686.jpg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653" y="3120842"/>
            <a:ext cx="4039200" cy="28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\\cern.ch\dfs\Users\a\ajeff\Documents\Reports and presentations\logos\QUASAR_Logo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739" y="3187"/>
            <a:ext cx="827584" cy="58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44578" y="181155"/>
            <a:ext cx="982888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Gas Sheet injection system developed by Cockcroft Institute in the technical development framework for the CLIC drive beam generation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9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Applications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Will keep the design as paper study for CLIC drive beams profile measurements</a:t>
            </a:r>
          </a:p>
          <a:p>
            <a:r>
              <a:rPr lang="en-GB" dirty="0" smtClean="0"/>
              <a:t>Investigate usage of system in strong magnetic fields (preventing the use of ionization) by collecting photons from gas fluorescence.</a:t>
            </a:r>
          </a:p>
          <a:p>
            <a:r>
              <a:rPr lang="en-GB" dirty="0" smtClean="0"/>
              <a:t>Further develop gas jet production </a:t>
            </a:r>
            <a:r>
              <a:rPr lang="en-GB" dirty="0" smtClean="0"/>
              <a:t>in the shape of a</a:t>
            </a:r>
            <a:r>
              <a:rPr lang="en-GB" dirty="0" smtClean="0"/>
              <a:t> </a:t>
            </a:r>
            <a:r>
              <a:rPr lang="en-GB" dirty="0" smtClean="0"/>
              <a:t>pencil beam…replacement of wire scanners.</a:t>
            </a:r>
            <a:br>
              <a:rPr lang="en-GB" dirty="0" smtClean="0"/>
            </a:br>
            <a:r>
              <a:rPr lang="en-GB" dirty="0" smtClean="0"/>
              <a:t>Observable signal: Secondary particles (as most present systems) or ion current measured  on a large collection surface.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78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Possibilities to collaborate with CERN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GB" dirty="0" smtClean="0"/>
              <a:t>mutual interest, share work , “just do it”</a:t>
            </a:r>
          </a:p>
          <a:p>
            <a:pPr marL="457200" indent="-457200">
              <a:buFont typeface="+mj-lt"/>
              <a:buAutoNum type="arabicParenR"/>
            </a:pPr>
            <a:r>
              <a:rPr lang="en-GB" dirty="0" smtClean="0"/>
              <a:t>apply commonly for (European) funds, define matching funds</a:t>
            </a:r>
          </a:p>
          <a:p>
            <a:pPr marL="457200" indent="-457200">
              <a:buFont typeface="+mj-lt"/>
              <a:buAutoNum type="arabicParenR"/>
            </a:pPr>
            <a:r>
              <a:rPr lang="en-GB" dirty="0" smtClean="0"/>
              <a:t>Collaboration co-financed 50%/50%  between CERN/Partner Institute,</a:t>
            </a:r>
            <a:br>
              <a:rPr lang="en-GB" dirty="0" smtClean="0"/>
            </a:br>
            <a:r>
              <a:rPr lang="en-GB" dirty="0" smtClean="0"/>
              <a:t>CERN brings money, Partner brings people or other value (</a:t>
            </a:r>
            <a:r>
              <a:rPr lang="en-GB" dirty="0" err="1" smtClean="0"/>
              <a:t>beamtime</a:t>
            </a:r>
            <a:r>
              <a:rPr lang="en-GB" dirty="0" smtClean="0"/>
              <a:t>, workshops…)</a:t>
            </a:r>
          </a:p>
          <a:p>
            <a:pPr marL="457200" indent="-457200">
              <a:buFont typeface="+mj-lt"/>
              <a:buAutoNum type="arabicParenR"/>
            </a:pPr>
            <a:r>
              <a:rPr lang="en-GB" dirty="0" smtClean="0"/>
              <a:t>Partner employs people and send them to CERN as “project associate”.</a:t>
            </a:r>
            <a:br>
              <a:rPr lang="en-GB" dirty="0" smtClean="0"/>
            </a:br>
            <a:r>
              <a:rPr lang="en-GB" dirty="0" smtClean="0"/>
              <a:t>Limited to three years per person.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9460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797" y="371475"/>
            <a:ext cx="10058400" cy="982873"/>
          </a:xfrm>
        </p:spPr>
        <p:txBody>
          <a:bodyPr>
            <a:normAutofit/>
          </a:bodyPr>
          <a:lstStyle/>
          <a:p>
            <a:r>
              <a:rPr lang="en-GB" sz="4000" dirty="0" smtClean="0"/>
              <a:t>List of medium/long terms CERN </a:t>
            </a:r>
            <a:r>
              <a:rPr lang="en-GB" sz="4000" dirty="0" smtClean="0"/>
              <a:t>developments</a:t>
            </a:r>
            <a:br>
              <a:rPr lang="en-GB" sz="4000" dirty="0" smtClean="0"/>
            </a:br>
            <a:r>
              <a:rPr lang="en-GB" sz="2700" dirty="0" smtClean="0"/>
              <a:t>(no further explanation of grey shaded projects)</a:t>
            </a:r>
            <a:endParaRPr lang="en-GB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0797" y="1811548"/>
            <a:ext cx="10058400" cy="4485735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arenR"/>
            </a:pPr>
            <a:r>
              <a:rPr lang="en-GB" dirty="0" smtClean="0"/>
              <a:t>New </a:t>
            </a:r>
            <a:r>
              <a:rPr lang="en-GB" dirty="0"/>
              <a:t>LHC </a:t>
            </a:r>
            <a:r>
              <a:rPr lang="en-GB" dirty="0" smtClean="0"/>
              <a:t>bunch to bunch </a:t>
            </a:r>
            <a:r>
              <a:rPr lang="en-GB" dirty="0"/>
              <a:t>BPM acquisition system :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4 </a:t>
            </a:r>
            <a:r>
              <a:rPr lang="en-GB" dirty="0"/>
              <a:t>GS/s sampling for bunch signal </a:t>
            </a:r>
            <a:r>
              <a:rPr lang="en-GB" dirty="0" smtClean="0"/>
              <a:t>integration; RF </a:t>
            </a:r>
            <a:r>
              <a:rPr lang="en-GB" dirty="0"/>
              <a:t>front-end, timing</a:t>
            </a:r>
          </a:p>
          <a:p>
            <a:pPr marL="457200" lvl="0" indent="-457200">
              <a:buFont typeface="+mj-lt"/>
              <a:buAutoNum type="arabicParenR"/>
            </a:pPr>
            <a:r>
              <a:rPr lang="en-GB" dirty="0"/>
              <a:t>High bandwidth/sampling rate digitisers with 10GHz </a:t>
            </a:r>
            <a:r>
              <a:rPr lang="en-GB" dirty="0" err="1" smtClean="0"/>
              <a:t>analog</a:t>
            </a:r>
            <a:r>
              <a:rPr lang="en-GB" dirty="0" smtClean="0"/>
              <a:t> bandwidth</a:t>
            </a:r>
            <a:r>
              <a:rPr lang="en-GB" dirty="0"/>
              <a:t>, 20GSa/s, digital signal processing and data reduction in </a:t>
            </a:r>
            <a:r>
              <a:rPr lang="en-GB" dirty="0" smtClean="0"/>
              <a:t>FPGA</a:t>
            </a:r>
            <a:r>
              <a:rPr lang="en-GB" dirty="0" smtClean="0"/>
              <a:t>:</a:t>
            </a:r>
            <a:br>
              <a:rPr lang="en-GB" dirty="0" smtClean="0"/>
            </a:br>
            <a:r>
              <a:rPr lang="en-GB" dirty="0" smtClean="0"/>
              <a:t>LHC application: Instability monitor</a:t>
            </a:r>
            <a:r>
              <a:rPr lang="en-GB" dirty="0" smtClean="0"/>
              <a:t> </a:t>
            </a:r>
            <a:endParaRPr lang="en-GB" dirty="0" smtClean="0"/>
          </a:p>
          <a:p>
            <a:pPr marL="457200" lvl="0" indent="-457200">
              <a:buFont typeface="+mj-lt"/>
              <a:buAutoNum type="arabicParenR"/>
            </a:pPr>
            <a:r>
              <a:rPr lang="en-GB" dirty="0" smtClean="0"/>
              <a:t>X-ray </a:t>
            </a:r>
            <a:r>
              <a:rPr lang="en-GB" dirty="0"/>
              <a:t>Synchrotron radiation </a:t>
            </a:r>
            <a:r>
              <a:rPr lang="en-GB" dirty="0" smtClean="0"/>
              <a:t>in </a:t>
            </a:r>
            <a:r>
              <a:rPr lang="en-GB" dirty="0"/>
              <a:t>the framework of HL-LHC or FCC with possibly synergy with the light source </a:t>
            </a:r>
            <a:r>
              <a:rPr lang="en-GB" dirty="0" smtClean="0"/>
              <a:t>community (imaging or measurement of divergence)…</a:t>
            </a:r>
            <a:endParaRPr lang="en-GB" dirty="0"/>
          </a:p>
          <a:p>
            <a:pPr marL="457200" lvl="0" indent="-457200">
              <a:buFont typeface="+mj-lt"/>
              <a:buAutoNum type="arabicParenR"/>
            </a:pPr>
            <a:r>
              <a:rPr lang="en-GB" dirty="0" smtClean="0"/>
              <a:t>“Home made” moderately radiation hard digital cameras, Open HW design, production by industry, radiation qualification by institutes.</a:t>
            </a:r>
            <a:endParaRPr lang="en-GB" dirty="0"/>
          </a:p>
          <a:p>
            <a:pPr marL="457200" lvl="0" indent="-457200">
              <a:buFont typeface="+mj-lt"/>
              <a:buAutoNum type="arabicParenR"/>
            </a:pPr>
            <a:r>
              <a:rPr lang="en-GB" dirty="0"/>
              <a:t> radiation hard </a:t>
            </a:r>
            <a:r>
              <a:rPr lang="en-GB" dirty="0" smtClean="0"/>
              <a:t>cameras; </a:t>
            </a:r>
            <a:r>
              <a:rPr lang="en-GB" dirty="0" err="1"/>
              <a:t>vidicon</a:t>
            </a:r>
            <a:r>
              <a:rPr lang="en-GB" dirty="0"/>
              <a:t> </a:t>
            </a:r>
            <a:r>
              <a:rPr lang="en-GB" dirty="0" smtClean="0"/>
              <a:t>tube replacement</a:t>
            </a:r>
            <a:endParaRPr lang="en-GB" dirty="0"/>
          </a:p>
          <a:p>
            <a:pPr marL="457200" lvl="0" indent="-457200">
              <a:buFont typeface="+mj-lt"/>
              <a:buAutoNum type="arabicParenR"/>
            </a:pPr>
            <a:r>
              <a:rPr lang="en-GB" dirty="0"/>
              <a:t>Gas jet wire scanner/Gas sheet fluorescence </a:t>
            </a:r>
            <a:r>
              <a:rPr lang="en-GB" dirty="0" smtClean="0"/>
              <a:t>monitor</a:t>
            </a:r>
            <a:endParaRPr lang="en-GB" dirty="0"/>
          </a:p>
          <a:p>
            <a:pPr marL="457200" lvl="0" indent="-457200">
              <a:buFont typeface="+mj-lt"/>
              <a:buAutoNum type="arabicParenR"/>
            </a:pPr>
            <a:r>
              <a:rPr lang="en-GB" dirty="0"/>
              <a:t>fibre BLMS for CLIC &amp; FCC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931653" y="2527540"/>
            <a:ext cx="10696755" cy="1768415"/>
          </a:xfrm>
          <a:prstGeom prst="rect">
            <a:avLst/>
          </a:prstGeom>
          <a:solidFill>
            <a:schemeClr val="bg1">
              <a:lumMod val="75000"/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931653" y="5867400"/>
            <a:ext cx="10696755" cy="429883"/>
          </a:xfrm>
          <a:prstGeom prst="rect">
            <a:avLst/>
          </a:prstGeom>
          <a:solidFill>
            <a:schemeClr val="bg1">
              <a:lumMod val="75000"/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102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1) LHC BPM Read-out Electronics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Present schema: Wideband Normalizer</a:t>
            </a:r>
          </a:p>
          <a:p>
            <a:pPr lvl="1"/>
            <a:r>
              <a:rPr lang="en-US" dirty="0" smtClean="0"/>
              <a:t>Self-triggered, bunch-by-bunch analog signal processing</a:t>
            </a:r>
          </a:p>
          <a:p>
            <a:pPr lvl="1"/>
            <a:r>
              <a:rPr lang="en-US" dirty="0" smtClean="0"/>
              <a:t>Utilizes broadband analog technologies, e.g. </a:t>
            </a:r>
          </a:p>
          <a:p>
            <a:pPr lvl="2"/>
            <a:r>
              <a:rPr lang="en-US" dirty="0" smtClean="0"/>
              <a:t>fast analog dual-comparator </a:t>
            </a:r>
          </a:p>
          <a:p>
            <a:pPr lvl="2"/>
            <a:r>
              <a:rPr lang="en-US" dirty="0" smtClean="0"/>
              <a:t>rad-tolerant fiber for PWM signal transmission </a:t>
            </a:r>
          </a:p>
          <a:p>
            <a:pPr lvl="2"/>
            <a:r>
              <a:rPr lang="en-US" dirty="0" smtClean="0"/>
              <a:t>analog integrator</a:t>
            </a:r>
          </a:p>
          <a:p>
            <a:pPr lvl="1"/>
            <a:r>
              <a:rPr lang="en-US" dirty="0" smtClean="0"/>
              <a:t>Optimized for 50 and 25 ns bunch spacing</a:t>
            </a:r>
          </a:p>
          <a:p>
            <a:pPr lvl="2"/>
            <a:r>
              <a:rPr lang="en-US" dirty="0" smtClean="0"/>
              <a:t>Gaussian-like low-pass roll-off ~70 MHz</a:t>
            </a:r>
          </a:p>
          <a:p>
            <a:pPr lvl="2"/>
            <a:r>
              <a:rPr lang="en-US" dirty="0" smtClean="0"/>
              <a:t>“Frozen” integration time (~15 ns), hard-linked to internal cable delays, filters and analog electronics components</a:t>
            </a:r>
          </a:p>
        </p:txBody>
      </p:sp>
    </p:spTree>
    <p:extLst>
      <p:ext uri="{BB962C8B-B14F-4D97-AF65-F5344CB8AC3E}">
        <p14:creationId xmlns:p14="http://schemas.microsoft.com/office/powerpoint/2010/main" val="189536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spect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r>
              <a:rPr lang="en-US" altLang="en-US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Amplitude to Time Normalizer schematics</a:t>
            </a:r>
          </a:p>
        </p:txBody>
      </p:sp>
      <p:grpSp>
        <p:nvGrpSpPr>
          <p:cNvPr id="78325" name="Group 501"/>
          <p:cNvGrpSpPr>
            <a:grpSpLocks/>
          </p:cNvGrpSpPr>
          <p:nvPr/>
        </p:nvGrpSpPr>
        <p:grpSpPr bwMode="auto">
          <a:xfrm>
            <a:off x="6477001" y="1947864"/>
            <a:ext cx="2100262" cy="3736975"/>
            <a:chOff x="3359" y="1227"/>
            <a:chExt cx="1323" cy="2354"/>
          </a:xfrm>
        </p:grpSpPr>
        <p:sp>
          <p:nvSpPr>
            <p:cNvPr id="16725" name="Freeform 4"/>
            <p:cNvSpPr>
              <a:spLocks/>
            </p:cNvSpPr>
            <p:nvPr/>
          </p:nvSpPr>
          <p:spPr bwMode="auto">
            <a:xfrm>
              <a:off x="3361" y="2982"/>
              <a:ext cx="0" cy="78"/>
            </a:xfrm>
            <a:custGeom>
              <a:avLst/>
              <a:gdLst>
                <a:gd name="T0" fmla="*/ 6 w 1042"/>
                <a:gd name="T1" fmla="*/ 412 h 450"/>
                <a:gd name="T2" fmla="*/ 4 w 1042"/>
                <a:gd name="T3" fmla="*/ 412 h 450"/>
                <a:gd name="T4" fmla="*/ 2 w 1042"/>
                <a:gd name="T5" fmla="*/ 413 h 450"/>
                <a:gd name="T6" fmla="*/ 0 w 1042"/>
                <a:gd name="T7" fmla="*/ 413 h 450"/>
                <a:gd name="T8" fmla="*/ 0 w 1042"/>
                <a:gd name="T9" fmla="*/ 419 h 450"/>
                <a:gd name="T10" fmla="*/ 2 w 1042"/>
                <a:gd name="T11" fmla="*/ 420 h 450"/>
                <a:gd name="T12" fmla="*/ 2 w 1042"/>
                <a:gd name="T13" fmla="*/ 422 h 450"/>
                <a:gd name="T14" fmla="*/ 6 w 1042"/>
                <a:gd name="T15" fmla="*/ 422 h 450"/>
                <a:gd name="T16" fmla="*/ 359 w 1042"/>
                <a:gd name="T17" fmla="*/ 424 h 450"/>
                <a:gd name="T18" fmla="*/ 360 w 1042"/>
                <a:gd name="T19" fmla="*/ 424 h 450"/>
                <a:gd name="T20" fmla="*/ 362 w 1042"/>
                <a:gd name="T21" fmla="*/ 422 h 450"/>
                <a:gd name="T22" fmla="*/ 364 w 1042"/>
                <a:gd name="T23" fmla="*/ 422 h 450"/>
                <a:gd name="T24" fmla="*/ 364 w 1042"/>
                <a:gd name="T25" fmla="*/ 419 h 450"/>
                <a:gd name="T26" fmla="*/ 403 w 1042"/>
                <a:gd name="T27" fmla="*/ 9 h 450"/>
                <a:gd name="T28" fmla="*/ 399 w 1042"/>
                <a:gd name="T29" fmla="*/ 15 h 450"/>
                <a:gd name="T30" fmla="*/ 833 w 1042"/>
                <a:gd name="T31" fmla="*/ 11 h 450"/>
                <a:gd name="T32" fmla="*/ 828 w 1042"/>
                <a:gd name="T33" fmla="*/ 5 h 450"/>
                <a:gd name="T34" fmla="*/ 874 w 1042"/>
                <a:gd name="T35" fmla="*/ 420 h 450"/>
                <a:gd name="T36" fmla="*/ 874 w 1042"/>
                <a:gd name="T37" fmla="*/ 422 h 450"/>
                <a:gd name="T38" fmla="*/ 878 w 1042"/>
                <a:gd name="T39" fmla="*/ 426 h 450"/>
                <a:gd name="T40" fmla="*/ 879 w 1042"/>
                <a:gd name="T41" fmla="*/ 426 h 450"/>
                <a:gd name="T42" fmla="*/ 960 w 1042"/>
                <a:gd name="T43" fmla="*/ 424 h 450"/>
                <a:gd name="T44" fmla="*/ 964 w 1042"/>
                <a:gd name="T45" fmla="*/ 424 h 450"/>
                <a:gd name="T46" fmla="*/ 964 w 1042"/>
                <a:gd name="T47" fmla="*/ 422 h 450"/>
                <a:gd name="T48" fmla="*/ 965 w 1042"/>
                <a:gd name="T49" fmla="*/ 420 h 450"/>
                <a:gd name="T50" fmla="*/ 965 w 1042"/>
                <a:gd name="T51" fmla="*/ 415 h 450"/>
                <a:gd name="T52" fmla="*/ 964 w 1042"/>
                <a:gd name="T53" fmla="*/ 415 h 450"/>
                <a:gd name="T54" fmla="*/ 962 w 1042"/>
                <a:gd name="T55" fmla="*/ 413 h 450"/>
                <a:gd name="T56" fmla="*/ 960 w 1042"/>
                <a:gd name="T57" fmla="*/ 413 h 450"/>
                <a:gd name="T58" fmla="*/ 879 w 1042"/>
                <a:gd name="T59" fmla="*/ 415 h 450"/>
                <a:gd name="T60" fmla="*/ 885 w 1042"/>
                <a:gd name="T61" fmla="*/ 420 h 450"/>
                <a:gd name="T62" fmla="*/ 838 w 1042"/>
                <a:gd name="T63" fmla="*/ 5 h 450"/>
                <a:gd name="T64" fmla="*/ 838 w 1042"/>
                <a:gd name="T65" fmla="*/ 3 h 450"/>
                <a:gd name="T66" fmla="*/ 838 w 1042"/>
                <a:gd name="T67" fmla="*/ 1 h 450"/>
                <a:gd name="T68" fmla="*/ 836 w 1042"/>
                <a:gd name="T69" fmla="*/ 1 h 450"/>
                <a:gd name="T70" fmla="*/ 835 w 1042"/>
                <a:gd name="T71" fmla="*/ 0 h 450"/>
                <a:gd name="T72" fmla="*/ 833 w 1042"/>
                <a:gd name="T73" fmla="*/ 0 h 450"/>
                <a:gd name="T74" fmla="*/ 399 w 1042"/>
                <a:gd name="T75" fmla="*/ 3 h 450"/>
                <a:gd name="T76" fmla="*/ 397 w 1042"/>
                <a:gd name="T77" fmla="*/ 3 h 450"/>
                <a:gd name="T78" fmla="*/ 395 w 1042"/>
                <a:gd name="T79" fmla="*/ 5 h 450"/>
                <a:gd name="T80" fmla="*/ 393 w 1042"/>
                <a:gd name="T81" fmla="*/ 7 h 450"/>
                <a:gd name="T82" fmla="*/ 393 w 1042"/>
                <a:gd name="T83" fmla="*/ 9 h 450"/>
                <a:gd name="T84" fmla="*/ 353 w 1042"/>
                <a:gd name="T85" fmla="*/ 419 h 450"/>
                <a:gd name="T86" fmla="*/ 359 w 1042"/>
                <a:gd name="T87" fmla="*/ 413 h 450"/>
                <a:gd name="T88" fmla="*/ 6 w 1042"/>
                <a:gd name="T89" fmla="*/ 412 h 4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042" h="450">
                  <a:moveTo>
                    <a:pt x="6" y="435"/>
                  </a:moveTo>
                  <a:lnTo>
                    <a:pt x="4" y="435"/>
                  </a:lnTo>
                  <a:lnTo>
                    <a:pt x="2" y="436"/>
                  </a:lnTo>
                  <a:lnTo>
                    <a:pt x="0" y="436"/>
                  </a:lnTo>
                  <a:lnTo>
                    <a:pt x="0" y="442"/>
                  </a:lnTo>
                  <a:lnTo>
                    <a:pt x="2" y="444"/>
                  </a:lnTo>
                  <a:lnTo>
                    <a:pt x="2" y="446"/>
                  </a:lnTo>
                  <a:lnTo>
                    <a:pt x="6" y="446"/>
                  </a:lnTo>
                  <a:lnTo>
                    <a:pt x="387" y="448"/>
                  </a:lnTo>
                  <a:lnTo>
                    <a:pt x="389" y="448"/>
                  </a:lnTo>
                  <a:lnTo>
                    <a:pt x="391" y="446"/>
                  </a:lnTo>
                  <a:lnTo>
                    <a:pt x="393" y="446"/>
                  </a:lnTo>
                  <a:lnTo>
                    <a:pt x="393" y="442"/>
                  </a:lnTo>
                  <a:lnTo>
                    <a:pt x="435" y="9"/>
                  </a:lnTo>
                  <a:lnTo>
                    <a:pt x="430" y="15"/>
                  </a:lnTo>
                  <a:lnTo>
                    <a:pt x="899" y="11"/>
                  </a:lnTo>
                  <a:lnTo>
                    <a:pt x="893" y="5"/>
                  </a:lnTo>
                  <a:lnTo>
                    <a:pt x="943" y="444"/>
                  </a:lnTo>
                  <a:lnTo>
                    <a:pt x="943" y="446"/>
                  </a:lnTo>
                  <a:lnTo>
                    <a:pt x="947" y="450"/>
                  </a:lnTo>
                  <a:lnTo>
                    <a:pt x="949" y="450"/>
                  </a:lnTo>
                  <a:lnTo>
                    <a:pt x="1036" y="448"/>
                  </a:lnTo>
                  <a:lnTo>
                    <a:pt x="1040" y="448"/>
                  </a:lnTo>
                  <a:lnTo>
                    <a:pt x="1040" y="446"/>
                  </a:lnTo>
                  <a:lnTo>
                    <a:pt x="1042" y="444"/>
                  </a:lnTo>
                  <a:lnTo>
                    <a:pt x="1042" y="438"/>
                  </a:lnTo>
                  <a:lnTo>
                    <a:pt x="1040" y="438"/>
                  </a:lnTo>
                  <a:lnTo>
                    <a:pt x="1038" y="436"/>
                  </a:lnTo>
                  <a:lnTo>
                    <a:pt x="1036" y="436"/>
                  </a:lnTo>
                  <a:lnTo>
                    <a:pt x="949" y="438"/>
                  </a:lnTo>
                  <a:lnTo>
                    <a:pt x="955" y="444"/>
                  </a:lnTo>
                  <a:lnTo>
                    <a:pt x="905" y="5"/>
                  </a:lnTo>
                  <a:lnTo>
                    <a:pt x="905" y="3"/>
                  </a:lnTo>
                  <a:lnTo>
                    <a:pt x="905" y="1"/>
                  </a:lnTo>
                  <a:lnTo>
                    <a:pt x="903" y="1"/>
                  </a:lnTo>
                  <a:lnTo>
                    <a:pt x="901" y="0"/>
                  </a:lnTo>
                  <a:lnTo>
                    <a:pt x="899" y="0"/>
                  </a:lnTo>
                  <a:lnTo>
                    <a:pt x="430" y="3"/>
                  </a:lnTo>
                  <a:lnTo>
                    <a:pt x="428" y="3"/>
                  </a:lnTo>
                  <a:lnTo>
                    <a:pt x="426" y="5"/>
                  </a:lnTo>
                  <a:lnTo>
                    <a:pt x="424" y="7"/>
                  </a:lnTo>
                  <a:lnTo>
                    <a:pt x="424" y="9"/>
                  </a:lnTo>
                  <a:lnTo>
                    <a:pt x="381" y="442"/>
                  </a:lnTo>
                  <a:lnTo>
                    <a:pt x="387" y="436"/>
                  </a:lnTo>
                  <a:lnTo>
                    <a:pt x="6" y="435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26" name="Freeform 5"/>
            <p:cNvSpPr>
              <a:spLocks/>
            </p:cNvSpPr>
            <p:nvPr/>
          </p:nvSpPr>
          <p:spPr bwMode="auto">
            <a:xfrm>
              <a:off x="3737" y="2985"/>
              <a:ext cx="0" cy="78"/>
            </a:xfrm>
            <a:custGeom>
              <a:avLst/>
              <a:gdLst>
                <a:gd name="T0" fmla="*/ 6 w 739"/>
                <a:gd name="T1" fmla="*/ 412 h 447"/>
                <a:gd name="T2" fmla="*/ 4 w 739"/>
                <a:gd name="T3" fmla="*/ 412 h 447"/>
                <a:gd name="T4" fmla="*/ 0 w 739"/>
                <a:gd name="T5" fmla="*/ 416 h 447"/>
                <a:gd name="T6" fmla="*/ 0 w 739"/>
                <a:gd name="T7" fmla="*/ 421 h 447"/>
                <a:gd name="T8" fmla="*/ 2 w 739"/>
                <a:gd name="T9" fmla="*/ 421 h 447"/>
                <a:gd name="T10" fmla="*/ 4 w 739"/>
                <a:gd name="T11" fmla="*/ 423 h 447"/>
                <a:gd name="T12" fmla="*/ 83 w 739"/>
                <a:gd name="T13" fmla="*/ 423 h 447"/>
                <a:gd name="T14" fmla="*/ 83 w 739"/>
                <a:gd name="T15" fmla="*/ 421 h 447"/>
                <a:gd name="T16" fmla="*/ 84 w 739"/>
                <a:gd name="T17" fmla="*/ 421 h 447"/>
                <a:gd name="T18" fmla="*/ 84 w 739"/>
                <a:gd name="T19" fmla="*/ 417 h 447"/>
                <a:gd name="T20" fmla="*/ 119 w 739"/>
                <a:gd name="T21" fmla="*/ 6 h 447"/>
                <a:gd name="T22" fmla="*/ 114 w 739"/>
                <a:gd name="T23" fmla="*/ 12 h 447"/>
                <a:gd name="T24" fmla="*/ 549 w 739"/>
                <a:gd name="T25" fmla="*/ 12 h 447"/>
                <a:gd name="T26" fmla="*/ 544 w 739"/>
                <a:gd name="T27" fmla="*/ 6 h 447"/>
                <a:gd name="T28" fmla="*/ 592 w 739"/>
                <a:gd name="T29" fmla="*/ 417 h 447"/>
                <a:gd name="T30" fmla="*/ 592 w 739"/>
                <a:gd name="T31" fmla="*/ 419 h 447"/>
                <a:gd name="T32" fmla="*/ 596 w 739"/>
                <a:gd name="T33" fmla="*/ 423 h 447"/>
                <a:gd name="T34" fmla="*/ 682 w 739"/>
                <a:gd name="T35" fmla="*/ 423 h 447"/>
                <a:gd name="T36" fmla="*/ 682 w 739"/>
                <a:gd name="T37" fmla="*/ 421 h 447"/>
                <a:gd name="T38" fmla="*/ 684 w 739"/>
                <a:gd name="T39" fmla="*/ 421 h 447"/>
                <a:gd name="T40" fmla="*/ 684 w 739"/>
                <a:gd name="T41" fmla="*/ 416 h 447"/>
                <a:gd name="T42" fmla="*/ 682 w 739"/>
                <a:gd name="T43" fmla="*/ 414 h 447"/>
                <a:gd name="T44" fmla="*/ 682 w 739"/>
                <a:gd name="T45" fmla="*/ 412 h 447"/>
                <a:gd name="T46" fmla="*/ 678 w 739"/>
                <a:gd name="T47" fmla="*/ 412 h 447"/>
                <a:gd name="T48" fmla="*/ 597 w 739"/>
                <a:gd name="T49" fmla="*/ 412 h 447"/>
                <a:gd name="T50" fmla="*/ 602 w 739"/>
                <a:gd name="T51" fmla="*/ 417 h 447"/>
                <a:gd name="T52" fmla="*/ 554 w 739"/>
                <a:gd name="T53" fmla="*/ 6 h 447"/>
                <a:gd name="T54" fmla="*/ 554 w 739"/>
                <a:gd name="T55" fmla="*/ 4 h 447"/>
                <a:gd name="T56" fmla="*/ 552 w 739"/>
                <a:gd name="T57" fmla="*/ 2 h 447"/>
                <a:gd name="T58" fmla="*/ 552 w 739"/>
                <a:gd name="T59" fmla="*/ 0 h 447"/>
                <a:gd name="T60" fmla="*/ 550 w 739"/>
                <a:gd name="T61" fmla="*/ 0 h 447"/>
                <a:gd name="T62" fmla="*/ 549 w 739"/>
                <a:gd name="T63" fmla="*/ 0 h 447"/>
                <a:gd name="T64" fmla="*/ 114 w 739"/>
                <a:gd name="T65" fmla="*/ 0 h 447"/>
                <a:gd name="T66" fmla="*/ 112 w 739"/>
                <a:gd name="T67" fmla="*/ 0 h 447"/>
                <a:gd name="T68" fmla="*/ 110 w 739"/>
                <a:gd name="T69" fmla="*/ 2 h 447"/>
                <a:gd name="T70" fmla="*/ 109 w 739"/>
                <a:gd name="T71" fmla="*/ 4 h 447"/>
                <a:gd name="T72" fmla="*/ 109 w 739"/>
                <a:gd name="T73" fmla="*/ 6 h 447"/>
                <a:gd name="T74" fmla="*/ 73 w 739"/>
                <a:gd name="T75" fmla="*/ 417 h 447"/>
                <a:gd name="T76" fmla="*/ 79 w 739"/>
                <a:gd name="T77" fmla="*/ 412 h 447"/>
                <a:gd name="T78" fmla="*/ 6 w 739"/>
                <a:gd name="T79" fmla="*/ 412 h 44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739" h="447">
                  <a:moveTo>
                    <a:pt x="6" y="435"/>
                  </a:moveTo>
                  <a:lnTo>
                    <a:pt x="4" y="435"/>
                  </a:lnTo>
                  <a:lnTo>
                    <a:pt x="0" y="439"/>
                  </a:lnTo>
                  <a:lnTo>
                    <a:pt x="0" y="445"/>
                  </a:lnTo>
                  <a:lnTo>
                    <a:pt x="2" y="445"/>
                  </a:lnTo>
                  <a:lnTo>
                    <a:pt x="4" y="447"/>
                  </a:lnTo>
                  <a:lnTo>
                    <a:pt x="89" y="447"/>
                  </a:lnTo>
                  <a:lnTo>
                    <a:pt x="89" y="445"/>
                  </a:lnTo>
                  <a:lnTo>
                    <a:pt x="90" y="445"/>
                  </a:lnTo>
                  <a:lnTo>
                    <a:pt x="90" y="441"/>
                  </a:lnTo>
                  <a:lnTo>
                    <a:pt x="129" y="6"/>
                  </a:lnTo>
                  <a:lnTo>
                    <a:pt x="123" y="12"/>
                  </a:lnTo>
                  <a:lnTo>
                    <a:pt x="593" y="12"/>
                  </a:lnTo>
                  <a:lnTo>
                    <a:pt x="587" y="6"/>
                  </a:lnTo>
                  <a:lnTo>
                    <a:pt x="639" y="441"/>
                  </a:lnTo>
                  <a:lnTo>
                    <a:pt x="639" y="443"/>
                  </a:lnTo>
                  <a:lnTo>
                    <a:pt x="643" y="447"/>
                  </a:lnTo>
                  <a:lnTo>
                    <a:pt x="737" y="447"/>
                  </a:lnTo>
                  <a:lnTo>
                    <a:pt x="737" y="445"/>
                  </a:lnTo>
                  <a:lnTo>
                    <a:pt x="739" y="445"/>
                  </a:lnTo>
                  <a:lnTo>
                    <a:pt x="739" y="439"/>
                  </a:lnTo>
                  <a:lnTo>
                    <a:pt x="737" y="437"/>
                  </a:lnTo>
                  <a:lnTo>
                    <a:pt x="737" y="435"/>
                  </a:lnTo>
                  <a:lnTo>
                    <a:pt x="733" y="435"/>
                  </a:lnTo>
                  <a:lnTo>
                    <a:pt x="645" y="435"/>
                  </a:lnTo>
                  <a:lnTo>
                    <a:pt x="651" y="441"/>
                  </a:lnTo>
                  <a:lnTo>
                    <a:pt x="599" y="6"/>
                  </a:lnTo>
                  <a:lnTo>
                    <a:pt x="599" y="4"/>
                  </a:lnTo>
                  <a:lnTo>
                    <a:pt x="597" y="2"/>
                  </a:lnTo>
                  <a:lnTo>
                    <a:pt x="597" y="0"/>
                  </a:lnTo>
                  <a:lnTo>
                    <a:pt x="595" y="0"/>
                  </a:lnTo>
                  <a:lnTo>
                    <a:pt x="593" y="0"/>
                  </a:lnTo>
                  <a:lnTo>
                    <a:pt x="123" y="0"/>
                  </a:lnTo>
                  <a:lnTo>
                    <a:pt x="121" y="0"/>
                  </a:lnTo>
                  <a:lnTo>
                    <a:pt x="119" y="2"/>
                  </a:lnTo>
                  <a:lnTo>
                    <a:pt x="117" y="4"/>
                  </a:lnTo>
                  <a:lnTo>
                    <a:pt x="117" y="6"/>
                  </a:lnTo>
                  <a:lnTo>
                    <a:pt x="79" y="441"/>
                  </a:lnTo>
                  <a:lnTo>
                    <a:pt x="85" y="435"/>
                  </a:lnTo>
                  <a:lnTo>
                    <a:pt x="6" y="4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27" name="Freeform 6"/>
            <p:cNvSpPr>
              <a:spLocks/>
            </p:cNvSpPr>
            <p:nvPr/>
          </p:nvSpPr>
          <p:spPr bwMode="auto">
            <a:xfrm>
              <a:off x="3365" y="3415"/>
              <a:ext cx="0" cy="78"/>
            </a:xfrm>
            <a:custGeom>
              <a:avLst/>
              <a:gdLst>
                <a:gd name="T0" fmla="*/ 2 w 1369"/>
                <a:gd name="T1" fmla="*/ 0 h 4"/>
                <a:gd name="T2" fmla="*/ 0 w 1369"/>
                <a:gd name="T3" fmla="*/ 0 h 4"/>
                <a:gd name="T4" fmla="*/ 0 w 1369"/>
                <a:gd name="T5" fmla="*/ 2 h 4"/>
                <a:gd name="T6" fmla="*/ 1267 w 1369"/>
                <a:gd name="T7" fmla="*/ 2 h 4"/>
                <a:gd name="T8" fmla="*/ 1267 w 1369"/>
                <a:gd name="T9" fmla="*/ 0 h 4"/>
                <a:gd name="T10" fmla="*/ 1265 w 1369"/>
                <a:gd name="T11" fmla="*/ 0 h 4"/>
                <a:gd name="T12" fmla="*/ 2 w 1369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69" h="4">
                  <a:moveTo>
                    <a:pt x="2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1369" y="4"/>
                  </a:lnTo>
                  <a:lnTo>
                    <a:pt x="1369" y="0"/>
                  </a:lnTo>
                  <a:lnTo>
                    <a:pt x="1367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28" name="Line 7"/>
            <p:cNvSpPr>
              <a:spLocks noChangeShapeType="1"/>
            </p:cNvSpPr>
            <p:nvPr/>
          </p:nvSpPr>
          <p:spPr bwMode="auto">
            <a:xfrm>
              <a:off x="3367" y="2499"/>
              <a:ext cx="2" cy="10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29" name="Line 8"/>
            <p:cNvSpPr>
              <a:spLocks noChangeShapeType="1"/>
            </p:cNvSpPr>
            <p:nvPr/>
          </p:nvSpPr>
          <p:spPr bwMode="auto">
            <a:xfrm>
              <a:off x="3531" y="2507"/>
              <a:ext cx="1" cy="10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30" name="Line 9"/>
            <p:cNvSpPr>
              <a:spLocks noChangeShapeType="1"/>
            </p:cNvSpPr>
            <p:nvPr/>
          </p:nvSpPr>
          <p:spPr bwMode="auto">
            <a:xfrm flipH="1">
              <a:off x="3695" y="2507"/>
              <a:ext cx="2" cy="107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31" name="Line 10"/>
            <p:cNvSpPr>
              <a:spLocks noChangeShapeType="1"/>
            </p:cNvSpPr>
            <p:nvPr/>
          </p:nvSpPr>
          <p:spPr bwMode="auto">
            <a:xfrm>
              <a:off x="3859" y="2507"/>
              <a:ext cx="1" cy="10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32" name="Line 11"/>
            <p:cNvSpPr>
              <a:spLocks noChangeShapeType="1"/>
            </p:cNvSpPr>
            <p:nvPr/>
          </p:nvSpPr>
          <p:spPr bwMode="auto">
            <a:xfrm>
              <a:off x="4024" y="2507"/>
              <a:ext cx="1" cy="10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33" name="Line 12"/>
            <p:cNvSpPr>
              <a:spLocks noChangeShapeType="1"/>
            </p:cNvSpPr>
            <p:nvPr/>
          </p:nvSpPr>
          <p:spPr bwMode="auto">
            <a:xfrm>
              <a:off x="4187" y="2507"/>
              <a:ext cx="2" cy="10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34" name="Line 13"/>
            <p:cNvSpPr>
              <a:spLocks noChangeShapeType="1"/>
            </p:cNvSpPr>
            <p:nvPr/>
          </p:nvSpPr>
          <p:spPr bwMode="auto">
            <a:xfrm>
              <a:off x="4352" y="2507"/>
              <a:ext cx="1" cy="10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35" name="Line 14"/>
            <p:cNvSpPr>
              <a:spLocks noChangeShapeType="1"/>
            </p:cNvSpPr>
            <p:nvPr/>
          </p:nvSpPr>
          <p:spPr bwMode="auto">
            <a:xfrm>
              <a:off x="4517" y="2507"/>
              <a:ext cx="1" cy="10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36" name="Line 15"/>
            <p:cNvSpPr>
              <a:spLocks noChangeShapeType="1"/>
            </p:cNvSpPr>
            <p:nvPr/>
          </p:nvSpPr>
          <p:spPr bwMode="auto">
            <a:xfrm>
              <a:off x="4680" y="2503"/>
              <a:ext cx="1" cy="107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37" name="Line 16"/>
            <p:cNvSpPr>
              <a:spLocks noChangeShapeType="1"/>
            </p:cNvSpPr>
            <p:nvPr/>
          </p:nvSpPr>
          <p:spPr bwMode="auto">
            <a:xfrm>
              <a:off x="3369" y="3580"/>
              <a:ext cx="1313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38" name="Freeform 17"/>
            <p:cNvSpPr>
              <a:spLocks/>
            </p:cNvSpPr>
            <p:nvPr/>
          </p:nvSpPr>
          <p:spPr bwMode="auto">
            <a:xfrm>
              <a:off x="3363" y="2503"/>
              <a:ext cx="0" cy="78"/>
            </a:xfrm>
            <a:custGeom>
              <a:avLst/>
              <a:gdLst>
                <a:gd name="T0" fmla="*/ 2 w 1367"/>
                <a:gd name="T1" fmla="*/ 0 h 6"/>
                <a:gd name="T2" fmla="*/ 0 w 1367"/>
                <a:gd name="T3" fmla="*/ 0 h 6"/>
                <a:gd name="T4" fmla="*/ 0 w 1367"/>
                <a:gd name="T5" fmla="*/ 4 h 6"/>
                <a:gd name="T6" fmla="*/ 2 w 1367"/>
                <a:gd name="T7" fmla="*/ 4 h 6"/>
                <a:gd name="T8" fmla="*/ 1263 w 1367"/>
                <a:gd name="T9" fmla="*/ 6 h 6"/>
                <a:gd name="T10" fmla="*/ 1265 w 1367"/>
                <a:gd name="T11" fmla="*/ 6 h 6"/>
                <a:gd name="T12" fmla="*/ 1265 w 1367"/>
                <a:gd name="T13" fmla="*/ 2 h 6"/>
                <a:gd name="T14" fmla="*/ 1263 w 1367"/>
                <a:gd name="T15" fmla="*/ 2 h 6"/>
                <a:gd name="T16" fmla="*/ 2 w 1367"/>
                <a:gd name="T17" fmla="*/ 0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7" h="6">
                  <a:moveTo>
                    <a:pt x="2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4"/>
                  </a:lnTo>
                  <a:lnTo>
                    <a:pt x="1365" y="6"/>
                  </a:lnTo>
                  <a:lnTo>
                    <a:pt x="1367" y="6"/>
                  </a:lnTo>
                  <a:lnTo>
                    <a:pt x="1367" y="2"/>
                  </a:lnTo>
                  <a:lnTo>
                    <a:pt x="1365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39" name="Freeform 18"/>
            <p:cNvSpPr>
              <a:spLocks/>
            </p:cNvSpPr>
            <p:nvPr/>
          </p:nvSpPr>
          <p:spPr bwMode="auto">
            <a:xfrm>
              <a:off x="3813" y="2985"/>
              <a:ext cx="0" cy="78"/>
            </a:xfrm>
            <a:custGeom>
              <a:avLst/>
              <a:gdLst>
                <a:gd name="T0" fmla="*/ 6 w 903"/>
                <a:gd name="T1" fmla="*/ 412 h 447"/>
                <a:gd name="T2" fmla="*/ 4 w 903"/>
                <a:gd name="T3" fmla="*/ 412 h 447"/>
                <a:gd name="T4" fmla="*/ 0 w 903"/>
                <a:gd name="T5" fmla="*/ 416 h 447"/>
                <a:gd name="T6" fmla="*/ 0 w 903"/>
                <a:gd name="T7" fmla="*/ 421 h 447"/>
                <a:gd name="T8" fmla="*/ 2 w 903"/>
                <a:gd name="T9" fmla="*/ 421 h 447"/>
                <a:gd name="T10" fmla="*/ 4 w 903"/>
                <a:gd name="T11" fmla="*/ 423 h 447"/>
                <a:gd name="T12" fmla="*/ 87 w 903"/>
                <a:gd name="T13" fmla="*/ 423 h 447"/>
                <a:gd name="T14" fmla="*/ 87 w 903"/>
                <a:gd name="T15" fmla="*/ 421 h 447"/>
                <a:gd name="T16" fmla="*/ 89 w 903"/>
                <a:gd name="T17" fmla="*/ 421 h 447"/>
                <a:gd name="T18" fmla="*/ 89 w 903"/>
                <a:gd name="T19" fmla="*/ 417 h 447"/>
                <a:gd name="T20" fmla="*/ 123 w 903"/>
                <a:gd name="T21" fmla="*/ 6 h 447"/>
                <a:gd name="T22" fmla="*/ 117 w 903"/>
                <a:gd name="T23" fmla="*/ 12 h 447"/>
                <a:gd name="T24" fmla="*/ 556 w 903"/>
                <a:gd name="T25" fmla="*/ 12 h 447"/>
                <a:gd name="T26" fmla="*/ 551 w 903"/>
                <a:gd name="T27" fmla="*/ 6 h 447"/>
                <a:gd name="T28" fmla="*/ 602 w 903"/>
                <a:gd name="T29" fmla="*/ 417 h 447"/>
                <a:gd name="T30" fmla="*/ 602 w 903"/>
                <a:gd name="T31" fmla="*/ 419 h 447"/>
                <a:gd name="T32" fmla="*/ 605 w 903"/>
                <a:gd name="T33" fmla="*/ 423 h 447"/>
                <a:gd name="T34" fmla="*/ 834 w 903"/>
                <a:gd name="T35" fmla="*/ 423 h 447"/>
                <a:gd name="T36" fmla="*/ 834 w 903"/>
                <a:gd name="T37" fmla="*/ 421 h 447"/>
                <a:gd name="T38" fmla="*/ 836 w 903"/>
                <a:gd name="T39" fmla="*/ 421 h 447"/>
                <a:gd name="T40" fmla="*/ 836 w 903"/>
                <a:gd name="T41" fmla="*/ 416 h 447"/>
                <a:gd name="T42" fmla="*/ 834 w 903"/>
                <a:gd name="T43" fmla="*/ 414 h 447"/>
                <a:gd name="T44" fmla="*/ 834 w 903"/>
                <a:gd name="T45" fmla="*/ 412 h 447"/>
                <a:gd name="T46" fmla="*/ 831 w 903"/>
                <a:gd name="T47" fmla="*/ 412 h 447"/>
                <a:gd name="T48" fmla="*/ 607 w 903"/>
                <a:gd name="T49" fmla="*/ 412 h 447"/>
                <a:gd name="T50" fmla="*/ 613 w 903"/>
                <a:gd name="T51" fmla="*/ 417 h 447"/>
                <a:gd name="T52" fmla="*/ 561 w 903"/>
                <a:gd name="T53" fmla="*/ 6 h 447"/>
                <a:gd name="T54" fmla="*/ 561 w 903"/>
                <a:gd name="T55" fmla="*/ 4 h 447"/>
                <a:gd name="T56" fmla="*/ 559 w 903"/>
                <a:gd name="T57" fmla="*/ 2 h 447"/>
                <a:gd name="T58" fmla="*/ 559 w 903"/>
                <a:gd name="T59" fmla="*/ 0 h 447"/>
                <a:gd name="T60" fmla="*/ 557 w 903"/>
                <a:gd name="T61" fmla="*/ 0 h 447"/>
                <a:gd name="T62" fmla="*/ 556 w 903"/>
                <a:gd name="T63" fmla="*/ 0 h 447"/>
                <a:gd name="T64" fmla="*/ 117 w 903"/>
                <a:gd name="T65" fmla="*/ 0 h 447"/>
                <a:gd name="T66" fmla="*/ 115 w 903"/>
                <a:gd name="T67" fmla="*/ 0 h 447"/>
                <a:gd name="T68" fmla="*/ 114 w 903"/>
                <a:gd name="T69" fmla="*/ 2 h 447"/>
                <a:gd name="T70" fmla="*/ 112 w 903"/>
                <a:gd name="T71" fmla="*/ 4 h 447"/>
                <a:gd name="T72" fmla="*/ 112 w 903"/>
                <a:gd name="T73" fmla="*/ 6 h 447"/>
                <a:gd name="T74" fmla="*/ 79 w 903"/>
                <a:gd name="T75" fmla="*/ 417 h 447"/>
                <a:gd name="T76" fmla="*/ 84 w 903"/>
                <a:gd name="T77" fmla="*/ 412 h 447"/>
                <a:gd name="T78" fmla="*/ 6 w 903"/>
                <a:gd name="T79" fmla="*/ 412 h 44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903" h="447">
                  <a:moveTo>
                    <a:pt x="6" y="435"/>
                  </a:moveTo>
                  <a:lnTo>
                    <a:pt x="4" y="435"/>
                  </a:lnTo>
                  <a:lnTo>
                    <a:pt x="0" y="439"/>
                  </a:lnTo>
                  <a:lnTo>
                    <a:pt x="0" y="445"/>
                  </a:lnTo>
                  <a:lnTo>
                    <a:pt x="2" y="445"/>
                  </a:lnTo>
                  <a:lnTo>
                    <a:pt x="4" y="447"/>
                  </a:lnTo>
                  <a:lnTo>
                    <a:pt x="94" y="447"/>
                  </a:lnTo>
                  <a:lnTo>
                    <a:pt x="94" y="445"/>
                  </a:lnTo>
                  <a:lnTo>
                    <a:pt x="96" y="445"/>
                  </a:lnTo>
                  <a:lnTo>
                    <a:pt x="96" y="441"/>
                  </a:lnTo>
                  <a:lnTo>
                    <a:pt x="133" y="6"/>
                  </a:lnTo>
                  <a:lnTo>
                    <a:pt x="127" y="12"/>
                  </a:lnTo>
                  <a:lnTo>
                    <a:pt x="601" y="12"/>
                  </a:lnTo>
                  <a:lnTo>
                    <a:pt x="595" y="6"/>
                  </a:lnTo>
                  <a:lnTo>
                    <a:pt x="651" y="441"/>
                  </a:lnTo>
                  <a:lnTo>
                    <a:pt x="651" y="443"/>
                  </a:lnTo>
                  <a:lnTo>
                    <a:pt x="654" y="447"/>
                  </a:lnTo>
                  <a:lnTo>
                    <a:pt x="901" y="447"/>
                  </a:lnTo>
                  <a:lnTo>
                    <a:pt x="901" y="445"/>
                  </a:lnTo>
                  <a:lnTo>
                    <a:pt x="903" y="445"/>
                  </a:lnTo>
                  <a:lnTo>
                    <a:pt x="903" y="439"/>
                  </a:lnTo>
                  <a:lnTo>
                    <a:pt x="901" y="437"/>
                  </a:lnTo>
                  <a:lnTo>
                    <a:pt x="901" y="435"/>
                  </a:lnTo>
                  <a:lnTo>
                    <a:pt x="897" y="435"/>
                  </a:lnTo>
                  <a:lnTo>
                    <a:pt x="656" y="435"/>
                  </a:lnTo>
                  <a:lnTo>
                    <a:pt x="662" y="441"/>
                  </a:lnTo>
                  <a:lnTo>
                    <a:pt x="606" y="6"/>
                  </a:lnTo>
                  <a:lnTo>
                    <a:pt x="606" y="4"/>
                  </a:lnTo>
                  <a:lnTo>
                    <a:pt x="604" y="2"/>
                  </a:lnTo>
                  <a:lnTo>
                    <a:pt x="604" y="0"/>
                  </a:lnTo>
                  <a:lnTo>
                    <a:pt x="602" y="0"/>
                  </a:lnTo>
                  <a:lnTo>
                    <a:pt x="601" y="0"/>
                  </a:lnTo>
                  <a:lnTo>
                    <a:pt x="127" y="0"/>
                  </a:lnTo>
                  <a:lnTo>
                    <a:pt x="125" y="0"/>
                  </a:lnTo>
                  <a:lnTo>
                    <a:pt x="123" y="2"/>
                  </a:lnTo>
                  <a:lnTo>
                    <a:pt x="121" y="4"/>
                  </a:lnTo>
                  <a:lnTo>
                    <a:pt x="121" y="6"/>
                  </a:lnTo>
                  <a:lnTo>
                    <a:pt x="85" y="441"/>
                  </a:lnTo>
                  <a:lnTo>
                    <a:pt x="90" y="435"/>
                  </a:lnTo>
                  <a:lnTo>
                    <a:pt x="6" y="43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40" name="Freeform 19"/>
            <p:cNvSpPr>
              <a:spLocks/>
            </p:cNvSpPr>
            <p:nvPr/>
          </p:nvSpPr>
          <p:spPr bwMode="auto">
            <a:xfrm>
              <a:off x="3359" y="2499"/>
              <a:ext cx="0" cy="78"/>
            </a:xfrm>
            <a:custGeom>
              <a:avLst/>
              <a:gdLst>
                <a:gd name="T0" fmla="*/ 6 w 761"/>
                <a:gd name="T1" fmla="*/ 4 h 439"/>
                <a:gd name="T2" fmla="*/ 2 w 761"/>
                <a:gd name="T3" fmla="*/ 4 h 439"/>
                <a:gd name="T4" fmla="*/ 2 w 761"/>
                <a:gd name="T5" fmla="*/ 6 h 439"/>
                <a:gd name="T6" fmla="*/ 0 w 761"/>
                <a:gd name="T7" fmla="*/ 8 h 439"/>
                <a:gd name="T8" fmla="*/ 0 w 761"/>
                <a:gd name="T9" fmla="*/ 13 h 439"/>
                <a:gd name="T10" fmla="*/ 2 w 761"/>
                <a:gd name="T11" fmla="*/ 13 h 439"/>
                <a:gd name="T12" fmla="*/ 4 w 761"/>
                <a:gd name="T13" fmla="*/ 15 h 439"/>
                <a:gd name="T14" fmla="*/ 6 w 761"/>
                <a:gd name="T15" fmla="*/ 15 h 439"/>
                <a:gd name="T16" fmla="*/ 96 w 761"/>
                <a:gd name="T17" fmla="*/ 13 h 439"/>
                <a:gd name="T18" fmla="*/ 90 w 761"/>
                <a:gd name="T19" fmla="*/ 8 h 439"/>
                <a:gd name="T20" fmla="*/ 131 w 761"/>
                <a:gd name="T21" fmla="*/ 409 h 439"/>
                <a:gd name="T22" fmla="*/ 131 w 761"/>
                <a:gd name="T23" fmla="*/ 411 h 439"/>
                <a:gd name="T24" fmla="*/ 134 w 761"/>
                <a:gd name="T25" fmla="*/ 415 h 439"/>
                <a:gd name="T26" fmla="*/ 573 w 761"/>
                <a:gd name="T27" fmla="*/ 415 h 439"/>
                <a:gd name="T28" fmla="*/ 573 w 761"/>
                <a:gd name="T29" fmla="*/ 413 h 439"/>
                <a:gd name="T30" fmla="*/ 575 w 761"/>
                <a:gd name="T31" fmla="*/ 413 h 439"/>
                <a:gd name="T32" fmla="*/ 575 w 761"/>
                <a:gd name="T33" fmla="*/ 409 h 439"/>
                <a:gd name="T34" fmla="*/ 619 w 761"/>
                <a:gd name="T35" fmla="*/ 6 h 439"/>
                <a:gd name="T36" fmla="*/ 615 w 761"/>
                <a:gd name="T37" fmla="*/ 11 h 439"/>
                <a:gd name="T38" fmla="*/ 702 w 761"/>
                <a:gd name="T39" fmla="*/ 11 h 439"/>
                <a:gd name="T40" fmla="*/ 702 w 761"/>
                <a:gd name="T41" fmla="*/ 10 h 439"/>
                <a:gd name="T42" fmla="*/ 704 w 761"/>
                <a:gd name="T43" fmla="*/ 10 h 439"/>
                <a:gd name="T44" fmla="*/ 704 w 761"/>
                <a:gd name="T45" fmla="*/ 4 h 439"/>
                <a:gd name="T46" fmla="*/ 702 w 761"/>
                <a:gd name="T47" fmla="*/ 2 h 439"/>
                <a:gd name="T48" fmla="*/ 702 w 761"/>
                <a:gd name="T49" fmla="*/ 0 h 439"/>
                <a:gd name="T50" fmla="*/ 698 w 761"/>
                <a:gd name="T51" fmla="*/ 0 h 439"/>
                <a:gd name="T52" fmla="*/ 615 w 761"/>
                <a:gd name="T53" fmla="*/ 0 h 439"/>
                <a:gd name="T54" fmla="*/ 614 w 761"/>
                <a:gd name="T55" fmla="*/ 0 h 439"/>
                <a:gd name="T56" fmla="*/ 612 w 761"/>
                <a:gd name="T57" fmla="*/ 2 h 439"/>
                <a:gd name="T58" fmla="*/ 610 w 761"/>
                <a:gd name="T59" fmla="*/ 4 h 439"/>
                <a:gd name="T60" fmla="*/ 610 w 761"/>
                <a:gd name="T61" fmla="*/ 6 h 439"/>
                <a:gd name="T62" fmla="*/ 566 w 761"/>
                <a:gd name="T63" fmla="*/ 409 h 439"/>
                <a:gd name="T64" fmla="*/ 570 w 761"/>
                <a:gd name="T65" fmla="*/ 404 h 439"/>
                <a:gd name="T66" fmla="*/ 136 w 761"/>
                <a:gd name="T67" fmla="*/ 404 h 439"/>
                <a:gd name="T68" fmla="*/ 140 w 761"/>
                <a:gd name="T69" fmla="*/ 409 h 439"/>
                <a:gd name="T70" fmla="*/ 102 w 761"/>
                <a:gd name="T71" fmla="*/ 8 h 439"/>
                <a:gd name="T72" fmla="*/ 102 w 761"/>
                <a:gd name="T73" fmla="*/ 6 h 439"/>
                <a:gd name="T74" fmla="*/ 102 w 761"/>
                <a:gd name="T75" fmla="*/ 4 h 439"/>
                <a:gd name="T76" fmla="*/ 100 w 761"/>
                <a:gd name="T77" fmla="*/ 4 h 439"/>
                <a:gd name="T78" fmla="*/ 98 w 761"/>
                <a:gd name="T79" fmla="*/ 2 h 439"/>
                <a:gd name="T80" fmla="*/ 96 w 761"/>
                <a:gd name="T81" fmla="*/ 2 h 439"/>
                <a:gd name="T82" fmla="*/ 6 w 761"/>
                <a:gd name="T83" fmla="*/ 4 h 43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761" h="439">
                  <a:moveTo>
                    <a:pt x="6" y="4"/>
                  </a:moveTo>
                  <a:lnTo>
                    <a:pt x="2" y="4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104" y="13"/>
                  </a:lnTo>
                  <a:lnTo>
                    <a:pt x="98" y="8"/>
                  </a:lnTo>
                  <a:lnTo>
                    <a:pt x="141" y="433"/>
                  </a:lnTo>
                  <a:lnTo>
                    <a:pt x="141" y="435"/>
                  </a:lnTo>
                  <a:lnTo>
                    <a:pt x="145" y="439"/>
                  </a:lnTo>
                  <a:lnTo>
                    <a:pt x="620" y="439"/>
                  </a:lnTo>
                  <a:lnTo>
                    <a:pt x="620" y="437"/>
                  </a:lnTo>
                  <a:lnTo>
                    <a:pt x="622" y="437"/>
                  </a:lnTo>
                  <a:lnTo>
                    <a:pt x="622" y="433"/>
                  </a:lnTo>
                  <a:lnTo>
                    <a:pt x="670" y="6"/>
                  </a:lnTo>
                  <a:lnTo>
                    <a:pt x="664" y="11"/>
                  </a:lnTo>
                  <a:lnTo>
                    <a:pt x="759" y="11"/>
                  </a:lnTo>
                  <a:lnTo>
                    <a:pt x="759" y="10"/>
                  </a:lnTo>
                  <a:lnTo>
                    <a:pt x="761" y="10"/>
                  </a:lnTo>
                  <a:lnTo>
                    <a:pt x="761" y="4"/>
                  </a:lnTo>
                  <a:lnTo>
                    <a:pt x="759" y="2"/>
                  </a:lnTo>
                  <a:lnTo>
                    <a:pt x="759" y="0"/>
                  </a:lnTo>
                  <a:lnTo>
                    <a:pt x="755" y="0"/>
                  </a:lnTo>
                  <a:lnTo>
                    <a:pt x="664" y="0"/>
                  </a:lnTo>
                  <a:lnTo>
                    <a:pt x="663" y="0"/>
                  </a:lnTo>
                  <a:lnTo>
                    <a:pt x="661" y="2"/>
                  </a:lnTo>
                  <a:lnTo>
                    <a:pt x="659" y="4"/>
                  </a:lnTo>
                  <a:lnTo>
                    <a:pt x="659" y="6"/>
                  </a:lnTo>
                  <a:lnTo>
                    <a:pt x="611" y="433"/>
                  </a:lnTo>
                  <a:lnTo>
                    <a:pt x="616" y="427"/>
                  </a:lnTo>
                  <a:lnTo>
                    <a:pt x="147" y="427"/>
                  </a:lnTo>
                  <a:lnTo>
                    <a:pt x="152" y="433"/>
                  </a:lnTo>
                  <a:lnTo>
                    <a:pt x="110" y="8"/>
                  </a:lnTo>
                  <a:lnTo>
                    <a:pt x="110" y="6"/>
                  </a:lnTo>
                  <a:lnTo>
                    <a:pt x="110" y="4"/>
                  </a:lnTo>
                  <a:lnTo>
                    <a:pt x="108" y="4"/>
                  </a:lnTo>
                  <a:lnTo>
                    <a:pt x="106" y="2"/>
                  </a:lnTo>
                  <a:lnTo>
                    <a:pt x="104" y="2"/>
                  </a:lnTo>
                  <a:lnTo>
                    <a:pt x="6" y="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41" name="Freeform 20"/>
            <p:cNvSpPr>
              <a:spLocks/>
            </p:cNvSpPr>
            <p:nvPr/>
          </p:nvSpPr>
          <p:spPr bwMode="auto">
            <a:xfrm>
              <a:off x="3452" y="2495"/>
              <a:ext cx="0" cy="78"/>
            </a:xfrm>
            <a:custGeom>
              <a:avLst/>
              <a:gdLst>
                <a:gd name="T0" fmla="*/ 5 w 746"/>
                <a:gd name="T1" fmla="*/ 6 h 447"/>
                <a:gd name="T2" fmla="*/ 3 w 746"/>
                <a:gd name="T3" fmla="*/ 6 h 447"/>
                <a:gd name="T4" fmla="*/ 0 w 746"/>
                <a:gd name="T5" fmla="*/ 10 h 447"/>
                <a:gd name="T6" fmla="*/ 0 w 746"/>
                <a:gd name="T7" fmla="*/ 15 h 447"/>
                <a:gd name="T8" fmla="*/ 1 w 746"/>
                <a:gd name="T9" fmla="*/ 15 h 447"/>
                <a:gd name="T10" fmla="*/ 3 w 746"/>
                <a:gd name="T11" fmla="*/ 17 h 447"/>
                <a:gd name="T12" fmla="*/ 94 w 746"/>
                <a:gd name="T13" fmla="*/ 17 h 447"/>
                <a:gd name="T14" fmla="*/ 89 w 746"/>
                <a:gd name="T15" fmla="*/ 12 h 447"/>
                <a:gd name="T16" fmla="*/ 122 w 746"/>
                <a:gd name="T17" fmla="*/ 414 h 447"/>
                <a:gd name="T18" fmla="*/ 122 w 746"/>
                <a:gd name="T19" fmla="*/ 416 h 447"/>
                <a:gd name="T20" fmla="*/ 126 w 746"/>
                <a:gd name="T21" fmla="*/ 419 h 447"/>
                <a:gd name="T22" fmla="*/ 128 w 746"/>
                <a:gd name="T23" fmla="*/ 419 h 447"/>
                <a:gd name="T24" fmla="*/ 559 w 746"/>
                <a:gd name="T25" fmla="*/ 423 h 447"/>
                <a:gd name="T26" fmla="*/ 561 w 746"/>
                <a:gd name="T27" fmla="*/ 423 h 447"/>
                <a:gd name="T28" fmla="*/ 563 w 746"/>
                <a:gd name="T29" fmla="*/ 421 h 447"/>
                <a:gd name="T30" fmla="*/ 565 w 746"/>
                <a:gd name="T31" fmla="*/ 421 h 447"/>
                <a:gd name="T32" fmla="*/ 565 w 746"/>
                <a:gd name="T33" fmla="*/ 417 h 447"/>
                <a:gd name="T34" fmla="*/ 619 w 746"/>
                <a:gd name="T35" fmla="*/ 10 h 447"/>
                <a:gd name="T36" fmla="*/ 613 w 746"/>
                <a:gd name="T37" fmla="*/ 15 h 447"/>
                <a:gd name="T38" fmla="*/ 686 w 746"/>
                <a:gd name="T39" fmla="*/ 12 h 447"/>
                <a:gd name="T40" fmla="*/ 690 w 746"/>
                <a:gd name="T41" fmla="*/ 12 h 447"/>
                <a:gd name="T42" fmla="*/ 690 w 746"/>
                <a:gd name="T43" fmla="*/ 10 h 447"/>
                <a:gd name="T44" fmla="*/ 691 w 746"/>
                <a:gd name="T45" fmla="*/ 8 h 447"/>
                <a:gd name="T46" fmla="*/ 691 w 746"/>
                <a:gd name="T47" fmla="*/ 2 h 447"/>
                <a:gd name="T48" fmla="*/ 690 w 746"/>
                <a:gd name="T49" fmla="*/ 2 h 447"/>
                <a:gd name="T50" fmla="*/ 688 w 746"/>
                <a:gd name="T51" fmla="*/ 0 h 447"/>
                <a:gd name="T52" fmla="*/ 686 w 746"/>
                <a:gd name="T53" fmla="*/ 0 h 447"/>
                <a:gd name="T54" fmla="*/ 613 w 746"/>
                <a:gd name="T55" fmla="*/ 4 h 447"/>
                <a:gd name="T56" fmla="*/ 611 w 746"/>
                <a:gd name="T57" fmla="*/ 4 h 447"/>
                <a:gd name="T58" fmla="*/ 609 w 746"/>
                <a:gd name="T59" fmla="*/ 6 h 447"/>
                <a:gd name="T60" fmla="*/ 607 w 746"/>
                <a:gd name="T61" fmla="*/ 8 h 447"/>
                <a:gd name="T62" fmla="*/ 607 w 746"/>
                <a:gd name="T63" fmla="*/ 10 h 447"/>
                <a:gd name="T64" fmla="*/ 554 w 746"/>
                <a:gd name="T65" fmla="*/ 417 h 447"/>
                <a:gd name="T66" fmla="*/ 559 w 746"/>
                <a:gd name="T67" fmla="*/ 412 h 447"/>
                <a:gd name="T68" fmla="*/ 128 w 746"/>
                <a:gd name="T69" fmla="*/ 408 h 447"/>
                <a:gd name="T70" fmla="*/ 134 w 746"/>
                <a:gd name="T71" fmla="*/ 414 h 447"/>
                <a:gd name="T72" fmla="*/ 99 w 746"/>
                <a:gd name="T73" fmla="*/ 12 h 447"/>
                <a:gd name="T74" fmla="*/ 99 w 746"/>
                <a:gd name="T75" fmla="*/ 10 h 447"/>
                <a:gd name="T76" fmla="*/ 97 w 746"/>
                <a:gd name="T77" fmla="*/ 8 h 447"/>
                <a:gd name="T78" fmla="*/ 97 w 746"/>
                <a:gd name="T79" fmla="*/ 6 h 447"/>
                <a:gd name="T80" fmla="*/ 96 w 746"/>
                <a:gd name="T81" fmla="*/ 6 h 447"/>
                <a:gd name="T82" fmla="*/ 94 w 746"/>
                <a:gd name="T83" fmla="*/ 6 h 447"/>
                <a:gd name="T84" fmla="*/ 5 w 746"/>
                <a:gd name="T85" fmla="*/ 6 h 44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746" h="447">
                  <a:moveTo>
                    <a:pt x="5" y="6"/>
                  </a:moveTo>
                  <a:lnTo>
                    <a:pt x="3" y="6"/>
                  </a:lnTo>
                  <a:lnTo>
                    <a:pt x="0" y="10"/>
                  </a:lnTo>
                  <a:lnTo>
                    <a:pt x="0" y="15"/>
                  </a:lnTo>
                  <a:lnTo>
                    <a:pt x="1" y="15"/>
                  </a:lnTo>
                  <a:lnTo>
                    <a:pt x="3" y="17"/>
                  </a:lnTo>
                  <a:lnTo>
                    <a:pt x="102" y="17"/>
                  </a:lnTo>
                  <a:lnTo>
                    <a:pt x="96" y="12"/>
                  </a:lnTo>
                  <a:lnTo>
                    <a:pt x="132" y="437"/>
                  </a:lnTo>
                  <a:lnTo>
                    <a:pt x="132" y="439"/>
                  </a:lnTo>
                  <a:lnTo>
                    <a:pt x="136" y="443"/>
                  </a:lnTo>
                  <a:lnTo>
                    <a:pt x="138" y="443"/>
                  </a:lnTo>
                  <a:lnTo>
                    <a:pt x="604" y="447"/>
                  </a:lnTo>
                  <a:lnTo>
                    <a:pt x="606" y="447"/>
                  </a:lnTo>
                  <a:lnTo>
                    <a:pt x="608" y="445"/>
                  </a:lnTo>
                  <a:lnTo>
                    <a:pt x="610" y="445"/>
                  </a:lnTo>
                  <a:lnTo>
                    <a:pt x="610" y="441"/>
                  </a:lnTo>
                  <a:lnTo>
                    <a:pt x="668" y="10"/>
                  </a:lnTo>
                  <a:lnTo>
                    <a:pt x="662" y="15"/>
                  </a:lnTo>
                  <a:lnTo>
                    <a:pt x="741" y="12"/>
                  </a:lnTo>
                  <a:lnTo>
                    <a:pt x="745" y="12"/>
                  </a:lnTo>
                  <a:lnTo>
                    <a:pt x="745" y="10"/>
                  </a:lnTo>
                  <a:lnTo>
                    <a:pt x="746" y="8"/>
                  </a:lnTo>
                  <a:lnTo>
                    <a:pt x="746" y="2"/>
                  </a:lnTo>
                  <a:lnTo>
                    <a:pt x="745" y="2"/>
                  </a:lnTo>
                  <a:lnTo>
                    <a:pt x="743" y="0"/>
                  </a:lnTo>
                  <a:lnTo>
                    <a:pt x="741" y="0"/>
                  </a:lnTo>
                  <a:lnTo>
                    <a:pt x="662" y="4"/>
                  </a:lnTo>
                  <a:lnTo>
                    <a:pt x="660" y="4"/>
                  </a:lnTo>
                  <a:lnTo>
                    <a:pt x="658" y="6"/>
                  </a:lnTo>
                  <a:lnTo>
                    <a:pt x="656" y="8"/>
                  </a:lnTo>
                  <a:lnTo>
                    <a:pt x="656" y="10"/>
                  </a:lnTo>
                  <a:lnTo>
                    <a:pt x="598" y="441"/>
                  </a:lnTo>
                  <a:lnTo>
                    <a:pt x="604" y="435"/>
                  </a:lnTo>
                  <a:lnTo>
                    <a:pt x="138" y="431"/>
                  </a:lnTo>
                  <a:lnTo>
                    <a:pt x="144" y="437"/>
                  </a:lnTo>
                  <a:lnTo>
                    <a:pt x="107" y="12"/>
                  </a:lnTo>
                  <a:lnTo>
                    <a:pt x="107" y="10"/>
                  </a:lnTo>
                  <a:lnTo>
                    <a:pt x="105" y="8"/>
                  </a:lnTo>
                  <a:lnTo>
                    <a:pt x="105" y="6"/>
                  </a:lnTo>
                  <a:lnTo>
                    <a:pt x="104" y="6"/>
                  </a:lnTo>
                  <a:lnTo>
                    <a:pt x="102" y="6"/>
                  </a:lnTo>
                  <a:lnTo>
                    <a:pt x="5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42" name="Freeform 21"/>
            <p:cNvSpPr>
              <a:spLocks/>
            </p:cNvSpPr>
            <p:nvPr/>
          </p:nvSpPr>
          <p:spPr bwMode="auto">
            <a:xfrm>
              <a:off x="3361" y="2916"/>
              <a:ext cx="0" cy="78"/>
            </a:xfrm>
            <a:custGeom>
              <a:avLst/>
              <a:gdLst>
                <a:gd name="T0" fmla="*/ 2 w 1375"/>
                <a:gd name="T1" fmla="*/ 0 h 4"/>
                <a:gd name="T2" fmla="*/ 0 w 1375"/>
                <a:gd name="T3" fmla="*/ 0 h 4"/>
                <a:gd name="T4" fmla="*/ 0 w 1375"/>
                <a:gd name="T5" fmla="*/ 4 h 4"/>
                <a:gd name="T6" fmla="*/ 1273 w 1375"/>
                <a:gd name="T7" fmla="*/ 4 h 4"/>
                <a:gd name="T8" fmla="*/ 1273 w 1375"/>
                <a:gd name="T9" fmla="*/ 0 h 4"/>
                <a:gd name="T10" fmla="*/ 1271 w 1375"/>
                <a:gd name="T11" fmla="*/ 0 h 4"/>
                <a:gd name="T12" fmla="*/ 2 w 1375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5" h="4">
                  <a:moveTo>
                    <a:pt x="2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1375" y="4"/>
                  </a:lnTo>
                  <a:lnTo>
                    <a:pt x="1375" y="0"/>
                  </a:lnTo>
                  <a:lnTo>
                    <a:pt x="137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43" name="Freeform 22"/>
            <p:cNvSpPr>
              <a:spLocks/>
            </p:cNvSpPr>
            <p:nvPr/>
          </p:nvSpPr>
          <p:spPr bwMode="auto">
            <a:xfrm>
              <a:off x="3552" y="2497"/>
              <a:ext cx="0" cy="78"/>
            </a:xfrm>
            <a:custGeom>
              <a:avLst/>
              <a:gdLst>
                <a:gd name="T0" fmla="*/ 5 w 1168"/>
                <a:gd name="T1" fmla="*/ 4 h 441"/>
                <a:gd name="T2" fmla="*/ 3 w 1168"/>
                <a:gd name="T3" fmla="*/ 4 h 441"/>
                <a:gd name="T4" fmla="*/ 0 w 1168"/>
                <a:gd name="T5" fmla="*/ 8 h 441"/>
                <a:gd name="T6" fmla="*/ 0 w 1168"/>
                <a:gd name="T7" fmla="*/ 13 h 441"/>
                <a:gd name="T8" fmla="*/ 1 w 1168"/>
                <a:gd name="T9" fmla="*/ 13 h 441"/>
                <a:gd name="T10" fmla="*/ 3 w 1168"/>
                <a:gd name="T11" fmla="*/ 15 h 441"/>
                <a:gd name="T12" fmla="*/ 72 w 1168"/>
                <a:gd name="T13" fmla="*/ 15 h 441"/>
                <a:gd name="T14" fmla="*/ 67 w 1168"/>
                <a:gd name="T15" fmla="*/ 10 h 441"/>
                <a:gd name="T16" fmla="*/ 97 w 1168"/>
                <a:gd name="T17" fmla="*/ 408 h 441"/>
                <a:gd name="T18" fmla="*/ 97 w 1168"/>
                <a:gd name="T19" fmla="*/ 410 h 441"/>
                <a:gd name="T20" fmla="*/ 101 w 1168"/>
                <a:gd name="T21" fmla="*/ 413 h 441"/>
                <a:gd name="T22" fmla="*/ 103 w 1168"/>
                <a:gd name="T23" fmla="*/ 413 h 441"/>
                <a:gd name="T24" fmla="*/ 532 w 1168"/>
                <a:gd name="T25" fmla="*/ 417 h 441"/>
                <a:gd name="T26" fmla="*/ 534 w 1168"/>
                <a:gd name="T27" fmla="*/ 417 h 441"/>
                <a:gd name="T28" fmla="*/ 536 w 1168"/>
                <a:gd name="T29" fmla="*/ 415 h 441"/>
                <a:gd name="T30" fmla="*/ 538 w 1168"/>
                <a:gd name="T31" fmla="*/ 415 h 441"/>
                <a:gd name="T32" fmla="*/ 538 w 1168"/>
                <a:gd name="T33" fmla="*/ 411 h 441"/>
                <a:gd name="T34" fmla="*/ 599 w 1168"/>
                <a:gd name="T35" fmla="*/ 6 h 441"/>
                <a:gd name="T36" fmla="*/ 594 w 1168"/>
                <a:gd name="T37" fmla="*/ 12 h 441"/>
                <a:gd name="T38" fmla="*/ 1076 w 1168"/>
                <a:gd name="T39" fmla="*/ 13 h 441"/>
                <a:gd name="T40" fmla="*/ 1078 w 1168"/>
                <a:gd name="T41" fmla="*/ 13 h 441"/>
                <a:gd name="T42" fmla="*/ 1080 w 1168"/>
                <a:gd name="T43" fmla="*/ 12 h 441"/>
                <a:gd name="T44" fmla="*/ 1082 w 1168"/>
                <a:gd name="T45" fmla="*/ 12 h 441"/>
                <a:gd name="T46" fmla="*/ 1082 w 1168"/>
                <a:gd name="T47" fmla="*/ 6 h 441"/>
                <a:gd name="T48" fmla="*/ 1080 w 1168"/>
                <a:gd name="T49" fmla="*/ 4 h 441"/>
                <a:gd name="T50" fmla="*/ 1080 w 1168"/>
                <a:gd name="T51" fmla="*/ 2 h 441"/>
                <a:gd name="T52" fmla="*/ 1076 w 1168"/>
                <a:gd name="T53" fmla="*/ 2 h 441"/>
                <a:gd name="T54" fmla="*/ 594 w 1168"/>
                <a:gd name="T55" fmla="*/ 0 h 441"/>
                <a:gd name="T56" fmla="*/ 592 w 1168"/>
                <a:gd name="T57" fmla="*/ 0 h 441"/>
                <a:gd name="T58" fmla="*/ 590 w 1168"/>
                <a:gd name="T59" fmla="*/ 2 h 441"/>
                <a:gd name="T60" fmla="*/ 588 w 1168"/>
                <a:gd name="T61" fmla="*/ 4 h 441"/>
                <a:gd name="T62" fmla="*/ 588 w 1168"/>
                <a:gd name="T63" fmla="*/ 6 h 441"/>
                <a:gd name="T64" fmla="*/ 527 w 1168"/>
                <a:gd name="T65" fmla="*/ 411 h 441"/>
                <a:gd name="T66" fmla="*/ 532 w 1168"/>
                <a:gd name="T67" fmla="*/ 406 h 441"/>
                <a:gd name="T68" fmla="*/ 103 w 1168"/>
                <a:gd name="T69" fmla="*/ 402 h 441"/>
                <a:gd name="T70" fmla="*/ 109 w 1168"/>
                <a:gd name="T71" fmla="*/ 408 h 441"/>
                <a:gd name="T72" fmla="*/ 78 w 1168"/>
                <a:gd name="T73" fmla="*/ 10 h 441"/>
                <a:gd name="T74" fmla="*/ 78 w 1168"/>
                <a:gd name="T75" fmla="*/ 8 h 441"/>
                <a:gd name="T76" fmla="*/ 76 w 1168"/>
                <a:gd name="T77" fmla="*/ 6 h 441"/>
                <a:gd name="T78" fmla="*/ 76 w 1168"/>
                <a:gd name="T79" fmla="*/ 4 h 441"/>
                <a:gd name="T80" fmla="*/ 74 w 1168"/>
                <a:gd name="T81" fmla="*/ 4 h 441"/>
                <a:gd name="T82" fmla="*/ 72 w 1168"/>
                <a:gd name="T83" fmla="*/ 4 h 441"/>
                <a:gd name="T84" fmla="*/ 5 w 1168"/>
                <a:gd name="T85" fmla="*/ 4 h 44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1168" h="441">
                  <a:moveTo>
                    <a:pt x="5" y="4"/>
                  </a:moveTo>
                  <a:lnTo>
                    <a:pt x="3" y="4"/>
                  </a:lnTo>
                  <a:lnTo>
                    <a:pt x="0" y="8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3" y="15"/>
                  </a:lnTo>
                  <a:lnTo>
                    <a:pt x="78" y="15"/>
                  </a:lnTo>
                  <a:lnTo>
                    <a:pt x="73" y="10"/>
                  </a:lnTo>
                  <a:lnTo>
                    <a:pt x="105" y="431"/>
                  </a:lnTo>
                  <a:lnTo>
                    <a:pt x="105" y="433"/>
                  </a:lnTo>
                  <a:lnTo>
                    <a:pt x="109" y="437"/>
                  </a:lnTo>
                  <a:lnTo>
                    <a:pt x="111" y="437"/>
                  </a:lnTo>
                  <a:lnTo>
                    <a:pt x="575" y="441"/>
                  </a:lnTo>
                  <a:lnTo>
                    <a:pt x="577" y="441"/>
                  </a:lnTo>
                  <a:lnTo>
                    <a:pt x="579" y="439"/>
                  </a:lnTo>
                  <a:lnTo>
                    <a:pt x="581" y="439"/>
                  </a:lnTo>
                  <a:lnTo>
                    <a:pt x="581" y="435"/>
                  </a:lnTo>
                  <a:lnTo>
                    <a:pt x="646" y="6"/>
                  </a:lnTo>
                  <a:lnTo>
                    <a:pt x="641" y="12"/>
                  </a:lnTo>
                  <a:lnTo>
                    <a:pt x="1162" y="13"/>
                  </a:lnTo>
                  <a:lnTo>
                    <a:pt x="1164" y="13"/>
                  </a:lnTo>
                  <a:lnTo>
                    <a:pt x="1166" y="12"/>
                  </a:lnTo>
                  <a:lnTo>
                    <a:pt x="1168" y="12"/>
                  </a:lnTo>
                  <a:lnTo>
                    <a:pt x="1168" y="6"/>
                  </a:lnTo>
                  <a:lnTo>
                    <a:pt x="1166" y="4"/>
                  </a:lnTo>
                  <a:lnTo>
                    <a:pt x="1166" y="2"/>
                  </a:lnTo>
                  <a:lnTo>
                    <a:pt x="1162" y="2"/>
                  </a:lnTo>
                  <a:lnTo>
                    <a:pt x="641" y="0"/>
                  </a:lnTo>
                  <a:lnTo>
                    <a:pt x="639" y="0"/>
                  </a:lnTo>
                  <a:lnTo>
                    <a:pt x="637" y="2"/>
                  </a:lnTo>
                  <a:lnTo>
                    <a:pt x="635" y="4"/>
                  </a:lnTo>
                  <a:lnTo>
                    <a:pt x="635" y="6"/>
                  </a:lnTo>
                  <a:lnTo>
                    <a:pt x="569" y="435"/>
                  </a:lnTo>
                  <a:lnTo>
                    <a:pt x="575" y="429"/>
                  </a:lnTo>
                  <a:lnTo>
                    <a:pt x="111" y="425"/>
                  </a:lnTo>
                  <a:lnTo>
                    <a:pt x="117" y="431"/>
                  </a:lnTo>
                  <a:lnTo>
                    <a:pt x="84" y="10"/>
                  </a:ln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80" y="4"/>
                  </a:lnTo>
                  <a:lnTo>
                    <a:pt x="78" y="4"/>
                  </a:lnTo>
                  <a:lnTo>
                    <a:pt x="5" y="4"/>
                  </a:lnTo>
                  <a:close/>
                </a:path>
              </a:pathLst>
            </a:custGeom>
            <a:solidFill>
              <a:srgbClr val="0000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77847" name="Rectangle 23"/>
            <p:cNvSpPr>
              <a:spLocks noChangeArrowheads="1"/>
            </p:cNvSpPr>
            <p:nvPr/>
          </p:nvSpPr>
          <p:spPr bwMode="auto">
            <a:xfrm>
              <a:off x="3867" y="2574"/>
              <a:ext cx="66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445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000000"/>
                  </a:solidFill>
                </a:rPr>
                <a:t>E</a:t>
              </a:r>
              <a:endParaRPr lang="en-US" sz="1700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77848" name="Rectangle 24"/>
            <p:cNvSpPr>
              <a:spLocks noChangeArrowheads="1"/>
            </p:cNvSpPr>
            <p:nvPr/>
          </p:nvSpPr>
          <p:spPr bwMode="auto">
            <a:xfrm>
              <a:off x="4038" y="3172"/>
              <a:ext cx="64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r" defTabSz="8445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000000"/>
                  </a:solidFill>
                </a:rPr>
                <a:t>F</a:t>
              </a:r>
              <a:endParaRPr lang="en-US" sz="1700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6746" name="Freeform 25"/>
            <p:cNvSpPr>
              <a:spLocks/>
            </p:cNvSpPr>
            <p:nvPr/>
          </p:nvSpPr>
          <p:spPr bwMode="auto">
            <a:xfrm>
              <a:off x="4041" y="2724"/>
              <a:ext cx="0" cy="78"/>
            </a:xfrm>
            <a:custGeom>
              <a:avLst/>
              <a:gdLst>
                <a:gd name="T0" fmla="*/ 30 w 32"/>
                <a:gd name="T1" fmla="*/ 23 h 40"/>
                <a:gd name="T2" fmla="*/ 0 w 32"/>
                <a:gd name="T3" fmla="*/ 0 h 40"/>
                <a:gd name="T4" fmla="*/ 0 w 32"/>
                <a:gd name="T5" fmla="*/ 38 h 40"/>
                <a:gd name="T6" fmla="*/ 30 w 32"/>
                <a:gd name="T7" fmla="*/ 23 h 4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2" h="40">
                  <a:moveTo>
                    <a:pt x="32" y="25"/>
                  </a:moveTo>
                  <a:lnTo>
                    <a:pt x="0" y="0"/>
                  </a:lnTo>
                  <a:lnTo>
                    <a:pt x="0" y="40"/>
                  </a:lnTo>
                  <a:lnTo>
                    <a:pt x="32" y="25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47" name="Freeform 26"/>
            <p:cNvSpPr>
              <a:spLocks/>
            </p:cNvSpPr>
            <p:nvPr/>
          </p:nvSpPr>
          <p:spPr bwMode="auto">
            <a:xfrm>
              <a:off x="4120" y="2705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48" name="Freeform 27"/>
            <p:cNvSpPr>
              <a:spLocks/>
            </p:cNvSpPr>
            <p:nvPr/>
          </p:nvSpPr>
          <p:spPr bwMode="auto">
            <a:xfrm>
              <a:off x="4126" y="2728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49" name="Freeform 28"/>
            <p:cNvSpPr>
              <a:spLocks/>
            </p:cNvSpPr>
            <p:nvPr/>
          </p:nvSpPr>
          <p:spPr bwMode="auto">
            <a:xfrm>
              <a:off x="4132" y="2748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10 h 11"/>
                <a:gd name="T8" fmla="*/ 2 w 12"/>
                <a:gd name="T9" fmla="*/ 10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10 h 11"/>
                <a:gd name="T16" fmla="*/ 10 w 12"/>
                <a:gd name="T17" fmla="*/ 10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50" name="Freeform 29"/>
            <p:cNvSpPr>
              <a:spLocks/>
            </p:cNvSpPr>
            <p:nvPr/>
          </p:nvSpPr>
          <p:spPr bwMode="auto">
            <a:xfrm>
              <a:off x="4137" y="2770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51" name="Freeform 30"/>
            <p:cNvSpPr>
              <a:spLocks/>
            </p:cNvSpPr>
            <p:nvPr/>
          </p:nvSpPr>
          <p:spPr bwMode="auto">
            <a:xfrm>
              <a:off x="4141" y="2793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4 w 11"/>
                <a:gd name="T11" fmla="*/ 10 h 12"/>
                <a:gd name="T12" fmla="*/ 9 w 11"/>
                <a:gd name="T13" fmla="*/ 10 h 12"/>
                <a:gd name="T14" fmla="*/ 9 w 11"/>
                <a:gd name="T15" fmla="*/ 8 h 12"/>
                <a:gd name="T16" fmla="*/ 11 w 11"/>
                <a:gd name="T17" fmla="*/ 8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52" name="Freeform 31"/>
            <p:cNvSpPr>
              <a:spLocks/>
            </p:cNvSpPr>
            <p:nvPr/>
          </p:nvSpPr>
          <p:spPr bwMode="auto">
            <a:xfrm>
              <a:off x="4146" y="281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53" name="Freeform 32"/>
            <p:cNvSpPr>
              <a:spLocks/>
            </p:cNvSpPr>
            <p:nvPr/>
          </p:nvSpPr>
          <p:spPr bwMode="auto">
            <a:xfrm>
              <a:off x="4152" y="2836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54" name="Freeform 33"/>
            <p:cNvSpPr>
              <a:spLocks/>
            </p:cNvSpPr>
            <p:nvPr/>
          </p:nvSpPr>
          <p:spPr bwMode="auto">
            <a:xfrm>
              <a:off x="4158" y="2858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55" name="Freeform 34"/>
            <p:cNvSpPr>
              <a:spLocks/>
            </p:cNvSpPr>
            <p:nvPr/>
          </p:nvSpPr>
          <p:spPr bwMode="auto">
            <a:xfrm>
              <a:off x="4163" y="2879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56" name="Freeform 35"/>
            <p:cNvSpPr>
              <a:spLocks/>
            </p:cNvSpPr>
            <p:nvPr/>
          </p:nvSpPr>
          <p:spPr bwMode="auto">
            <a:xfrm>
              <a:off x="4169" y="2902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4 h 11"/>
                <a:gd name="T6" fmla="*/ 0 w 11"/>
                <a:gd name="T7" fmla="*/ 7 h 11"/>
                <a:gd name="T8" fmla="*/ 1 w 11"/>
                <a:gd name="T9" fmla="*/ 7 h 11"/>
                <a:gd name="T10" fmla="*/ 3 w 11"/>
                <a:gd name="T11" fmla="*/ 9 h 11"/>
                <a:gd name="T12" fmla="*/ 9 w 11"/>
                <a:gd name="T13" fmla="*/ 9 h 11"/>
                <a:gd name="T14" fmla="*/ 9 w 11"/>
                <a:gd name="T15" fmla="*/ 7 h 11"/>
                <a:gd name="T16" fmla="*/ 11 w 11"/>
                <a:gd name="T17" fmla="*/ 7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1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57" name="Freeform 36"/>
            <p:cNvSpPr>
              <a:spLocks/>
            </p:cNvSpPr>
            <p:nvPr/>
          </p:nvSpPr>
          <p:spPr bwMode="auto">
            <a:xfrm>
              <a:off x="4174" y="2924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58" name="Freeform 37"/>
            <p:cNvSpPr>
              <a:spLocks/>
            </p:cNvSpPr>
            <p:nvPr/>
          </p:nvSpPr>
          <p:spPr bwMode="auto">
            <a:xfrm>
              <a:off x="4178" y="2945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59" name="Freeform 38"/>
            <p:cNvSpPr>
              <a:spLocks/>
            </p:cNvSpPr>
            <p:nvPr/>
          </p:nvSpPr>
          <p:spPr bwMode="auto">
            <a:xfrm>
              <a:off x="4184" y="2967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8 w 11"/>
                <a:gd name="T13" fmla="*/ 12 h 12"/>
                <a:gd name="T14" fmla="*/ 8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8 w 11"/>
                <a:gd name="T21" fmla="*/ 2 h 12"/>
                <a:gd name="T22" fmla="*/ 8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60" name="Freeform 39"/>
            <p:cNvSpPr>
              <a:spLocks/>
            </p:cNvSpPr>
            <p:nvPr/>
          </p:nvSpPr>
          <p:spPr bwMode="auto">
            <a:xfrm>
              <a:off x="4189" y="2987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61" name="Freeform 40"/>
            <p:cNvSpPr>
              <a:spLocks/>
            </p:cNvSpPr>
            <p:nvPr/>
          </p:nvSpPr>
          <p:spPr bwMode="auto">
            <a:xfrm>
              <a:off x="4194" y="3010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62" name="Freeform 41"/>
            <p:cNvSpPr>
              <a:spLocks/>
            </p:cNvSpPr>
            <p:nvPr/>
          </p:nvSpPr>
          <p:spPr bwMode="auto">
            <a:xfrm>
              <a:off x="4200" y="3033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3 h 11"/>
                <a:gd name="T20" fmla="*/ 10 w 12"/>
                <a:gd name="T21" fmla="*/ 1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63" name="Freeform 42"/>
            <p:cNvSpPr>
              <a:spLocks/>
            </p:cNvSpPr>
            <p:nvPr/>
          </p:nvSpPr>
          <p:spPr bwMode="auto">
            <a:xfrm>
              <a:off x="4206" y="3054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64" name="Freeform 43"/>
            <p:cNvSpPr>
              <a:spLocks/>
            </p:cNvSpPr>
            <p:nvPr/>
          </p:nvSpPr>
          <p:spPr bwMode="auto">
            <a:xfrm>
              <a:off x="4212" y="3076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7 w 11"/>
                <a:gd name="T13" fmla="*/ 11 h 11"/>
                <a:gd name="T14" fmla="*/ 7 w 11"/>
                <a:gd name="T15" fmla="*/ 9 h 11"/>
                <a:gd name="T16" fmla="*/ 9 w 11"/>
                <a:gd name="T17" fmla="*/ 9 h 11"/>
                <a:gd name="T18" fmla="*/ 9 w 11"/>
                <a:gd name="T19" fmla="*/ 4 h 11"/>
                <a:gd name="T20" fmla="*/ 7 w 11"/>
                <a:gd name="T21" fmla="*/ 2 h 11"/>
                <a:gd name="T22" fmla="*/ 7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65" name="Freeform 44"/>
            <p:cNvSpPr>
              <a:spLocks/>
            </p:cNvSpPr>
            <p:nvPr/>
          </p:nvSpPr>
          <p:spPr bwMode="auto">
            <a:xfrm>
              <a:off x="4217" y="3098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3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66" name="Freeform 45"/>
            <p:cNvSpPr>
              <a:spLocks/>
            </p:cNvSpPr>
            <p:nvPr/>
          </p:nvSpPr>
          <p:spPr bwMode="auto">
            <a:xfrm>
              <a:off x="4220" y="311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67" name="Freeform 46"/>
            <p:cNvSpPr>
              <a:spLocks/>
            </p:cNvSpPr>
            <p:nvPr/>
          </p:nvSpPr>
          <p:spPr bwMode="auto">
            <a:xfrm>
              <a:off x="4226" y="3141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68" name="Freeform 47"/>
            <p:cNvSpPr>
              <a:spLocks/>
            </p:cNvSpPr>
            <p:nvPr/>
          </p:nvSpPr>
          <p:spPr bwMode="auto">
            <a:xfrm>
              <a:off x="4232" y="316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69" name="Freeform 48"/>
            <p:cNvSpPr>
              <a:spLocks/>
            </p:cNvSpPr>
            <p:nvPr/>
          </p:nvSpPr>
          <p:spPr bwMode="auto">
            <a:xfrm>
              <a:off x="4238" y="3184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7 w 11"/>
                <a:gd name="T13" fmla="*/ 12 h 12"/>
                <a:gd name="T14" fmla="*/ 7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70" name="Freeform 49"/>
            <p:cNvSpPr>
              <a:spLocks/>
            </p:cNvSpPr>
            <p:nvPr/>
          </p:nvSpPr>
          <p:spPr bwMode="auto">
            <a:xfrm>
              <a:off x="4243" y="3207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1 w 11"/>
                <a:gd name="T9" fmla="*/ 9 h 11"/>
                <a:gd name="T10" fmla="*/ 3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3 h 11"/>
                <a:gd name="T20" fmla="*/ 9 w 11"/>
                <a:gd name="T21" fmla="*/ 1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1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9" y="1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71" name="Freeform 50"/>
            <p:cNvSpPr>
              <a:spLocks/>
            </p:cNvSpPr>
            <p:nvPr/>
          </p:nvSpPr>
          <p:spPr bwMode="auto">
            <a:xfrm>
              <a:off x="4134" y="2720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72" name="Freeform 51"/>
            <p:cNvSpPr>
              <a:spLocks/>
            </p:cNvSpPr>
            <p:nvPr/>
          </p:nvSpPr>
          <p:spPr bwMode="auto">
            <a:xfrm>
              <a:off x="4120" y="2707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3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73" name="Freeform 52"/>
            <p:cNvSpPr>
              <a:spLocks/>
            </p:cNvSpPr>
            <p:nvPr/>
          </p:nvSpPr>
          <p:spPr bwMode="auto">
            <a:xfrm>
              <a:off x="4248" y="3196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74" name="Freeform 53"/>
            <p:cNvSpPr>
              <a:spLocks/>
            </p:cNvSpPr>
            <p:nvPr/>
          </p:nvSpPr>
          <p:spPr bwMode="auto">
            <a:xfrm>
              <a:off x="4243" y="3210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1 w 11"/>
                <a:gd name="T9" fmla="*/ 10 h 12"/>
                <a:gd name="T10" fmla="*/ 3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75" name="Freeform 54"/>
            <p:cNvSpPr>
              <a:spLocks/>
            </p:cNvSpPr>
            <p:nvPr/>
          </p:nvSpPr>
          <p:spPr bwMode="auto">
            <a:xfrm>
              <a:off x="3961" y="2703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10 w 11"/>
                <a:gd name="T13" fmla="*/ 11 h 11"/>
                <a:gd name="T14" fmla="*/ 10 w 11"/>
                <a:gd name="T15" fmla="*/ 9 h 11"/>
                <a:gd name="T16" fmla="*/ 11 w 11"/>
                <a:gd name="T17" fmla="*/ 9 h 11"/>
                <a:gd name="T18" fmla="*/ 11 w 11"/>
                <a:gd name="T19" fmla="*/ 4 h 11"/>
                <a:gd name="T20" fmla="*/ 10 w 11"/>
                <a:gd name="T21" fmla="*/ 2 h 11"/>
                <a:gd name="T22" fmla="*/ 10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76" name="Freeform 55"/>
            <p:cNvSpPr>
              <a:spLocks/>
            </p:cNvSpPr>
            <p:nvPr/>
          </p:nvSpPr>
          <p:spPr bwMode="auto">
            <a:xfrm>
              <a:off x="3976" y="2720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77" name="Freeform 56"/>
            <p:cNvSpPr>
              <a:spLocks/>
            </p:cNvSpPr>
            <p:nvPr/>
          </p:nvSpPr>
          <p:spPr bwMode="auto">
            <a:xfrm>
              <a:off x="3991" y="2736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78" name="Freeform 57"/>
            <p:cNvSpPr>
              <a:spLocks/>
            </p:cNvSpPr>
            <p:nvPr/>
          </p:nvSpPr>
          <p:spPr bwMode="auto">
            <a:xfrm>
              <a:off x="4006" y="2754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79" name="Freeform 58"/>
            <p:cNvSpPr>
              <a:spLocks/>
            </p:cNvSpPr>
            <p:nvPr/>
          </p:nvSpPr>
          <p:spPr bwMode="auto">
            <a:xfrm>
              <a:off x="4021" y="2770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1 w 11"/>
                <a:gd name="T9" fmla="*/ 10 h 12"/>
                <a:gd name="T10" fmla="*/ 3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80" name="Freeform 59"/>
            <p:cNvSpPr>
              <a:spLocks/>
            </p:cNvSpPr>
            <p:nvPr/>
          </p:nvSpPr>
          <p:spPr bwMode="auto">
            <a:xfrm>
              <a:off x="4035" y="2785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10 w 11"/>
                <a:gd name="T13" fmla="*/ 12 h 12"/>
                <a:gd name="T14" fmla="*/ 10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10 w 11"/>
                <a:gd name="T21" fmla="*/ 2 h 12"/>
                <a:gd name="T22" fmla="*/ 10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81" name="Freeform 60"/>
            <p:cNvSpPr>
              <a:spLocks/>
            </p:cNvSpPr>
            <p:nvPr/>
          </p:nvSpPr>
          <p:spPr bwMode="auto">
            <a:xfrm>
              <a:off x="4050" y="2802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82" name="Freeform 61"/>
            <p:cNvSpPr>
              <a:spLocks/>
            </p:cNvSpPr>
            <p:nvPr/>
          </p:nvSpPr>
          <p:spPr bwMode="auto">
            <a:xfrm>
              <a:off x="4065" y="2819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83" name="Freeform 62"/>
            <p:cNvSpPr>
              <a:spLocks/>
            </p:cNvSpPr>
            <p:nvPr/>
          </p:nvSpPr>
          <p:spPr bwMode="auto">
            <a:xfrm>
              <a:off x="4080" y="2836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84" name="Freeform 63"/>
            <p:cNvSpPr>
              <a:spLocks/>
            </p:cNvSpPr>
            <p:nvPr/>
          </p:nvSpPr>
          <p:spPr bwMode="auto">
            <a:xfrm>
              <a:off x="4096" y="2853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85" name="Freeform 64"/>
            <p:cNvSpPr>
              <a:spLocks/>
            </p:cNvSpPr>
            <p:nvPr/>
          </p:nvSpPr>
          <p:spPr bwMode="auto">
            <a:xfrm>
              <a:off x="4111" y="2870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4 w 11"/>
                <a:gd name="T11" fmla="*/ 10 h 12"/>
                <a:gd name="T12" fmla="*/ 9 w 11"/>
                <a:gd name="T13" fmla="*/ 10 h 12"/>
                <a:gd name="T14" fmla="*/ 9 w 11"/>
                <a:gd name="T15" fmla="*/ 8 h 12"/>
                <a:gd name="T16" fmla="*/ 11 w 11"/>
                <a:gd name="T17" fmla="*/ 8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86" name="Freeform 65"/>
            <p:cNvSpPr>
              <a:spLocks/>
            </p:cNvSpPr>
            <p:nvPr/>
          </p:nvSpPr>
          <p:spPr bwMode="auto">
            <a:xfrm>
              <a:off x="4126" y="2886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87" name="Freeform 66"/>
            <p:cNvSpPr>
              <a:spLocks/>
            </p:cNvSpPr>
            <p:nvPr/>
          </p:nvSpPr>
          <p:spPr bwMode="auto">
            <a:xfrm>
              <a:off x="4141" y="2904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7 h 11"/>
                <a:gd name="T8" fmla="*/ 2 w 11"/>
                <a:gd name="T9" fmla="*/ 7 h 11"/>
                <a:gd name="T10" fmla="*/ 4 w 11"/>
                <a:gd name="T11" fmla="*/ 9 h 11"/>
                <a:gd name="T12" fmla="*/ 9 w 11"/>
                <a:gd name="T13" fmla="*/ 9 h 11"/>
                <a:gd name="T14" fmla="*/ 9 w 11"/>
                <a:gd name="T15" fmla="*/ 7 h 11"/>
                <a:gd name="T16" fmla="*/ 11 w 11"/>
                <a:gd name="T17" fmla="*/ 7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88" name="Freeform 67"/>
            <p:cNvSpPr>
              <a:spLocks/>
            </p:cNvSpPr>
            <p:nvPr/>
          </p:nvSpPr>
          <p:spPr bwMode="auto">
            <a:xfrm>
              <a:off x="4156" y="2920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89" name="Freeform 68"/>
            <p:cNvSpPr>
              <a:spLocks/>
            </p:cNvSpPr>
            <p:nvPr/>
          </p:nvSpPr>
          <p:spPr bwMode="auto">
            <a:xfrm>
              <a:off x="4170" y="2935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90" name="Freeform 69"/>
            <p:cNvSpPr>
              <a:spLocks/>
            </p:cNvSpPr>
            <p:nvPr/>
          </p:nvSpPr>
          <p:spPr bwMode="auto">
            <a:xfrm>
              <a:off x="4186" y="2952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7 w 11"/>
                <a:gd name="T13" fmla="*/ 11 h 11"/>
                <a:gd name="T14" fmla="*/ 7 w 11"/>
                <a:gd name="T15" fmla="*/ 9 h 11"/>
                <a:gd name="T16" fmla="*/ 9 w 11"/>
                <a:gd name="T17" fmla="*/ 9 h 11"/>
                <a:gd name="T18" fmla="*/ 9 w 11"/>
                <a:gd name="T19" fmla="*/ 4 h 11"/>
                <a:gd name="T20" fmla="*/ 7 w 11"/>
                <a:gd name="T21" fmla="*/ 2 h 11"/>
                <a:gd name="T22" fmla="*/ 7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91" name="Freeform 70"/>
            <p:cNvSpPr>
              <a:spLocks/>
            </p:cNvSpPr>
            <p:nvPr/>
          </p:nvSpPr>
          <p:spPr bwMode="auto">
            <a:xfrm>
              <a:off x="4200" y="296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92" name="Freeform 71"/>
            <p:cNvSpPr>
              <a:spLocks/>
            </p:cNvSpPr>
            <p:nvPr/>
          </p:nvSpPr>
          <p:spPr bwMode="auto">
            <a:xfrm>
              <a:off x="4215" y="2985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93" name="Freeform 72"/>
            <p:cNvSpPr>
              <a:spLocks/>
            </p:cNvSpPr>
            <p:nvPr/>
          </p:nvSpPr>
          <p:spPr bwMode="auto">
            <a:xfrm>
              <a:off x="4230" y="3003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94" name="Freeform 73"/>
            <p:cNvSpPr>
              <a:spLocks/>
            </p:cNvSpPr>
            <p:nvPr/>
          </p:nvSpPr>
          <p:spPr bwMode="auto">
            <a:xfrm>
              <a:off x="4244" y="301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95" name="Freeform 74"/>
            <p:cNvSpPr>
              <a:spLocks/>
            </p:cNvSpPr>
            <p:nvPr/>
          </p:nvSpPr>
          <p:spPr bwMode="auto">
            <a:xfrm>
              <a:off x="4260" y="3036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7 w 11"/>
                <a:gd name="T13" fmla="*/ 12 h 12"/>
                <a:gd name="T14" fmla="*/ 7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96" name="Freeform 75"/>
            <p:cNvSpPr>
              <a:spLocks/>
            </p:cNvSpPr>
            <p:nvPr/>
          </p:nvSpPr>
          <p:spPr bwMode="auto">
            <a:xfrm>
              <a:off x="4274" y="3054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10 w 12"/>
                <a:gd name="T13" fmla="*/ 9 h 11"/>
                <a:gd name="T14" fmla="*/ 10 w 12"/>
                <a:gd name="T15" fmla="*/ 7 h 11"/>
                <a:gd name="T16" fmla="*/ 12 w 12"/>
                <a:gd name="T17" fmla="*/ 7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97" name="Freeform 76"/>
            <p:cNvSpPr>
              <a:spLocks/>
            </p:cNvSpPr>
            <p:nvPr/>
          </p:nvSpPr>
          <p:spPr bwMode="auto">
            <a:xfrm>
              <a:off x="4289" y="3070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98" name="Freeform 77"/>
            <p:cNvSpPr>
              <a:spLocks/>
            </p:cNvSpPr>
            <p:nvPr/>
          </p:nvSpPr>
          <p:spPr bwMode="auto">
            <a:xfrm>
              <a:off x="4304" y="3085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99" name="Freeform 78"/>
            <p:cNvSpPr>
              <a:spLocks/>
            </p:cNvSpPr>
            <p:nvPr/>
          </p:nvSpPr>
          <p:spPr bwMode="auto">
            <a:xfrm>
              <a:off x="4318" y="3102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00" name="Freeform 79"/>
            <p:cNvSpPr>
              <a:spLocks/>
            </p:cNvSpPr>
            <p:nvPr/>
          </p:nvSpPr>
          <p:spPr bwMode="auto">
            <a:xfrm>
              <a:off x="4336" y="3119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4 w 11"/>
                <a:gd name="T11" fmla="*/ 10 h 12"/>
                <a:gd name="T12" fmla="*/ 7 w 11"/>
                <a:gd name="T13" fmla="*/ 10 h 12"/>
                <a:gd name="T14" fmla="*/ 7 w 11"/>
                <a:gd name="T15" fmla="*/ 8 h 12"/>
                <a:gd name="T16" fmla="*/ 9 w 11"/>
                <a:gd name="T17" fmla="*/ 8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01" name="Freeform 80"/>
            <p:cNvSpPr>
              <a:spLocks/>
            </p:cNvSpPr>
            <p:nvPr/>
          </p:nvSpPr>
          <p:spPr bwMode="auto">
            <a:xfrm>
              <a:off x="4350" y="3135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02" name="Freeform 81"/>
            <p:cNvSpPr>
              <a:spLocks/>
            </p:cNvSpPr>
            <p:nvPr/>
          </p:nvSpPr>
          <p:spPr bwMode="auto">
            <a:xfrm>
              <a:off x="4365" y="3153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4 h 11"/>
                <a:gd name="T6" fmla="*/ 0 w 11"/>
                <a:gd name="T7" fmla="*/ 7 h 11"/>
                <a:gd name="T8" fmla="*/ 2 w 11"/>
                <a:gd name="T9" fmla="*/ 7 h 11"/>
                <a:gd name="T10" fmla="*/ 3 w 11"/>
                <a:gd name="T11" fmla="*/ 9 h 11"/>
                <a:gd name="T12" fmla="*/ 9 w 11"/>
                <a:gd name="T13" fmla="*/ 9 h 11"/>
                <a:gd name="T14" fmla="*/ 9 w 11"/>
                <a:gd name="T15" fmla="*/ 7 h 11"/>
                <a:gd name="T16" fmla="*/ 11 w 11"/>
                <a:gd name="T17" fmla="*/ 7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03" name="Freeform 82"/>
            <p:cNvSpPr>
              <a:spLocks/>
            </p:cNvSpPr>
            <p:nvPr/>
          </p:nvSpPr>
          <p:spPr bwMode="auto">
            <a:xfrm>
              <a:off x="4380" y="316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04" name="Freeform 83"/>
            <p:cNvSpPr>
              <a:spLocks/>
            </p:cNvSpPr>
            <p:nvPr/>
          </p:nvSpPr>
          <p:spPr bwMode="auto">
            <a:xfrm>
              <a:off x="4394" y="3186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05" name="Freeform 84"/>
            <p:cNvSpPr>
              <a:spLocks/>
            </p:cNvSpPr>
            <p:nvPr/>
          </p:nvSpPr>
          <p:spPr bwMode="auto">
            <a:xfrm>
              <a:off x="3980" y="2710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06" name="Freeform 85"/>
            <p:cNvSpPr>
              <a:spLocks/>
            </p:cNvSpPr>
            <p:nvPr/>
          </p:nvSpPr>
          <p:spPr bwMode="auto">
            <a:xfrm>
              <a:off x="3961" y="2705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10 w 11"/>
                <a:gd name="T13" fmla="*/ 11 h 11"/>
                <a:gd name="T14" fmla="*/ 10 w 11"/>
                <a:gd name="T15" fmla="*/ 9 h 11"/>
                <a:gd name="T16" fmla="*/ 11 w 11"/>
                <a:gd name="T17" fmla="*/ 9 h 11"/>
                <a:gd name="T18" fmla="*/ 11 w 11"/>
                <a:gd name="T19" fmla="*/ 4 h 11"/>
                <a:gd name="T20" fmla="*/ 10 w 11"/>
                <a:gd name="T21" fmla="*/ 2 h 11"/>
                <a:gd name="T22" fmla="*/ 10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07" name="Freeform 86"/>
            <p:cNvSpPr>
              <a:spLocks/>
            </p:cNvSpPr>
            <p:nvPr/>
          </p:nvSpPr>
          <p:spPr bwMode="auto">
            <a:xfrm>
              <a:off x="4400" y="3179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3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08" name="Freeform 87"/>
            <p:cNvSpPr>
              <a:spLocks/>
            </p:cNvSpPr>
            <p:nvPr/>
          </p:nvSpPr>
          <p:spPr bwMode="auto">
            <a:xfrm>
              <a:off x="4404" y="3199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09" name="Freeform 88"/>
            <p:cNvSpPr>
              <a:spLocks/>
            </p:cNvSpPr>
            <p:nvPr/>
          </p:nvSpPr>
          <p:spPr bwMode="auto">
            <a:xfrm>
              <a:off x="4054" y="2701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10" name="Freeform 89"/>
            <p:cNvSpPr>
              <a:spLocks/>
            </p:cNvSpPr>
            <p:nvPr/>
          </p:nvSpPr>
          <p:spPr bwMode="auto">
            <a:xfrm>
              <a:off x="4065" y="2722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4 w 11"/>
                <a:gd name="T11" fmla="*/ 10 h 12"/>
                <a:gd name="T12" fmla="*/ 9 w 11"/>
                <a:gd name="T13" fmla="*/ 10 h 12"/>
                <a:gd name="T14" fmla="*/ 9 w 11"/>
                <a:gd name="T15" fmla="*/ 8 h 12"/>
                <a:gd name="T16" fmla="*/ 11 w 11"/>
                <a:gd name="T17" fmla="*/ 8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11" name="Freeform 90"/>
            <p:cNvSpPr>
              <a:spLocks/>
            </p:cNvSpPr>
            <p:nvPr/>
          </p:nvSpPr>
          <p:spPr bwMode="auto">
            <a:xfrm>
              <a:off x="4074" y="2740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12" name="Freeform 91"/>
            <p:cNvSpPr>
              <a:spLocks/>
            </p:cNvSpPr>
            <p:nvPr/>
          </p:nvSpPr>
          <p:spPr bwMode="auto">
            <a:xfrm>
              <a:off x="4085" y="2761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4 w 11"/>
                <a:gd name="T11" fmla="*/ 10 h 12"/>
                <a:gd name="T12" fmla="*/ 10 w 11"/>
                <a:gd name="T13" fmla="*/ 10 h 12"/>
                <a:gd name="T14" fmla="*/ 10 w 11"/>
                <a:gd name="T15" fmla="*/ 8 h 12"/>
                <a:gd name="T16" fmla="*/ 11 w 11"/>
                <a:gd name="T17" fmla="*/ 8 h 12"/>
                <a:gd name="T18" fmla="*/ 11 w 11"/>
                <a:gd name="T19" fmla="*/ 4 h 12"/>
                <a:gd name="T20" fmla="*/ 10 w 11"/>
                <a:gd name="T21" fmla="*/ 2 h 12"/>
                <a:gd name="T22" fmla="*/ 10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13" name="Freeform 92"/>
            <p:cNvSpPr>
              <a:spLocks/>
            </p:cNvSpPr>
            <p:nvPr/>
          </p:nvSpPr>
          <p:spPr bwMode="auto">
            <a:xfrm>
              <a:off x="4096" y="2780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14" name="Freeform 93"/>
            <p:cNvSpPr>
              <a:spLocks/>
            </p:cNvSpPr>
            <p:nvPr/>
          </p:nvSpPr>
          <p:spPr bwMode="auto">
            <a:xfrm>
              <a:off x="4108" y="2801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15" name="Freeform 94"/>
            <p:cNvSpPr>
              <a:spLocks/>
            </p:cNvSpPr>
            <p:nvPr/>
          </p:nvSpPr>
          <p:spPr bwMode="auto">
            <a:xfrm>
              <a:off x="4117" y="2819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3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16" name="Freeform 95"/>
            <p:cNvSpPr>
              <a:spLocks/>
            </p:cNvSpPr>
            <p:nvPr/>
          </p:nvSpPr>
          <p:spPr bwMode="auto">
            <a:xfrm>
              <a:off x="4128" y="283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17" name="Freeform 96"/>
            <p:cNvSpPr>
              <a:spLocks/>
            </p:cNvSpPr>
            <p:nvPr/>
          </p:nvSpPr>
          <p:spPr bwMode="auto">
            <a:xfrm>
              <a:off x="4139" y="2858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18" name="Freeform 97"/>
            <p:cNvSpPr>
              <a:spLocks/>
            </p:cNvSpPr>
            <p:nvPr/>
          </p:nvSpPr>
          <p:spPr bwMode="auto">
            <a:xfrm>
              <a:off x="4148" y="2879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19" name="Freeform 98"/>
            <p:cNvSpPr>
              <a:spLocks/>
            </p:cNvSpPr>
            <p:nvPr/>
          </p:nvSpPr>
          <p:spPr bwMode="auto">
            <a:xfrm>
              <a:off x="4160" y="2900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7 h 11"/>
                <a:gd name="T8" fmla="*/ 2 w 11"/>
                <a:gd name="T9" fmla="*/ 7 h 11"/>
                <a:gd name="T10" fmla="*/ 4 w 11"/>
                <a:gd name="T11" fmla="*/ 9 h 11"/>
                <a:gd name="T12" fmla="*/ 8 w 11"/>
                <a:gd name="T13" fmla="*/ 9 h 11"/>
                <a:gd name="T14" fmla="*/ 8 w 11"/>
                <a:gd name="T15" fmla="*/ 7 h 11"/>
                <a:gd name="T16" fmla="*/ 9 w 11"/>
                <a:gd name="T17" fmla="*/ 7 h 11"/>
                <a:gd name="T18" fmla="*/ 9 w 11"/>
                <a:gd name="T19" fmla="*/ 4 h 11"/>
                <a:gd name="T20" fmla="*/ 8 w 11"/>
                <a:gd name="T21" fmla="*/ 2 h 11"/>
                <a:gd name="T22" fmla="*/ 8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20" name="Freeform 99"/>
            <p:cNvSpPr>
              <a:spLocks/>
            </p:cNvSpPr>
            <p:nvPr/>
          </p:nvSpPr>
          <p:spPr bwMode="auto">
            <a:xfrm>
              <a:off x="4170" y="2918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21" name="Freeform 100"/>
            <p:cNvSpPr>
              <a:spLocks/>
            </p:cNvSpPr>
            <p:nvPr/>
          </p:nvSpPr>
          <p:spPr bwMode="auto">
            <a:xfrm>
              <a:off x="4180" y="293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22" name="Freeform 101"/>
            <p:cNvSpPr>
              <a:spLocks/>
            </p:cNvSpPr>
            <p:nvPr/>
          </p:nvSpPr>
          <p:spPr bwMode="auto">
            <a:xfrm>
              <a:off x="4191" y="2958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2 w 11"/>
                <a:gd name="T9" fmla="*/ 9 h 11"/>
                <a:gd name="T10" fmla="*/ 3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3 h 11"/>
                <a:gd name="T20" fmla="*/ 9 w 11"/>
                <a:gd name="T21" fmla="*/ 1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9" y="1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23" name="Freeform 102"/>
            <p:cNvSpPr>
              <a:spLocks/>
            </p:cNvSpPr>
            <p:nvPr/>
          </p:nvSpPr>
          <p:spPr bwMode="auto">
            <a:xfrm>
              <a:off x="4202" y="2979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24" name="Freeform 103"/>
            <p:cNvSpPr>
              <a:spLocks/>
            </p:cNvSpPr>
            <p:nvPr/>
          </p:nvSpPr>
          <p:spPr bwMode="auto">
            <a:xfrm>
              <a:off x="4213" y="2997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10 h 11"/>
                <a:gd name="T8" fmla="*/ 2 w 11"/>
                <a:gd name="T9" fmla="*/ 10 h 11"/>
                <a:gd name="T10" fmla="*/ 4 w 11"/>
                <a:gd name="T11" fmla="*/ 11 h 11"/>
                <a:gd name="T12" fmla="*/ 9 w 11"/>
                <a:gd name="T13" fmla="*/ 11 h 11"/>
                <a:gd name="T14" fmla="*/ 9 w 11"/>
                <a:gd name="T15" fmla="*/ 10 h 11"/>
                <a:gd name="T16" fmla="*/ 11 w 11"/>
                <a:gd name="T17" fmla="*/ 10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25" name="Freeform 104"/>
            <p:cNvSpPr>
              <a:spLocks/>
            </p:cNvSpPr>
            <p:nvPr/>
          </p:nvSpPr>
          <p:spPr bwMode="auto">
            <a:xfrm>
              <a:off x="4222" y="3018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26" name="Freeform 105"/>
            <p:cNvSpPr>
              <a:spLocks/>
            </p:cNvSpPr>
            <p:nvPr/>
          </p:nvSpPr>
          <p:spPr bwMode="auto">
            <a:xfrm>
              <a:off x="4234" y="3036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8 w 11"/>
                <a:gd name="T13" fmla="*/ 12 h 12"/>
                <a:gd name="T14" fmla="*/ 8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8 w 11"/>
                <a:gd name="T21" fmla="*/ 2 h 12"/>
                <a:gd name="T22" fmla="*/ 8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27" name="Freeform 106"/>
            <p:cNvSpPr>
              <a:spLocks/>
            </p:cNvSpPr>
            <p:nvPr/>
          </p:nvSpPr>
          <p:spPr bwMode="auto">
            <a:xfrm>
              <a:off x="4244" y="3057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3 h 11"/>
                <a:gd name="T20" fmla="*/ 10 w 12"/>
                <a:gd name="T21" fmla="*/ 1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28" name="Freeform 107"/>
            <p:cNvSpPr>
              <a:spLocks/>
            </p:cNvSpPr>
            <p:nvPr/>
          </p:nvSpPr>
          <p:spPr bwMode="auto">
            <a:xfrm>
              <a:off x="4254" y="3078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29" name="Freeform 108"/>
            <p:cNvSpPr>
              <a:spLocks/>
            </p:cNvSpPr>
            <p:nvPr/>
          </p:nvSpPr>
          <p:spPr bwMode="auto">
            <a:xfrm>
              <a:off x="4265" y="3096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4 h 11"/>
                <a:gd name="T6" fmla="*/ 0 w 11"/>
                <a:gd name="T7" fmla="*/ 10 h 11"/>
                <a:gd name="T8" fmla="*/ 2 w 11"/>
                <a:gd name="T9" fmla="*/ 10 h 11"/>
                <a:gd name="T10" fmla="*/ 3 w 11"/>
                <a:gd name="T11" fmla="*/ 11 h 11"/>
                <a:gd name="T12" fmla="*/ 9 w 11"/>
                <a:gd name="T13" fmla="*/ 11 h 11"/>
                <a:gd name="T14" fmla="*/ 9 w 11"/>
                <a:gd name="T15" fmla="*/ 10 h 11"/>
                <a:gd name="T16" fmla="*/ 11 w 11"/>
                <a:gd name="T17" fmla="*/ 10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30" name="Freeform 109"/>
            <p:cNvSpPr>
              <a:spLocks/>
            </p:cNvSpPr>
            <p:nvPr/>
          </p:nvSpPr>
          <p:spPr bwMode="auto">
            <a:xfrm>
              <a:off x="4276" y="3117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31" name="Freeform 110"/>
            <p:cNvSpPr>
              <a:spLocks/>
            </p:cNvSpPr>
            <p:nvPr/>
          </p:nvSpPr>
          <p:spPr bwMode="auto">
            <a:xfrm>
              <a:off x="4288" y="3135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7 w 11"/>
                <a:gd name="T13" fmla="*/ 12 h 12"/>
                <a:gd name="T14" fmla="*/ 7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32" name="Freeform 111"/>
            <p:cNvSpPr>
              <a:spLocks/>
            </p:cNvSpPr>
            <p:nvPr/>
          </p:nvSpPr>
          <p:spPr bwMode="auto">
            <a:xfrm>
              <a:off x="4296" y="3157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10 w 12"/>
                <a:gd name="T13" fmla="*/ 9 h 11"/>
                <a:gd name="T14" fmla="*/ 10 w 12"/>
                <a:gd name="T15" fmla="*/ 7 h 11"/>
                <a:gd name="T16" fmla="*/ 12 w 12"/>
                <a:gd name="T17" fmla="*/ 7 h 11"/>
                <a:gd name="T18" fmla="*/ 12 w 12"/>
                <a:gd name="T19" fmla="*/ 3 h 11"/>
                <a:gd name="T20" fmla="*/ 10 w 12"/>
                <a:gd name="T21" fmla="*/ 1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33" name="Freeform 112"/>
            <p:cNvSpPr>
              <a:spLocks/>
            </p:cNvSpPr>
            <p:nvPr/>
          </p:nvSpPr>
          <p:spPr bwMode="auto">
            <a:xfrm>
              <a:off x="4308" y="3175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8 w 11"/>
                <a:gd name="T13" fmla="*/ 11 h 11"/>
                <a:gd name="T14" fmla="*/ 8 w 11"/>
                <a:gd name="T15" fmla="*/ 9 h 11"/>
                <a:gd name="T16" fmla="*/ 9 w 11"/>
                <a:gd name="T17" fmla="*/ 9 h 11"/>
                <a:gd name="T18" fmla="*/ 9 w 11"/>
                <a:gd name="T19" fmla="*/ 4 h 11"/>
                <a:gd name="T20" fmla="*/ 8 w 11"/>
                <a:gd name="T21" fmla="*/ 2 h 11"/>
                <a:gd name="T22" fmla="*/ 8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34" name="Freeform 113"/>
            <p:cNvSpPr>
              <a:spLocks/>
            </p:cNvSpPr>
            <p:nvPr/>
          </p:nvSpPr>
          <p:spPr bwMode="auto">
            <a:xfrm>
              <a:off x="4318" y="3196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35" name="Freeform 114"/>
            <p:cNvSpPr>
              <a:spLocks/>
            </p:cNvSpPr>
            <p:nvPr/>
          </p:nvSpPr>
          <p:spPr bwMode="auto">
            <a:xfrm>
              <a:off x="4069" y="2712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3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36" name="Freeform 115"/>
            <p:cNvSpPr>
              <a:spLocks/>
            </p:cNvSpPr>
            <p:nvPr/>
          </p:nvSpPr>
          <p:spPr bwMode="auto">
            <a:xfrm>
              <a:off x="4054" y="2705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37" name="Freeform 116"/>
            <p:cNvSpPr>
              <a:spLocks/>
            </p:cNvSpPr>
            <p:nvPr/>
          </p:nvSpPr>
          <p:spPr bwMode="auto">
            <a:xfrm>
              <a:off x="4322" y="3182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38" name="Freeform 117"/>
            <p:cNvSpPr>
              <a:spLocks/>
            </p:cNvSpPr>
            <p:nvPr/>
          </p:nvSpPr>
          <p:spPr bwMode="auto">
            <a:xfrm>
              <a:off x="4320" y="3201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39" name="Freeform 118"/>
            <p:cNvSpPr>
              <a:spLocks/>
            </p:cNvSpPr>
            <p:nvPr/>
          </p:nvSpPr>
          <p:spPr bwMode="auto">
            <a:xfrm>
              <a:off x="3967" y="2709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4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3 h 11"/>
                <a:gd name="T20" fmla="*/ 9 w 11"/>
                <a:gd name="T21" fmla="*/ 1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9" y="1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40" name="Freeform 119"/>
            <p:cNvSpPr>
              <a:spLocks/>
            </p:cNvSpPr>
            <p:nvPr/>
          </p:nvSpPr>
          <p:spPr bwMode="auto">
            <a:xfrm>
              <a:off x="3983" y="2726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10 w 12"/>
                <a:gd name="T13" fmla="*/ 9 h 11"/>
                <a:gd name="T14" fmla="*/ 10 w 12"/>
                <a:gd name="T15" fmla="*/ 7 h 11"/>
                <a:gd name="T16" fmla="*/ 12 w 12"/>
                <a:gd name="T17" fmla="*/ 7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41" name="Freeform 120"/>
            <p:cNvSpPr>
              <a:spLocks/>
            </p:cNvSpPr>
            <p:nvPr/>
          </p:nvSpPr>
          <p:spPr bwMode="auto">
            <a:xfrm>
              <a:off x="4006" y="2731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3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42" name="Freeform 121"/>
            <p:cNvSpPr>
              <a:spLocks/>
            </p:cNvSpPr>
            <p:nvPr/>
          </p:nvSpPr>
          <p:spPr bwMode="auto">
            <a:xfrm>
              <a:off x="4028" y="2734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43" name="Freeform 122"/>
            <p:cNvSpPr>
              <a:spLocks/>
            </p:cNvSpPr>
            <p:nvPr/>
          </p:nvSpPr>
          <p:spPr bwMode="auto">
            <a:xfrm>
              <a:off x="4072" y="2734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44" name="Freeform 123"/>
            <p:cNvSpPr>
              <a:spLocks/>
            </p:cNvSpPr>
            <p:nvPr/>
          </p:nvSpPr>
          <p:spPr bwMode="auto">
            <a:xfrm>
              <a:off x="4095" y="2730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4 h 11"/>
                <a:gd name="T6" fmla="*/ 0 w 11"/>
                <a:gd name="T7" fmla="*/ 7 h 11"/>
                <a:gd name="T8" fmla="*/ 1 w 11"/>
                <a:gd name="T9" fmla="*/ 7 h 11"/>
                <a:gd name="T10" fmla="*/ 3 w 11"/>
                <a:gd name="T11" fmla="*/ 9 h 11"/>
                <a:gd name="T12" fmla="*/ 9 w 11"/>
                <a:gd name="T13" fmla="*/ 9 h 11"/>
                <a:gd name="T14" fmla="*/ 9 w 11"/>
                <a:gd name="T15" fmla="*/ 7 h 11"/>
                <a:gd name="T16" fmla="*/ 11 w 11"/>
                <a:gd name="T17" fmla="*/ 7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1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45" name="Freeform 124"/>
            <p:cNvSpPr>
              <a:spLocks/>
            </p:cNvSpPr>
            <p:nvPr/>
          </p:nvSpPr>
          <p:spPr bwMode="auto">
            <a:xfrm>
              <a:off x="4117" y="2718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3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46" name="Freeform 125"/>
            <p:cNvSpPr>
              <a:spLocks/>
            </p:cNvSpPr>
            <p:nvPr/>
          </p:nvSpPr>
          <p:spPr bwMode="auto">
            <a:xfrm>
              <a:off x="4120" y="2699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10 h 11"/>
                <a:gd name="T8" fmla="*/ 2 w 12"/>
                <a:gd name="T9" fmla="*/ 10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10 h 11"/>
                <a:gd name="T16" fmla="*/ 12 w 12"/>
                <a:gd name="T17" fmla="*/ 10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47" name="Freeform 126"/>
            <p:cNvSpPr>
              <a:spLocks/>
            </p:cNvSpPr>
            <p:nvPr/>
          </p:nvSpPr>
          <p:spPr bwMode="auto">
            <a:xfrm>
              <a:off x="4098" y="2688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48" name="Freeform 127"/>
            <p:cNvSpPr>
              <a:spLocks/>
            </p:cNvSpPr>
            <p:nvPr/>
          </p:nvSpPr>
          <p:spPr bwMode="auto">
            <a:xfrm>
              <a:off x="4076" y="2684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49" name="Freeform 128"/>
            <p:cNvSpPr>
              <a:spLocks/>
            </p:cNvSpPr>
            <p:nvPr/>
          </p:nvSpPr>
          <p:spPr bwMode="auto">
            <a:xfrm>
              <a:off x="4054" y="2683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50" name="Freeform 129"/>
            <p:cNvSpPr>
              <a:spLocks/>
            </p:cNvSpPr>
            <p:nvPr/>
          </p:nvSpPr>
          <p:spPr bwMode="auto">
            <a:xfrm>
              <a:off x="4032" y="2683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51" name="Freeform 130"/>
            <p:cNvSpPr>
              <a:spLocks/>
            </p:cNvSpPr>
            <p:nvPr/>
          </p:nvSpPr>
          <p:spPr bwMode="auto">
            <a:xfrm>
              <a:off x="4009" y="2684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52" name="Freeform 131"/>
            <p:cNvSpPr>
              <a:spLocks/>
            </p:cNvSpPr>
            <p:nvPr/>
          </p:nvSpPr>
          <p:spPr bwMode="auto">
            <a:xfrm>
              <a:off x="3987" y="2690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4 w 11"/>
                <a:gd name="T11" fmla="*/ 10 h 12"/>
                <a:gd name="T12" fmla="*/ 10 w 11"/>
                <a:gd name="T13" fmla="*/ 10 h 12"/>
                <a:gd name="T14" fmla="*/ 10 w 11"/>
                <a:gd name="T15" fmla="*/ 8 h 12"/>
                <a:gd name="T16" fmla="*/ 11 w 11"/>
                <a:gd name="T17" fmla="*/ 8 h 12"/>
                <a:gd name="T18" fmla="*/ 11 w 11"/>
                <a:gd name="T19" fmla="*/ 4 h 12"/>
                <a:gd name="T20" fmla="*/ 10 w 11"/>
                <a:gd name="T21" fmla="*/ 2 h 12"/>
                <a:gd name="T22" fmla="*/ 10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53" name="Freeform 132"/>
            <p:cNvSpPr>
              <a:spLocks/>
            </p:cNvSpPr>
            <p:nvPr/>
          </p:nvSpPr>
          <p:spPr bwMode="auto">
            <a:xfrm>
              <a:off x="3967" y="2703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54" name="Freeform 133"/>
            <p:cNvSpPr>
              <a:spLocks/>
            </p:cNvSpPr>
            <p:nvPr/>
          </p:nvSpPr>
          <p:spPr bwMode="auto">
            <a:xfrm>
              <a:off x="4241" y="3196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3 w 11"/>
                <a:gd name="T11" fmla="*/ 10 h 12"/>
                <a:gd name="T12" fmla="*/ 9 w 11"/>
                <a:gd name="T13" fmla="*/ 10 h 12"/>
                <a:gd name="T14" fmla="*/ 9 w 11"/>
                <a:gd name="T15" fmla="*/ 8 h 12"/>
                <a:gd name="T16" fmla="*/ 11 w 11"/>
                <a:gd name="T17" fmla="*/ 8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55" name="Freeform 134"/>
            <p:cNvSpPr>
              <a:spLocks/>
            </p:cNvSpPr>
            <p:nvPr/>
          </p:nvSpPr>
          <p:spPr bwMode="auto">
            <a:xfrm>
              <a:off x="4258" y="3210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8 w 11"/>
                <a:gd name="T13" fmla="*/ 12 h 12"/>
                <a:gd name="T14" fmla="*/ 8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8 w 11"/>
                <a:gd name="T21" fmla="*/ 2 h 12"/>
                <a:gd name="T22" fmla="*/ 8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56" name="Freeform 135"/>
            <p:cNvSpPr>
              <a:spLocks/>
            </p:cNvSpPr>
            <p:nvPr/>
          </p:nvSpPr>
          <p:spPr bwMode="auto">
            <a:xfrm>
              <a:off x="4280" y="3218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57" name="Freeform 136"/>
            <p:cNvSpPr>
              <a:spLocks/>
            </p:cNvSpPr>
            <p:nvPr/>
          </p:nvSpPr>
          <p:spPr bwMode="auto">
            <a:xfrm>
              <a:off x="4302" y="3222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10 h 11"/>
                <a:gd name="T8" fmla="*/ 2 w 12"/>
                <a:gd name="T9" fmla="*/ 10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10 h 11"/>
                <a:gd name="T16" fmla="*/ 12 w 12"/>
                <a:gd name="T17" fmla="*/ 10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58" name="Freeform 137"/>
            <p:cNvSpPr>
              <a:spLocks/>
            </p:cNvSpPr>
            <p:nvPr/>
          </p:nvSpPr>
          <p:spPr bwMode="auto">
            <a:xfrm>
              <a:off x="4324" y="3222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10 h 11"/>
                <a:gd name="T8" fmla="*/ 2 w 12"/>
                <a:gd name="T9" fmla="*/ 10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10 h 11"/>
                <a:gd name="T16" fmla="*/ 12 w 12"/>
                <a:gd name="T17" fmla="*/ 10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59" name="Freeform 138"/>
            <p:cNvSpPr>
              <a:spLocks/>
            </p:cNvSpPr>
            <p:nvPr/>
          </p:nvSpPr>
          <p:spPr bwMode="auto">
            <a:xfrm>
              <a:off x="4346" y="3222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10 h 11"/>
                <a:gd name="T8" fmla="*/ 2 w 12"/>
                <a:gd name="T9" fmla="*/ 10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10 h 11"/>
                <a:gd name="T16" fmla="*/ 12 w 12"/>
                <a:gd name="T17" fmla="*/ 10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60" name="Freeform 139"/>
            <p:cNvSpPr>
              <a:spLocks/>
            </p:cNvSpPr>
            <p:nvPr/>
          </p:nvSpPr>
          <p:spPr bwMode="auto">
            <a:xfrm>
              <a:off x="4368" y="3220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61" name="Freeform 140"/>
            <p:cNvSpPr>
              <a:spLocks/>
            </p:cNvSpPr>
            <p:nvPr/>
          </p:nvSpPr>
          <p:spPr bwMode="auto">
            <a:xfrm>
              <a:off x="4391" y="3216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1 w 11"/>
                <a:gd name="T9" fmla="*/ 10 h 12"/>
                <a:gd name="T10" fmla="*/ 3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62" name="Freeform 141"/>
            <p:cNvSpPr>
              <a:spLocks/>
            </p:cNvSpPr>
            <p:nvPr/>
          </p:nvSpPr>
          <p:spPr bwMode="auto">
            <a:xfrm>
              <a:off x="4414" y="3205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2 w 11"/>
                <a:gd name="T9" fmla="*/ 9 h 11"/>
                <a:gd name="T10" fmla="*/ 3 w 11"/>
                <a:gd name="T11" fmla="*/ 11 h 11"/>
                <a:gd name="T12" fmla="*/ 7 w 11"/>
                <a:gd name="T13" fmla="*/ 11 h 11"/>
                <a:gd name="T14" fmla="*/ 7 w 11"/>
                <a:gd name="T15" fmla="*/ 9 h 11"/>
                <a:gd name="T16" fmla="*/ 9 w 11"/>
                <a:gd name="T17" fmla="*/ 9 h 11"/>
                <a:gd name="T18" fmla="*/ 9 w 11"/>
                <a:gd name="T19" fmla="*/ 3 h 11"/>
                <a:gd name="T20" fmla="*/ 7 w 11"/>
                <a:gd name="T21" fmla="*/ 2 h 11"/>
                <a:gd name="T22" fmla="*/ 7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63" name="Freeform 142"/>
            <p:cNvSpPr>
              <a:spLocks/>
            </p:cNvSpPr>
            <p:nvPr/>
          </p:nvSpPr>
          <p:spPr bwMode="auto">
            <a:xfrm>
              <a:off x="4412" y="3184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7 w 11"/>
                <a:gd name="T13" fmla="*/ 12 h 12"/>
                <a:gd name="T14" fmla="*/ 7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64" name="Freeform 143"/>
            <p:cNvSpPr>
              <a:spLocks/>
            </p:cNvSpPr>
            <p:nvPr/>
          </p:nvSpPr>
          <p:spPr bwMode="auto">
            <a:xfrm>
              <a:off x="4390" y="3175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3 w 11"/>
                <a:gd name="T11" fmla="*/ 11 h 11"/>
                <a:gd name="T12" fmla="*/ 7 w 11"/>
                <a:gd name="T13" fmla="*/ 11 h 11"/>
                <a:gd name="T14" fmla="*/ 7 w 11"/>
                <a:gd name="T15" fmla="*/ 9 h 11"/>
                <a:gd name="T16" fmla="*/ 9 w 11"/>
                <a:gd name="T17" fmla="*/ 9 h 11"/>
                <a:gd name="T18" fmla="*/ 9 w 11"/>
                <a:gd name="T19" fmla="*/ 4 h 11"/>
                <a:gd name="T20" fmla="*/ 7 w 11"/>
                <a:gd name="T21" fmla="*/ 2 h 11"/>
                <a:gd name="T22" fmla="*/ 7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65" name="Freeform 144"/>
            <p:cNvSpPr>
              <a:spLocks/>
            </p:cNvSpPr>
            <p:nvPr/>
          </p:nvSpPr>
          <p:spPr bwMode="auto">
            <a:xfrm>
              <a:off x="4367" y="3171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4 h 11"/>
                <a:gd name="T6" fmla="*/ 0 w 11"/>
                <a:gd name="T7" fmla="*/ 10 h 11"/>
                <a:gd name="T8" fmla="*/ 1 w 11"/>
                <a:gd name="T9" fmla="*/ 10 h 11"/>
                <a:gd name="T10" fmla="*/ 3 w 11"/>
                <a:gd name="T11" fmla="*/ 11 h 11"/>
                <a:gd name="T12" fmla="*/ 9 w 11"/>
                <a:gd name="T13" fmla="*/ 11 h 11"/>
                <a:gd name="T14" fmla="*/ 9 w 11"/>
                <a:gd name="T15" fmla="*/ 10 h 11"/>
                <a:gd name="T16" fmla="*/ 11 w 11"/>
                <a:gd name="T17" fmla="*/ 10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66" name="Freeform 145"/>
            <p:cNvSpPr>
              <a:spLocks/>
            </p:cNvSpPr>
            <p:nvPr/>
          </p:nvSpPr>
          <p:spPr bwMode="auto">
            <a:xfrm>
              <a:off x="4344" y="316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67" name="Freeform 146"/>
            <p:cNvSpPr>
              <a:spLocks/>
            </p:cNvSpPr>
            <p:nvPr/>
          </p:nvSpPr>
          <p:spPr bwMode="auto">
            <a:xfrm>
              <a:off x="4322" y="316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68" name="Freeform 147"/>
            <p:cNvSpPr>
              <a:spLocks/>
            </p:cNvSpPr>
            <p:nvPr/>
          </p:nvSpPr>
          <p:spPr bwMode="auto">
            <a:xfrm>
              <a:off x="4300" y="316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69" name="Freeform 148"/>
            <p:cNvSpPr>
              <a:spLocks/>
            </p:cNvSpPr>
            <p:nvPr/>
          </p:nvSpPr>
          <p:spPr bwMode="auto">
            <a:xfrm>
              <a:off x="4278" y="3173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870" name="Freeform 149"/>
            <p:cNvSpPr>
              <a:spLocks/>
            </p:cNvSpPr>
            <p:nvPr/>
          </p:nvSpPr>
          <p:spPr bwMode="auto">
            <a:xfrm>
              <a:off x="4256" y="3181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77974" name="Line 150"/>
            <p:cNvSpPr>
              <a:spLocks noChangeShapeType="1"/>
            </p:cNvSpPr>
            <p:nvPr/>
          </p:nvSpPr>
          <p:spPr bwMode="auto">
            <a:xfrm flipH="1">
              <a:off x="4373" y="1489"/>
              <a:ext cx="218" cy="149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000000"/>
                </a:solidFill>
              </a:endParaRPr>
            </a:p>
          </p:txBody>
        </p:sp>
        <p:sp>
          <p:nvSpPr>
            <p:cNvPr id="77975" name="Line 151"/>
            <p:cNvSpPr>
              <a:spLocks noChangeShapeType="1"/>
            </p:cNvSpPr>
            <p:nvPr/>
          </p:nvSpPr>
          <p:spPr bwMode="auto">
            <a:xfrm flipH="1">
              <a:off x="4205" y="1227"/>
              <a:ext cx="291" cy="128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000000"/>
                </a:solidFill>
              </a:endParaRPr>
            </a:p>
          </p:txBody>
        </p:sp>
      </p:grpSp>
      <p:grpSp>
        <p:nvGrpSpPr>
          <p:cNvPr id="78324" name="Group 500"/>
          <p:cNvGrpSpPr>
            <a:grpSpLocks/>
          </p:cNvGrpSpPr>
          <p:nvPr/>
        </p:nvGrpSpPr>
        <p:grpSpPr bwMode="auto">
          <a:xfrm>
            <a:off x="8742363" y="2165350"/>
            <a:ext cx="1568450" cy="3532188"/>
            <a:chOff x="4786" y="1364"/>
            <a:chExt cx="988" cy="2225"/>
          </a:xfrm>
        </p:grpSpPr>
        <p:sp>
          <p:nvSpPr>
            <p:cNvPr id="16705" name="Line 153"/>
            <p:cNvSpPr>
              <a:spLocks noChangeShapeType="1"/>
            </p:cNvSpPr>
            <p:nvPr/>
          </p:nvSpPr>
          <p:spPr bwMode="auto">
            <a:xfrm>
              <a:off x="4796" y="2513"/>
              <a:ext cx="1" cy="10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06" name="Line 154"/>
            <p:cNvSpPr>
              <a:spLocks noChangeShapeType="1"/>
            </p:cNvSpPr>
            <p:nvPr/>
          </p:nvSpPr>
          <p:spPr bwMode="auto">
            <a:xfrm>
              <a:off x="4792" y="2511"/>
              <a:ext cx="98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07" name="Line 155"/>
            <p:cNvSpPr>
              <a:spLocks noChangeShapeType="1"/>
            </p:cNvSpPr>
            <p:nvPr/>
          </p:nvSpPr>
          <p:spPr bwMode="auto">
            <a:xfrm>
              <a:off x="4958" y="2513"/>
              <a:ext cx="1" cy="10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08" name="Line 156"/>
            <p:cNvSpPr>
              <a:spLocks noChangeShapeType="1"/>
            </p:cNvSpPr>
            <p:nvPr/>
          </p:nvSpPr>
          <p:spPr bwMode="auto">
            <a:xfrm>
              <a:off x="5123" y="2513"/>
              <a:ext cx="1" cy="10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09" name="Line 157"/>
            <p:cNvSpPr>
              <a:spLocks noChangeShapeType="1"/>
            </p:cNvSpPr>
            <p:nvPr/>
          </p:nvSpPr>
          <p:spPr bwMode="auto">
            <a:xfrm>
              <a:off x="5287" y="2513"/>
              <a:ext cx="1" cy="10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10" name="Line 158"/>
            <p:cNvSpPr>
              <a:spLocks noChangeShapeType="1"/>
            </p:cNvSpPr>
            <p:nvPr/>
          </p:nvSpPr>
          <p:spPr bwMode="auto">
            <a:xfrm>
              <a:off x="5451" y="2513"/>
              <a:ext cx="1" cy="10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11" name="Line 159"/>
            <p:cNvSpPr>
              <a:spLocks noChangeShapeType="1"/>
            </p:cNvSpPr>
            <p:nvPr/>
          </p:nvSpPr>
          <p:spPr bwMode="auto">
            <a:xfrm>
              <a:off x="5615" y="2513"/>
              <a:ext cx="1" cy="10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12" name="Line 160"/>
            <p:cNvSpPr>
              <a:spLocks noChangeShapeType="1"/>
            </p:cNvSpPr>
            <p:nvPr/>
          </p:nvSpPr>
          <p:spPr bwMode="auto">
            <a:xfrm>
              <a:off x="5772" y="2511"/>
              <a:ext cx="1" cy="107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13" name="Line 161"/>
            <p:cNvSpPr>
              <a:spLocks noChangeShapeType="1"/>
            </p:cNvSpPr>
            <p:nvPr/>
          </p:nvSpPr>
          <p:spPr bwMode="auto">
            <a:xfrm>
              <a:off x="4794" y="3585"/>
              <a:ext cx="98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14" name="Freeform 162"/>
            <p:cNvSpPr>
              <a:spLocks/>
            </p:cNvSpPr>
            <p:nvPr/>
          </p:nvSpPr>
          <p:spPr bwMode="auto">
            <a:xfrm>
              <a:off x="4786" y="2921"/>
              <a:ext cx="0" cy="78"/>
            </a:xfrm>
            <a:custGeom>
              <a:avLst/>
              <a:gdLst>
                <a:gd name="T0" fmla="*/ 6 w 1028"/>
                <a:gd name="T1" fmla="*/ 481 h 526"/>
                <a:gd name="T2" fmla="*/ 4 w 1028"/>
                <a:gd name="T3" fmla="*/ 481 h 526"/>
                <a:gd name="T4" fmla="*/ 0 w 1028"/>
                <a:gd name="T5" fmla="*/ 485 h 526"/>
                <a:gd name="T6" fmla="*/ 0 w 1028"/>
                <a:gd name="T7" fmla="*/ 491 h 526"/>
                <a:gd name="T8" fmla="*/ 2 w 1028"/>
                <a:gd name="T9" fmla="*/ 491 h 526"/>
                <a:gd name="T10" fmla="*/ 4 w 1028"/>
                <a:gd name="T11" fmla="*/ 493 h 526"/>
                <a:gd name="T12" fmla="*/ 370 w 1028"/>
                <a:gd name="T13" fmla="*/ 493 h 526"/>
                <a:gd name="T14" fmla="*/ 370 w 1028"/>
                <a:gd name="T15" fmla="*/ 491 h 526"/>
                <a:gd name="T16" fmla="*/ 372 w 1028"/>
                <a:gd name="T17" fmla="*/ 491 h 526"/>
                <a:gd name="T18" fmla="*/ 372 w 1028"/>
                <a:gd name="T19" fmla="*/ 487 h 526"/>
                <a:gd name="T20" fmla="*/ 393 w 1028"/>
                <a:gd name="T21" fmla="*/ 6 h 526"/>
                <a:gd name="T22" fmla="*/ 388 w 1028"/>
                <a:gd name="T23" fmla="*/ 12 h 526"/>
                <a:gd name="T24" fmla="*/ 826 w 1028"/>
                <a:gd name="T25" fmla="*/ 12 h 526"/>
                <a:gd name="T26" fmla="*/ 821 w 1028"/>
                <a:gd name="T27" fmla="*/ 6 h 526"/>
                <a:gd name="T28" fmla="*/ 863 w 1028"/>
                <a:gd name="T29" fmla="*/ 491 h 526"/>
                <a:gd name="T30" fmla="*/ 863 w 1028"/>
                <a:gd name="T31" fmla="*/ 493 h 526"/>
                <a:gd name="T32" fmla="*/ 866 w 1028"/>
                <a:gd name="T33" fmla="*/ 496 h 526"/>
                <a:gd name="T34" fmla="*/ 951 w 1028"/>
                <a:gd name="T35" fmla="*/ 496 h 526"/>
                <a:gd name="T36" fmla="*/ 951 w 1028"/>
                <a:gd name="T37" fmla="*/ 494 h 526"/>
                <a:gd name="T38" fmla="*/ 953 w 1028"/>
                <a:gd name="T39" fmla="*/ 494 h 526"/>
                <a:gd name="T40" fmla="*/ 953 w 1028"/>
                <a:gd name="T41" fmla="*/ 489 h 526"/>
                <a:gd name="T42" fmla="*/ 951 w 1028"/>
                <a:gd name="T43" fmla="*/ 487 h 526"/>
                <a:gd name="T44" fmla="*/ 951 w 1028"/>
                <a:gd name="T45" fmla="*/ 485 h 526"/>
                <a:gd name="T46" fmla="*/ 948 w 1028"/>
                <a:gd name="T47" fmla="*/ 485 h 526"/>
                <a:gd name="T48" fmla="*/ 868 w 1028"/>
                <a:gd name="T49" fmla="*/ 485 h 526"/>
                <a:gd name="T50" fmla="*/ 873 w 1028"/>
                <a:gd name="T51" fmla="*/ 491 h 526"/>
                <a:gd name="T52" fmla="*/ 832 w 1028"/>
                <a:gd name="T53" fmla="*/ 6 h 526"/>
                <a:gd name="T54" fmla="*/ 832 w 1028"/>
                <a:gd name="T55" fmla="*/ 4 h 526"/>
                <a:gd name="T56" fmla="*/ 830 w 1028"/>
                <a:gd name="T57" fmla="*/ 2 h 526"/>
                <a:gd name="T58" fmla="*/ 830 w 1028"/>
                <a:gd name="T59" fmla="*/ 0 h 526"/>
                <a:gd name="T60" fmla="*/ 828 w 1028"/>
                <a:gd name="T61" fmla="*/ 0 h 526"/>
                <a:gd name="T62" fmla="*/ 826 w 1028"/>
                <a:gd name="T63" fmla="*/ 0 h 526"/>
                <a:gd name="T64" fmla="*/ 388 w 1028"/>
                <a:gd name="T65" fmla="*/ 0 h 526"/>
                <a:gd name="T66" fmla="*/ 386 w 1028"/>
                <a:gd name="T67" fmla="*/ 0 h 526"/>
                <a:gd name="T68" fmla="*/ 384 w 1028"/>
                <a:gd name="T69" fmla="*/ 2 h 526"/>
                <a:gd name="T70" fmla="*/ 382 w 1028"/>
                <a:gd name="T71" fmla="*/ 2 h 526"/>
                <a:gd name="T72" fmla="*/ 382 w 1028"/>
                <a:gd name="T73" fmla="*/ 4 h 526"/>
                <a:gd name="T74" fmla="*/ 382 w 1028"/>
                <a:gd name="T75" fmla="*/ 6 h 526"/>
                <a:gd name="T76" fmla="*/ 361 w 1028"/>
                <a:gd name="T77" fmla="*/ 487 h 526"/>
                <a:gd name="T78" fmla="*/ 366 w 1028"/>
                <a:gd name="T79" fmla="*/ 481 h 526"/>
                <a:gd name="T80" fmla="*/ 6 w 1028"/>
                <a:gd name="T81" fmla="*/ 481 h 52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1028" h="526">
                  <a:moveTo>
                    <a:pt x="6" y="510"/>
                  </a:moveTo>
                  <a:lnTo>
                    <a:pt x="4" y="510"/>
                  </a:lnTo>
                  <a:lnTo>
                    <a:pt x="0" y="514"/>
                  </a:lnTo>
                  <a:lnTo>
                    <a:pt x="0" y="520"/>
                  </a:lnTo>
                  <a:lnTo>
                    <a:pt x="2" y="520"/>
                  </a:lnTo>
                  <a:lnTo>
                    <a:pt x="4" y="522"/>
                  </a:lnTo>
                  <a:lnTo>
                    <a:pt x="399" y="522"/>
                  </a:lnTo>
                  <a:lnTo>
                    <a:pt x="399" y="520"/>
                  </a:lnTo>
                  <a:lnTo>
                    <a:pt x="401" y="520"/>
                  </a:lnTo>
                  <a:lnTo>
                    <a:pt x="401" y="516"/>
                  </a:lnTo>
                  <a:lnTo>
                    <a:pt x="424" y="6"/>
                  </a:lnTo>
                  <a:lnTo>
                    <a:pt x="418" y="12"/>
                  </a:lnTo>
                  <a:lnTo>
                    <a:pt x="891" y="12"/>
                  </a:lnTo>
                  <a:lnTo>
                    <a:pt x="886" y="6"/>
                  </a:lnTo>
                  <a:lnTo>
                    <a:pt x="930" y="520"/>
                  </a:lnTo>
                  <a:lnTo>
                    <a:pt x="930" y="522"/>
                  </a:lnTo>
                  <a:lnTo>
                    <a:pt x="934" y="526"/>
                  </a:lnTo>
                  <a:lnTo>
                    <a:pt x="1026" y="526"/>
                  </a:lnTo>
                  <a:lnTo>
                    <a:pt x="1026" y="524"/>
                  </a:lnTo>
                  <a:lnTo>
                    <a:pt x="1028" y="524"/>
                  </a:lnTo>
                  <a:lnTo>
                    <a:pt x="1028" y="518"/>
                  </a:lnTo>
                  <a:lnTo>
                    <a:pt x="1026" y="516"/>
                  </a:lnTo>
                  <a:lnTo>
                    <a:pt x="1026" y="514"/>
                  </a:lnTo>
                  <a:lnTo>
                    <a:pt x="1022" y="514"/>
                  </a:lnTo>
                  <a:lnTo>
                    <a:pt x="936" y="514"/>
                  </a:lnTo>
                  <a:lnTo>
                    <a:pt x="941" y="520"/>
                  </a:lnTo>
                  <a:lnTo>
                    <a:pt x="897" y="6"/>
                  </a:lnTo>
                  <a:lnTo>
                    <a:pt x="897" y="4"/>
                  </a:lnTo>
                  <a:lnTo>
                    <a:pt x="895" y="2"/>
                  </a:lnTo>
                  <a:lnTo>
                    <a:pt x="895" y="0"/>
                  </a:lnTo>
                  <a:lnTo>
                    <a:pt x="893" y="0"/>
                  </a:lnTo>
                  <a:lnTo>
                    <a:pt x="891" y="0"/>
                  </a:lnTo>
                  <a:lnTo>
                    <a:pt x="418" y="0"/>
                  </a:lnTo>
                  <a:lnTo>
                    <a:pt x="416" y="0"/>
                  </a:lnTo>
                  <a:lnTo>
                    <a:pt x="414" y="2"/>
                  </a:lnTo>
                  <a:lnTo>
                    <a:pt x="412" y="2"/>
                  </a:lnTo>
                  <a:lnTo>
                    <a:pt x="412" y="4"/>
                  </a:lnTo>
                  <a:lnTo>
                    <a:pt x="412" y="6"/>
                  </a:lnTo>
                  <a:lnTo>
                    <a:pt x="389" y="516"/>
                  </a:lnTo>
                  <a:lnTo>
                    <a:pt x="395" y="510"/>
                  </a:lnTo>
                  <a:lnTo>
                    <a:pt x="6" y="51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15" name="Freeform 163"/>
            <p:cNvSpPr>
              <a:spLocks/>
            </p:cNvSpPr>
            <p:nvPr/>
          </p:nvSpPr>
          <p:spPr bwMode="auto">
            <a:xfrm>
              <a:off x="5161" y="2921"/>
              <a:ext cx="0" cy="78"/>
            </a:xfrm>
            <a:custGeom>
              <a:avLst/>
              <a:gdLst>
                <a:gd name="T0" fmla="*/ 6 w 549"/>
                <a:gd name="T1" fmla="*/ 485 h 526"/>
                <a:gd name="T2" fmla="*/ 2 w 549"/>
                <a:gd name="T3" fmla="*/ 485 h 526"/>
                <a:gd name="T4" fmla="*/ 2 w 549"/>
                <a:gd name="T5" fmla="*/ 487 h 526"/>
                <a:gd name="T6" fmla="*/ 0 w 549"/>
                <a:gd name="T7" fmla="*/ 489 h 526"/>
                <a:gd name="T8" fmla="*/ 0 w 549"/>
                <a:gd name="T9" fmla="*/ 494 h 526"/>
                <a:gd name="T10" fmla="*/ 2 w 549"/>
                <a:gd name="T11" fmla="*/ 494 h 526"/>
                <a:gd name="T12" fmla="*/ 4 w 549"/>
                <a:gd name="T13" fmla="*/ 496 h 526"/>
                <a:gd name="T14" fmla="*/ 6 w 549"/>
                <a:gd name="T15" fmla="*/ 496 h 526"/>
                <a:gd name="T16" fmla="*/ 81 w 549"/>
                <a:gd name="T17" fmla="*/ 494 h 526"/>
                <a:gd name="T18" fmla="*/ 84 w 549"/>
                <a:gd name="T19" fmla="*/ 494 h 526"/>
                <a:gd name="T20" fmla="*/ 84 w 549"/>
                <a:gd name="T21" fmla="*/ 493 h 526"/>
                <a:gd name="T22" fmla="*/ 85 w 549"/>
                <a:gd name="T23" fmla="*/ 491 h 526"/>
                <a:gd name="T24" fmla="*/ 85 w 549"/>
                <a:gd name="T25" fmla="*/ 489 h 526"/>
                <a:gd name="T26" fmla="*/ 112 w 549"/>
                <a:gd name="T27" fmla="*/ 8 h 526"/>
                <a:gd name="T28" fmla="*/ 107 w 549"/>
                <a:gd name="T29" fmla="*/ 14 h 526"/>
                <a:gd name="T30" fmla="*/ 387 w 549"/>
                <a:gd name="T31" fmla="*/ 12 h 526"/>
                <a:gd name="T32" fmla="*/ 381 w 549"/>
                <a:gd name="T33" fmla="*/ 6 h 526"/>
                <a:gd name="T34" fmla="*/ 435 w 549"/>
                <a:gd name="T35" fmla="*/ 491 h 526"/>
                <a:gd name="T36" fmla="*/ 435 w 549"/>
                <a:gd name="T37" fmla="*/ 493 h 526"/>
                <a:gd name="T38" fmla="*/ 439 w 549"/>
                <a:gd name="T39" fmla="*/ 496 h 526"/>
                <a:gd name="T40" fmla="*/ 506 w 549"/>
                <a:gd name="T41" fmla="*/ 496 h 526"/>
                <a:gd name="T42" fmla="*/ 506 w 549"/>
                <a:gd name="T43" fmla="*/ 494 h 526"/>
                <a:gd name="T44" fmla="*/ 508 w 549"/>
                <a:gd name="T45" fmla="*/ 494 h 526"/>
                <a:gd name="T46" fmla="*/ 508 w 549"/>
                <a:gd name="T47" fmla="*/ 489 h 526"/>
                <a:gd name="T48" fmla="*/ 506 w 549"/>
                <a:gd name="T49" fmla="*/ 487 h 526"/>
                <a:gd name="T50" fmla="*/ 506 w 549"/>
                <a:gd name="T51" fmla="*/ 485 h 526"/>
                <a:gd name="T52" fmla="*/ 502 w 549"/>
                <a:gd name="T53" fmla="*/ 485 h 526"/>
                <a:gd name="T54" fmla="*/ 440 w 549"/>
                <a:gd name="T55" fmla="*/ 485 h 526"/>
                <a:gd name="T56" fmla="*/ 445 w 549"/>
                <a:gd name="T57" fmla="*/ 491 h 526"/>
                <a:gd name="T58" fmla="*/ 391 w 549"/>
                <a:gd name="T59" fmla="*/ 6 h 526"/>
                <a:gd name="T60" fmla="*/ 391 w 549"/>
                <a:gd name="T61" fmla="*/ 4 h 526"/>
                <a:gd name="T62" fmla="*/ 391 w 549"/>
                <a:gd name="T63" fmla="*/ 2 h 526"/>
                <a:gd name="T64" fmla="*/ 390 w 549"/>
                <a:gd name="T65" fmla="*/ 2 h 526"/>
                <a:gd name="T66" fmla="*/ 389 w 549"/>
                <a:gd name="T67" fmla="*/ 0 h 526"/>
                <a:gd name="T68" fmla="*/ 106 w 549"/>
                <a:gd name="T69" fmla="*/ 2 h 526"/>
                <a:gd name="T70" fmla="*/ 104 w 549"/>
                <a:gd name="T71" fmla="*/ 4 h 526"/>
                <a:gd name="T72" fmla="*/ 102 w 549"/>
                <a:gd name="T73" fmla="*/ 4 h 526"/>
                <a:gd name="T74" fmla="*/ 102 w 549"/>
                <a:gd name="T75" fmla="*/ 6 h 526"/>
                <a:gd name="T76" fmla="*/ 102 w 549"/>
                <a:gd name="T77" fmla="*/ 8 h 526"/>
                <a:gd name="T78" fmla="*/ 75 w 549"/>
                <a:gd name="T79" fmla="*/ 489 h 526"/>
                <a:gd name="T80" fmla="*/ 81 w 549"/>
                <a:gd name="T81" fmla="*/ 483 h 526"/>
                <a:gd name="T82" fmla="*/ 6 w 549"/>
                <a:gd name="T83" fmla="*/ 485 h 52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549" h="526">
                  <a:moveTo>
                    <a:pt x="6" y="514"/>
                  </a:moveTo>
                  <a:lnTo>
                    <a:pt x="2" y="514"/>
                  </a:lnTo>
                  <a:lnTo>
                    <a:pt x="2" y="516"/>
                  </a:lnTo>
                  <a:lnTo>
                    <a:pt x="0" y="518"/>
                  </a:lnTo>
                  <a:lnTo>
                    <a:pt x="0" y="524"/>
                  </a:lnTo>
                  <a:lnTo>
                    <a:pt x="2" y="524"/>
                  </a:lnTo>
                  <a:lnTo>
                    <a:pt x="4" y="526"/>
                  </a:lnTo>
                  <a:lnTo>
                    <a:pt x="6" y="526"/>
                  </a:lnTo>
                  <a:lnTo>
                    <a:pt x="87" y="524"/>
                  </a:lnTo>
                  <a:lnTo>
                    <a:pt x="90" y="524"/>
                  </a:lnTo>
                  <a:lnTo>
                    <a:pt x="90" y="522"/>
                  </a:lnTo>
                  <a:lnTo>
                    <a:pt x="92" y="520"/>
                  </a:lnTo>
                  <a:lnTo>
                    <a:pt x="92" y="518"/>
                  </a:lnTo>
                  <a:lnTo>
                    <a:pt x="121" y="8"/>
                  </a:lnTo>
                  <a:lnTo>
                    <a:pt x="115" y="14"/>
                  </a:lnTo>
                  <a:lnTo>
                    <a:pt x="418" y="12"/>
                  </a:lnTo>
                  <a:lnTo>
                    <a:pt x="412" y="6"/>
                  </a:lnTo>
                  <a:lnTo>
                    <a:pt x="470" y="520"/>
                  </a:lnTo>
                  <a:lnTo>
                    <a:pt x="470" y="522"/>
                  </a:lnTo>
                  <a:lnTo>
                    <a:pt x="474" y="526"/>
                  </a:lnTo>
                  <a:lnTo>
                    <a:pt x="547" y="526"/>
                  </a:lnTo>
                  <a:lnTo>
                    <a:pt x="547" y="524"/>
                  </a:lnTo>
                  <a:lnTo>
                    <a:pt x="549" y="524"/>
                  </a:lnTo>
                  <a:lnTo>
                    <a:pt x="549" y="518"/>
                  </a:lnTo>
                  <a:lnTo>
                    <a:pt x="547" y="516"/>
                  </a:lnTo>
                  <a:lnTo>
                    <a:pt x="547" y="514"/>
                  </a:lnTo>
                  <a:lnTo>
                    <a:pt x="543" y="514"/>
                  </a:lnTo>
                  <a:lnTo>
                    <a:pt x="475" y="514"/>
                  </a:lnTo>
                  <a:lnTo>
                    <a:pt x="481" y="520"/>
                  </a:lnTo>
                  <a:lnTo>
                    <a:pt x="423" y="6"/>
                  </a:lnTo>
                  <a:lnTo>
                    <a:pt x="423" y="4"/>
                  </a:lnTo>
                  <a:lnTo>
                    <a:pt x="423" y="2"/>
                  </a:lnTo>
                  <a:lnTo>
                    <a:pt x="422" y="2"/>
                  </a:lnTo>
                  <a:lnTo>
                    <a:pt x="420" y="0"/>
                  </a:lnTo>
                  <a:lnTo>
                    <a:pt x="114" y="2"/>
                  </a:lnTo>
                  <a:lnTo>
                    <a:pt x="112" y="4"/>
                  </a:lnTo>
                  <a:lnTo>
                    <a:pt x="110" y="4"/>
                  </a:lnTo>
                  <a:lnTo>
                    <a:pt x="110" y="6"/>
                  </a:lnTo>
                  <a:lnTo>
                    <a:pt x="110" y="8"/>
                  </a:lnTo>
                  <a:lnTo>
                    <a:pt x="81" y="518"/>
                  </a:lnTo>
                  <a:lnTo>
                    <a:pt x="87" y="512"/>
                  </a:lnTo>
                  <a:lnTo>
                    <a:pt x="6" y="5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16" name="Freeform 164"/>
            <p:cNvSpPr>
              <a:spLocks/>
            </p:cNvSpPr>
            <p:nvPr/>
          </p:nvSpPr>
          <p:spPr bwMode="auto">
            <a:xfrm>
              <a:off x="5225" y="2921"/>
              <a:ext cx="0" cy="78"/>
            </a:xfrm>
            <a:custGeom>
              <a:avLst/>
              <a:gdLst>
                <a:gd name="T0" fmla="*/ 6 w 418"/>
                <a:gd name="T1" fmla="*/ 485 h 526"/>
                <a:gd name="T2" fmla="*/ 4 w 418"/>
                <a:gd name="T3" fmla="*/ 485 h 526"/>
                <a:gd name="T4" fmla="*/ 0 w 418"/>
                <a:gd name="T5" fmla="*/ 489 h 526"/>
                <a:gd name="T6" fmla="*/ 0 w 418"/>
                <a:gd name="T7" fmla="*/ 494 h 526"/>
                <a:gd name="T8" fmla="*/ 2 w 418"/>
                <a:gd name="T9" fmla="*/ 494 h 526"/>
                <a:gd name="T10" fmla="*/ 4 w 418"/>
                <a:gd name="T11" fmla="*/ 496 h 526"/>
                <a:gd name="T12" fmla="*/ 92 w 418"/>
                <a:gd name="T13" fmla="*/ 496 h 526"/>
                <a:gd name="T14" fmla="*/ 92 w 418"/>
                <a:gd name="T15" fmla="*/ 494 h 526"/>
                <a:gd name="T16" fmla="*/ 93 w 418"/>
                <a:gd name="T17" fmla="*/ 494 h 526"/>
                <a:gd name="T18" fmla="*/ 93 w 418"/>
                <a:gd name="T19" fmla="*/ 491 h 526"/>
                <a:gd name="T20" fmla="*/ 120 w 418"/>
                <a:gd name="T21" fmla="*/ 6 h 526"/>
                <a:gd name="T22" fmla="*/ 116 w 418"/>
                <a:gd name="T23" fmla="*/ 12 h 526"/>
                <a:gd name="T24" fmla="*/ 249 w 418"/>
                <a:gd name="T25" fmla="*/ 12 h 526"/>
                <a:gd name="T26" fmla="*/ 244 w 418"/>
                <a:gd name="T27" fmla="*/ 6 h 526"/>
                <a:gd name="T28" fmla="*/ 296 w 418"/>
                <a:gd name="T29" fmla="*/ 491 h 526"/>
                <a:gd name="T30" fmla="*/ 296 w 418"/>
                <a:gd name="T31" fmla="*/ 493 h 526"/>
                <a:gd name="T32" fmla="*/ 299 w 418"/>
                <a:gd name="T33" fmla="*/ 496 h 526"/>
                <a:gd name="T34" fmla="*/ 387 w 418"/>
                <a:gd name="T35" fmla="*/ 496 h 526"/>
                <a:gd name="T36" fmla="*/ 387 w 418"/>
                <a:gd name="T37" fmla="*/ 494 h 526"/>
                <a:gd name="T38" fmla="*/ 389 w 418"/>
                <a:gd name="T39" fmla="*/ 494 h 526"/>
                <a:gd name="T40" fmla="*/ 389 w 418"/>
                <a:gd name="T41" fmla="*/ 489 h 526"/>
                <a:gd name="T42" fmla="*/ 387 w 418"/>
                <a:gd name="T43" fmla="*/ 487 h 526"/>
                <a:gd name="T44" fmla="*/ 387 w 418"/>
                <a:gd name="T45" fmla="*/ 485 h 526"/>
                <a:gd name="T46" fmla="*/ 383 w 418"/>
                <a:gd name="T47" fmla="*/ 485 h 526"/>
                <a:gd name="T48" fmla="*/ 301 w 418"/>
                <a:gd name="T49" fmla="*/ 485 h 526"/>
                <a:gd name="T50" fmla="*/ 307 w 418"/>
                <a:gd name="T51" fmla="*/ 491 h 526"/>
                <a:gd name="T52" fmla="*/ 255 w 418"/>
                <a:gd name="T53" fmla="*/ 6 h 526"/>
                <a:gd name="T54" fmla="*/ 255 w 418"/>
                <a:gd name="T55" fmla="*/ 4 h 526"/>
                <a:gd name="T56" fmla="*/ 253 w 418"/>
                <a:gd name="T57" fmla="*/ 2 h 526"/>
                <a:gd name="T58" fmla="*/ 253 w 418"/>
                <a:gd name="T59" fmla="*/ 0 h 526"/>
                <a:gd name="T60" fmla="*/ 251 w 418"/>
                <a:gd name="T61" fmla="*/ 0 h 526"/>
                <a:gd name="T62" fmla="*/ 249 w 418"/>
                <a:gd name="T63" fmla="*/ 0 h 526"/>
                <a:gd name="T64" fmla="*/ 116 w 418"/>
                <a:gd name="T65" fmla="*/ 0 h 526"/>
                <a:gd name="T66" fmla="*/ 114 w 418"/>
                <a:gd name="T67" fmla="*/ 0 h 526"/>
                <a:gd name="T68" fmla="*/ 112 w 418"/>
                <a:gd name="T69" fmla="*/ 2 h 526"/>
                <a:gd name="T70" fmla="*/ 110 w 418"/>
                <a:gd name="T71" fmla="*/ 2 h 526"/>
                <a:gd name="T72" fmla="*/ 110 w 418"/>
                <a:gd name="T73" fmla="*/ 4 h 526"/>
                <a:gd name="T74" fmla="*/ 110 w 418"/>
                <a:gd name="T75" fmla="*/ 6 h 526"/>
                <a:gd name="T76" fmla="*/ 83 w 418"/>
                <a:gd name="T77" fmla="*/ 491 h 526"/>
                <a:gd name="T78" fmla="*/ 89 w 418"/>
                <a:gd name="T79" fmla="*/ 485 h 526"/>
                <a:gd name="T80" fmla="*/ 6 w 418"/>
                <a:gd name="T81" fmla="*/ 485 h 52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418" h="526">
                  <a:moveTo>
                    <a:pt x="6" y="514"/>
                  </a:moveTo>
                  <a:lnTo>
                    <a:pt x="4" y="514"/>
                  </a:lnTo>
                  <a:lnTo>
                    <a:pt x="0" y="518"/>
                  </a:lnTo>
                  <a:lnTo>
                    <a:pt x="0" y="524"/>
                  </a:lnTo>
                  <a:lnTo>
                    <a:pt x="2" y="524"/>
                  </a:lnTo>
                  <a:lnTo>
                    <a:pt x="4" y="526"/>
                  </a:lnTo>
                  <a:lnTo>
                    <a:pt x="99" y="526"/>
                  </a:lnTo>
                  <a:lnTo>
                    <a:pt x="99" y="524"/>
                  </a:lnTo>
                  <a:lnTo>
                    <a:pt x="100" y="524"/>
                  </a:lnTo>
                  <a:lnTo>
                    <a:pt x="100" y="520"/>
                  </a:lnTo>
                  <a:lnTo>
                    <a:pt x="129" y="6"/>
                  </a:lnTo>
                  <a:lnTo>
                    <a:pt x="124" y="12"/>
                  </a:lnTo>
                  <a:lnTo>
                    <a:pt x="268" y="12"/>
                  </a:lnTo>
                  <a:lnTo>
                    <a:pt x="262" y="6"/>
                  </a:lnTo>
                  <a:lnTo>
                    <a:pt x="318" y="520"/>
                  </a:lnTo>
                  <a:lnTo>
                    <a:pt x="318" y="522"/>
                  </a:lnTo>
                  <a:lnTo>
                    <a:pt x="322" y="526"/>
                  </a:lnTo>
                  <a:lnTo>
                    <a:pt x="416" y="526"/>
                  </a:lnTo>
                  <a:lnTo>
                    <a:pt x="416" y="524"/>
                  </a:lnTo>
                  <a:lnTo>
                    <a:pt x="418" y="524"/>
                  </a:lnTo>
                  <a:lnTo>
                    <a:pt x="418" y="518"/>
                  </a:lnTo>
                  <a:lnTo>
                    <a:pt x="416" y="516"/>
                  </a:lnTo>
                  <a:lnTo>
                    <a:pt x="416" y="514"/>
                  </a:lnTo>
                  <a:lnTo>
                    <a:pt x="412" y="514"/>
                  </a:lnTo>
                  <a:lnTo>
                    <a:pt x="324" y="514"/>
                  </a:lnTo>
                  <a:lnTo>
                    <a:pt x="330" y="520"/>
                  </a:lnTo>
                  <a:lnTo>
                    <a:pt x="274" y="6"/>
                  </a:lnTo>
                  <a:lnTo>
                    <a:pt x="274" y="4"/>
                  </a:lnTo>
                  <a:lnTo>
                    <a:pt x="272" y="2"/>
                  </a:lnTo>
                  <a:lnTo>
                    <a:pt x="272" y="0"/>
                  </a:lnTo>
                  <a:lnTo>
                    <a:pt x="270" y="0"/>
                  </a:lnTo>
                  <a:lnTo>
                    <a:pt x="268" y="0"/>
                  </a:lnTo>
                  <a:lnTo>
                    <a:pt x="124" y="0"/>
                  </a:lnTo>
                  <a:lnTo>
                    <a:pt x="122" y="0"/>
                  </a:lnTo>
                  <a:lnTo>
                    <a:pt x="120" y="2"/>
                  </a:lnTo>
                  <a:lnTo>
                    <a:pt x="118" y="2"/>
                  </a:lnTo>
                  <a:lnTo>
                    <a:pt x="118" y="4"/>
                  </a:lnTo>
                  <a:lnTo>
                    <a:pt x="118" y="6"/>
                  </a:lnTo>
                  <a:lnTo>
                    <a:pt x="89" y="520"/>
                  </a:lnTo>
                  <a:lnTo>
                    <a:pt x="95" y="514"/>
                  </a:lnTo>
                  <a:lnTo>
                    <a:pt x="6" y="514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17" name="Freeform 165"/>
            <p:cNvSpPr>
              <a:spLocks/>
            </p:cNvSpPr>
            <p:nvPr/>
          </p:nvSpPr>
          <p:spPr bwMode="auto">
            <a:xfrm>
              <a:off x="5179" y="3177"/>
              <a:ext cx="0" cy="78"/>
            </a:xfrm>
            <a:custGeom>
              <a:avLst/>
              <a:gdLst>
                <a:gd name="T0" fmla="*/ 479 w 522"/>
                <a:gd name="T1" fmla="*/ 11 h 11"/>
                <a:gd name="T2" fmla="*/ 483 w 522"/>
                <a:gd name="T3" fmla="*/ 11 h 11"/>
                <a:gd name="T4" fmla="*/ 483 w 522"/>
                <a:gd name="T5" fmla="*/ 9 h 11"/>
                <a:gd name="T6" fmla="*/ 485 w 522"/>
                <a:gd name="T7" fmla="*/ 9 h 11"/>
                <a:gd name="T8" fmla="*/ 485 w 522"/>
                <a:gd name="T9" fmla="*/ 4 h 11"/>
                <a:gd name="T10" fmla="*/ 483 w 522"/>
                <a:gd name="T11" fmla="*/ 2 h 11"/>
                <a:gd name="T12" fmla="*/ 483 w 522"/>
                <a:gd name="T13" fmla="*/ 0 h 11"/>
                <a:gd name="T14" fmla="*/ 4 w 522"/>
                <a:gd name="T15" fmla="*/ 0 h 11"/>
                <a:gd name="T16" fmla="*/ 0 w 522"/>
                <a:gd name="T17" fmla="*/ 4 h 11"/>
                <a:gd name="T18" fmla="*/ 0 w 522"/>
                <a:gd name="T19" fmla="*/ 9 h 11"/>
                <a:gd name="T20" fmla="*/ 2 w 522"/>
                <a:gd name="T21" fmla="*/ 9 h 11"/>
                <a:gd name="T22" fmla="*/ 4 w 522"/>
                <a:gd name="T23" fmla="*/ 11 h 11"/>
                <a:gd name="T24" fmla="*/ 6 w 522"/>
                <a:gd name="T25" fmla="*/ 11 h 11"/>
                <a:gd name="T26" fmla="*/ 479 w 522"/>
                <a:gd name="T27" fmla="*/ 11 h 1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2" h="11">
                  <a:moveTo>
                    <a:pt x="516" y="11"/>
                  </a:moveTo>
                  <a:lnTo>
                    <a:pt x="520" y="11"/>
                  </a:lnTo>
                  <a:lnTo>
                    <a:pt x="520" y="9"/>
                  </a:lnTo>
                  <a:lnTo>
                    <a:pt x="522" y="9"/>
                  </a:lnTo>
                  <a:lnTo>
                    <a:pt x="522" y="4"/>
                  </a:lnTo>
                  <a:lnTo>
                    <a:pt x="520" y="2"/>
                  </a:lnTo>
                  <a:lnTo>
                    <a:pt x="520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6" y="11"/>
                  </a:lnTo>
                  <a:lnTo>
                    <a:pt x="516" y="1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18" name="Freeform 166"/>
            <p:cNvSpPr>
              <a:spLocks/>
            </p:cNvSpPr>
            <p:nvPr/>
          </p:nvSpPr>
          <p:spPr bwMode="auto">
            <a:xfrm>
              <a:off x="5641" y="3164"/>
              <a:ext cx="0" cy="78"/>
            </a:xfrm>
            <a:custGeom>
              <a:avLst/>
              <a:gdLst>
                <a:gd name="T0" fmla="*/ 0 w 36"/>
                <a:gd name="T1" fmla="*/ 35 h 37"/>
                <a:gd name="T2" fmla="*/ 34 w 36"/>
                <a:gd name="T3" fmla="*/ 18 h 37"/>
                <a:gd name="T4" fmla="*/ 0 w 36"/>
                <a:gd name="T5" fmla="*/ 0 h 37"/>
                <a:gd name="T6" fmla="*/ 0 w 36"/>
                <a:gd name="T7" fmla="*/ 35 h 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37">
                  <a:moveTo>
                    <a:pt x="0" y="37"/>
                  </a:moveTo>
                  <a:lnTo>
                    <a:pt x="36" y="20"/>
                  </a:lnTo>
                  <a:lnTo>
                    <a:pt x="0" y="0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19" name="Freeform 167"/>
            <p:cNvSpPr>
              <a:spLocks/>
            </p:cNvSpPr>
            <p:nvPr/>
          </p:nvSpPr>
          <p:spPr bwMode="auto">
            <a:xfrm>
              <a:off x="5635" y="3159"/>
              <a:ext cx="0" cy="78"/>
            </a:xfrm>
            <a:custGeom>
              <a:avLst/>
              <a:gdLst>
                <a:gd name="T0" fmla="*/ 0 w 48"/>
                <a:gd name="T1" fmla="*/ 40 h 48"/>
                <a:gd name="T2" fmla="*/ 0 w 48"/>
                <a:gd name="T3" fmla="*/ 44 h 48"/>
                <a:gd name="T4" fmla="*/ 2 w 48"/>
                <a:gd name="T5" fmla="*/ 44 h 48"/>
                <a:gd name="T6" fmla="*/ 4 w 48"/>
                <a:gd name="T7" fmla="*/ 46 h 48"/>
                <a:gd name="T8" fmla="*/ 7 w 48"/>
                <a:gd name="T9" fmla="*/ 46 h 48"/>
                <a:gd name="T10" fmla="*/ 42 w 48"/>
                <a:gd name="T11" fmla="*/ 28 h 48"/>
                <a:gd name="T12" fmla="*/ 46 w 48"/>
                <a:gd name="T13" fmla="*/ 25 h 48"/>
                <a:gd name="T14" fmla="*/ 46 w 48"/>
                <a:gd name="T15" fmla="*/ 23 h 48"/>
                <a:gd name="T16" fmla="*/ 42 w 48"/>
                <a:gd name="T17" fmla="*/ 19 h 48"/>
                <a:gd name="T18" fmla="*/ 7 w 48"/>
                <a:gd name="T19" fmla="*/ 0 h 48"/>
                <a:gd name="T20" fmla="*/ 2 w 48"/>
                <a:gd name="T21" fmla="*/ 0 h 48"/>
                <a:gd name="T22" fmla="*/ 2 w 48"/>
                <a:gd name="T23" fmla="*/ 2 h 48"/>
                <a:gd name="T24" fmla="*/ 0 w 48"/>
                <a:gd name="T25" fmla="*/ 3 h 48"/>
                <a:gd name="T26" fmla="*/ 0 w 48"/>
                <a:gd name="T27" fmla="*/ 5 h 48"/>
                <a:gd name="T28" fmla="*/ 0 w 48"/>
                <a:gd name="T29" fmla="*/ 40 h 48"/>
                <a:gd name="T30" fmla="*/ 11 w 48"/>
                <a:gd name="T31" fmla="*/ 40 h 48"/>
                <a:gd name="T32" fmla="*/ 11 w 48"/>
                <a:gd name="T33" fmla="*/ 5 h 48"/>
                <a:gd name="T34" fmla="*/ 4 w 48"/>
                <a:gd name="T35" fmla="*/ 11 h 48"/>
                <a:gd name="T36" fmla="*/ 38 w 48"/>
                <a:gd name="T37" fmla="*/ 28 h 48"/>
                <a:gd name="T38" fmla="*/ 38 w 48"/>
                <a:gd name="T39" fmla="*/ 19 h 48"/>
                <a:gd name="T40" fmla="*/ 4 w 48"/>
                <a:gd name="T41" fmla="*/ 34 h 48"/>
                <a:gd name="T42" fmla="*/ 11 w 48"/>
                <a:gd name="T43" fmla="*/ 40 h 48"/>
                <a:gd name="T44" fmla="*/ 0 w 48"/>
                <a:gd name="T45" fmla="*/ 40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48" h="48">
                  <a:moveTo>
                    <a:pt x="0" y="42"/>
                  </a:moveTo>
                  <a:lnTo>
                    <a:pt x="0" y="46"/>
                  </a:lnTo>
                  <a:lnTo>
                    <a:pt x="2" y="46"/>
                  </a:lnTo>
                  <a:lnTo>
                    <a:pt x="4" y="48"/>
                  </a:lnTo>
                  <a:lnTo>
                    <a:pt x="7" y="48"/>
                  </a:lnTo>
                  <a:lnTo>
                    <a:pt x="44" y="30"/>
                  </a:lnTo>
                  <a:lnTo>
                    <a:pt x="48" y="27"/>
                  </a:lnTo>
                  <a:lnTo>
                    <a:pt x="48" y="23"/>
                  </a:lnTo>
                  <a:lnTo>
                    <a:pt x="44" y="19"/>
                  </a:lnTo>
                  <a:lnTo>
                    <a:pt x="7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42"/>
                  </a:lnTo>
                  <a:lnTo>
                    <a:pt x="11" y="42"/>
                  </a:lnTo>
                  <a:lnTo>
                    <a:pt x="11" y="5"/>
                  </a:lnTo>
                  <a:lnTo>
                    <a:pt x="4" y="11"/>
                  </a:lnTo>
                  <a:lnTo>
                    <a:pt x="40" y="30"/>
                  </a:lnTo>
                  <a:lnTo>
                    <a:pt x="40" y="19"/>
                  </a:lnTo>
                  <a:lnTo>
                    <a:pt x="4" y="36"/>
                  </a:lnTo>
                  <a:lnTo>
                    <a:pt x="11" y="42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20" name="Freeform 168"/>
            <p:cNvSpPr>
              <a:spLocks/>
            </p:cNvSpPr>
            <p:nvPr/>
          </p:nvSpPr>
          <p:spPr bwMode="auto">
            <a:xfrm>
              <a:off x="5185" y="3164"/>
              <a:ext cx="0" cy="78"/>
            </a:xfrm>
            <a:custGeom>
              <a:avLst/>
              <a:gdLst>
                <a:gd name="T0" fmla="*/ 33 w 37"/>
                <a:gd name="T1" fmla="*/ 35 h 37"/>
                <a:gd name="T2" fmla="*/ 0 w 37"/>
                <a:gd name="T3" fmla="*/ 18 h 37"/>
                <a:gd name="T4" fmla="*/ 33 w 37"/>
                <a:gd name="T5" fmla="*/ 0 h 37"/>
                <a:gd name="T6" fmla="*/ 33 w 37"/>
                <a:gd name="T7" fmla="*/ 35 h 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37">
                  <a:moveTo>
                    <a:pt x="37" y="37"/>
                  </a:moveTo>
                  <a:lnTo>
                    <a:pt x="0" y="20"/>
                  </a:lnTo>
                  <a:lnTo>
                    <a:pt x="37" y="0"/>
                  </a:lnTo>
                  <a:lnTo>
                    <a:pt x="37" y="3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721" name="Freeform 169"/>
            <p:cNvSpPr>
              <a:spLocks/>
            </p:cNvSpPr>
            <p:nvPr/>
          </p:nvSpPr>
          <p:spPr bwMode="auto">
            <a:xfrm>
              <a:off x="5179" y="3159"/>
              <a:ext cx="0" cy="78"/>
            </a:xfrm>
            <a:custGeom>
              <a:avLst/>
              <a:gdLst>
                <a:gd name="T0" fmla="*/ 34 w 48"/>
                <a:gd name="T1" fmla="*/ 40 h 48"/>
                <a:gd name="T2" fmla="*/ 41 w 48"/>
                <a:gd name="T3" fmla="*/ 34 h 48"/>
                <a:gd name="T4" fmla="*/ 8 w 48"/>
                <a:gd name="T5" fmla="*/ 19 h 48"/>
                <a:gd name="T6" fmla="*/ 8 w 48"/>
                <a:gd name="T7" fmla="*/ 28 h 48"/>
                <a:gd name="T8" fmla="*/ 41 w 48"/>
                <a:gd name="T9" fmla="*/ 11 h 48"/>
                <a:gd name="T10" fmla="*/ 34 w 48"/>
                <a:gd name="T11" fmla="*/ 5 h 48"/>
                <a:gd name="T12" fmla="*/ 34 w 48"/>
                <a:gd name="T13" fmla="*/ 40 h 48"/>
                <a:gd name="T14" fmla="*/ 44 w 48"/>
                <a:gd name="T15" fmla="*/ 40 h 48"/>
                <a:gd name="T16" fmla="*/ 44 w 48"/>
                <a:gd name="T17" fmla="*/ 5 h 48"/>
                <a:gd name="T18" fmla="*/ 44 w 48"/>
                <a:gd name="T19" fmla="*/ 3 h 48"/>
                <a:gd name="T20" fmla="*/ 42 w 48"/>
                <a:gd name="T21" fmla="*/ 2 h 48"/>
                <a:gd name="T22" fmla="*/ 42 w 48"/>
                <a:gd name="T23" fmla="*/ 0 h 48"/>
                <a:gd name="T24" fmla="*/ 41 w 48"/>
                <a:gd name="T25" fmla="*/ 0 h 48"/>
                <a:gd name="T26" fmla="*/ 39 w 48"/>
                <a:gd name="T27" fmla="*/ 0 h 48"/>
                <a:gd name="T28" fmla="*/ 37 w 48"/>
                <a:gd name="T29" fmla="*/ 0 h 48"/>
                <a:gd name="T30" fmla="*/ 4 w 48"/>
                <a:gd name="T31" fmla="*/ 19 h 48"/>
                <a:gd name="T32" fmla="*/ 2 w 48"/>
                <a:gd name="T33" fmla="*/ 21 h 48"/>
                <a:gd name="T34" fmla="*/ 0 w 48"/>
                <a:gd name="T35" fmla="*/ 23 h 48"/>
                <a:gd name="T36" fmla="*/ 0 w 48"/>
                <a:gd name="T37" fmla="*/ 24 h 48"/>
                <a:gd name="T38" fmla="*/ 0 w 48"/>
                <a:gd name="T39" fmla="*/ 25 h 48"/>
                <a:gd name="T40" fmla="*/ 2 w 48"/>
                <a:gd name="T41" fmla="*/ 26 h 48"/>
                <a:gd name="T42" fmla="*/ 4 w 48"/>
                <a:gd name="T43" fmla="*/ 28 h 48"/>
                <a:gd name="T44" fmla="*/ 37 w 48"/>
                <a:gd name="T45" fmla="*/ 46 h 48"/>
                <a:gd name="T46" fmla="*/ 39 w 48"/>
                <a:gd name="T47" fmla="*/ 46 h 48"/>
                <a:gd name="T48" fmla="*/ 41 w 48"/>
                <a:gd name="T49" fmla="*/ 46 h 48"/>
                <a:gd name="T50" fmla="*/ 42 w 48"/>
                <a:gd name="T51" fmla="*/ 46 h 48"/>
                <a:gd name="T52" fmla="*/ 42 w 48"/>
                <a:gd name="T53" fmla="*/ 44 h 48"/>
                <a:gd name="T54" fmla="*/ 44 w 48"/>
                <a:gd name="T55" fmla="*/ 44 h 48"/>
                <a:gd name="T56" fmla="*/ 44 w 48"/>
                <a:gd name="T57" fmla="*/ 42 h 48"/>
                <a:gd name="T58" fmla="*/ 44 w 48"/>
                <a:gd name="T59" fmla="*/ 40 h 48"/>
                <a:gd name="T60" fmla="*/ 34 w 48"/>
                <a:gd name="T61" fmla="*/ 40 h 48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" h="48">
                  <a:moveTo>
                    <a:pt x="37" y="42"/>
                  </a:moveTo>
                  <a:lnTo>
                    <a:pt x="45" y="36"/>
                  </a:lnTo>
                  <a:lnTo>
                    <a:pt x="8" y="19"/>
                  </a:lnTo>
                  <a:lnTo>
                    <a:pt x="8" y="30"/>
                  </a:lnTo>
                  <a:lnTo>
                    <a:pt x="45" y="11"/>
                  </a:lnTo>
                  <a:lnTo>
                    <a:pt x="37" y="5"/>
                  </a:lnTo>
                  <a:lnTo>
                    <a:pt x="37" y="42"/>
                  </a:lnTo>
                  <a:lnTo>
                    <a:pt x="48" y="42"/>
                  </a:lnTo>
                  <a:lnTo>
                    <a:pt x="48" y="5"/>
                  </a:lnTo>
                  <a:lnTo>
                    <a:pt x="48" y="3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4" y="19"/>
                  </a:lnTo>
                  <a:lnTo>
                    <a:pt x="2" y="21"/>
                  </a:lnTo>
                  <a:lnTo>
                    <a:pt x="0" y="23"/>
                  </a:lnTo>
                  <a:lnTo>
                    <a:pt x="0" y="25"/>
                  </a:lnTo>
                  <a:lnTo>
                    <a:pt x="0" y="27"/>
                  </a:lnTo>
                  <a:lnTo>
                    <a:pt x="2" y="28"/>
                  </a:lnTo>
                  <a:lnTo>
                    <a:pt x="4" y="30"/>
                  </a:lnTo>
                  <a:lnTo>
                    <a:pt x="41" y="48"/>
                  </a:lnTo>
                  <a:lnTo>
                    <a:pt x="43" y="48"/>
                  </a:lnTo>
                  <a:lnTo>
                    <a:pt x="45" y="48"/>
                  </a:lnTo>
                  <a:lnTo>
                    <a:pt x="46" y="48"/>
                  </a:lnTo>
                  <a:lnTo>
                    <a:pt x="46" y="46"/>
                  </a:lnTo>
                  <a:lnTo>
                    <a:pt x="48" y="46"/>
                  </a:lnTo>
                  <a:lnTo>
                    <a:pt x="48" y="44"/>
                  </a:lnTo>
                  <a:lnTo>
                    <a:pt x="48" y="42"/>
                  </a:lnTo>
                  <a:lnTo>
                    <a:pt x="37" y="4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77994" name="Rectangle 170"/>
            <p:cNvSpPr>
              <a:spLocks noChangeArrowheads="1"/>
            </p:cNvSpPr>
            <p:nvPr/>
          </p:nvSpPr>
          <p:spPr bwMode="auto">
            <a:xfrm>
              <a:off x="5346" y="3212"/>
              <a:ext cx="13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r" defTabSz="8445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FF3300"/>
                  </a:solidFill>
                  <a:latin typeface="Symbol" charset="0"/>
                </a:rPr>
                <a:t>D</a:t>
              </a:r>
              <a:r>
                <a:rPr lang="en-US" sz="1300" b="1">
                  <a:solidFill>
                    <a:srgbClr val="FF3300"/>
                  </a:solidFill>
                </a:rPr>
                <a:t>T</a:t>
              </a:r>
              <a:endParaRPr lang="en-US" sz="1700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0"/>
              </a:endParaRPr>
            </a:p>
          </p:txBody>
        </p:sp>
        <p:sp>
          <p:nvSpPr>
            <p:cNvPr id="77995" name="Rectangle 171"/>
            <p:cNvSpPr>
              <a:spLocks noChangeArrowheads="1"/>
            </p:cNvSpPr>
            <p:nvPr/>
          </p:nvSpPr>
          <p:spPr bwMode="auto">
            <a:xfrm>
              <a:off x="5049" y="2910"/>
              <a:ext cx="71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445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000000"/>
                  </a:solidFill>
                </a:rPr>
                <a:t>G</a:t>
              </a:r>
              <a:endParaRPr lang="en-US" sz="1700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77996" name="Line 172"/>
            <p:cNvSpPr>
              <a:spLocks noChangeShapeType="1"/>
            </p:cNvSpPr>
            <p:nvPr/>
          </p:nvSpPr>
          <p:spPr bwMode="auto">
            <a:xfrm>
              <a:off x="5204" y="1364"/>
              <a:ext cx="242" cy="155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000000"/>
                </a:solidFill>
              </a:endParaRPr>
            </a:p>
          </p:txBody>
        </p:sp>
      </p:grpSp>
      <p:grpSp>
        <p:nvGrpSpPr>
          <p:cNvPr id="78326" name="Group 502"/>
          <p:cNvGrpSpPr>
            <a:grpSpLocks/>
          </p:cNvGrpSpPr>
          <p:nvPr/>
        </p:nvGrpSpPr>
        <p:grpSpPr bwMode="auto">
          <a:xfrm>
            <a:off x="3932238" y="1406525"/>
            <a:ext cx="2859088" cy="4281488"/>
            <a:chOff x="1744" y="856"/>
            <a:chExt cx="1801" cy="2697"/>
          </a:xfrm>
        </p:grpSpPr>
        <p:sp>
          <p:nvSpPr>
            <p:cNvPr id="16515" name="Freeform 275"/>
            <p:cNvSpPr>
              <a:spLocks/>
            </p:cNvSpPr>
            <p:nvPr/>
          </p:nvSpPr>
          <p:spPr bwMode="auto">
            <a:xfrm>
              <a:off x="2870" y="3391"/>
              <a:ext cx="0" cy="78"/>
            </a:xfrm>
            <a:custGeom>
              <a:avLst/>
              <a:gdLst>
                <a:gd name="T0" fmla="*/ 332 w 375"/>
                <a:gd name="T1" fmla="*/ 4 h 119"/>
                <a:gd name="T2" fmla="*/ 293 w 375"/>
                <a:gd name="T3" fmla="*/ 10 h 119"/>
                <a:gd name="T4" fmla="*/ 261 w 375"/>
                <a:gd name="T5" fmla="*/ 14 h 119"/>
                <a:gd name="T6" fmla="*/ 226 w 375"/>
                <a:gd name="T7" fmla="*/ 19 h 119"/>
                <a:gd name="T8" fmla="*/ 200 w 375"/>
                <a:gd name="T9" fmla="*/ 25 h 119"/>
                <a:gd name="T10" fmla="*/ 178 w 375"/>
                <a:gd name="T11" fmla="*/ 31 h 119"/>
                <a:gd name="T12" fmla="*/ 157 w 375"/>
                <a:gd name="T13" fmla="*/ 36 h 119"/>
                <a:gd name="T14" fmla="*/ 144 w 375"/>
                <a:gd name="T15" fmla="*/ 38 h 119"/>
                <a:gd name="T16" fmla="*/ 129 w 375"/>
                <a:gd name="T17" fmla="*/ 43 h 119"/>
                <a:gd name="T18" fmla="*/ 114 w 375"/>
                <a:gd name="T19" fmla="*/ 48 h 119"/>
                <a:gd name="T20" fmla="*/ 100 w 375"/>
                <a:gd name="T21" fmla="*/ 54 h 119"/>
                <a:gd name="T22" fmla="*/ 87 w 375"/>
                <a:gd name="T23" fmla="*/ 59 h 119"/>
                <a:gd name="T24" fmla="*/ 75 w 375"/>
                <a:gd name="T25" fmla="*/ 65 h 119"/>
                <a:gd name="T26" fmla="*/ 67 w 375"/>
                <a:gd name="T27" fmla="*/ 70 h 119"/>
                <a:gd name="T28" fmla="*/ 54 w 375"/>
                <a:gd name="T29" fmla="*/ 75 h 119"/>
                <a:gd name="T30" fmla="*/ 42 w 375"/>
                <a:gd name="T31" fmla="*/ 81 h 119"/>
                <a:gd name="T32" fmla="*/ 33 w 375"/>
                <a:gd name="T33" fmla="*/ 86 h 119"/>
                <a:gd name="T34" fmla="*/ 19 w 375"/>
                <a:gd name="T35" fmla="*/ 92 h 119"/>
                <a:gd name="T36" fmla="*/ 8 w 375"/>
                <a:gd name="T37" fmla="*/ 98 h 119"/>
                <a:gd name="T38" fmla="*/ 8 w 375"/>
                <a:gd name="T39" fmla="*/ 111 h 119"/>
                <a:gd name="T40" fmla="*/ 10 w 375"/>
                <a:gd name="T41" fmla="*/ 107 h 119"/>
                <a:gd name="T42" fmla="*/ 17 w 375"/>
                <a:gd name="T43" fmla="*/ 106 h 119"/>
                <a:gd name="T44" fmla="*/ 23 w 375"/>
                <a:gd name="T45" fmla="*/ 101 h 119"/>
                <a:gd name="T46" fmla="*/ 27 w 375"/>
                <a:gd name="T47" fmla="*/ 99 h 119"/>
                <a:gd name="T48" fmla="*/ 36 w 375"/>
                <a:gd name="T49" fmla="*/ 98 h 119"/>
                <a:gd name="T50" fmla="*/ 38 w 375"/>
                <a:gd name="T51" fmla="*/ 94 h 119"/>
                <a:gd name="T52" fmla="*/ 46 w 375"/>
                <a:gd name="T53" fmla="*/ 92 h 119"/>
                <a:gd name="T54" fmla="*/ 48 w 375"/>
                <a:gd name="T55" fmla="*/ 88 h 119"/>
                <a:gd name="T56" fmla="*/ 58 w 375"/>
                <a:gd name="T57" fmla="*/ 86 h 119"/>
                <a:gd name="T58" fmla="*/ 60 w 375"/>
                <a:gd name="T59" fmla="*/ 82 h 119"/>
                <a:gd name="T60" fmla="*/ 71 w 375"/>
                <a:gd name="T61" fmla="*/ 81 h 119"/>
                <a:gd name="T62" fmla="*/ 73 w 375"/>
                <a:gd name="T63" fmla="*/ 79 h 119"/>
                <a:gd name="T64" fmla="*/ 77 w 375"/>
                <a:gd name="T65" fmla="*/ 75 h 119"/>
                <a:gd name="T66" fmla="*/ 87 w 375"/>
                <a:gd name="T67" fmla="*/ 73 h 119"/>
                <a:gd name="T68" fmla="*/ 89 w 375"/>
                <a:gd name="T69" fmla="*/ 70 h 119"/>
                <a:gd name="T70" fmla="*/ 100 w 375"/>
                <a:gd name="T71" fmla="*/ 69 h 119"/>
                <a:gd name="T72" fmla="*/ 102 w 375"/>
                <a:gd name="T73" fmla="*/ 65 h 119"/>
                <a:gd name="T74" fmla="*/ 114 w 375"/>
                <a:gd name="T75" fmla="*/ 63 h 119"/>
                <a:gd name="T76" fmla="*/ 116 w 375"/>
                <a:gd name="T77" fmla="*/ 59 h 119"/>
                <a:gd name="T78" fmla="*/ 129 w 375"/>
                <a:gd name="T79" fmla="*/ 58 h 119"/>
                <a:gd name="T80" fmla="*/ 131 w 375"/>
                <a:gd name="T81" fmla="*/ 54 h 119"/>
                <a:gd name="T82" fmla="*/ 142 w 375"/>
                <a:gd name="T83" fmla="*/ 50 h 119"/>
                <a:gd name="T84" fmla="*/ 152 w 375"/>
                <a:gd name="T85" fmla="*/ 48 h 119"/>
                <a:gd name="T86" fmla="*/ 162 w 375"/>
                <a:gd name="T87" fmla="*/ 44 h 119"/>
                <a:gd name="T88" fmla="*/ 166 w 375"/>
                <a:gd name="T89" fmla="*/ 42 h 119"/>
                <a:gd name="T90" fmla="*/ 177 w 375"/>
                <a:gd name="T91" fmla="*/ 42 h 119"/>
                <a:gd name="T92" fmla="*/ 187 w 375"/>
                <a:gd name="T93" fmla="*/ 36 h 119"/>
                <a:gd name="T94" fmla="*/ 200 w 375"/>
                <a:gd name="T95" fmla="*/ 36 h 119"/>
                <a:gd name="T96" fmla="*/ 209 w 375"/>
                <a:gd name="T97" fmla="*/ 31 h 119"/>
                <a:gd name="T98" fmla="*/ 225 w 375"/>
                <a:gd name="T99" fmla="*/ 31 h 119"/>
                <a:gd name="T100" fmla="*/ 236 w 375"/>
                <a:gd name="T101" fmla="*/ 25 h 119"/>
                <a:gd name="T102" fmla="*/ 257 w 375"/>
                <a:gd name="T103" fmla="*/ 25 h 119"/>
                <a:gd name="T104" fmla="*/ 270 w 375"/>
                <a:gd name="T105" fmla="*/ 19 h 119"/>
                <a:gd name="T106" fmla="*/ 287 w 375"/>
                <a:gd name="T107" fmla="*/ 19 h 119"/>
                <a:gd name="T108" fmla="*/ 309 w 375"/>
                <a:gd name="T109" fmla="*/ 15 h 119"/>
                <a:gd name="T110" fmla="*/ 324 w 375"/>
                <a:gd name="T111" fmla="*/ 13 h 119"/>
                <a:gd name="T112" fmla="*/ 343 w 375"/>
                <a:gd name="T113" fmla="*/ 11 h 11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75" h="119">
                  <a:moveTo>
                    <a:pt x="370" y="11"/>
                  </a:moveTo>
                  <a:lnTo>
                    <a:pt x="373" y="11"/>
                  </a:lnTo>
                  <a:lnTo>
                    <a:pt x="373" y="10"/>
                  </a:lnTo>
                  <a:lnTo>
                    <a:pt x="375" y="10"/>
                  </a:lnTo>
                  <a:lnTo>
                    <a:pt x="375" y="4"/>
                  </a:lnTo>
                  <a:lnTo>
                    <a:pt x="373" y="2"/>
                  </a:lnTo>
                  <a:lnTo>
                    <a:pt x="373" y="0"/>
                  </a:lnTo>
                  <a:lnTo>
                    <a:pt x="362" y="0"/>
                  </a:lnTo>
                  <a:lnTo>
                    <a:pt x="358" y="4"/>
                  </a:lnTo>
                  <a:lnTo>
                    <a:pt x="362" y="2"/>
                  </a:lnTo>
                  <a:lnTo>
                    <a:pt x="346" y="2"/>
                  </a:lnTo>
                  <a:lnTo>
                    <a:pt x="343" y="6"/>
                  </a:lnTo>
                  <a:lnTo>
                    <a:pt x="346" y="4"/>
                  </a:lnTo>
                  <a:lnTo>
                    <a:pt x="333" y="4"/>
                  </a:lnTo>
                  <a:lnTo>
                    <a:pt x="329" y="8"/>
                  </a:lnTo>
                  <a:lnTo>
                    <a:pt x="333" y="6"/>
                  </a:lnTo>
                  <a:lnTo>
                    <a:pt x="320" y="6"/>
                  </a:lnTo>
                  <a:lnTo>
                    <a:pt x="316" y="10"/>
                  </a:lnTo>
                  <a:lnTo>
                    <a:pt x="320" y="8"/>
                  </a:lnTo>
                  <a:lnTo>
                    <a:pt x="310" y="8"/>
                  </a:lnTo>
                  <a:lnTo>
                    <a:pt x="306" y="10"/>
                  </a:lnTo>
                  <a:lnTo>
                    <a:pt x="308" y="10"/>
                  </a:lnTo>
                  <a:lnTo>
                    <a:pt x="296" y="10"/>
                  </a:lnTo>
                  <a:lnTo>
                    <a:pt x="293" y="13"/>
                  </a:lnTo>
                  <a:lnTo>
                    <a:pt x="296" y="11"/>
                  </a:lnTo>
                  <a:lnTo>
                    <a:pt x="285" y="11"/>
                  </a:lnTo>
                  <a:lnTo>
                    <a:pt x="281" y="15"/>
                  </a:lnTo>
                  <a:lnTo>
                    <a:pt x="285" y="13"/>
                  </a:lnTo>
                  <a:lnTo>
                    <a:pt x="275" y="13"/>
                  </a:lnTo>
                  <a:lnTo>
                    <a:pt x="271" y="17"/>
                  </a:lnTo>
                  <a:lnTo>
                    <a:pt x="275" y="15"/>
                  </a:lnTo>
                  <a:lnTo>
                    <a:pt x="260" y="15"/>
                  </a:lnTo>
                  <a:lnTo>
                    <a:pt x="256" y="19"/>
                  </a:lnTo>
                  <a:lnTo>
                    <a:pt x="260" y="17"/>
                  </a:lnTo>
                  <a:lnTo>
                    <a:pt x="248" y="17"/>
                  </a:lnTo>
                  <a:lnTo>
                    <a:pt x="244" y="21"/>
                  </a:lnTo>
                  <a:lnTo>
                    <a:pt x="248" y="19"/>
                  </a:lnTo>
                  <a:lnTo>
                    <a:pt x="241" y="19"/>
                  </a:lnTo>
                  <a:lnTo>
                    <a:pt x="237" y="23"/>
                  </a:lnTo>
                  <a:lnTo>
                    <a:pt x="241" y="21"/>
                  </a:lnTo>
                  <a:lnTo>
                    <a:pt x="231" y="21"/>
                  </a:lnTo>
                  <a:lnTo>
                    <a:pt x="227" y="25"/>
                  </a:lnTo>
                  <a:lnTo>
                    <a:pt x="231" y="23"/>
                  </a:lnTo>
                  <a:lnTo>
                    <a:pt x="219" y="23"/>
                  </a:lnTo>
                  <a:lnTo>
                    <a:pt x="216" y="27"/>
                  </a:lnTo>
                  <a:lnTo>
                    <a:pt x="219" y="25"/>
                  </a:lnTo>
                  <a:lnTo>
                    <a:pt x="214" y="25"/>
                  </a:lnTo>
                  <a:lnTo>
                    <a:pt x="210" y="29"/>
                  </a:lnTo>
                  <a:lnTo>
                    <a:pt x="214" y="27"/>
                  </a:lnTo>
                  <a:lnTo>
                    <a:pt x="204" y="27"/>
                  </a:lnTo>
                  <a:lnTo>
                    <a:pt x="200" y="31"/>
                  </a:lnTo>
                  <a:lnTo>
                    <a:pt x="204" y="29"/>
                  </a:lnTo>
                  <a:lnTo>
                    <a:pt x="196" y="29"/>
                  </a:lnTo>
                  <a:lnTo>
                    <a:pt x="192" y="33"/>
                  </a:lnTo>
                  <a:lnTo>
                    <a:pt x="196" y="31"/>
                  </a:lnTo>
                  <a:lnTo>
                    <a:pt x="189" y="31"/>
                  </a:lnTo>
                  <a:lnTo>
                    <a:pt x="185" y="35"/>
                  </a:lnTo>
                  <a:lnTo>
                    <a:pt x="189" y="33"/>
                  </a:lnTo>
                  <a:lnTo>
                    <a:pt x="181" y="33"/>
                  </a:lnTo>
                  <a:lnTo>
                    <a:pt x="177" y="37"/>
                  </a:lnTo>
                  <a:lnTo>
                    <a:pt x="181" y="35"/>
                  </a:lnTo>
                  <a:lnTo>
                    <a:pt x="173" y="35"/>
                  </a:lnTo>
                  <a:lnTo>
                    <a:pt x="169" y="38"/>
                  </a:lnTo>
                  <a:lnTo>
                    <a:pt x="173" y="37"/>
                  </a:lnTo>
                  <a:lnTo>
                    <a:pt x="167" y="37"/>
                  </a:lnTo>
                  <a:lnTo>
                    <a:pt x="164" y="40"/>
                  </a:lnTo>
                  <a:lnTo>
                    <a:pt x="164" y="44"/>
                  </a:lnTo>
                  <a:lnTo>
                    <a:pt x="169" y="38"/>
                  </a:lnTo>
                  <a:lnTo>
                    <a:pt x="162" y="38"/>
                  </a:lnTo>
                  <a:lnTo>
                    <a:pt x="158" y="42"/>
                  </a:lnTo>
                  <a:lnTo>
                    <a:pt x="162" y="40"/>
                  </a:lnTo>
                  <a:lnTo>
                    <a:pt x="156" y="40"/>
                  </a:lnTo>
                  <a:lnTo>
                    <a:pt x="152" y="44"/>
                  </a:lnTo>
                  <a:lnTo>
                    <a:pt x="156" y="42"/>
                  </a:lnTo>
                  <a:lnTo>
                    <a:pt x="150" y="42"/>
                  </a:lnTo>
                  <a:lnTo>
                    <a:pt x="146" y="44"/>
                  </a:lnTo>
                  <a:lnTo>
                    <a:pt x="148" y="44"/>
                  </a:lnTo>
                  <a:lnTo>
                    <a:pt x="144" y="44"/>
                  </a:lnTo>
                  <a:lnTo>
                    <a:pt x="141" y="48"/>
                  </a:lnTo>
                  <a:lnTo>
                    <a:pt x="144" y="46"/>
                  </a:lnTo>
                  <a:lnTo>
                    <a:pt x="139" y="46"/>
                  </a:lnTo>
                  <a:lnTo>
                    <a:pt x="135" y="50"/>
                  </a:lnTo>
                  <a:lnTo>
                    <a:pt x="139" y="48"/>
                  </a:lnTo>
                  <a:lnTo>
                    <a:pt x="135" y="48"/>
                  </a:lnTo>
                  <a:lnTo>
                    <a:pt x="131" y="52"/>
                  </a:lnTo>
                  <a:lnTo>
                    <a:pt x="135" y="50"/>
                  </a:lnTo>
                  <a:lnTo>
                    <a:pt x="127" y="50"/>
                  </a:lnTo>
                  <a:lnTo>
                    <a:pt x="123" y="54"/>
                  </a:lnTo>
                  <a:lnTo>
                    <a:pt x="127" y="52"/>
                  </a:lnTo>
                  <a:lnTo>
                    <a:pt x="123" y="52"/>
                  </a:lnTo>
                  <a:lnTo>
                    <a:pt x="119" y="56"/>
                  </a:lnTo>
                  <a:lnTo>
                    <a:pt x="123" y="54"/>
                  </a:lnTo>
                  <a:lnTo>
                    <a:pt x="119" y="54"/>
                  </a:lnTo>
                  <a:lnTo>
                    <a:pt x="115" y="58"/>
                  </a:lnTo>
                  <a:lnTo>
                    <a:pt x="119" y="56"/>
                  </a:lnTo>
                  <a:lnTo>
                    <a:pt x="114" y="56"/>
                  </a:lnTo>
                  <a:lnTo>
                    <a:pt x="110" y="60"/>
                  </a:lnTo>
                  <a:lnTo>
                    <a:pt x="114" y="58"/>
                  </a:lnTo>
                  <a:lnTo>
                    <a:pt x="108" y="58"/>
                  </a:lnTo>
                  <a:lnTo>
                    <a:pt x="104" y="62"/>
                  </a:lnTo>
                  <a:lnTo>
                    <a:pt x="108" y="60"/>
                  </a:lnTo>
                  <a:lnTo>
                    <a:pt x="104" y="60"/>
                  </a:lnTo>
                  <a:lnTo>
                    <a:pt x="100" y="63"/>
                  </a:lnTo>
                  <a:lnTo>
                    <a:pt x="104" y="62"/>
                  </a:lnTo>
                  <a:lnTo>
                    <a:pt x="98" y="62"/>
                  </a:lnTo>
                  <a:lnTo>
                    <a:pt x="94" y="65"/>
                  </a:lnTo>
                  <a:lnTo>
                    <a:pt x="98" y="63"/>
                  </a:lnTo>
                  <a:lnTo>
                    <a:pt x="94" y="63"/>
                  </a:lnTo>
                  <a:lnTo>
                    <a:pt x="90" y="67"/>
                  </a:lnTo>
                  <a:lnTo>
                    <a:pt x="94" y="65"/>
                  </a:lnTo>
                  <a:lnTo>
                    <a:pt x="90" y="65"/>
                  </a:lnTo>
                  <a:lnTo>
                    <a:pt x="87" y="69"/>
                  </a:lnTo>
                  <a:lnTo>
                    <a:pt x="90" y="67"/>
                  </a:lnTo>
                  <a:lnTo>
                    <a:pt x="85" y="67"/>
                  </a:lnTo>
                  <a:lnTo>
                    <a:pt x="81" y="71"/>
                  </a:lnTo>
                  <a:lnTo>
                    <a:pt x="85" y="69"/>
                  </a:lnTo>
                  <a:lnTo>
                    <a:pt x="81" y="69"/>
                  </a:lnTo>
                  <a:lnTo>
                    <a:pt x="77" y="73"/>
                  </a:lnTo>
                  <a:lnTo>
                    <a:pt x="81" y="71"/>
                  </a:lnTo>
                  <a:lnTo>
                    <a:pt x="75" y="71"/>
                  </a:lnTo>
                  <a:lnTo>
                    <a:pt x="71" y="75"/>
                  </a:lnTo>
                  <a:lnTo>
                    <a:pt x="75" y="73"/>
                  </a:lnTo>
                  <a:lnTo>
                    <a:pt x="71" y="73"/>
                  </a:lnTo>
                  <a:lnTo>
                    <a:pt x="67" y="77"/>
                  </a:lnTo>
                  <a:lnTo>
                    <a:pt x="67" y="81"/>
                  </a:lnTo>
                  <a:lnTo>
                    <a:pt x="73" y="75"/>
                  </a:lnTo>
                  <a:lnTo>
                    <a:pt x="67" y="75"/>
                  </a:lnTo>
                  <a:lnTo>
                    <a:pt x="64" y="79"/>
                  </a:lnTo>
                  <a:lnTo>
                    <a:pt x="67" y="77"/>
                  </a:lnTo>
                  <a:lnTo>
                    <a:pt x="62" y="77"/>
                  </a:lnTo>
                  <a:lnTo>
                    <a:pt x="58" y="81"/>
                  </a:lnTo>
                  <a:lnTo>
                    <a:pt x="62" y="79"/>
                  </a:lnTo>
                  <a:lnTo>
                    <a:pt x="58" y="79"/>
                  </a:lnTo>
                  <a:lnTo>
                    <a:pt x="54" y="83"/>
                  </a:lnTo>
                  <a:lnTo>
                    <a:pt x="58" y="81"/>
                  </a:lnTo>
                  <a:lnTo>
                    <a:pt x="54" y="81"/>
                  </a:lnTo>
                  <a:lnTo>
                    <a:pt x="50" y="85"/>
                  </a:lnTo>
                  <a:lnTo>
                    <a:pt x="54" y="83"/>
                  </a:lnTo>
                  <a:lnTo>
                    <a:pt x="50" y="83"/>
                  </a:lnTo>
                  <a:lnTo>
                    <a:pt x="46" y="87"/>
                  </a:lnTo>
                  <a:lnTo>
                    <a:pt x="50" y="85"/>
                  </a:lnTo>
                  <a:lnTo>
                    <a:pt x="46" y="85"/>
                  </a:lnTo>
                  <a:lnTo>
                    <a:pt x="42" y="88"/>
                  </a:lnTo>
                  <a:lnTo>
                    <a:pt x="46" y="87"/>
                  </a:lnTo>
                  <a:lnTo>
                    <a:pt x="42" y="87"/>
                  </a:lnTo>
                  <a:lnTo>
                    <a:pt x="38" y="90"/>
                  </a:lnTo>
                  <a:lnTo>
                    <a:pt x="42" y="88"/>
                  </a:lnTo>
                  <a:lnTo>
                    <a:pt x="38" y="88"/>
                  </a:lnTo>
                  <a:lnTo>
                    <a:pt x="35" y="92"/>
                  </a:lnTo>
                  <a:lnTo>
                    <a:pt x="38" y="90"/>
                  </a:lnTo>
                  <a:lnTo>
                    <a:pt x="35" y="90"/>
                  </a:lnTo>
                  <a:lnTo>
                    <a:pt x="31" y="94"/>
                  </a:lnTo>
                  <a:lnTo>
                    <a:pt x="35" y="92"/>
                  </a:lnTo>
                  <a:lnTo>
                    <a:pt x="31" y="92"/>
                  </a:lnTo>
                  <a:lnTo>
                    <a:pt x="27" y="96"/>
                  </a:lnTo>
                  <a:lnTo>
                    <a:pt x="31" y="94"/>
                  </a:lnTo>
                  <a:lnTo>
                    <a:pt x="27" y="94"/>
                  </a:lnTo>
                  <a:lnTo>
                    <a:pt x="23" y="98"/>
                  </a:lnTo>
                  <a:lnTo>
                    <a:pt x="23" y="102"/>
                  </a:lnTo>
                  <a:lnTo>
                    <a:pt x="29" y="96"/>
                  </a:lnTo>
                  <a:lnTo>
                    <a:pt x="23" y="96"/>
                  </a:lnTo>
                  <a:lnTo>
                    <a:pt x="21" y="98"/>
                  </a:lnTo>
                  <a:lnTo>
                    <a:pt x="17" y="102"/>
                  </a:lnTo>
                  <a:lnTo>
                    <a:pt x="21" y="100"/>
                  </a:lnTo>
                  <a:lnTo>
                    <a:pt x="15" y="100"/>
                  </a:lnTo>
                  <a:lnTo>
                    <a:pt x="12" y="104"/>
                  </a:lnTo>
                  <a:lnTo>
                    <a:pt x="15" y="102"/>
                  </a:lnTo>
                  <a:lnTo>
                    <a:pt x="12" y="102"/>
                  </a:lnTo>
                  <a:lnTo>
                    <a:pt x="8" y="106"/>
                  </a:lnTo>
                  <a:lnTo>
                    <a:pt x="12" y="104"/>
                  </a:lnTo>
                  <a:lnTo>
                    <a:pt x="8" y="104"/>
                  </a:lnTo>
                  <a:lnTo>
                    <a:pt x="4" y="108"/>
                  </a:lnTo>
                  <a:lnTo>
                    <a:pt x="8" y="106"/>
                  </a:lnTo>
                  <a:lnTo>
                    <a:pt x="4" y="106"/>
                  </a:lnTo>
                  <a:lnTo>
                    <a:pt x="0" y="110"/>
                  </a:lnTo>
                  <a:lnTo>
                    <a:pt x="4" y="108"/>
                  </a:lnTo>
                  <a:lnTo>
                    <a:pt x="2" y="119"/>
                  </a:lnTo>
                  <a:lnTo>
                    <a:pt x="4" y="119"/>
                  </a:lnTo>
                  <a:lnTo>
                    <a:pt x="6" y="119"/>
                  </a:lnTo>
                  <a:lnTo>
                    <a:pt x="8" y="119"/>
                  </a:lnTo>
                  <a:lnTo>
                    <a:pt x="8" y="117"/>
                  </a:lnTo>
                  <a:lnTo>
                    <a:pt x="10" y="115"/>
                  </a:lnTo>
                  <a:lnTo>
                    <a:pt x="6" y="117"/>
                  </a:lnTo>
                  <a:lnTo>
                    <a:pt x="8" y="117"/>
                  </a:lnTo>
                  <a:lnTo>
                    <a:pt x="10" y="117"/>
                  </a:lnTo>
                  <a:lnTo>
                    <a:pt x="12" y="117"/>
                  </a:lnTo>
                  <a:lnTo>
                    <a:pt x="12" y="115"/>
                  </a:lnTo>
                  <a:lnTo>
                    <a:pt x="13" y="114"/>
                  </a:lnTo>
                  <a:lnTo>
                    <a:pt x="10" y="115"/>
                  </a:lnTo>
                  <a:lnTo>
                    <a:pt x="12" y="115"/>
                  </a:lnTo>
                  <a:lnTo>
                    <a:pt x="13" y="115"/>
                  </a:lnTo>
                  <a:lnTo>
                    <a:pt x="15" y="115"/>
                  </a:lnTo>
                  <a:lnTo>
                    <a:pt x="15" y="114"/>
                  </a:lnTo>
                  <a:lnTo>
                    <a:pt x="17" y="112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4"/>
                  </a:lnTo>
                  <a:lnTo>
                    <a:pt x="19" y="114"/>
                  </a:lnTo>
                  <a:lnTo>
                    <a:pt x="19" y="112"/>
                  </a:lnTo>
                  <a:lnTo>
                    <a:pt x="21" y="110"/>
                  </a:lnTo>
                  <a:lnTo>
                    <a:pt x="17" y="112"/>
                  </a:lnTo>
                  <a:lnTo>
                    <a:pt x="21" y="112"/>
                  </a:lnTo>
                  <a:lnTo>
                    <a:pt x="23" y="112"/>
                  </a:lnTo>
                  <a:lnTo>
                    <a:pt x="25" y="112"/>
                  </a:lnTo>
                  <a:lnTo>
                    <a:pt x="25" y="110"/>
                  </a:lnTo>
                  <a:lnTo>
                    <a:pt x="29" y="106"/>
                  </a:lnTo>
                  <a:lnTo>
                    <a:pt x="25" y="108"/>
                  </a:lnTo>
                  <a:lnTo>
                    <a:pt x="29" y="108"/>
                  </a:lnTo>
                  <a:lnTo>
                    <a:pt x="31" y="108"/>
                  </a:lnTo>
                  <a:lnTo>
                    <a:pt x="33" y="108"/>
                  </a:lnTo>
                  <a:lnTo>
                    <a:pt x="33" y="106"/>
                  </a:lnTo>
                  <a:lnTo>
                    <a:pt x="35" y="106"/>
                  </a:lnTo>
                  <a:lnTo>
                    <a:pt x="35" y="104"/>
                  </a:lnTo>
                  <a:lnTo>
                    <a:pt x="35" y="102"/>
                  </a:lnTo>
                  <a:lnTo>
                    <a:pt x="35" y="100"/>
                  </a:lnTo>
                  <a:lnTo>
                    <a:pt x="29" y="106"/>
                  </a:lnTo>
                  <a:lnTo>
                    <a:pt x="31" y="106"/>
                  </a:lnTo>
                  <a:lnTo>
                    <a:pt x="33" y="106"/>
                  </a:lnTo>
                  <a:lnTo>
                    <a:pt x="35" y="106"/>
                  </a:lnTo>
                  <a:lnTo>
                    <a:pt x="35" y="104"/>
                  </a:lnTo>
                  <a:lnTo>
                    <a:pt x="37" y="102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7" y="104"/>
                  </a:lnTo>
                  <a:lnTo>
                    <a:pt x="38" y="104"/>
                  </a:lnTo>
                  <a:lnTo>
                    <a:pt x="38" y="102"/>
                  </a:lnTo>
                  <a:lnTo>
                    <a:pt x="40" y="100"/>
                  </a:lnTo>
                  <a:lnTo>
                    <a:pt x="37" y="102"/>
                  </a:lnTo>
                  <a:lnTo>
                    <a:pt x="38" y="102"/>
                  </a:lnTo>
                  <a:lnTo>
                    <a:pt x="40" y="102"/>
                  </a:lnTo>
                  <a:lnTo>
                    <a:pt x="42" y="102"/>
                  </a:lnTo>
                  <a:lnTo>
                    <a:pt x="42" y="100"/>
                  </a:lnTo>
                  <a:lnTo>
                    <a:pt x="44" y="98"/>
                  </a:lnTo>
                  <a:lnTo>
                    <a:pt x="40" y="100"/>
                  </a:lnTo>
                  <a:lnTo>
                    <a:pt x="42" y="100"/>
                  </a:lnTo>
                  <a:lnTo>
                    <a:pt x="44" y="100"/>
                  </a:lnTo>
                  <a:lnTo>
                    <a:pt x="46" y="100"/>
                  </a:lnTo>
                  <a:lnTo>
                    <a:pt x="46" y="98"/>
                  </a:lnTo>
                  <a:lnTo>
                    <a:pt x="48" y="96"/>
                  </a:lnTo>
                  <a:lnTo>
                    <a:pt x="44" y="98"/>
                  </a:lnTo>
                  <a:lnTo>
                    <a:pt x="46" y="98"/>
                  </a:lnTo>
                  <a:lnTo>
                    <a:pt x="48" y="98"/>
                  </a:lnTo>
                  <a:lnTo>
                    <a:pt x="50" y="98"/>
                  </a:lnTo>
                  <a:lnTo>
                    <a:pt x="50" y="96"/>
                  </a:lnTo>
                  <a:lnTo>
                    <a:pt x="52" y="94"/>
                  </a:lnTo>
                  <a:lnTo>
                    <a:pt x="48" y="96"/>
                  </a:lnTo>
                  <a:lnTo>
                    <a:pt x="50" y="96"/>
                  </a:lnTo>
                  <a:lnTo>
                    <a:pt x="52" y="96"/>
                  </a:lnTo>
                  <a:lnTo>
                    <a:pt x="54" y="96"/>
                  </a:lnTo>
                  <a:lnTo>
                    <a:pt x="54" y="94"/>
                  </a:lnTo>
                  <a:lnTo>
                    <a:pt x="56" y="92"/>
                  </a:lnTo>
                  <a:lnTo>
                    <a:pt x="52" y="94"/>
                  </a:lnTo>
                  <a:lnTo>
                    <a:pt x="54" y="94"/>
                  </a:lnTo>
                  <a:lnTo>
                    <a:pt x="56" y="94"/>
                  </a:lnTo>
                  <a:lnTo>
                    <a:pt x="58" y="94"/>
                  </a:lnTo>
                  <a:lnTo>
                    <a:pt x="58" y="92"/>
                  </a:lnTo>
                  <a:lnTo>
                    <a:pt x="60" y="90"/>
                  </a:lnTo>
                  <a:lnTo>
                    <a:pt x="56" y="92"/>
                  </a:lnTo>
                  <a:lnTo>
                    <a:pt x="58" y="92"/>
                  </a:lnTo>
                  <a:lnTo>
                    <a:pt x="60" y="92"/>
                  </a:lnTo>
                  <a:lnTo>
                    <a:pt x="62" y="92"/>
                  </a:lnTo>
                  <a:lnTo>
                    <a:pt x="62" y="90"/>
                  </a:lnTo>
                  <a:lnTo>
                    <a:pt x="64" y="88"/>
                  </a:lnTo>
                  <a:lnTo>
                    <a:pt x="60" y="90"/>
                  </a:lnTo>
                  <a:lnTo>
                    <a:pt x="62" y="90"/>
                  </a:lnTo>
                  <a:lnTo>
                    <a:pt x="64" y="90"/>
                  </a:lnTo>
                  <a:lnTo>
                    <a:pt x="65" y="90"/>
                  </a:lnTo>
                  <a:lnTo>
                    <a:pt x="65" y="88"/>
                  </a:lnTo>
                  <a:lnTo>
                    <a:pt x="67" y="87"/>
                  </a:lnTo>
                  <a:lnTo>
                    <a:pt x="64" y="88"/>
                  </a:lnTo>
                  <a:lnTo>
                    <a:pt x="67" y="88"/>
                  </a:lnTo>
                  <a:lnTo>
                    <a:pt x="69" y="88"/>
                  </a:lnTo>
                  <a:lnTo>
                    <a:pt x="71" y="88"/>
                  </a:lnTo>
                  <a:lnTo>
                    <a:pt x="71" y="87"/>
                  </a:lnTo>
                  <a:lnTo>
                    <a:pt x="73" y="85"/>
                  </a:lnTo>
                  <a:lnTo>
                    <a:pt x="69" y="87"/>
                  </a:lnTo>
                  <a:lnTo>
                    <a:pt x="73" y="87"/>
                  </a:lnTo>
                  <a:lnTo>
                    <a:pt x="75" y="87"/>
                  </a:lnTo>
                  <a:lnTo>
                    <a:pt x="77" y="87"/>
                  </a:lnTo>
                  <a:lnTo>
                    <a:pt x="77" y="85"/>
                  </a:lnTo>
                  <a:lnTo>
                    <a:pt x="79" y="85"/>
                  </a:lnTo>
                  <a:lnTo>
                    <a:pt x="79" y="83"/>
                  </a:lnTo>
                  <a:lnTo>
                    <a:pt x="79" y="81"/>
                  </a:lnTo>
                  <a:lnTo>
                    <a:pt x="79" y="79"/>
                  </a:lnTo>
                  <a:lnTo>
                    <a:pt x="73" y="85"/>
                  </a:lnTo>
                  <a:lnTo>
                    <a:pt x="75" y="85"/>
                  </a:lnTo>
                  <a:lnTo>
                    <a:pt x="77" y="85"/>
                  </a:lnTo>
                  <a:lnTo>
                    <a:pt x="79" y="85"/>
                  </a:lnTo>
                  <a:lnTo>
                    <a:pt x="79" y="83"/>
                  </a:lnTo>
                  <a:lnTo>
                    <a:pt x="81" y="81"/>
                  </a:lnTo>
                  <a:lnTo>
                    <a:pt x="77" y="83"/>
                  </a:lnTo>
                  <a:lnTo>
                    <a:pt x="81" y="83"/>
                  </a:lnTo>
                  <a:lnTo>
                    <a:pt x="83" y="83"/>
                  </a:lnTo>
                  <a:lnTo>
                    <a:pt x="85" y="83"/>
                  </a:lnTo>
                  <a:lnTo>
                    <a:pt x="85" y="81"/>
                  </a:lnTo>
                  <a:lnTo>
                    <a:pt x="87" y="79"/>
                  </a:lnTo>
                  <a:lnTo>
                    <a:pt x="83" y="81"/>
                  </a:lnTo>
                  <a:lnTo>
                    <a:pt x="85" y="81"/>
                  </a:lnTo>
                  <a:lnTo>
                    <a:pt x="87" y="81"/>
                  </a:lnTo>
                  <a:lnTo>
                    <a:pt x="89" y="81"/>
                  </a:lnTo>
                  <a:lnTo>
                    <a:pt x="89" y="79"/>
                  </a:lnTo>
                  <a:lnTo>
                    <a:pt x="90" y="77"/>
                  </a:lnTo>
                  <a:lnTo>
                    <a:pt x="87" y="79"/>
                  </a:lnTo>
                  <a:lnTo>
                    <a:pt x="90" y="79"/>
                  </a:lnTo>
                  <a:lnTo>
                    <a:pt x="92" y="79"/>
                  </a:lnTo>
                  <a:lnTo>
                    <a:pt x="94" y="79"/>
                  </a:lnTo>
                  <a:lnTo>
                    <a:pt x="94" y="77"/>
                  </a:lnTo>
                  <a:lnTo>
                    <a:pt x="96" y="75"/>
                  </a:lnTo>
                  <a:lnTo>
                    <a:pt x="92" y="77"/>
                  </a:lnTo>
                  <a:lnTo>
                    <a:pt x="94" y="77"/>
                  </a:lnTo>
                  <a:lnTo>
                    <a:pt x="96" y="77"/>
                  </a:lnTo>
                  <a:lnTo>
                    <a:pt x="98" y="77"/>
                  </a:lnTo>
                  <a:lnTo>
                    <a:pt x="98" y="75"/>
                  </a:lnTo>
                  <a:lnTo>
                    <a:pt x="100" y="73"/>
                  </a:lnTo>
                  <a:lnTo>
                    <a:pt x="96" y="75"/>
                  </a:lnTo>
                  <a:lnTo>
                    <a:pt x="98" y="75"/>
                  </a:lnTo>
                  <a:lnTo>
                    <a:pt x="100" y="75"/>
                  </a:lnTo>
                  <a:lnTo>
                    <a:pt x="102" y="75"/>
                  </a:lnTo>
                  <a:lnTo>
                    <a:pt x="102" y="73"/>
                  </a:lnTo>
                  <a:lnTo>
                    <a:pt x="104" y="71"/>
                  </a:lnTo>
                  <a:lnTo>
                    <a:pt x="100" y="73"/>
                  </a:lnTo>
                  <a:lnTo>
                    <a:pt x="104" y="73"/>
                  </a:lnTo>
                  <a:lnTo>
                    <a:pt x="106" y="73"/>
                  </a:lnTo>
                  <a:lnTo>
                    <a:pt x="108" y="73"/>
                  </a:lnTo>
                  <a:lnTo>
                    <a:pt x="108" y="71"/>
                  </a:lnTo>
                  <a:lnTo>
                    <a:pt x="110" y="69"/>
                  </a:lnTo>
                  <a:lnTo>
                    <a:pt x="106" y="71"/>
                  </a:lnTo>
                  <a:lnTo>
                    <a:pt x="108" y="71"/>
                  </a:lnTo>
                  <a:lnTo>
                    <a:pt x="110" y="71"/>
                  </a:lnTo>
                  <a:lnTo>
                    <a:pt x="112" y="71"/>
                  </a:lnTo>
                  <a:lnTo>
                    <a:pt x="112" y="69"/>
                  </a:lnTo>
                  <a:lnTo>
                    <a:pt x="114" y="67"/>
                  </a:lnTo>
                  <a:lnTo>
                    <a:pt x="110" y="69"/>
                  </a:lnTo>
                  <a:lnTo>
                    <a:pt x="114" y="69"/>
                  </a:lnTo>
                  <a:lnTo>
                    <a:pt x="115" y="69"/>
                  </a:lnTo>
                  <a:lnTo>
                    <a:pt x="117" y="69"/>
                  </a:lnTo>
                  <a:lnTo>
                    <a:pt x="117" y="67"/>
                  </a:lnTo>
                  <a:lnTo>
                    <a:pt x="119" y="65"/>
                  </a:lnTo>
                  <a:lnTo>
                    <a:pt x="115" y="67"/>
                  </a:lnTo>
                  <a:lnTo>
                    <a:pt x="119" y="67"/>
                  </a:lnTo>
                  <a:lnTo>
                    <a:pt x="121" y="67"/>
                  </a:lnTo>
                  <a:lnTo>
                    <a:pt x="123" y="67"/>
                  </a:lnTo>
                  <a:lnTo>
                    <a:pt x="123" y="65"/>
                  </a:lnTo>
                  <a:lnTo>
                    <a:pt x="125" y="63"/>
                  </a:lnTo>
                  <a:lnTo>
                    <a:pt x="121" y="65"/>
                  </a:lnTo>
                  <a:lnTo>
                    <a:pt x="123" y="65"/>
                  </a:lnTo>
                  <a:lnTo>
                    <a:pt x="125" y="65"/>
                  </a:lnTo>
                  <a:lnTo>
                    <a:pt x="127" y="65"/>
                  </a:lnTo>
                  <a:lnTo>
                    <a:pt x="127" y="63"/>
                  </a:lnTo>
                  <a:lnTo>
                    <a:pt x="129" y="62"/>
                  </a:lnTo>
                  <a:lnTo>
                    <a:pt x="125" y="63"/>
                  </a:lnTo>
                  <a:lnTo>
                    <a:pt x="127" y="63"/>
                  </a:lnTo>
                  <a:lnTo>
                    <a:pt x="129" y="63"/>
                  </a:lnTo>
                  <a:lnTo>
                    <a:pt x="131" y="63"/>
                  </a:lnTo>
                  <a:lnTo>
                    <a:pt x="131" y="62"/>
                  </a:lnTo>
                  <a:lnTo>
                    <a:pt x="133" y="60"/>
                  </a:lnTo>
                  <a:lnTo>
                    <a:pt x="129" y="62"/>
                  </a:lnTo>
                  <a:lnTo>
                    <a:pt x="135" y="62"/>
                  </a:lnTo>
                  <a:lnTo>
                    <a:pt x="137" y="62"/>
                  </a:lnTo>
                  <a:lnTo>
                    <a:pt x="139" y="62"/>
                  </a:lnTo>
                  <a:lnTo>
                    <a:pt x="139" y="60"/>
                  </a:lnTo>
                  <a:lnTo>
                    <a:pt x="141" y="58"/>
                  </a:lnTo>
                  <a:lnTo>
                    <a:pt x="137" y="60"/>
                  </a:lnTo>
                  <a:lnTo>
                    <a:pt x="139" y="60"/>
                  </a:lnTo>
                  <a:lnTo>
                    <a:pt x="141" y="60"/>
                  </a:lnTo>
                  <a:lnTo>
                    <a:pt x="142" y="60"/>
                  </a:lnTo>
                  <a:lnTo>
                    <a:pt x="142" y="58"/>
                  </a:lnTo>
                  <a:lnTo>
                    <a:pt x="144" y="56"/>
                  </a:lnTo>
                  <a:lnTo>
                    <a:pt x="141" y="58"/>
                  </a:lnTo>
                  <a:lnTo>
                    <a:pt x="144" y="58"/>
                  </a:lnTo>
                  <a:lnTo>
                    <a:pt x="146" y="58"/>
                  </a:lnTo>
                  <a:lnTo>
                    <a:pt x="148" y="58"/>
                  </a:lnTo>
                  <a:lnTo>
                    <a:pt x="148" y="56"/>
                  </a:lnTo>
                  <a:lnTo>
                    <a:pt x="150" y="54"/>
                  </a:lnTo>
                  <a:lnTo>
                    <a:pt x="146" y="56"/>
                  </a:lnTo>
                  <a:lnTo>
                    <a:pt x="148" y="56"/>
                  </a:lnTo>
                  <a:lnTo>
                    <a:pt x="150" y="56"/>
                  </a:lnTo>
                  <a:lnTo>
                    <a:pt x="154" y="54"/>
                  </a:lnTo>
                  <a:lnTo>
                    <a:pt x="152" y="54"/>
                  </a:lnTo>
                  <a:lnTo>
                    <a:pt x="156" y="54"/>
                  </a:lnTo>
                  <a:lnTo>
                    <a:pt x="158" y="54"/>
                  </a:lnTo>
                  <a:lnTo>
                    <a:pt x="160" y="54"/>
                  </a:lnTo>
                  <a:lnTo>
                    <a:pt x="160" y="52"/>
                  </a:lnTo>
                  <a:lnTo>
                    <a:pt x="162" y="50"/>
                  </a:lnTo>
                  <a:lnTo>
                    <a:pt x="158" y="52"/>
                  </a:lnTo>
                  <a:lnTo>
                    <a:pt x="162" y="52"/>
                  </a:lnTo>
                  <a:lnTo>
                    <a:pt x="164" y="52"/>
                  </a:lnTo>
                  <a:lnTo>
                    <a:pt x="166" y="52"/>
                  </a:lnTo>
                  <a:lnTo>
                    <a:pt x="166" y="50"/>
                  </a:lnTo>
                  <a:lnTo>
                    <a:pt x="167" y="48"/>
                  </a:lnTo>
                  <a:lnTo>
                    <a:pt x="164" y="50"/>
                  </a:lnTo>
                  <a:lnTo>
                    <a:pt x="169" y="50"/>
                  </a:lnTo>
                  <a:lnTo>
                    <a:pt x="171" y="50"/>
                  </a:lnTo>
                  <a:lnTo>
                    <a:pt x="173" y="50"/>
                  </a:lnTo>
                  <a:lnTo>
                    <a:pt x="173" y="48"/>
                  </a:lnTo>
                  <a:lnTo>
                    <a:pt x="175" y="48"/>
                  </a:lnTo>
                  <a:lnTo>
                    <a:pt x="175" y="46"/>
                  </a:lnTo>
                  <a:lnTo>
                    <a:pt x="175" y="44"/>
                  </a:lnTo>
                  <a:lnTo>
                    <a:pt x="175" y="42"/>
                  </a:lnTo>
                  <a:lnTo>
                    <a:pt x="169" y="48"/>
                  </a:lnTo>
                  <a:lnTo>
                    <a:pt x="173" y="48"/>
                  </a:lnTo>
                  <a:lnTo>
                    <a:pt x="175" y="48"/>
                  </a:lnTo>
                  <a:lnTo>
                    <a:pt x="177" y="48"/>
                  </a:lnTo>
                  <a:lnTo>
                    <a:pt x="177" y="46"/>
                  </a:lnTo>
                  <a:lnTo>
                    <a:pt x="179" y="44"/>
                  </a:lnTo>
                  <a:lnTo>
                    <a:pt x="175" y="46"/>
                  </a:lnTo>
                  <a:lnTo>
                    <a:pt x="181" y="46"/>
                  </a:lnTo>
                  <a:lnTo>
                    <a:pt x="183" y="46"/>
                  </a:lnTo>
                  <a:lnTo>
                    <a:pt x="185" y="46"/>
                  </a:lnTo>
                  <a:lnTo>
                    <a:pt x="185" y="44"/>
                  </a:lnTo>
                  <a:lnTo>
                    <a:pt x="187" y="42"/>
                  </a:lnTo>
                  <a:lnTo>
                    <a:pt x="183" y="44"/>
                  </a:lnTo>
                  <a:lnTo>
                    <a:pt x="189" y="44"/>
                  </a:lnTo>
                  <a:lnTo>
                    <a:pt x="191" y="44"/>
                  </a:lnTo>
                  <a:lnTo>
                    <a:pt x="192" y="44"/>
                  </a:lnTo>
                  <a:lnTo>
                    <a:pt x="192" y="42"/>
                  </a:lnTo>
                  <a:lnTo>
                    <a:pt x="194" y="40"/>
                  </a:lnTo>
                  <a:lnTo>
                    <a:pt x="191" y="42"/>
                  </a:lnTo>
                  <a:lnTo>
                    <a:pt x="196" y="42"/>
                  </a:lnTo>
                  <a:lnTo>
                    <a:pt x="198" y="42"/>
                  </a:lnTo>
                  <a:lnTo>
                    <a:pt x="200" y="42"/>
                  </a:lnTo>
                  <a:lnTo>
                    <a:pt x="200" y="40"/>
                  </a:lnTo>
                  <a:lnTo>
                    <a:pt x="202" y="38"/>
                  </a:lnTo>
                  <a:lnTo>
                    <a:pt x="198" y="40"/>
                  </a:lnTo>
                  <a:lnTo>
                    <a:pt x="204" y="40"/>
                  </a:lnTo>
                  <a:lnTo>
                    <a:pt x="206" y="40"/>
                  </a:lnTo>
                  <a:lnTo>
                    <a:pt x="208" y="40"/>
                  </a:lnTo>
                  <a:lnTo>
                    <a:pt x="208" y="38"/>
                  </a:lnTo>
                  <a:lnTo>
                    <a:pt x="210" y="37"/>
                  </a:lnTo>
                  <a:lnTo>
                    <a:pt x="206" y="38"/>
                  </a:lnTo>
                  <a:lnTo>
                    <a:pt x="214" y="38"/>
                  </a:lnTo>
                  <a:lnTo>
                    <a:pt x="216" y="38"/>
                  </a:lnTo>
                  <a:lnTo>
                    <a:pt x="217" y="38"/>
                  </a:lnTo>
                  <a:lnTo>
                    <a:pt x="217" y="37"/>
                  </a:lnTo>
                  <a:lnTo>
                    <a:pt x="219" y="35"/>
                  </a:lnTo>
                  <a:lnTo>
                    <a:pt x="216" y="37"/>
                  </a:lnTo>
                  <a:lnTo>
                    <a:pt x="219" y="37"/>
                  </a:lnTo>
                  <a:lnTo>
                    <a:pt x="221" y="37"/>
                  </a:lnTo>
                  <a:lnTo>
                    <a:pt x="223" y="37"/>
                  </a:lnTo>
                  <a:lnTo>
                    <a:pt x="223" y="35"/>
                  </a:lnTo>
                  <a:lnTo>
                    <a:pt x="225" y="33"/>
                  </a:lnTo>
                  <a:lnTo>
                    <a:pt x="221" y="35"/>
                  </a:lnTo>
                  <a:lnTo>
                    <a:pt x="231" y="35"/>
                  </a:lnTo>
                  <a:lnTo>
                    <a:pt x="233" y="35"/>
                  </a:lnTo>
                  <a:lnTo>
                    <a:pt x="235" y="35"/>
                  </a:lnTo>
                  <a:lnTo>
                    <a:pt x="235" y="33"/>
                  </a:lnTo>
                  <a:lnTo>
                    <a:pt x="237" y="31"/>
                  </a:lnTo>
                  <a:lnTo>
                    <a:pt x="233" y="33"/>
                  </a:lnTo>
                  <a:lnTo>
                    <a:pt x="241" y="33"/>
                  </a:lnTo>
                  <a:lnTo>
                    <a:pt x="243" y="33"/>
                  </a:lnTo>
                  <a:lnTo>
                    <a:pt x="244" y="33"/>
                  </a:lnTo>
                  <a:lnTo>
                    <a:pt x="244" y="31"/>
                  </a:lnTo>
                  <a:lnTo>
                    <a:pt x="246" y="29"/>
                  </a:lnTo>
                  <a:lnTo>
                    <a:pt x="243" y="31"/>
                  </a:lnTo>
                  <a:lnTo>
                    <a:pt x="248" y="31"/>
                  </a:lnTo>
                  <a:lnTo>
                    <a:pt x="250" y="31"/>
                  </a:lnTo>
                  <a:lnTo>
                    <a:pt x="252" y="31"/>
                  </a:lnTo>
                  <a:lnTo>
                    <a:pt x="252" y="29"/>
                  </a:lnTo>
                  <a:lnTo>
                    <a:pt x="254" y="27"/>
                  </a:lnTo>
                  <a:lnTo>
                    <a:pt x="250" y="29"/>
                  </a:lnTo>
                  <a:lnTo>
                    <a:pt x="260" y="29"/>
                  </a:lnTo>
                  <a:lnTo>
                    <a:pt x="262" y="29"/>
                  </a:lnTo>
                  <a:lnTo>
                    <a:pt x="264" y="29"/>
                  </a:lnTo>
                  <a:lnTo>
                    <a:pt x="264" y="27"/>
                  </a:lnTo>
                  <a:lnTo>
                    <a:pt x="266" y="25"/>
                  </a:lnTo>
                  <a:lnTo>
                    <a:pt x="262" y="27"/>
                  </a:lnTo>
                  <a:lnTo>
                    <a:pt x="275" y="27"/>
                  </a:lnTo>
                  <a:lnTo>
                    <a:pt x="277" y="27"/>
                  </a:lnTo>
                  <a:lnTo>
                    <a:pt x="279" y="27"/>
                  </a:lnTo>
                  <a:lnTo>
                    <a:pt x="279" y="25"/>
                  </a:lnTo>
                  <a:lnTo>
                    <a:pt x="281" y="23"/>
                  </a:lnTo>
                  <a:lnTo>
                    <a:pt x="277" y="25"/>
                  </a:lnTo>
                  <a:lnTo>
                    <a:pt x="285" y="25"/>
                  </a:lnTo>
                  <a:lnTo>
                    <a:pt x="287" y="25"/>
                  </a:lnTo>
                  <a:lnTo>
                    <a:pt x="289" y="25"/>
                  </a:lnTo>
                  <a:lnTo>
                    <a:pt x="289" y="23"/>
                  </a:lnTo>
                  <a:lnTo>
                    <a:pt x="291" y="21"/>
                  </a:lnTo>
                  <a:lnTo>
                    <a:pt x="287" y="23"/>
                  </a:lnTo>
                  <a:lnTo>
                    <a:pt x="296" y="23"/>
                  </a:lnTo>
                  <a:lnTo>
                    <a:pt x="298" y="23"/>
                  </a:lnTo>
                  <a:lnTo>
                    <a:pt x="300" y="23"/>
                  </a:lnTo>
                  <a:lnTo>
                    <a:pt x="300" y="21"/>
                  </a:lnTo>
                  <a:lnTo>
                    <a:pt x="302" y="19"/>
                  </a:lnTo>
                  <a:lnTo>
                    <a:pt x="298" y="21"/>
                  </a:lnTo>
                  <a:lnTo>
                    <a:pt x="308" y="21"/>
                  </a:lnTo>
                  <a:lnTo>
                    <a:pt x="310" y="21"/>
                  </a:lnTo>
                  <a:lnTo>
                    <a:pt x="314" y="19"/>
                  </a:lnTo>
                  <a:lnTo>
                    <a:pt x="312" y="19"/>
                  </a:lnTo>
                  <a:lnTo>
                    <a:pt x="320" y="19"/>
                  </a:lnTo>
                  <a:lnTo>
                    <a:pt x="321" y="19"/>
                  </a:lnTo>
                  <a:lnTo>
                    <a:pt x="323" y="19"/>
                  </a:lnTo>
                  <a:lnTo>
                    <a:pt x="323" y="17"/>
                  </a:lnTo>
                  <a:lnTo>
                    <a:pt x="325" y="15"/>
                  </a:lnTo>
                  <a:lnTo>
                    <a:pt x="321" y="17"/>
                  </a:lnTo>
                  <a:lnTo>
                    <a:pt x="333" y="17"/>
                  </a:lnTo>
                  <a:lnTo>
                    <a:pt x="335" y="17"/>
                  </a:lnTo>
                  <a:lnTo>
                    <a:pt x="337" y="17"/>
                  </a:lnTo>
                  <a:lnTo>
                    <a:pt x="337" y="15"/>
                  </a:lnTo>
                  <a:lnTo>
                    <a:pt x="339" y="13"/>
                  </a:lnTo>
                  <a:lnTo>
                    <a:pt x="335" y="15"/>
                  </a:lnTo>
                  <a:lnTo>
                    <a:pt x="346" y="15"/>
                  </a:lnTo>
                  <a:lnTo>
                    <a:pt x="348" y="15"/>
                  </a:lnTo>
                  <a:lnTo>
                    <a:pt x="350" y="15"/>
                  </a:lnTo>
                  <a:lnTo>
                    <a:pt x="350" y="13"/>
                  </a:lnTo>
                  <a:lnTo>
                    <a:pt x="352" y="11"/>
                  </a:lnTo>
                  <a:lnTo>
                    <a:pt x="348" y="13"/>
                  </a:lnTo>
                  <a:lnTo>
                    <a:pt x="362" y="13"/>
                  </a:lnTo>
                  <a:lnTo>
                    <a:pt x="364" y="13"/>
                  </a:lnTo>
                  <a:lnTo>
                    <a:pt x="366" y="13"/>
                  </a:lnTo>
                  <a:lnTo>
                    <a:pt x="366" y="11"/>
                  </a:lnTo>
                  <a:lnTo>
                    <a:pt x="368" y="10"/>
                  </a:lnTo>
                  <a:lnTo>
                    <a:pt x="364" y="11"/>
                  </a:lnTo>
                  <a:lnTo>
                    <a:pt x="370" y="11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16" name="Freeform 276"/>
            <p:cNvSpPr>
              <a:spLocks/>
            </p:cNvSpPr>
            <p:nvPr/>
          </p:nvSpPr>
          <p:spPr bwMode="auto">
            <a:xfrm>
              <a:off x="2556" y="3458"/>
              <a:ext cx="0" cy="78"/>
            </a:xfrm>
            <a:custGeom>
              <a:avLst/>
              <a:gdLst>
                <a:gd name="T0" fmla="*/ 295 w 335"/>
                <a:gd name="T1" fmla="*/ 41 h 100"/>
                <a:gd name="T2" fmla="*/ 283 w 335"/>
                <a:gd name="T3" fmla="*/ 46 h 100"/>
                <a:gd name="T4" fmla="*/ 274 w 335"/>
                <a:gd name="T5" fmla="*/ 52 h 100"/>
                <a:gd name="T6" fmla="*/ 263 w 335"/>
                <a:gd name="T7" fmla="*/ 58 h 100"/>
                <a:gd name="T8" fmla="*/ 250 w 335"/>
                <a:gd name="T9" fmla="*/ 64 h 100"/>
                <a:gd name="T10" fmla="*/ 236 w 335"/>
                <a:gd name="T11" fmla="*/ 69 h 100"/>
                <a:gd name="T12" fmla="*/ 217 w 335"/>
                <a:gd name="T13" fmla="*/ 80 h 100"/>
                <a:gd name="T14" fmla="*/ 194 w 335"/>
                <a:gd name="T15" fmla="*/ 80 h 100"/>
                <a:gd name="T16" fmla="*/ 133 w 335"/>
                <a:gd name="T17" fmla="*/ 83 h 100"/>
                <a:gd name="T18" fmla="*/ 115 w 335"/>
                <a:gd name="T19" fmla="*/ 79 h 100"/>
                <a:gd name="T20" fmla="*/ 98 w 335"/>
                <a:gd name="T21" fmla="*/ 75 h 100"/>
                <a:gd name="T22" fmla="*/ 92 w 335"/>
                <a:gd name="T23" fmla="*/ 73 h 100"/>
                <a:gd name="T24" fmla="*/ 82 w 335"/>
                <a:gd name="T25" fmla="*/ 67 h 100"/>
                <a:gd name="T26" fmla="*/ 75 w 335"/>
                <a:gd name="T27" fmla="*/ 62 h 100"/>
                <a:gd name="T28" fmla="*/ 60 w 335"/>
                <a:gd name="T29" fmla="*/ 56 h 100"/>
                <a:gd name="T30" fmla="*/ 55 w 335"/>
                <a:gd name="T31" fmla="*/ 52 h 100"/>
                <a:gd name="T32" fmla="*/ 48 w 335"/>
                <a:gd name="T33" fmla="*/ 48 h 100"/>
                <a:gd name="T34" fmla="*/ 42 w 335"/>
                <a:gd name="T35" fmla="*/ 44 h 100"/>
                <a:gd name="T36" fmla="*/ 25 w 335"/>
                <a:gd name="T37" fmla="*/ 27 h 100"/>
                <a:gd name="T38" fmla="*/ 19 w 335"/>
                <a:gd name="T39" fmla="*/ 19 h 100"/>
                <a:gd name="T40" fmla="*/ 13 w 335"/>
                <a:gd name="T41" fmla="*/ 14 h 100"/>
                <a:gd name="T42" fmla="*/ 9 w 335"/>
                <a:gd name="T43" fmla="*/ 6 h 100"/>
                <a:gd name="T44" fmla="*/ 2 w 335"/>
                <a:gd name="T45" fmla="*/ 12 h 100"/>
                <a:gd name="T46" fmla="*/ 7 w 335"/>
                <a:gd name="T47" fmla="*/ 17 h 100"/>
                <a:gd name="T48" fmla="*/ 9 w 335"/>
                <a:gd name="T49" fmla="*/ 21 h 100"/>
                <a:gd name="T50" fmla="*/ 15 w 335"/>
                <a:gd name="T51" fmla="*/ 31 h 100"/>
                <a:gd name="T52" fmla="*/ 21 w 335"/>
                <a:gd name="T53" fmla="*/ 37 h 100"/>
                <a:gd name="T54" fmla="*/ 37 w 335"/>
                <a:gd name="T55" fmla="*/ 52 h 100"/>
                <a:gd name="T56" fmla="*/ 40 w 335"/>
                <a:gd name="T57" fmla="*/ 54 h 100"/>
                <a:gd name="T58" fmla="*/ 40 w 335"/>
                <a:gd name="T59" fmla="*/ 54 h 100"/>
                <a:gd name="T60" fmla="*/ 52 w 335"/>
                <a:gd name="T61" fmla="*/ 62 h 100"/>
                <a:gd name="T62" fmla="*/ 59 w 335"/>
                <a:gd name="T63" fmla="*/ 67 h 100"/>
                <a:gd name="T64" fmla="*/ 65 w 335"/>
                <a:gd name="T65" fmla="*/ 71 h 100"/>
                <a:gd name="T66" fmla="*/ 71 w 335"/>
                <a:gd name="T67" fmla="*/ 73 h 100"/>
                <a:gd name="T68" fmla="*/ 84 w 335"/>
                <a:gd name="T69" fmla="*/ 79 h 100"/>
                <a:gd name="T70" fmla="*/ 88 w 335"/>
                <a:gd name="T71" fmla="*/ 81 h 100"/>
                <a:gd name="T72" fmla="*/ 96 w 335"/>
                <a:gd name="T73" fmla="*/ 85 h 100"/>
                <a:gd name="T74" fmla="*/ 105 w 335"/>
                <a:gd name="T75" fmla="*/ 87 h 100"/>
                <a:gd name="T76" fmla="*/ 115 w 335"/>
                <a:gd name="T77" fmla="*/ 89 h 100"/>
                <a:gd name="T78" fmla="*/ 174 w 335"/>
                <a:gd name="T79" fmla="*/ 94 h 100"/>
                <a:gd name="T80" fmla="*/ 192 w 335"/>
                <a:gd name="T81" fmla="*/ 89 h 100"/>
                <a:gd name="T82" fmla="*/ 210 w 335"/>
                <a:gd name="T83" fmla="*/ 87 h 100"/>
                <a:gd name="T84" fmla="*/ 222 w 335"/>
                <a:gd name="T85" fmla="*/ 85 h 100"/>
                <a:gd name="T86" fmla="*/ 226 w 335"/>
                <a:gd name="T87" fmla="*/ 83 h 100"/>
                <a:gd name="T88" fmla="*/ 235 w 335"/>
                <a:gd name="T89" fmla="*/ 80 h 100"/>
                <a:gd name="T90" fmla="*/ 242 w 335"/>
                <a:gd name="T91" fmla="*/ 79 h 100"/>
                <a:gd name="T92" fmla="*/ 250 w 335"/>
                <a:gd name="T93" fmla="*/ 75 h 100"/>
                <a:gd name="T94" fmla="*/ 256 w 335"/>
                <a:gd name="T95" fmla="*/ 73 h 100"/>
                <a:gd name="T96" fmla="*/ 263 w 335"/>
                <a:gd name="T97" fmla="*/ 69 h 100"/>
                <a:gd name="T98" fmla="*/ 266 w 335"/>
                <a:gd name="T99" fmla="*/ 67 h 100"/>
                <a:gd name="T100" fmla="*/ 274 w 335"/>
                <a:gd name="T101" fmla="*/ 64 h 100"/>
                <a:gd name="T102" fmla="*/ 277 w 335"/>
                <a:gd name="T103" fmla="*/ 62 h 100"/>
                <a:gd name="T104" fmla="*/ 286 w 335"/>
                <a:gd name="T105" fmla="*/ 56 h 100"/>
                <a:gd name="T106" fmla="*/ 291 w 335"/>
                <a:gd name="T107" fmla="*/ 54 h 100"/>
                <a:gd name="T108" fmla="*/ 298 w 335"/>
                <a:gd name="T109" fmla="*/ 50 h 100"/>
                <a:gd name="T110" fmla="*/ 304 w 335"/>
                <a:gd name="T111" fmla="*/ 49 h 100"/>
                <a:gd name="T112" fmla="*/ 306 w 335"/>
                <a:gd name="T113" fmla="*/ 37 h 10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35" h="100">
                  <a:moveTo>
                    <a:pt x="331" y="39"/>
                  </a:moveTo>
                  <a:lnTo>
                    <a:pt x="327" y="39"/>
                  </a:lnTo>
                  <a:lnTo>
                    <a:pt x="323" y="43"/>
                  </a:lnTo>
                  <a:lnTo>
                    <a:pt x="323" y="46"/>
                  </a:lnTo>
                  <a:lnTo>
                    <a:pt x="329" y="41"/>
                  </a:lnTo>
                  <a:lnTo>
                    <a:pt x="323" y="41"/>
                  </a:lnTo>
                  <a:lnTo>
                    <a:pt x="319" y="45"/>
                  </a:lnTo>
                  <a:lnTo>
                    <a:pt x="323" y="43"/>
                  </a:lnTo>
                  <a:lnTo>
                    <a:pt x="319" y="43"/>
                  </a:lnTo>
                  <a:lnTo>
                    <a:pt x="315" y="46"/>
                  </a:lnTo>
                  <a:lnTo>
                    <a:pt x="319" y="45"/>
                  </a:lnTo>
                  <a:lnTo>
                    <a:pt x="315" y="45"/>
                  </a:lnTo>
                  <a:lnTo>
                    <a:pt x="312" y="48"/>
                  </a:lnTo>
                  <a:lnTo>
                    <a:pt x="315" y="46"/>
                  </a:lnTo>
                  <a:lnTo>
                    <a:pt x="310" y="46"/>
                  </a:lnTo>
                  <a:lnTo>
                    <a:pt x="306" y="50"/>
                  </a:lnTo>
                  <a:lnTo>
                    <a:pt x="310" y="48"/>
                  </a:lnTo>
                  <a:lnTo>
                    <a:pt x="306" y="48"/>
                  </a:lnTo>
                  <a:lnTo>
                    <a:pt x="302" y="52"/>
                  </a:lnTo>
                  <a:lnTo>
                    <a:pt x="306" y="50"/>
                  </a:lnTo>
                  <a:lnTo>
                    <a:pt x="302" y="50"/>
                  </a:lnTo>
                  <a:lnTo>
                    <a:pt x="300" y="52"/>
                  </a:lnTo>
                  <a:lnTo>
                    <a:pt x="296" y="56"/>
                  </a:lnTo>
                  <a:lnTo>
                    <a:pt x="300" y="54"/>
                  </a:lnTo>
                  <a:lnTo>
                    <a:pt x="296" y="54"/>
                  </a:lnTo>
                  <a:lnTo>
                    <a:pt x="292" y="58"/>
                  </a:lnTo>
                  <a:lnTo>
                    <a:pt x="296" y="56"/>
                  </a:lnTo>
                  <a:lnTo>
                    <a:pt x="292" y="56"/>
                  </a:lnTo>
                  <a:lnTo>
                    <a:pt x="288" y="60"/>
                  </a:lnTo>
                  <a:lnTo>
                    <a:pt x="292" y="58"/>
                  </a:lnTo>
                  <a:lnTo>
                    <a:pt x="288" y="58"/>
                  </a:lnTo>
                  <a:lnTo>
                    <a:pt x="285" y="62"/>
                  </a:lnTo>
                  <a:lnTo>
                    <a:pt x="288" y="60"/>
                  </a:lnTo>
                  <a:lnTo>
                    <a:pt x="285" y="60"/>
                  </a:lnTo>
                  <a:lnTo>
                    <a:pt x="281" y="64"/>
                  </a:lnTo>
                  <a:lnTo>
                    <a:pt x="285" y="62"/>
                  </a:lnTo>
                  <a:lnTo>
                    <a:pt x="281" y="62"/>
                  </a:lnTo>
                  <a:lnTo>
                    <a:pt x="277" y="66"/>
                  </a:lnTo>
                  <a:lnTo>
                    <a:pt x="281" y="64"/>
                  </a:lnTo>
                  <a:lnTo>
                    <a:pt x="277" y="64"/>
                  </a:lnTo>
                  <a:lnTo>
                    <a:pt x="273" y="68"/>
                  </a:lnTo>
                  <a:lnTo>
                    <a:pt x="277" y="66"/>
                  </a:lnTo>
                  <a:lnTo>
                    <a:pt x="271" y="66"/>
                  </a:lnTo>
                  <a:lnTo>
                    <a:pt x="267" y="70"/>
                  </a:lnTo>
                  <a:lnTo>
                    <a:pt x="271" y="68"/>
                  </a:lnTo>
                  <a:lnTo>
                    <a:pt x="267" y="68"/>
                  </a:lnTo>
                  <a:lnTo>
                    <a:pt x="263" y="71"/>
                  </a:lnTo>
                  <a:lnTo>
                    <a:pt x="267" y="70"/>
                  </a:lnTo>
                  <a:lnTo>
                    <a:pt x="262" y="70"/>
                  </a:lnTo>
                  <a:lnTo>
                    <a:pt x="258" y="73"/>
                  </a:lnTo>
                  <a:lnTo>
                    <a:pt x="262" y="71"/>
                  </a:lnTo>
                  <a:lnTo>
                    <a:pt x="256" y="71"/>
                  </a:lnTo>
                  <a:lnTo>
                    <a:pt x="252" y="75"/>
                  </a:lnTo>
                  <a:lnTo>
                    <a:pt x="256" y="73"/>
                  </a:lnTo>
                  <a:lnTo>
                    <a:pt x="250" y="73"/>
                  </a:lnTo>
                  <a:lnTo>
                    <a:pt x="246" y="77"/>
                  </a:lnTo>
                  <a:lnTo>
                    <a:pt x="250" y="75"/>
                  </a:lnTo>
                  <a:lnTo>
                    <a:pt x="244" y="75"/>
                  </a:lnTo>
                  <a:lnTo>
                    <a:pt x="240" y="79"/>
                  </a:lnTo>
                  <a:lnTo>
                    <a:pt x="244" y="77"/>
                  </a:lnTo>
                  <a:lnTo>
                    <a:pt x="238" y="77"/>
                  </a:lnTo>
                  <a:lnTo>
                    <a:pt x="235" y="81"/>
                  </a:lnTo>
                  <a:lnTo>
                    <a:pt x="235" y="85"/>
                  </a:lnTo>
                  <a:lnTo>
                    <a:pt x="240" y="79"/>
                  </a:lnTo>
                  <a:lnTo>
                    <a:pt x="231" y="79"/>
                  </a:lnTo>
                  <a:lnTo>
                    <a:pt x="227" y="83"/>
                  </a:lnTo>
                  <a:lnTo>
                    <a:pt x="231" y="81"/>
                  </a:lnTo>
                  <a:lnTo>
                    <a:pt x="223" y="81"/>
                  </a:lnTo>
                  <a:lnTo>
                    <a:pt x="219" y="85"/>
                  </a:lnTo>
                  <a:lnTo>
                    <a:pt x="223" y="83"/>
                  </a:lnTo>
                  <a:lnTo>
                    <a:pt x="213" y="83"/>
                  </a:lnTo>
                  <a:lnTo>
                    <a:pt x="210" y="85"/>
                  </a:lnTo>
                  <a:lnTo>
                    <a:pt x="211" y="85"/>
                  </a:lnTo>
                  <a:lnTo>
                    <a:pt x="202" y="85"/>
                  </a:lnTo>
                  <a:lnTo>
                    <a:pt x="198" y="89"/>
                  </a:lnTo>
                  <a:lnTo>
                    <a:pt x="202" y="87"/>
                  </a:lnTo>
                  <a:lnTo>
                    <a:pt x="186" y="87"/>
                  </a:lnTo>
                  <a:lnTo>
                    <a:pt x="183" y="91"/>
                  </a:lnTo>
                  <a:lnTo>
                    <a:pt x="186" y="89"/>
                  </a:lnTo>
                  <a:lnTo>
                    <a:pt x="142" y="89"/>
                  </a:lnTo>
                  <a:lnTo>
                    <a:pt x="144" y="89"/>
                  </a:lnTo>
                  <a:lnTo>
                    <a:pt x="140" y="87"/>
                  </a:lnTo>
                  <a:lnTo>
                    <a:pt x="131" y="87"/>
                  </a:lnTo>
                  <a:lnTo>
                    <a:pt x="134" y="89"/>
                  </a:lnTo>
                  <a:lnTo>
                    <a:pt x="133" y="87"/>
                  </a:lnTo>
                  <a:lnTo>
                    <a:pt x="133" y="85"/>
                  </a:lnTo>
                  <a:lnTo>
                    <a:pt x="123" y="85"/>
                  </a:lnTo>
                  <a:lnTo>
                    <a:pt x="127" y="87"/>
                  </a:lnTo>
                  <a:lnTo>
                    <a:pt x="125" y="85"/>
                  </a:lnTo>
                  <a:lnTo>
                    <a:pt x="125" y="83"/>
                  </a:lnTo>
                  <a:lnTo>
                    <a:pt x="117" y="83"/>
                  </a:lnTo>
                  <a:lnTo>
                    <a:pt x="121" y="85"/>
                  </a:lnTo>
                  <a:lnTo>
                    <a:pt x="119" y="83"/>
                  </a:lnTo>
                  <a:lnTo>
                    <a:pt x="119" y="81"/>
                  </a:lnTo>
                  <a:lnTo>
                    <a:pt x="111" y="81"/>
                  </a:lnTo>
                  <a:lnTo>
                    <a:pt x="115" y="83"/>
                  </a:lnTo>
                  <a:lnTo>
                    <a:pt x="113" y="81"/>
                  </a:lnTo>
                  <a:lnTo>
                    <a:pt x="113" y="79"/>
                  </a:lnTo>
                  <a:lnTo>
                    <a:pt x="106" y="79"/>
                  </a:lnTo>
                  <a:lnTo>
                    <a:pt x="109" y="81"/>
                  </a:lnTo>
                  <a:lnTo>
                    <a:pt x="108" y="79"/>
                  </a:lnTo>
                  <a:lnTo>
                    <a:pt x="108" y="77"/>
                  </a:lnTo>
                  <a:lnTo>
                    <a:pt x="100" y="77"/>
                  </a:lnTo>
                  <a:lnTo>
                    <a:pt x="104" y="79"/>
                  </a:lnTo>
                  <a:lnTo>
                    <a:pt x="102" y="77"/>
                  </a:lnTo>
                  <a:lnTo>
                    <a:pt x="102" y="75"/>
                  </a:lnTo>
                  <a:lnTo>
                    <a:pt x="96" y="75"/>
                  </a:lnTo>
                  <a:lnTo>
                    <a:pt x="100" y="77"/>
                  </a:lnTo>
                  <a:lnTo>
                    <a:pt x="98" y="75"/>
                  </a:lnTo>
                  <a:lnTo>
                    <a:pt x="98" y="73"/>
                  </a:lnTo>
                  <a:lnTo>
                    <a:pt x="92" y="73"/>
                  </a:lnTo>
                  <a:lnTo>
                    <a:pt x="96" y="75"/>
                  </a:lnTo>
                  <a:lnTo>
                    <a:pt x="94" y="73"/>
                  </a:lnTo>
                  <a:lnTo>
                    <a:pt x="94" y="71"/>
                  </a:lnTo>
                  <a:lnTo>
                    <a:pt x="86" y="71"/>
                  </a:lnTo>
                  <a:lnTo>
                    <a:pt x="90" y="73"/>
                  </a:lnTo>
                  <a:lnTo>
                    <a:pt x="88" y="71"/>
                  </a:lnTo>
                  <a:lnTo>
                    <a:pt x="88" y="70"/>
                  </a:lnTo>
                  <a:lnTo>
                    <a:pt x="83" y="70"/>
                  </a:lnTo>
                  <a:lnTo>
                    <a:pt x="86" y="71"/>
                  </a:lnTo>
                  <a:lnTo>
                    <a:pt x="84" y="70"/>
                  </a:lnTo>
                  <a:lnTo>
                    <a:pt x="84" y="68"/>
                  </a:lnTo>
                  <a:lnTo>
                    <a:pt x="79" y="68"/>
                  </a:lnTo>
                  <a:lnTo>
                    <a:pt x="83" y="70"/>
                  </a:lnTo>
                  <a:lnTo>
                    <a:pt x="81" y="68"/>
                  </a:lnTo>
                  <a:lnTo>
                    <a:pt x="81" y="66"/>
                  </a:lnTo>
                  <a:lnTo>
                    <a:pt x="75" y="66"/>
                  </a:lnTo>
                  <a:lnTo>
                    <a:pt x="79" y="68"/>
                  </a:lnTo>
                  <a:lnTo>
                    <a:pt x="77" y="66"/>
                  </a:lnTo>
                  <a:lnTo>
                    <a:pt x="77" y="64"/>
                  </a:lnTo>
                  <a:lnTo>
                    <a:pt x="71" y="64"/>
                  </a:lnTo>
                  <a:lnTo>
                    <a:pt x="75" y="66"/>
                  </a:lnTo>
                  <a:lnTo>
                    <a:pt x="71" y="62"/>
                  </a:lnTo>
                  <a:lnTo>
                    <a:pt x="71" y="60"/>
                  </a:lnTo>
                  <a:lnTo>
                    <a:pt x="65" y="60"/>
                  </a:lnTo>
                  <a:lnTo>
                    <a:pt x="69" y="62"/>
                  </a:lnTo>
                  <a:lnTo>
                    <a:pt x="67" y="60"/>
                  </a:lnTo>
                  <a:lnTo>
                    <a:pt x="67" y="58"/>
                  </a:lnTo>
                  <a:lnTo>
                    <a:pt x="61" y="58"/>
                  </a:lnTo>
                  <a:lnTo>
                    <a:pt x="65" y="60"/>
                  </a:lnTo>
                  <a:lnTo>
                    <a:pt x="61" y="56"/>
                  </a:lnTo>
                  <a:lnTo>
                    <a:pt x="61" y="54"/>
                  </a:lnTo>
                  <a:lnTo>
                    <a:pt x="56" y="54"/>
                  </a:lnTo>
                  <a:lnTo>
                    <a:pt x="59" y="56"/>
                  </a:lnTo>
                  <a:lnTo>
                    <a:pt x="56" y="52"/>
                  </a:lnTo>
                  <a:lnTo>
                    <a:pt x="56" y="50"/>
                  </a:lnTo>
                  <a:lnTo>
                    <a:pt x="50" y="50"/>
                  </a:lnTo>
                  <a:lnTo>
                    <a:pt x="56" y="56"/>
                  </a:lnTo>
                  <a:lnTo>
                    <a:pt x="56" y="52"/>
                  </a:lnTo>
                  <a:lnTo>
                    <a:pt x="54" y="50"/>
                  </a:lnTo>
                  <a:lnTo>
                    <a:pt x="54" y="48"/>
                  </a:lnTo>
                  <a:lnTo>
                    <a:pt x="48" y="48"/>
                  </a:lnTo>
                  <a:lnTo>
                    <a:pt x="52" y="50"/>
                  </a:lnTo>
                  <a:lnTo>
                    <a:pt x="50" y="48"/>
                  </a:lnTo>
                  <a:lnTo>
                    <a:pt x="50" y="46"/>
                  </a:lnTo>
                  <a:lnTo>
                    <a:pt x="44" y="46"/>
                  </a:lnTo>
                  <a:lnTo>
                    <a:pt x="50" y="52"/>
                  </a:lnTo>
                  <a:lnTo>
                    <a:pt x="50" y="48"/>
                  </a:lnTo>
                  <a:lnTo>
                    <a:pt x="48" y="46"/>
                  </a:lnTo>
                  <a:lnTo>
                    <a:pt x="48" y="45"/>
                  </a:lnTo>
                  <a:lnTo>
                    <a:pt x="42" y="45"/>
                  </a:lnTo>
                  <a:lnTo>
                    <a:pt x="46" y="46"/>
                  </a:lnTo>
                  <a:lnTo>
                    <a:pt x="31" y="31"/>
                  </a:lnTo>
                  <a:lnTo>
                    <a:pt x="32" y="35"/>
                  </a:lnTo>
                  <a:lnTo>
                    <a:pt x="32" y="31"/>
                  </a:lnTo>
                  <a:lnTo>
                    <a:pt x="31" y="29"/>
                  </a:lnTo>
                  <a:lnTo>
                    <a:pt x="31" y="27"/>
                  </a:lnTo>
                  <a:lnTo>
                    <a:pt x="25" y="27"/>
                  </a:lnTo>
                  <a:lnTo>
                    <a:pt x="29" y="29"/>
                  </a:lnTo>
                  <a:lnTo>
                    <a:pt x="25" y="25"/>
                  </a:lnTo>
                  <a:lnTo>
                    <a:pt x="27" y="29"/>
                  </a:lnTo>
                  <a:lnTo>
                    <a:pt x="27" y="25"/>
                  </a:lnTo>
                  <a:lnTo>
                    <a:pt x="25" y="23"/>
                  </a:lnTo>
                  <a:lnTo>
                    <a:pt x="25" y="21"/>
                  </a:lnTo>
                  <a:lnTo>
                    <a:pt x="19" y="21"/>
                  </a:lnTo>
                  <a:lnTo>
                    <a:pt x="25" y="27"/>
                  </a:lnTo>
                  <a:lnTo>
                    <a:pt x="25" y="23"/>
                  </a:lnTo>
                  <a:lnTo>
                    <a:pt x="23" y="21"/>
                  </a:lnTo>
                  <a:lnTo>
                    <a:pt x="19" y="18"/>
                  </a:lnTo>
                  <a:lnTo>
                    <a:pt x="21" y="21"/>
                  </a:lnTo>
                  <a:lnTo>
                    <a:pt x="21" y="18"/>
                  </a:lnTo>
                  <a:lnTo>
                    <a:pt x="19" y="16"/>
                  </a:lnTo>
                  <a:lnTo>
                    <a:pt x="19" y="14"/>
                  </a:lnTo>
                  <a:lnTo>
                    <a:pt x="13" y="14"/>
                  </a:lnTo>
                  <a:lnTo>
                    <a:pt x="19" y="19"/>
                  </a:lnTo>
                  <a:lnTo>
                    <a:pt x="19" y="16"/>
                  </a:lnTo>
                  <a:lnTo>
                    <a:pt x="17" y="14"/>
                  </a:lnTo>
                  <a:lnTo>
                    <a:pt x="13" y="10"/>
                  </a:lnTo>
                  <a:lnTo>
                    <a:pt x="15" y="14"/>
                  </a:lnTo>
                  <a:lnTo>
                    <a:pt x="15" y="10"/>
                  </a:lnTo>
                  <a:lnTo>
                    <a:pt x="13" y="8"/>
                  </a:lnTo>
                  <a:lnTo>
                    <a:pt x="9" y="4"/>
                  </a:lnTo>
                  <a:lnTo>
                    <a:pt x="11" y="8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4" y="0"/>
                  </a:lnTo>
                  <a:lnTo>
                    <a:pt x="9" y="6"/>
                  </a:lnTo>
                  <a:lnTo>
                    <a:pt x="0" y="10"/>
                  </a:lnTo>
                  <a:lnTo>
                    <a:pt x="2" y="12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6" y="16"/>
                  </a:lnTo>
                  <a:lnTo>
                    <a:pt x="4" y="12"/>
                  </a:lnTo>
                  <a:lnTo>
                    <a:pt x="4" y="14"/>
                  </a:lnTo>
                  <a:lnTo>
                    <a:pt x="4" y="16"/>
                  </a:lnTo>
                  <a:lnTo>
                    <a:pt x="4" y="18"/>
                  </a:lnTo>
                  <a:lnTo>
                    <a:pt x="6" y="18"/>
                  </a:lnTo>
                  <a:lnTo>
                    <a:pt x="9" y="21"/>
                  </a:lnTo>
                  <a:lnTo>
                    <a:pt x="7" y="18"/>
                  </a:lnTo>
                  <a:lnTo>
                    <a:pt x="7" y="19"/>
                  </a:lnTo>
                  <a:lnTo>
                    <a:pt x="7" y="21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11" y="25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9" y="19"/>
                  </a:lnTo>
                  <a:lnTo>
                    <a:pt x="9" y="21"/>
                  </a:lnTo>
                  <a:lnTo>
                    <a:pt x="9" y="23"/>
                  </a:lnTo>
                  <a:lnTo>
                    <a:pt x="9" y="25"/>
                  </a:lnTo>
                  <a:lnTo>
                    <a:pt x="11" y="25"/>
                  </a:lnTo>
                  <a:lnTo>
                    <a:pt x="15" y="29"/>
                  </a:lnTo>
                  <a:lnTo>
                    <a:pt x="13" y="25"/>
                  </a:lnTo>
                  <a:lnTo>
                    <a:pt x="13" y="27"/>
                  </a:lnTo>
                  <a:lnTo>
                    <a:pt x="13" y="29"/>
                  </a:lnTo>
                  <a:lnTo>
                    <a:pt x="13" y="31"/>
                  </a:lnTo>
                  <a:lnTo>
                    <a:pt x="15" y="31"/>
                  </a:lnTo>
                  <a:lnTo>
                    <a:pt x="17" y="33"/>
                  </a:lnTo>
                  <a:lnTo>
                    <a:pt x="19" y="33"/>
                  </a:lnTo>
                  <a:lnTo>
                    <a:pt x="21" y="33"/>
                  </a:lnTo>
                  <a:lnTo>
                    <a:pt x="15" y="27"/>
                  </a:lnTo>
                  <a:lnTo>
                    <a:pt x="15" y="29"/>
                  </a:lnTo>
                  <a:lnTo>
                    <a:pt x="15" y="31"/>
                  </a:lnTo>
                  <a:lnTo>
                    <a:pt x="15" y="33"/>
                  </a:lnTo>
                  <a:lnTo>
                    <a:pt x="17" y="33"/>
                  </a:lnTo>
                  <a:lnTo>
                    <a:pt x="21" y="37"/>
                  </a:lnTo>
                  <a:lnTo>
                    <a:pt x="23" y="39"/>
                  </a:lnTo>
                  <a:lnTo>
                    <a:pt x="25" y="39"/>
                  </a:lnTo>
                  <a:lnTo>
                    <a:pt x="27" y="39"/>
                  </a:lnTo>
                  <a:lnTo>
                    <a:pt x="21" y="33"/>
                  </a:lnTo>
                  <a:lnTo>
                    <a:pt x="21" y="35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3" y="39"/>
                  </a:lnTo>
                  <a:lnTo>
                    <a:pt x="38" y="54"/>
                  </a:lnTo>
                  <a:lnTo>
                    <a:pt x="40" y="56"/>
                  </a:lnTo>
                  <a:lnTo>
                    <a:pt x="42" y="56"/>
                  </a:lnTo>
                  <a:lnTo>
                    <a:pt x="44" y="56"/>
                  </a:lnTo>
                  <a:lnTo>
                    <a:pt x="38" y="50"/>
                  </a:lnTo>
                  <a:lnTo>
                    <a:pt x="38" y="52"/>
                  </a:lnTo>
                  <a:lnTo>
                    <a:pt x="38" y="54"/>
                  </a:lnTo>
                  <a:lnTo>
                    <a:pt x="38" y="56"/>
                  </a:lnTo>
                  <a:lnTo>
                    <a:pt x="40" y="56"/>
                  </a:lnTo>
                  <a:lnTo>
                    <a:pt x="42" y="58"/>
                  </a:lnTo>
                  <a:lnTo>
                    <a:pt x="44" y="58"/>
                  </a:lnTo>
                  <a:lnTo>
                    <a:pt x="46" y="58"/>
                  </a:lnTo>
                  <a:lnTo>
                    <a:pt x="42" y="56"/>
                  </a:lnTo>
                  <a:lnTo>
                    <a:pt x="44" y="58"/>
                  </a:lnTo>
                  <a:lnTo>
                    <a:pt x="46" y="60"/>
                  </a:lnTo>
                  <a:lnTo>
                    <a:pt x="48" y="60"/>
                  </a:lnTo>
                  <a:lnTo>
                    <a:pt x="50" y="60"/>
                  </a:lnTo>
                  <a:lnTo>
                    <a:pt x="44" y="54"/>
                  </a:lnTo>
                  <a:lnTo>
                    <a:pt x="44" y="56"/>
                  </a:lnTo>
                  <a:lnTo>
                    <a:pt x="44" y="58"/>
                  </a:lnTo>
                  <a:lnTo>
                    <a:pt x="44" y="60"/>
                  </a:lnTo>
                  <a:lnTo>
                    <a:pt x="46" y="60"/>
                  </a:lnTo>
                  <a:lnTo>
                    <a:pt x="48" y="62"/>
                  </a:lnTo>
                  <a:lnTo>
                    <a:pt x="50" y="62"/>
                  </a:lnTo>
                  <a:lnTo>
                    <a:pt x="52" y="62"/>
                  </a:lnTo>
                  <a:lnTo>
                    <a:pt x="48" y="60"/>
                  </a:lnTo>
                  <a:lnTo>
                    <a:pt x="52" y="64"/>
                  </a:lnTo>
                  <a:lnTo>
                    <a:pt x="54" y="66"/>
                  </a:lnTo>
                  <a:lnTo>
                    <a:pt x="56" y="66"/>
                  </a:lnTo>
                  <a:lnTo>
                    <a:pt x="57" y="66"/>
                  </a:lnTo>
                  <a:lnTo>
                    <a:pt x="54" y="64"/>
                  </a:lnTo>
                  <a:lnTo>
                    <a:pt x="57" y="68"/>
                  </a:lnTo>
                  <a:lnTo>
                    <a:pt x="59" y="70"/>
                  </a:lnTo>
                  <a:lnTo>
                    <a:pt x="61" y="70"/>
                  </a:lnTo>
                  <a:lnTo>
                    <a:pt x="63" y="70"/>
                  </a:lnTo>
                  <a:lnTo>
                    <a:pt x="59" y="68"/>
                  </a:lnTo>
                  <a:lnTo>
                    <a:pt x="61" y="70"/>
                  </a:lnTo>
                  <a:lnTo>
                    <a:pt x="63" y="71"/>
                  </a:lnTo>
                  <a:lnTo>
                    <a:pt x="65" y="71"/>
                  </a:lnTo>
                  <a:lnTo>
                    <a:pt x="67" y="71"/>
                  </a:lnTo>
                  <a:lnTo>
                    <a:pt x="63" y="70"/>
                  </a:lnTo>
                  <a:lnTo>
                    <a:pt x="67" y="73"/>
                  </a:lnTo>
                  <a:lnTo>
                    <a:pt x="69" y="75"/>
                  </a:lnTo>
                  <a:lnTo>
                    <a:pt x="71" y="75"/>
                  </a:lnTo>
                  <a:lnTo>
                    <a:pt x="73" y="75"/>
                  </a:lnTo>
                  <a:lnTo>
                    <a:pt x="69" y="73"/>
                  </a:lnTo>
                  <a:lnTo>
                    <a:pt x="71" y="75"/>
                  </a:lnTo>
                  <a:lnTo>
                    <a:pt x="73" y="77"/>
                  </a:lnTo>
                  <a:lnTo>
                    <a:pt x="75" y="77"/>
                  </a:lnTo>
                  <a:lnTo>
                    <a:pt x="77" y="77"/>
                  </a:lnTo>
                  <a:lnTo>
                    <a:pt x="73" y="75"/>
                  </a:lnTo>
                  <a:lnTo>
                    <a:pt x="75" y="77"/>
                  </a:lnTo>
                  <a:lnTo>
                    <a:pt x="77" y="79"/>
                  </a:lnTo>
                  <a:lnTo>
                    <a:pt x="79" y="79"/>
                  </a:lnTo>
                  <a:lnTo>
                    <a:pt x="81" y="79"/>
                  </a:lnTo>
                  <a:lnTo>
                    <a:pt x="77" y="77"/>
                  </a:lnTo>
                  <a:lnTo>
                    <a:pt x="79" y="79"/>
                  </a:lnTo>
                  <a:lnTo>
                    <a:pt x="81" y="81"/>
                  </a:lnTo>
                  <a:lnTo>
                    <a:pt x="83" y="81"/>
                  </a:lnTo>
                  <a:lnTo>
                    <a:pt x="84" y="81"/>
                  </a:lnTo>
                  <a:lnTo>
                    <a:pt x="81" y="79"/>
                  </a:lnTo>
                  <a:lnTo>
                    <a:pt x="83" y="81"/>
                  </a:lnTo>
                  <a:lnTo>
                    <a:pt x="84" y="83"/>
                  </a:lnTo>
                  <a:lnTo>
                    <a:pt x="86" y="83"/>
                  </a:lnTo>
                  <a:lnTo>
                    <a:pt x="90" y="83"/>
                  </a:lnTo>
                  <a:lnTo>
                    <a:pt x="86" y="81"/>
                  </a:lnTo>
                  <a:lnTo>
                    <a:pt x="88" y="83"/>
                  </a:lnTo>
                  <a:lnTo>
                    <a:pt x="90" y="85"/>
                  </a:lnTo>
                  <a:lnTo>
                    <a:pt x="92" y="85"/>
                  </a:lnTo>
                  <a:lnTo>
                    <a:pt x="94" y="85"/>
                  </a:lnTo>
                  <a:lnTo>
                    <a:pt x="90" y="83"/>
                  </a:lnTo>
                  <a:lnTo>
                    <a:pt x="92" y="85"/>
                  </a:lnTo>
                  <a:lnTo>
                    <a:pt x="94" y="87"/>
                  </a:lnTo>
                  <a:lnTo>
                    <a:pt x="96" y="87"/>
                  </a:lnTo>
                  <a:lnTo>
                    <a:pt x="98" y="87"/>
                  </a:lnTo>
                  <a:lnTo>
                    <a:pt x="94" y="85"/>
                  </a:lnTo>
                  <a:lnTo>
                    <a:pt x="96" y="87"/>
                  </a:lnTo>
                  <a:lnTo>
                    <a:pt x="98" y="89"/>
                  </a:lnTo>
                  <a:lnTo>
                    <a:pt x="100" y="89"/>
                  </a:lnTo>
                  <a:lnTo>
                    <a:pt x="104" y="89"/>
                  </a:lnTo>
                  <a:lnTo>
                    <a:pt x="100" y="87"/>
                  </a:lnTo>
                  <a:lnTo>
                    <a:pt x="102" y="89"/>
                  </a:lnTo>
                  <a:lnTo>
                    <a:pt x="104" y="91"/>
                  </a:lnTo>
                  <a:lnTo>
                    <a:pt x="106" y="91"/>
                  </a:lnTo>
                  <a:lnTo>
                    <a:pt x="109" y="91"/>
                  </a:lnTo>
                  <a:lnTo>
                    <a:pt x="106" y="89"/>
                  </a:lnTo>
                  <a:lnTo>
                    <a:pt x="108" y="91"/>
                  </a:lnTo>
                  <a:lnTo>
                    <a:pt x="109" y="93"/>
                  </a:lnTo>
                  <a:lnTo>
                    <a:pt x="111" y="93"/>
                  </a:lnTo>
                  <a:lnTo>
                    <a:pt x="115" y="93"/>
                  </a:lnTo>
                  <a:lnTo>
                    <a:pt x="111" y="91"/>
                  </a:lnTo>
                  <a:lnTo>
                    <a:pt x="113" y="93"/>
                  </a:lnTo>
                  <a:lnTo>
                    <a:pt x="115" y="95"/>
                  </a:lnTo>
                  <a:lnTo>
                    <a:pt x="117" y="95"/>
                  </a:lnTo>
                  <a:lnTo>
                    <a:pt x="121" y="95"/>
                  </a:lnTo>
                  <a:lnTo>
                    <a:pt x="117" y="93"/>
                  </a:lnTo>
                  <a:lnTo>
                    <a:pt x="119" y="95"/>
                  </a:lnTo>
                  <a:lnTo>
                    <a:pt x="121" y="96"/>
                  </a:lnTo>
                  <a:lnTo>
                    <a:pt x="123" y="96"/>
                  </a:lnTo>
                  <a:lnTo>
                    <a:pt x="129" y="96"/>
                  </a:lnTo>
                  <a:lnTo>
                    <a:pt x="125" y="95"/>
                  </a:lnTo>
                  <a:lnTo>
                    <a:pt x="127" y="96"/>
                  </a:lnTo>
                  <a:lnTo>
                    <a:pt x="129" y="98"/>
                  </a:lnTo>
                  <a:lnTo>
                    <a:pt x="131" y="98"/>
                  </a:lnTo>
                  <a:lnTo>
                    <a:pt x="138" y="98"/>
                  </a:lnTo>
                  <a:lnTo>
                    <a:pt x="136" y="98"/>
                  </a:lnTo>
                  <a:lnTo>
                    <a:pt x="140" y="100"/>
                  </a:lnTo>
                  <a:lnTo>
                    <a:pt x="142" y="100"/>
                  </a:lnTo>
                  <a:lnTo>
                    <a:pt x="186" y="100"/>
                  </a:lnTo>
                  <a:lnTo>
                    <a:pt x="188" y="100"/>
                  </a:lnTo>
                  <a:lnTo>
                    <a:pt x="190" y="100"/>
                  </a:lnTo>
                  <a:lnTo>
                    <a:pt x="190" y="98"/>
                  </a:lnTo>
                  <a:lnTo>
                    <a:pt x="192" y="96"/>
                  </a:lnTo>
                  <a:lnTo>
                    <a:pt x="188" y="98"/>
                  </a:lnTo>
                  <a:lnTo>
                    <a:pt x="202" y="98"/>
                  </a:lnTo>
                  <a:lnTo>
                    <a:pt x="204" y="98"/>
                  </a:lnTo>
                  <a:lnTo>
                    <a:pt x="206" y="98"/>
                  </a:lnTo>
                  <a:lnTo>
                    <a:pt x="206" y="96"/>
                  </a:lnTo>
                  <a:lnTo>
                    <a:pt x="208" y="95"/>
                  </a:lnTo>
                  <a:lnTo>
                    <a:pt x="204" y="96"/>
                  </a:lnTo>
                  <a:lnTo>
                    <a:pt x="211" y="96"/>
                  </a:lnTo>
                  <a:lnTo>
                    <a:pt x="213" y="96"/>
                  </a:lnTo>
                  <a:lnTo>
                    <a:pt x="217" y="95"/>
                  </a:lnTo>
                  <a:lnTo>
                    <a:pt x="215" y="95"/>
                  </a:lnTo>
                  <a:lnTo>
                    <a:pt x="223" y="95"/>
                  </a:lnTo>
                  <a:lnTo>
                    <a:pt x="225" y="95"/>
                  </a:lnTo>
                  <a:lnTo>
                    <a:pt x="227" y="95"/>
                  </a:lnTo>
                  <a:lnTo>
                    <a:pt x="227" y="93"/>
                  </a:lnTo>
                  <a:lnTo>
                    <a:pt x="229" y="91"/>
                  </a:lnTo>
                  <a:lnTo>
                    <a:pt x="225" y="93"/>
                  </a:lnTo>
                  <a:lnTo>
                    <a:pt x="231" y="93"/>
                  </a:lnTo>
                  <a:lnTo>
                    <a:pt x="233" y="93"/>
                  </a:lnTo>
                  <a:lnTo>
                    <a:pt x="235" y="93"/>
                  </a:lnTo>
                  <a:lnTo>
                    <a:pt x="235" y="91"/>
                  </a:lnTo>
                  <a:lnTo>
                    <a:pt x="237" y="89"/>
                  </a:lnTo>
                  <a:lnTo>
                    <a:pt x="233" y="91"/>
                  </a:lnTo>
                  <a:lnTo>
                    <a:pt x="240" y="91"/>
                  </a:lnTo>
                  <a:lnTo>
                    <a:pt x="242" y="91"/>
                  </a:lnTo>
                  <a:lnTo>
                    <a:pt x="244" y="91"/>
                  </a:lnTo>
                  <a:lnTo>
                    <a:pt x="244" y="89"/>
                  </a:lnTo>
                  <a:lnTo>
                    <a:pt x="246" y="89"/>
                  </a:lnTo>
                  <a:lnTo>
                    <a:pt x="246" y="87"/>
                  </a:lnTo>
                  <a:lnTo>
                    <a:pt x="246" y="85"/>
                  </a:lnTo>
                  <a:lnTo>
                    <a:pt x="246" y="83"/>
                  </a:lnTo>
                  <a:lnTo>
                    <a:pt x="240" y="89"/>
                  </a:lnTo>
                  <a:lnTo>
                    <a:pt x="244" y="89"/>
                  </a:lnTo>
                  <a:lnTo>
                    <a:pt x="246" y="89"/>
                  </a:lnTo>
                  <a:lnTo>
                    <a:pt x="248" y="89"/>
                  </a:lnTo>
                  <a:lnTo>
                    <a:pt x="248" y="87"/>
                  </a:lnTo>
                  <a:lnTo>
                    <a:pt x="250" y="85"/>
                  </a:lnTo>
                  <a:lnTo>
                    <a:pt x="246" y="87"/>
                  </a:lnTo>
                  <a:lnTo>
                    <a:pt x="250" y="87"/>
                  </a:lnTo>
                  <a:lnTo>
                    <a:pt x="252" y="87"/>
                  </a:lnTo>
                  <a:lnTo>
                    <a:pt x="254" y="87"/>
                  </a:lnTo>
                  <a:lnTo>
                    <a:pt x="254" y="85"/>
                  </a:lnTo>
                  <a:lnTo>
                    <a:pt x="256" y="83"/>
                  </a:lnTo>
                  <a:lnTo>
                    <a:pt x="252" y="85"/>
                  </a:lnTo>
                  <a:lnTo>
                    <a:pt x="256" y="85"/>
                  </a:lnTo>
                  <a:lnTo>
                    <a:pt x="258" y="85"/>
                  </a:lnTo>
                  <a:lnTo>
                    <a:pt x="260" y="85"/>
                  </a:lnTo>
                  <a:lnTo>
                    <a:pt x="260" y="83"/>
                  </a:lnTo>
                  <a:lnTo>
                    <a:pt x="262" y="81"/>
                  </a:lnTo>
                  <a:lnTo>
                    <a:pt x="258" y="83"/>
                  </a:lnTo>
                  <a:lnTo>
                    <a:pt x="262" y="83"/>
                  </a:lnTo>
                  <a:lnTo>
                    <a:pt x="263" y="83"/>
                  </a:lnTo>
                  <a:lnTo>
                    <a:pt x="265" y="83"/>
                  </a:lnTo>
                  <a:lnTo>
                    <a:pt x="265" y="81"/>
                  </a:lnTo>
                  <a:lnTo>
                    <a:pt x="267" y="79"/>
                  </a:lnTo>
                  <a:lnTo>
                    <a:pt x="263" y="81"/>
                  </a:lnTo>
                  <a:lnTo>
                    <a:pt x="267" y="81"/>
                  </a:lnTo>
                  <a:lnTo>
                    <a:pt x="269" y="81"/>
                  </a:lnTo>
                  <a:lnTo>
                    <a:pt x="271" y="81"/>
                  </a:lnTo>
                  <a:lnTo>
                    <a:pt x="271" y="79"/>
                  </a:lnTo>
                  <a:lnTo>
                    <a:pt x="273" y="77"/>
                  </a:lnTo>
                  <a:lnTo>
                    <a:pt x="269" y="79"/>
                  </a:lnTo>
                  <a:lnTo>
                    <a:pt x="271" y="79"/>
                  </a:lnTo>
                  <a:lnTo>
                    <a:pt x="273" y="79"/>
                  </a:lnTo>
                  <a:lnTo>
                    <a:pt x="275" y="79"/>
                  </a:lnTo>
                  <a:lnTo>
                    <a:pt x="275" y="77"/>
                  </a:lnTo>
                  <a:lnTo>
                    <a:pt x="277" y="75"/>
                  </a:lnTo>
                  <a:lnTo>
                    <a:pt x="273" y="77"/>
                  </a:lnTo>
                  <a:lnTo>
                    <a:pt x="277" y="77"/>
                  </a:lnTo>
                  <a:lnTo>
                    <a:pt x="279" y="77"/>
                  </a:lnTo>
                  <a:lnTo>
                    <a:pt x="281" y="77"/>
                  </a:lnTo>
                  <a:lnTo>
                    <a:pt x="281" y="75"/>
                  </a:lnTo>
                  <a:lnTo>
                    <a:pt x="283" y="73"/>
                  </a:lnTo>
                  <a:lnTo>
                    <a:pt x="279" y="75"/>
                  </a:lnTo>
                  <a:lnTo>
                    <a:pt x="281" y="75"/>
                  </a:lnTo>
                  <a:lnTo>
                    <a:pt x="283" y="75"/>
                  </a:lnTo>
                  <a:lnTo>
                    <a:pt x="285" y="75"/>
                  </a:lnTo>
                  <a:lnTo>
                    <a:pt x="285" y="73"/>
                  </a:lnTo>
                  <a:lnTo>
                    <a:pt x="287" y="71"/>
                  </a:lnTo>
                  <a:lnTo>
                    <a:pt x="283" y="73"/>
                  </a:lnTo>
                  <a:lnTo>
                    <a:pt x="285" y="73"/>
                  </a:lnTo>
                  <a:lnTo>
                    <a:pt x="287" y="73"/>
                  </a:lnTo>
                  <a:lnTo>
                    <a:pt x="288" y="73"/>
                  </a:lnTo>
                  <a:lnTo>
                    <a:pt x="288" y="71"/>
                  </a:lnTo>
                  <a:lnTo>
                    <a:pt x="290" y="70"/>
                  </a:lnTo>
                  <a:lnTo>
                    <a:pt x="287" y="71"/>
                  </a:lnTo>
                  <a:lnTo>
                    <a:pt x="288" y="71"/>
                  </a:lnTo>
                  <a:lnTo>
                    <a:pt x="290" y="71"/>
                  </a:lnTo>
                  <a:lnTo>
                    <a:pt x="292" y="71"/>
                  </a:lnTo>
                  <a:lnTo>
                    <a:pt x="292" y="70"/>
                  </a:lnTo>
                  <a:lnTo>
                    <a:pt x="294" y="68"/>
                  </a:lnTo>
                  <a:lnTo>
                    <a:pt x="290" y="70"/>
                  </a:lnTo>
                  <a:lnTo>
                    <a:pt x="292" y="70"/>
                  </a:lnTo>
                  <a:lnTo>
                    <a:pt x="294" y="70"/>
                  </a:lnTo>
                  <a:lnTo>
                    <a:pt x="296" y="70"/>
                  </a:lnTo>
                  <a:lnTo>
                    <a:pt x="296" y="68"/>
                  </a:lnTo>
                  <a:lnTo>
                    <a:pt x="298" y="66"/>
                  </a:lnTo>
                  <a:lnTo>
                    <a:pt x="294" y="68"/>
                  </a:lnTo>
                  <a:lnTo>
                    <a:pt x="296" y="68"/>
                  </a:lnTo>
                  <a:lnTo>
                    <a:pt x="298" y="68"/>
                  </a:lnTo>
                  <a:lnTo>
                    <a:pt x="300" y="68"/>
                  </a:lnTo>
                  <a:lnTo>
                    <a:pt x="300" y="66"/>
                  </a:lnTo>
                  <a:lnTo>
                    <a:pt x="302" y="64"/>
                  </a:lnTo>
                  <a:lnTo>
                    <a:pt x="298" y="66"/>
                  </a:lnTo>
                  <a:lnTo>
                    <a:pt x="300" y="66"/>
                  </a:lnTo>
                  <a:lnTo>
                    <a:pt x="302" y="66"/>
                  </a:lnTo>
                  <a:lnTo>
                    <a:pt x="304" y="66"/>
                  </a:lnTo>
                  <a:lnTo>
                    <a:pt x="304" y="64"/>
                  </a:lnTo>
                  <a:lnTo>
                    <a:pt x="308" y="60"/>
                  </a:lnTo>
                  <a:lnTo>
                    <a:pt x="304" y="62"/>
                  </a:lnTo>
                  <a:lnTo>
                    <a:pt x="306" y="62"/>
                  </a:lnTo>
                  <a:lnTo>
                    <a:pt x="308" y="62"/>
                  </a:lnTo>
                  <a:lnTo>
                    <a:pt x="310" y="62"/>
                  </a:lnTo>
                  <a:lnTo>
                    <a:pt x="310" y="60"/>
                  </a:lnTo>
                  <a:lnTo>
                    <a:pt x="312" y="58"/>
                  </a:lnTo>
                  <a:lnTo>
                    <a:pt x="308" y="60"/>
                  </a:lnTo>
                  <a:lnTo>
                    <a:pt x="310" y="60"/>
                  </a:lnTo>
                  <a:lnTo>
                    <a:pt x="312" y="60"/>
                  </a:lnTo>
                  <a:lnTo>
                    <a:pt x="314" y="60"/>
                  </a:lnTo>
                  <a:lnTo>
                    <a:pt x="314" y="58"/>
                  </a:lnTo>
                  <a:lnTo>
                    <a:pt x="315" y="56"/>
                  </a:lnTo>
                  <a:lnTo>
                    <a:pt x="312" y="58"/>
                  </a:lnTo>
                  <a:lnTo>
                    <a:pt x="315" y="58"/>
                  </a:lnTo>
                  <a:lnTo>
                    <a:pt x="317" y="58"/>
                  </a:lnTo>
                  <a:lnTo>
                    <a:pt x="319" y="58"/>
                  </a:lnTo>
                  <a:lnTo>
                    <a:pt x="319" y="56"/>
                  </a:lnTo>
                  <a:lnTo>
                    <a:pt x="321" y="54"/>
                  </a:lnTo>
                  <a:lnTo>
                    <a:pt x="317" y="56"/>
                  </a:lnTo>
                  <a:lnTo>
                    <a:pt x="319" y="56"/>
                  </a:lnTo>
                  <a:lnTo>
                    <a:pt x="321" y="56"/>
                  </a:lnTo>
                  <a:lnTo>
                    <a:pt x="323" y="56"/>
                  </a:lnTo>
                  <a:lnTo>
                    <a:pt x="323" y="54"/>
                  </a:lnTo>
                  <a:lnTo>
                    <a:pt x="325" y="52"/>
                  </a:lnTo>
                  <a:lnTo>
                    <a:pt x="321" y="54"/>
                  </a:lnTo>
                  <a:lnTo>
                    <a:pt x="323" y="54"/>
                  </a:lnTo>
                  <a:lnTo>
                    <a:pt x="325" y="54"/>
                  </a:lnTo>
                  <a:lnTo>
                    <a:pt x="327" y="54"/>
                  </a:lnTo>
                  <a:lnTo>
                    <a:pt x="327" y="52"/>
                  </a:lnTo>
                  <a:lnTo>
                    <a:pt x="329" y="50"/>
                  </a:lnTo>
                  <a:lnTo>
                    <a:pt x="325" y="52"/>
                  </a:lnTo>
                  <a:lnTo>
                    <a:pt x="329" y="52"/>
                  </a:lnTo>
                  <a:lnTo>
                    <a:pt x="331" y="52"/>
                  </a:lnTo>
                  <a:lnTo>
                    <a:pt x="333" y="52"/>
                  </a:lnTo>
                  <a:lnTo>
                    <a:pt x="333" y="50"/>
                  </a:lnTo>
                  <a:lnTo>
                    <a:pt x="335" y="50"/>
                  </a:lnTo>
                  <a:lnTo>
                    <a:pt x="335" y="48"/>
                  </a:lnTo>
                  <a:lnTo>
                    <a:pt x="335" y="46"/>
                  </a:lnTo>
                  <a:lnTo>
                    <a:pt x="335" y="45"/>
                  </a:lnTo>
                  <a:lnTo>
                    <a:pt x="329" y="50"/>
                  </a:lnTo>
                  <a:lnTo>
                    <a:pt x="331" y="39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17" name="Freeform 277"/>
            <p:cNvSpPr>
              <a:spLocks/>
            </p:cNvSpPr>
            <p:nvPr/>
          </p:nvSpPr>
          <p:spPr bwMode="auto">
            <a:xfrm>
              <a:off x="2442" y="3149"/>
              <a:ext cx="0" cy="78"/>
            </a:xfrm>
            <a:custGeom>
              <a:avLst/>
              <a:gdLst>
                <a:gd name="T0" fmla="*/ 112 w 127"/>
                <a:gd name="T1" fmla="*/ 295 h 327"/>
                <a:gd name="T2" fmla="*/ 106 w 127"/>
                <a:gd name="T3" fmla="*/ 286 h 327"/>
                <a:gd name="T4" fmla="*/ 98 w 127"/>
                <a:gd name="T5" fmla="*/ 267 h 327"/>
                <a:gd name="T6" fmla="*/ 90 w 127"/>
                <a:gd name="T7" fmla="*/ 256 h 327"/>
                <a:gd name="T8" fmla="*/ 87 w 127"/>
                <a:gd name="T9" fmla="*/ 242 h 327"/>
                <a:gd name="T10" fmla="*/ 81 w 127"/>
                <a:gd name="T11" fmla="*/ 230 h 327"/>
                <a:gd name="T12" fmla="*/ 75 w 127"/>
                <a:gd name="T13" fmla="*/ 216 h 327"/>
                <a:gd name="T14" fmla="*/ 73 w 127"/>
                <a:gd name="T15" fmla="*/ 213 h 327"/>
                <a:gd name="T16" fmla="*/ 67 w 127"/>
                <a:gd name="T17" fmla="*/ 196 h 327"/>
                <a:gd name="T18" fmla="*/ 62 w 127"/>
                <a:gd name="T19" fmla="*/ 179 h 327"/>
                <a:gd name="T20" fmla="*/ 58 w 127"/>
                <a:gd name="T21" fmla="*/ 163 h 327"/>
                <a:gd name="T22" fmla="*/ 52 w 127"/>
                <a:gd name="T23" fmla="*/ 146 h 327"/>
                <a:gd name="T24" fmla="*/ 46 w 127"/>
                <a:gd name="T25" fmla="*/ 130 h 327"/>
                <a:gd name="T26" fmla="*/ 41 w 127"/>
                <a:gd name="T27" fmla="*/ 109 h 327"/>
                <a:gd name="T28" fmla="*/ 36 w 127"/>
                <a:gd name="T29" fmla="*/ 90 h 327"/>
                <a:gd name="T30" fmla="*/ 31 w 127"/>
                <a:gd name="T31" fmla="*/ 71 h 327"/>
                <a:gd name="T32" fmla="*/ 25 w 127"/>
                <a:gd name="T33" fmla="*/ 53 h 327"/>
                <a:gd name="T34" fmla="*/ 19 w 127"/>
                <a:gd name="T35" fmla="*/ 34 h 327"/>
                <a:gd name="T36" fmla="*/ 14 w 127"/>
                <a:gd name="T37" fmla="*/ 17 h 327"/>
                <a:gd name="T38" fmla="*/ 2 w 127"/>
                <a:gd name="T39" fmla="*/ 7 h 327"/>
                <a:gd name="T40" fmla="*/ 4 w 127"/>
                <a:gd name="T41" fmla="*/ 17 h 327"/>
                <a:gd name="T42" fmla="*/ 8 w 127"/>
                <a:gd name="T43" fmla="*/ 25 h 327"/>
                <a:gd name="T44" fmla="*/ 10 w 127"/>
                <a:gd name="T45" fmla="*/ 38 h 327"/>
                <a:gd name="T46" fmla="*/ 12 w 127"/>
                <a:gd name="T47" fmla="*/ 42 h 327"/>
                <a:gd name="T48" fmla="*/ 14 w 127"/>
                <a:gd name="T49" fmla="*/ 57 h 327"/>
                <a:gd name="T50" fmla="*/ 18 w 127"/>
                <a:gd name="T51" fmla="*/ 60 h 327"/>
                <a:gd name="T52" fmla="*/ 23 w 127"/>
                <a:gd name="T53" fmla="*/ 76 h 327"/>
                <a:gd name="T54" fmla="*/ 23 w 127"/>
                <a:gd name="T55" fmla="*/ 86 h 327"/>
                <a:gd name="T56" fmla="*/ 29 w 127"/>
                <a:gd name="T57" fmla="*/ 96 h 327"/>
                <a:gd name="T58" fmla="*/ 29 w 127"/>
                <a:gd name="T59" fmla="*/ 103 h 327"/>
                <a:gd name="T60" fmla="*/ 35 w 127"/>
                <a:gd name="T61" fmla="*/ 115 h 327"/>
                <a:gd name="T62" fmla="*/ 35 w 127"/>
                <a:gd name="T63" fmla="*/ 123 h 327"/>
                <a:gd name="T64" fmla="*/ 39 w 127"/>
                <a:gd name="T65" fmla="*/ 136 h 327"/>
                <a:gd name="T66" fmla="*/ 39 w 127"/>
                <a:gd name="T67" fmla="*/ 142 h 327"/>
                <a:gd name="T68" fmla="*/ 44 w 127"/>
                <a:gd name="T69" fmla="*/ 151 h 327"/>
                <a:gd name="T70" fmla="*/ 44 w 127"/>
                <a:gd name="T71" fmla="*/ 159 h 327"/>
                <a:gd name="T72" fmla="*/ 50 w 127"/>
                <a:gd name="T73" fmla="*/ 169 h 327"/>
                <a:gd name="T74" fmla="*/ 50 w 127"/>
                <a:gd name="T75" fmla="*/ 175 h 327"/>
                <a:gd name="T76" fmla="*/ 56 w 127"/>
                <a:gd name="T77" fmla="*/ 184 h 327"/>
                <a:gd name="T78" fmla="*/ 56 w 127"/>
                <a:gd name="T79" fmla="*/ 192 h 327"/>
                <a:gd name="T80" fmla="*/ 61 w 127"/>
                <a:gd name="T81" fmla="*/ 201 h 327"/>
                <a:gd name="T82" fmla="*/ 61 w 127"/>
                <a:gd name="T83" fmla="*/ 209 h 327"/>
                <a:gd name="T84" fmla="*/ 66 w 127"/>
                <a:gd name="T85" fmla="*/ 218 h 327"/>
                <a:gd name="T86" fmla="*/ 66 w 127"/>
                <a:gd name="T87" fmla="*/ 218 h 327"/>
                <a:gd name="T88" fmla="*/ 67 w 127"/>
                <a:gd name="T89" fmla="*/ 228 h 327"/>
                <a:gd name="T90" fmla="*/ 71 w 127"/>
                <a:gd name="T91" fmla="*/ 232 h 327"/>
                <a:gd name="T92" fmla="*/ 73 w 127"/>
                <a:gd name="T93" fmla="*/ 244 h 327"/>
                <a:gd name="T94" fmla="*/ 81 w 127"/>
                <a:gd name="T95" fmla="*/ 249 h 327"/>
                <a:gd name="T96" fmla="*/ 79 w 127"/>
                <a:gd name="T97" fmla="*/ 253 h 327"/>
                <a:gd name="T98" fmla="*/ 84 w 127"/>
                <a:gd name="T99" fmla="*/ 263 h 327"/>
                <a:gd name="T100" fmla="*/ 90 w 127"/>
                <a:gd name="T101" fmla="*/ 271 h 327"/>
                <a:gd name="T102" fmla="*/ 87 w 127"/>
                <a:gd name="T103" fmla="*/ 274 h 327"/>
                <a:gd name="T104" fmla="*/ 96 w 127"/>
                <a:gd name="T105" fmla="*/ 288 h 327"/>
                <a:gd name="T106" fmla="*/ 96 w 127"/>
                <a:gd name="T107" fmla="*/ 292 h 327"/>
                <a:gd name="T108" fmla="*/ 104 w 127"/>
                <a:gd name="T109" fmla="*/ 299 h 327"/>
                <a:gd name="T110" fmla="*/ 106 w 127"/>
                <a:gd name="T111" fmla="*/ 305 h 327"/>
                <a:gd name="T112" fmla="*/ 117 w 127"/>
                <a:gd name="T113" fmla="*/ 307 h 32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7" h="327">
                  <a:moveTo>
                    <a:pt x="127" y="323"/>
                  </a:moveTo>
                  <a:lnTo>
                    <a:pt x="127" y="319"/>
                  </a:lnTo>
                  <a:lnTo>
                    <a:pt x="124" y="315"/>
                  </a:lnTo>
                  <a:lnTo>
                    <a:pt x="125" y="319"/>
                  </a:lnTo>
                  <a:lnTo>
                    <a:pt x="125" y="315"/>
                  </a:lnTo>
                  <a:lnTo>
                    <a:pt x="124" y="313"/>
                  </a:lnTo>
                  <a:lnTo>
                    <a:pt x="120" y="310"/>
                  </a:lnTo>
                  <a:lnTo>
                    <a:pt x="122" y="313"/>
                  </a:lnTo>
                  <a:lnTo>
                    <a:pt x="122" y="310"/>
                  </a:lnTo>
                  <a:lnTo>
                    <a:pt x="120" y="308"/>
                  </a:lnTo>
                  <a:lnTo>
                    <a:pt x="116" y="304"/>
                  </a:lnTo>
                  <a:lnTo>
                    <a:pt x="118" y="308"/>
                  </a:lnTo>
                  <a:lnTo>
                    <a:pt x="118" y="304"/>
                  </a:lnTo>
                  <a:lnTo>
                    <a:pt x="114" y="300"/>
                  </a:lnTo>
                  <a:lnTo>
                    <a:pt x="116" y="304"/>
                  </a:lnTo>
                  <a:lnTo>
                    <a:pt x="116" y="300"/>
                  </a:lnTo>
                  <a:lnTo>
                    <a:pt x="112" y="296"/>
                  </a:lnTo>
                  <a:lnTo>
                    <a:pt x="114" y="300"/>
                  </a:lnTo>
                  <a:lnTo>
                    <a:pt x="114" y="296"/>
                  </a:lnTo>
                  <a:lnTo>
                    <a:pt x="112" y="294"/>
                  </a:lnTo>
                  <a:lnTo>
                    <a:pt x="108" y="290"/>
                  </a:lnTo>
                  <a:lnTo>
                    <a:pt x="110" y="294"/>
                  </a:lnTo>
                  <a:lnTo>
                    <a:pt x="110" y="288"/>
                  </a:lnTo>
                  <a:lnTo>
                    <a:pt x="108" y="286"/>
                  </a:lnTo>
                  <a:lnTo>
                    <a:pt x="104" y="283"/>
                  </a:lnTo>
                  <a:lnTo>
                    <a:pt x="106" y="286"/>
                  </a:lnTo>
                  <a:lnTo>
                    <a:pt x="106" y="281"/>
                  </a:lnTo>
                  <a:lnTo>
                    <a:pt x="102" y="277"/>
                  </a:lnTo>
                  <a:lnTo>
                    <a:pt x="104" y="281"/>
                  </a:lnTo>
                  <a:lnTo>
                    <a:pt x="104" y="277"/>
                  </a:lnTo>
                  <a:lnTo>
                    <a:pt x="102" y="275"/>
                  </a:lnTo>
                  <a:lnTo>
                    <a:pt x="102" y="273"/>
                  </a:lnTo>
                  <a:lnTo>
                    <a:pt x="97" y="273"/>
                  </a:lnTo>
                  <a:lnTo>
                    <a:pt x="102" y="279"/>
                  </a:lnTo>
                  <a:lnTo>
                    <a:pt x="102" y="273"/>
                  </a:lnTo>
                  <a:lnTo>
                    <a:pt x="98" y="269"/>
                  </a:lnTo>
                  <a:lnTo>
                    <a:pt x="100" y="273"/>
                  </a:lnTo>
                  <a:lnTo>
                    <a:pt x="100" y="267"/>
                  </a:lnTo>
                  <a:lnTo>
                    <a:pt x="98" y="265"/>
                  </a:lnTo>
                  <a:lnTo>
                    <a:pt x="95" y="261"/>
                  </a:lnTo>
                  <a:lnTo>
                    <a:pt x="97" y="265"/>
                  </a:lnTo>
                  <a:lnTo>
                    <a:pt x="97" y="259"/>
                  </a:lnTo>
                  <a:lnTo>
                    <a:pt x="93" y="256"/>
                  </a:lnTo>
                  <a:lnTo>
                    <a:pt x="95" y="259"/>
                  </a:lnTo>
                  <a:lnTo>
                    <a:pt x="95" y="254"/>
                  </a:lnTo>
                  <a:lnTo>
                    <a:pt x="93" y="252"/>
                  </a:lnTo>
                  <a:lnTo>
                    <a:pt x="93" y="250"/>
                  </a:lnTo>
                  <a:lnTo>
                    <a:pt x="87" y="250"/>
                  </a:lnTo>
                  <a:lnTo>
                    <a:pt x="93" y="256"/>
                  </a:lnTo>
                  <a:lnTo>
                    <a:pt x="93" y="252"/>
                  </a:lnTo>
                  <a:lnTo>
                    <a:pt x="89" y="248"/>
                  </a:lnTo>
                  <a:lnTo>
                    <a:pt x="91" y="252"/>
                  </a:lnTo>
                  <a:lnTo>
                    <a:pt x="91" y="246"/>
                  </a:lnTo>
                  <a:lnTo>
                    <a:pt x="87" y="242"/>
                  </a:lnTo>
                  <a:lnTo>
                    <a:pt x="89" y="246"/>
                  </a:lnTo>
                  <a:lnTo>
                    <a:pt x="89" y="242"/>
                  </a:lnTo>
                  <a:lnTo>
                    <a:pt x="85" y="238"/>
                  </a:lnTo>
                  <a:lnTo>
                    <a:pt x="87" y="242"/>
                  </a:lnTo>
                  <a:lnTo>
                    <a:pt x="87" y="236"/>
                  </a:lnTo>
                  <a:lnTo>
                    <a:pt x="83" y="233"/>
                  </a:lnTo>
                  <a:lnTo>
                    <a:pt x="85" y="236"/>
                  </a:lnTo>
                  <a:lnTo>
                    <a:pt x="85" y="231"/>
                  </a:lnTo>
                  <a:lnTo>
                    <a:pt x="81" y="227"/>
                  </a:lnTo>
                  <a:lnTo>
                    <a:pt x="83" y="231"/>
                  </a:lnTo>
                  <a:lnTo>
                    <a:pt x="83" y="227"/>
                  </a:lnTo>
                  <a:lnTo>
                    <a:pt x="79" y="223"/>
                  </a:lnTo>
                  <a:lnTo>
                    <a:pt x="81" y="227"/>
                  </a:lnTo>
                  <a:lnTo>
                    <a:pt x="81" y="221"/>
                  </a:lnTo>
                  <a:lnTo>
                    <a:pt x="79" y="219"/>
                  </a:lnTo>
                  <a:lnTo>
                    <a:pt x="79" y="217"/>
                  </a:lnTo>
                  <a:lnTo>
                    <a:pt x="73" y="217"/>
                  </a:lnTo>
                  <a:lnTo>
                    <a:pt x="79" y="223"/>
                  </a:lnTo>
                  <a:lnTo>
                    <a:pt x="79" y="217"/>
                  </a:lnTo>
                  <a:lnTo>
                    <a:pt x="75" y="213"/>
                  </a:lnTo>
                  <a:lnTo>
                    <a:pt x="77" y="217"/>
                  </a:lnTo>
                  <a:lnTo>
                    <a:pt x="77" y="211"/>
                  </a:lnTo>
                  <a:lnTo>
                    <a:pt x="73" y="208"/>
                  </a:lnTo>
                  <a:lnTo>
                    <a:pt x="75" y="211"/>
                  </a:lnTo>
                  <a:lnTo>
                    <a:pt x="75" y="206"/>
                  </a:lnTo>
                  <a:lnTo>
                    <a:pt x="72" y="202"/>
                  </a:lnTo>
                  <a:lnTo>
                    <a:pt x="73" y="206"/>
                  </a:lnTo>
                  <a:lnTo>
                    <a:pt x="73" y="200"/>
                  </a:lnTo>
                  <a:lnTo>
                    <a:pt x="70" y="196"/>
                  </a:lnTo>
                  <a:lnTo>
                    <a:pt x="72" y="200"/>
                  </a:lnTo>
                  <a:lnTo>
                    <a:pt x="72" y="194"/>
                  </a:lnTo>
                  <a:lnTo>
                    <a:pt x="68" y="190"/>
                  </a:lnTo>
                  <a:lnTo>
                    <a:pt x="70" y="194"/>
                  </a:lnTo>
                  <a:lnTo>
                    <a:pt x="70" y="188"/>
                  </a:lnTo>
                  <a:lnTo>
                    <a:pt x="66" y="184"/>
                  </a:lnTo>
                  <a:lnTo>
                    <a:pt x="68" y="188"/>
                  </a:lnTo>
                  <a:lnTo>
                    <a:pt x="68" y="183"/>
                  </a:lnTo>
                  <a:lnTo>
                    <a:pt x="64" y="179"/>
                  </a:lnTo>
                  <a:lnTo>
                    <a:pt x="66" y="183"/>
                  </a:lnTo>
                  <a:lnTo>
                    <a:pt x="66" y="177"/>
                  </a:lnTo>
                  <a:lnTo>
                    <a:pt x="62" y="173"/>
                  </a:lnTo>
                  <a:lnTo>
                    <a:pt x="64" y="177"/>
                  </a:lnTo>
                  <a:lnTo>
                    <a:pt x="64" y="171"/>
                  </a:lnTo>
                  <a:lnTo>
                    <a:pt x="60" y="167"/>
                  </a:lnTo>
                  <a:lnTo>
                    <a:pt x="62" y="171"/>
                  </a:lnTo>
                  <a:lnTo>
                    <a:pt x="62" y="165"/>
                  </a:lnTo>
                  <a:lnTo>
                    <a:pt x="58" y="161"/>
                  </a:lnTo>
                  <a:lnTo>
                    <a:pt x="60" y="165"/>
                  </a:lnTo>
                  <a:lnTo>
                    <a:pt x="60" y="159"/>
                  </a:lnTo>
                  <a:lnTo>
                    <a:pt x="56" y="156"/>
                  </a:lnTo>
                  <a:lnTo>
                    <a:pt x="58" y="159"/>
                  </a:lnTo>
                  <a:lnTo>
                    <a:pt x="58" y="154"/>
                  </a:lnTo>
                  <a:lnTo>
                    <a:pt x="54" y="150"/>
                  </a:lnTo>
                  <a:lnTo>
                    <a:pt x="56" y="154"/>
                  </a:lnTo>
                  <a:lnTo>
                    <a:pt x="56" y="148"/>
                  </a:lnTo>
                  <a:lnTo>
                    <a:pt x="52" y="144"/>
                  </a:lnTo>
                  <a:lnTo>
                    <a:pt x="54" y="148"/>
                  </a:lnTo>
                  <a:lnTo>
                    <a:pt x="54" y="142"/>
                  </a:lnTo>
                  <a:lnTo>
                    <a:pt x="50" y="138"/>
                  </a:lnTo>
                  <a:lnTo>
                    <a:pt x="52" y="142"/>
                  </a:lnTo>
                  <a:lnTo>
                    <a:pt x="52" y="136"/>
                  </a:lnTo>
                  <a:lnTo>
                    <a:pt x="48" y="132"/>
                  </a:lnTo>
                  <a:lnTo>
                    <a:pt x="50" y="136"/>
                  </a:lnTo>
                  <a:lnTo>
                    <a:pt x="50" y="127"/>
                  </a:lnTo>
                  <a:lnTo>
                    <a:pt x="47" y="123"/>
                  </a:lnTo>
                  <a:lnTo>
                    <a:pt x="48" y="127"/>
                  </a:lnTo>
                  <a:lnTo>
                    <a:pt x="48" y="121"/>
                  </a:lnTo>
                  <a:lnTo>
                    <a:pt x="45" y="117"/>
                  </a:lnTo>
                  <a:lnTo>
                    <a:pt x="47" y="121"/>
                  </a:lnTo>
                  <a:lnTo>
                    <a:pt x="47" y="115"/>
                  </a:lnTo>
                  <a:lnTo>
                    <a:pt x="43" y="111"/>
                  </a:lnTo>
                  <a:lnTo>
                    <a:pt x="45" y="115"/>
                  </a:lnTo>
                  <a:lnTo>
                    <a:pt x="45" y="107"/>
                  </a:lnTo>
                  <a:lnTo>
                    <a:pt x="41" y="104"/>
                  </a:lnTo>
                  <a:lnTo>
                    <a:pt x="43" y="107"/>
                  </a:lnTo>
                  <a:lnTo>
                    <a:pt x="43" y="102"/>
                  </a:lnTo>
                  <a:lnTo>
                    <a:pt x="39" y="98"/>
                  </a:lnTo>
                  <a:lnTo>
                    <a:pt x="41" y="102"/>
                  </a:lnTo>
                  <a:lnTo>
                    <a:pt x="41" y="94"/>
                  </a:lnTo>
                  <a:lnTo>
                    <a:pt x="37" y="90"/>
                  </a:lnTo>
                  <a:lnTo>
                    <a:pt x="39" y="94"/>
                  </a:lnTo>
                  <a:lnTo>
                    <a:pt x="39" y="88"/>
                  </a:lnTo>
                  <a:lnTo>
                    <a:pt x="35" y="84"/>
                  </a:lnTo>
                  <a:lnTo>
                    <a:pt x="37" y="88"/>
                  </a:lnTo>
                  <a:lnTo>
                    <a:pt x="37" y="82"/>
                  </a:lnTo>
                  <a:lnTo>
                    <a:pt x="33" y="79"/>
                  </a:lnTo>
                  <a:lnTo>
                    <a:pt x="35" y="82"/>
                  </a:lnTo>
                  <a:lnTo>
                    <a:pt x="35" y="75"/>
                  </a:lnTo>
                  <a:lnTo>
                    <a:pt x="31" y="71"/>
                  </a:lnTo>
                  <a:lnTo>
                    <a:pt x="33" y="75"/>
                  </a:lnTo>
                  <a:lnTo>
                    <a:pt x="33" y="69"/>
                  </a:lnTo>
                  <a:lnTo>
                    <a:pt x="31" y="65"/>
                  </a:lnTo>
                  <a:lnTo>
                    <a:pt x="31" y="67"/>
                  </a:lnTo>
                  <a:lnTo>
                    <a:pt x="31" y="61"/>
                  </a:lnTo>
                  <a:lnTo>
                    <a:pt x="27" y="57"/>
                  </a:lnTo>
                  <a:lnTo>
                    <a:pt x="29" y="61"/>
                  </a:lnTo>
                  <a:lnTo>
                    <a:pt x="29" y="55"/>
                  </a:lnTo>
                  <a:lnTo>
                    <a:pt x="25" y="52"/>
                  </a:lnTo>
                  <a:lnTo>
                    <a:pt x="27" y="55"/>
                  </a:lnTo>
                  <a:lnTo>
                    <a:pt x="27" y="50"/>
                  </a:lnTo>
                  <a:lnTo>
                    <a:pt x="23" y="46"/>
                  </a:lnTo>
                  <a:lnTo>
                    <a:pt x="25" y="50"/>
                  </a:lnTo>
                  <a:lnTo>
                    <a:pt x="25" y="42"/>
                  </a:lnTo>
                  <a:lnTo>
                    <a:pt x="21" y="38"/>
                  </a:lnTo>
                  <a:lnTo>
                    <a:pt x="23" y="42"/>
                  </a:lnTo>
                  <a:lnTo>
                    <a:pt x="23" y="36"/>
                  </a:lnTo>
                  <a:lnTo>
                    <a:pt x="20" y="32"/>
                  </a:lnTo>
                  <a:lnTo>
                    <a:pt x="21" y="36"/>
                  </a:lnTo>
                  <a:lnTo>
                    <a:pt x="21" y="30"/>
                  </a:lnTo>
                  <a:lnTo>
                    <a:pt x="18" y="27"/>
                  </a:lnTo>
                  <a:lnTo>
                    <a:pt x="20" y="30"/>
                  </a:lnTo>
                  <a:lnTo>
                    <a:pt x="20" y="25"/>
                  </a:lnTo>
                  <a:lnTo>
                    <a:pt x="16" y="21"/>
                  </a:lnTo>
                  <a:lnTo>
                    <a:pt x="18" y="25"/>
                  </a:lnTo>
                  <a:lnTo>
                    <a:pt x="18" y="19"/>
                  </a:lnTo>
                  <a:lnTo>
                    <a:pt x="16" y="15"/>
                  </a:lnTo>
                  <a:lnTo>
                    <a:pt x="16" y="17"/>
                  </a:lnTo>
                  <a:lnTo>
                    <a:pt x="16" y="9"/>
                  </a:lnTo>
                  <a:lnTo>
                    <a:pt x="12" y="5"/>
                  </a:lnTo>
                  <a:lnTo>
                    <a:pt x="14" y="9"/>
                  </a:lnTo>
                  <a:lnTo>
                    <a:pt x="14" y="3"/>
                  </a:lnTo>
                  <a:lnTo>
                    <a:pt x="10" y="0"/>
                  </a:lnTo>
                  <a:lnTo>
                    <a:pt x="12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9"/>
                  </a:lnTo>
                  <a:lnTo>
                    <a:pt x="2" y="5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6" y="15"/>
                  </a:lnTo>
                  <a:lnTo>
                    <a:pt x="4" y="11"/>
                  </a:lnTo>
                  <a:lnTo>
                    <a:pt x="4" y="17"/>
                  </a:lnTo>
                  <a:lnTo>
                    <a:pt x="4" y="19"/>
                  </a:lnTo>
                  <a:lnTo>
                    <a:pt x="6" y="23"/>
                  </a:lnTo>
                  <a:lnTo>
                    <a:pt x="6" y="21"/>
                  </a:lnTo>
                  <a:lnTo>
                    <a:pt x="6" y="25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8" y="29"/>
                  </a:lnTo>
                  <a:lnTo>
                    <a:pt x="10" y="30"/>
                  </a:lnTo>
                  <a:lnTo>
                    <a:pt x="8" y="27"/>
                  </a:lnTo>
                  <a:lnTo>
                    <a:pt x="8" y="30"/>
                  </a:lnTo>
                  <a:lnTo>
                    <a:pt x="8" y="32"/>
                  </a:lnTo>
                  <a:lnTo>
                    <a:pt x="8" y="34"/>
                  </a:lnTo>
                  <a:lnTo>
                    <a:pt x="10" y="34"/>
                  </a:lnTo>
                  <a:lnTo>
                    <a:pt x="12" y="36"/>
                  </a:lnTo>
                  <a:lnTo>
                    <a:pt x="10" y="32"/>
                  </a:lnTo>
                  <a:lnTo>
                    <a:pt x="10" y="36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2"/>
                  </a:lnTo>
                  <a:lnTo>
                    <a:pt x="12" y="38"/>
                  </a:lnTo>
                  <a:lnTo>
                    <a:pt x="12" y="42"/>
                  </a:lnTo>
                  <a:lnTo>
                    <a:pt x="12" y="44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6" y="48"/>
                  </a:lnTo>
                  <a:lnTo>
                    <a:pt x="14" y="44"/>
                  </a:lnTo>
                  <a:lnTo>
                    <a:pt x="14" y="50"/>
                  </a:lnTo>
                  <a:lnTo>
                    <a:pt x="14" y="52"/>
                  </a:lnTo>
                  <a:lnTo>
                    <a:pt x="14" y="54"/>
                  </a:lnTo>
                  <a:lnTo>
                    <a:pt x="16" y="54"/>
                  </a:lnTo>
                  <a:lnTo>
                    <a:pt x="18" y="55"/>
                  </a:lnTo>
                  <a:lnTo>
                    <a:pt x="16" y="52"/>
                  </a:lnTo>
                  <a:lnTo>
                    <a:pt x="16" y="55"/>
                  </a:lnTo>
                  <a:lnTo>
                    <a:pt x="16" y="57"/>
                  </a:lnTo>
                  <a:lnTo>
                    <a:pt x="16" y="59"/>
                  </a:lnTo>
                  <a:lnTo>
                    <a:pt x="18" y="59"/>
                  </a:lnTo>
                  <a:lnTo>
                    <a:pt x="20" y="61"/>
                  </a:lnTo>
                  <a:lnTo>
                    <a:pt x="18" y="57"/>
                  </a:lnTo>
                  <a:lnTo>
                    <a:pt x="18" y="61"/>
                  </a:lnTo>
                  <a:lnTo>
                    <a:pt x="18" y="63"/>
                  </a:lnTo>
                  <a:lnTo>
                    <a:pt x="18" y="65"/>
                  </a:lnTo>
                  <a:lnTo>
                    <a:pt x="20" y="65"/>
                  </a:lnTo>
                  <a:lnTo>
                    <a:pt x="21" y="67"/>
                  </a:lnTo>
                  <a:lnTo>
                    <a:pt x="20" y="63"/>
                  </a:lnTo>
                  <a:lnTo>
                    <a:pt x="20" y="67"/>
                  </a:lnTo>
                  <a:lnTo>
                    <a:pt x="20" y="69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21" y="75"/>
                  </a:lnTo>
                  <a:lnTo>
                    <a:pt x="21" y="77"/>
                  </a:lnTo>
                  <a:lnTo>
                    <a:pt x="21" y="79"/>
                  </a:lnTo>
                  <a:lnTo>
                    <a:pt x="23" y="79"/>
                  </a:lnTo>
                  <a:lnTo>
                    <a:pt x="25" y="80"/>
                  </a:lnTo>
                  <a:lnTo>
                    <a:pt x="23" y="77"/>
                  </a:lnTo>
                  <a:lnTo>
                    <a:pt x="23" y="82"/>
                  </a:lnTo>
                  <a:lnTo>
                    <a:pt x="23" y="84"/>
                  </a:lnTo>
                  <a:lnTo>
                    <a:pt x="23" y="86"/>
                  </a:lnTo>
                  <a:lnTo>
                    <a:pt x="25" y="86"/>
                  </a:lnTo>
                  <a:lnTo>
                    <a:pt x="27" y="88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5" y="90"/>
                  </a:lnTo>
                  <a:lnTo>
                    <a:pt x="25" y="92"/>
                  </a:lnTo>
                  <a:lnTo>
                    <a:pt x="27" y="92"/>
                  </a:lnTo>
                  <a:lnTo>
                    <a:pt x="29" y="94"/>
                  </a:lnTo>
                  <a:lnTo>
                    <a:pt x="27" y="90"/>
                  </a:lnTo>
                  <a:lnTo>
                    <a:pt x="27" y="94"/>
                  </a:lnTo>
                  <a:lnTo>
                    <a:pt x="27" y="96"/>
                  </a:lnTo>
                  <a:lnTo>
                    <a:pt x="27" y="98"/>
                  </a:lnTo>
                  <a:lnTo>
                    <a:pt x="29" y="98"/>
                  </a:lnTo>
                  <a:lnTo>
                    <a:pt x="31" y="100"/>
                  </a:lnTo>
                  <a:lnTo>
                    <a:pt x="29" y="96"/>
                  </a:lnTo>
                  <a:lnTo>
                    <a:pt x="29" y="102"/>
                  </a:lnTo>
                  <a:lnTo>
                    <a:pt x="29" y="104"/>
                  </a:lnTo>
                  <a:lnTo>
                    <a:pt x="29" y="106"/>
                  </a:lnTo>
                  <a:lnTo>
                    <a:pt x="31" y="106"/>
                  </a:lnTo>
                  <a:lnTo>
                    <a:pt x="33" y="107"/>
                  </a:lnTo>
                  <a:lnTo>
                    <a:pt x="31" y="104"/>
                  </a:lnTo>
                  <a:lnTo>
                    <a:pt x="31" y="107"/>
                  </a:lnTo>
                  <a:lnTo>
                    <a:pt x="31" y="109"/>
                  </a:lnTo>
                  <a:lnTo>
                    <a:pt x="31" y="111"/>
                  </a:lnTo>
                  <a:lnTo>
                    <a:pt x="33" y="111"/>
                  </a:lnTo>
                  <a:lnTo>
                    <a:pt x="35" y="113"/>
                  </a:lnTo>
                  <a:lnTo>
                    <a:pt x="33" y="109"/>
                  </a:lnTo>
                  <a:lnTo>
                    <a:pt x="33" y="115"/>
                  </a:lnTo>
                  <a:lnTo>
                    <a:pt x="33" y="117"/>
                  </a:lnTo>
                  <a:lnTo>
                    <a:pt x="33" y="119"/>
                  </a:lnTo>
                  <a:lnTo>
                    <a:pt x="35" y="119"/>
                  </a:lnTo>
                  <a:lnTo>
                    <a:pt x="37" y="121"/>
                  </a:lnTo>
                  <a:lnTo>
                    <a:pt x="35" y="117"/>
                  </a:lnTo>
                  <a:lnTo>
                    <a:pt x="35" y="121"/>
                  </a:lnTo>
                  <a:lnTo>
                    <a:pt x="35" y="123"/>
                  </a:lnTo>
                  <a:lnTo>
                    <a:pt x="35" y="125"/>
                  </a:lnTo>
                  <a:lnTo>
                    <a:pt x="37" y="125"/>
                  </a:lnTo>
                  <a:lnTo>
                    <a:pt x="39" y="127"/>
                  </a:lnTo>
                  <a:lnTo>
                    <a:pt x="37" y="123"/>
                  </a:lnTo>
                  <a:lnTo>
                    <a:pt x="37" y="127"/>
                  </a:lnTo>
                  <a:lnTo>
                    <a:pt x="37" y="129"/>
                  </a:lnTo>
                  <a:lnTo>
                    <a:pt x="37" y="131"/>
                  </a:lnTo>
                  <a:lnTo>
                    <a:pt x="39" y="131"/>
                  </a:lnTo>
                  <a:lnTo>
                    <a:pt x="41" y="132"/>
                  </a:lnTo>
                  <a:lnTo>
                    <a:pt x="39" y="129"/>
                  </a:lnTo>
                  <a:lnTo>
                    <a:pt x="39" y="136"/>
                  </a:lnTo>
                  <a:lnTo>
                    <a:pt x="39" y="138"/>
                  </a:lnTo>
                  <a:lnTo>
                    <a:pt x="39" y="140"/>
                  </a:lnTo>
                  <a:lnTo>
                    <a:pt x="41" y="140"/>
                  </a:lnTo>
                  <a:lnTo>
                    <a:pt x="43" y="142"/>
                  </a:lnTo>
                  <a:lnTo>
                    <a:pt x="41" y="138"/>
                  </a:lnTo>
                  <a:lnTo>
                    <a:pt x="41" y="142"/>
                  </a:lnTo>
                  <a:lnTo>
                    <a:pt x="41" y="144"/>
                  </a:lnTo>
                  <a:lnTo>
                    <a:pt x="41" y="146"/>
                  </a:lnTo>
                  <a:lnTo>
                    <a:pt x="43" y="146"/>
                  </a:lnTo>
                  <a:lnTo>
                    <a:pt x="45" y="148"/>
                  </a:lnTo>
                  <a:lnTo>
                    <a:pt x="43" y="144"/>
                  </a:lnTo>
                  <a:lnTo>
                    <a:pt x="43" y="148"/>
                  </a:lnTo>
                  <a:lnTo>
                    <a:pt x="43" y="150"/>
                  </a:lnTo>
                  <a:lnTo>
                    <a:pt x="43" y="152"/>
                  </a:lnTo>
                  <a:lnTo>
                    <a:pt x="45" y="152"/>
                  </a:lnTo>
                  <a:lnTo>
                    <a:pt x="47" y="154"/>
                  </a:lnTo>
                  <a:lnTo>
                    <a:pt x="45" y="150"/>
                  </a:lnTo>
                  <a:lnTo>
                    <a:pt x="45" y="154"/>
                  </a:lnTo>
                  <a:lnTo>
                    <a:pt x="45" y="156"/>
                  </a:lnTo>
                  <a:lnTo>
                    <a:pt x="45" y="157"/>
                  </a:lnTo>
                  <a:lnTo>
                    <a:pt x="47" y="157"/>
                  </a:lnTo>
                  <a:lnTo>
                    <a:pt x="48" y="159"/>
                  </a:lnTo>
                  <a:lnTo>
                    <a:pt x="47" y="156"/>
                  </a:lnTo>
                  <a:lnTo>
                    <a:pt x="47" y="159"/>
                  </a:lnTo>
                  <a:lnTo>
                    <a:pt x="47" y="161"/>
                  </a:lnTo>
                  <a:lnTo>
                    <a:pt x="47" y="163"/>
                  </a:lnTo>
                  <a:lnTo>
                    <a:pt x="48" y="163"/>
                  </a:lnTo>
                  <a:lnTo>
                    <a:pt x="50" y="165"/>
                  </a:lnTo>
                  <a:lnTo>
                    <a:pt x="48" y="161"/>
                  </a:lnTo>
                  <a:lnTo>
                    <a:pt x="48" y="165"/>
                  </a:lnTo>
                  <a:lnTo>
                    <a:pt x="48" y="167"/>
                  </a:lnTo>
                  <a:lnTo>
                    <a:pt x="48" y="169"/>
                  </a:lnTo>
                  <a:lnTo>
                    <a:pt x="50" y="169"/>
                  </a:lnTo>
                  <a:lnTo>
                    <a:pt x="52" y="171"/>
                  </a:lnTo>
                  <a:lnTo>
                    <a:pt x="50" y="167"/>
                  </a:lnTo>
                  <a:lnTo>
                    <a:pt x="50" y="171"/>
                  </a:lnTo>
                  <a:lnTo>
                    <a:pt x="50" y="173"/>
                  </a:lnTo>
                  <a:lnTo>
                    <a:pt x="50" y="175"/>
                  </a:lnTo>
                  <a:lnTo>
                    <a:pt x="52" y="175"/>
                  </a:lnTo>
                  <a:lnTo>
                    <a:pt x="54" y="177"/>
                  </a:lnTo>
                  <a:lnTo>
                    <a:pt x="52" y="173"/>
                  </a:lnTo>
                  <a:lnTo>
                    <a:pt x="52" y="177"/>
                  </a:lnTo>
                  <a:lnTo>
                    <a:pt x="52" y="179"/>
                  </a:lnTo>
                  <a:lnTo>
                    <a:pt x="52" y="181"/>
                  </a:lnTo>
                  <a:lnTo>
                    <a:pt x="54" y="181"/>
                  </a:lnTo>
                  <a:lnTo>
                    <a:pt x="56" y="183"/>
                  </a:lnTo>
                  <a:lnTo>
                    <a:pt x="54" y="179"/>
                  </a:lnTo>
                  <a:lnTo>
                    <a:pt x="54" y="183"/>
                  </a:lnTo>
                  <a:lnTo>
                    <a:pt x="54" y="184"/>
                  </a:lnTo>
                  <a:lnTo>
                    <a:pt x="54" y="186"/>
                  </a:lnTo>
                  <a:lnTo>
                    <a:pt x="56" y="186"/>
                  </a:lnTo>
                  <a:lnTo>
                    <a:pt x="58" y="188"/>
                  </a:lnTo>
                  <a:lnTo>
                    <a:pt x="56" y="184"/>
                  </a:lnTo>
                  <a:lnTo>
                    <a:pt x="56" y="188"/>
                  </a:lnTo>
                  <a:lnTo>
                    <a:pt x="56" y="190"/>
                  </a:lnTo>
                  <a:lnTo>
                    <a:pt x="56" y="192"/>
                  </a:lnTo>
                  <a:lnTo>
                    <a:pt x="58" y="192"/>
                  </a:lnTo>
                  <a:lnTo>
                    <a:pt x="60" y="194"/>
                  </a:lnTo>
                  <a:lnTo>
                    <a:pt x="58" y="190"/>
                  </a:lnTo>
                  <a:lnTo>
                    <a:pt x="58" y="194"/>
                  </a:lnTo>
                  <a:lnTo>
                    <a:pt x="58" y="196"/>
                  </a:lnTo>
                  <a:lnTo>
                    <a:pt x="58" y="198"/>
                  </a:lnTo>
                  <a:lnTo>
                    <a:pt x="60" y="198"/>
                  </a:lnTo>
                  <a:lnTo>
                    <a:pt x="62" y="200"/>
                  </a:lnTo>
                  <a:lnTo>
                    <a:pt x="60" y="196"/>
                  </a:lnTo>
                  <a:lnTo>
                    <a:pt x="60" y="200"/>
                  </a:lnTo>
                  <a:lnTo>
                    <a:pt x="60" y="202"/>
                  </a:lnTo>
                  <a:lnTo>
                    <a:pt x="60" y="204"/>
                  </a:lnTo>
                  <a:lnTo>
                    <a:pt x="62" y="204"/>
                  </a:lnTo>
                  <a:lnTo>
                    <a:pt x="64" y="206"/>
                  </a:lnTo>
                  <a:lnTo>
                    <a:pt x="62" y="202"/>
                  </a:lnTo>
                  <a:lnTo>
                    <a:pt x="62" y="206"/>
                  </a:lnTo>
                  <a:lnTo>
                    <a:pt x="62" y="208"/>
                  </a:lnTo>
                  <a:lnTo>
                    <a:pt x="62" y="209"/>
                  </a:lnTo>
                  <a:lnTo>
                    <a:pt x="64" y="209"/>
                  </a:lnTo>
                  <a:lnTo>
                    <a:pt x="66" y="211"/>
                  </a:lnTo>
                  <a:lnTo>
                    <a:pt x="64" y="208"/>
                  </a:lnTo>
                  <a:lnTo>
                    <a:pt x="64" y="211"/>
                  </a:lnTo>
                  <a:lnTo>
                    <a:pt x="64" y="213"/>
                  </a:lnTo>
                  <a:lnTo>
                    <a:pt x="64" y="215"/>
                  </a:lnTo>
                  <a:lnTo>
                    <a:pt x="66" y="215"/>
                  </a:lnTo>
                  <a:lnTo>
                    <a:pt x="68" y="217"/>
                  </a:lnTo>
                  <a:lnTo>
                    <a:pt x="66" y="213"/>
                  </a:lnTo>
                  <a:lnTo>
                    <a:pt x="66" y="217"/>
                  </a:lnTo>
                  <a:lnTo>
                    <a:pt x="66" y="219"/>
                  </a:lnTo>
                  <a:lnTo>
                    <a:pt x="66" y="221"/>
                  </a:lnTo>
                  <a:lnTo>
                    <a:pt x="68" y="221"/>
                  </a:lnTo>
                  <a:lnTo>
                    <a:pt x="70" y="223"/>
                  </a:lnTo>
                  <a:lnTo>
                    <a:pt x="68" y="219"/>
                  </a:lnTo>
                  <a:lnTo>
                    <a:pt x="68" y="223"/>
                  </a:lnTo>
                  <a:lnTo>
                    <a:pt x="68" y="225"/>
                  </a:lnTo>
                  <a:lnTo>
                    <a:pt x="68" y="227"/>
                  </a:lnTo>
                  <a:lnTo>
                    <a:pt x="70" y="227"/>
                  </a:lnTo>
                  <a:lnTo>
                    <a:pt x="72" y="229"/>
                  </a:lnTo>
                  <a:lnTo>
                    <a:pt x="73" y="229"/>
                  </a:lnTo>
                  <a:lnTo>
                    <a:pt x="75" y="229"/>
                  </a:lnTo>
                  <a:lnTo>
                    <a:pt x="70" y="223"/>
                  </a:lnTo>
                  <a:lnTo>
                    <a:pt x="70" y="227"/>
                  </a:lnTo>
                  <a:lnTo>
                    <a:pt x="70" y="229"/>
                  </a:lnTo>
                  <a:lnTo>
                    <a:pt x="70" y="231"/>
                  </a:lnTo>
                  <a:lnTo>
                    <a:pt x="72" y="231"/>
                  </a:lnTo>
                  <a:lnTo>
                    <a:pt x="73" y="233"/>
                  </a:lnTo>
                  <a:lnTo>
                    <a:pt x="72" y="229"/>
                  </a:lnTo>
                  <a:lnTo>
                    <a:pt x="72" y="231"/>
                  </a:lnTo>
                  <a:lnTo>
                    <a:pt x="72" y="233"/>
                  </a:lnTo>
                  <a:lnTo>
                    <a:pt x="72" y="234"/>
                  </a:lnTo>
                  <a:lnTo>
                    <a:pt x="73" y="234"/>
                  </a:lnTo>
                  <a:lnTo>
                    <a:pt x="75" y="236"/>
                  </a:lnTo>
                  <a:lnTo>
                    <a:pt x="73" y="233"/>
                  </a:lnTo>
                  <a:lnTo>
                    <a:pt x="73" y="236"/>
                  </a:lnTo>
                  <a:lnTo>
                    <a:pt x="73" y="238"/>
                  </a:lnTo>
                  <a:lnTo>
                    <a:pt x="73" y="240"/>
                  </a:lnTo>
                  <a:lnTo>
                    <a:pt x="75" y="240"/>
                  </a:lnTo>
                  <a:lnTo>
                    <a:pt x="77" y="242"/>
                  </a:lnTo>
                  <a:lnTo>
                    <a:pt x="75" y="238"/>
                  </a:lnTo>
                  <a:lnTo>
                    <a:pt x="75" y="242"/>
                  </a:lnTo>
                  <a:lnTo>
                    <a:pt x="75" y="244"/>
                  </a:lnTo>
                  <a:lnTo>
                    <a:pt x="75" y="246"/>
                  </a:lnTo>
                  <a:lnTo>
                    <a:pt x="77" y="246"/>
                  </a:lnTo>
                  <a:lnTo>
                    <a:pt x="79" y="248"/>
                  </a:lnTo>
                  <a:lnTo>
                    <a:pt x="77" y="244"/>
                  </a:lnTo>
                  <a:lnTo>
                    <a:pt x="77" y="246"/>
                  </a:lnTo>
                  <a:lnTo>
                    <a:pt x="77" y="248"/>
                  </a:lnTo>
                  <a:lnTo>
                    <a:pt x="77" y="250"/>
                  </a:lnTo>
                  <a:lnTo>
                    <a:pt x="79" y="250"/>
                  </a:lnTo>
                  <a:lnTo>
                    <a:pt x="81" y="252"/>
                  </a:lnTo>
                  <a:lnTo>
                    <a:pt x="79" y="248"/>
                  </a:lnTo>
                  <a:lnTo>
                    <a:pt x="79" y="252"/>
                  </a:lnTo>
                  <a:lnTo>
                    <a:pt x="79" y="254"/>
                  </a:lnTo>
                  <a:lnTo>
                    <a:pt x="79" y="256"/>
                  </a:lnTo>
                  <a:lnTo>
                    <a:pt x="81" y="256"/>
                  </a:lnTo>
                  <a:lnTo>
                    <a:pt x="83" y="258"/>
                  </a:lnTo>
                  <a:lnTo>
                    <a:pt x="81" y="254"/>
                  </a:lnTo>
                  <a:lnTo>
                    <a:pt x="81" y="256"/>
                  </a:lnTo>
                  <a:lnTo>
                    <a:pt x="81" y="258"/>
                  </a:lnTo>
                  <a:lnTo>
                    <a:pt x="81" y="259"/>
                  </a:lnTo>
                  <a:lnTo>
                    <a:pt x="83" y="259"/>
                  </a:lnTo>
                  <a:lnTo>
                    <a:pt x="85" y="261"/>
                  </a:lnTo>
                  <a:lnTo>
                    <a:pt x="87" y="261"/>
                  </a:lnTo>
                  <a:lnTo>
                    <a:pt x="89" y="261"/>
                  </a:lnTo>
                  <a:lnTo>
                    <a:pt x="83" y="256"/>
                  </a:lnTo>
                  <a:lnTo>
                    <a:pt x="83" y="259"/>
                  </a:lnTo>
                  <a:lnTo>
                    <a:pt x="83" y="261"/>
                  </a:lnTo>
                  <a:lnTo>
                    <a:pt x="83" y="263"/>
                  </a:lnTo>
                  <a:lnTo>
                    <a:pt x="85" y="263"/>
                  </a:lnTo>
                  <a:lnTo>
                    <a:pt x="87" y="265"/>
                  </a:lnTo>
                  <a:lnTo>
                    <a:pt x="85" y="261"/>
                  </a:lnTo>
                  <a:lnTo>
                    <a:pt x="85" y="265"/>
                  </a:lnTo>
                  <a:lnTo>
                    <a:pt x="85" y="267"/>
                  </a:lnTo>
                  <a:lnTo>
                    <a:pt x="85" y="269"/>
                  </a:lnTo>
                  <a:lnTo>
                    <a:pt x="87" y="269"/>
                  </a:lnTo>
                  <a:lnTo>
                    <a:pt x="91" y="273"/>
                  </a:lnTo>
                  <a:lnTo>
                    <a:pt x="89" y="269"/>
                  </a:lnTo>
                  <a:lnTo>
                    <a:pt x="89" y="273"/>
                  </a:lnTo>
                  <a:lnTo>
                    <a:pt x="89" y="275"/>
                  </a:lnTo>
                  <a:lnTo>
                    <a:pt x="89" y="277"/>
                  </a:lnTo>
                  <a:lnTo>
                    <a:pt x="91" y="277"/>
                  </a:lnTo>
                  <a:lnTo>
                    <a:pt x="93" y="279"/>
                  </a:lnTo>
                  <a:lnTo>
                    <a:pt x="91" y="275"/>
                  </a:lnTo>
                  <a:lnTo>
                    <a:pt x="91" y="279"/>
                  </a:lnTo>
                  <a:lnTo>
                    <a:pt x="91" y="281"/>
                  </a:lnTo>
                  <a:lnTo>
                    <a:pt x="91" y="283"/>
                  </a:lnTo>
                  <a:lnTo>
                    <a:pt x="93" y="283"/>
                  </a:lnTo>
                  <a:lnTo>
                    <a:pt x="95" y="285"/>
                  </a:lnTo>
                  <a:lnTo>
                    <a:pt x="97" y="285"/>
                  </a:lnTo>
                  <a:lnTo>
                    <a:pt x="98" y="285"/>
                  </a:lnTo>
                  <a:lnTo>
                    <a:pt x="93" y="279"/>
                  </a:lnTo>
                  <a:lnTo>
                    <a:pt x="93" y="281"/>
                  </a:lnTo>
                  <a:lnTo>
                    <a:pt x="93" y="283"/>
                  </a:lnTo>
                  <a:lnTo>
                    <a:pt x="93" y="285"/>
                  </a:lnTo>
                  <a:lnTo>
                    <a:pt x="95" y="285"/>
                  </a:lnTo>
                  <a:lnTo>
                    <a:pt x="97" y="286"/>
                  </a:lnTo>
                  <a:lnTo>
                    <a:pt x="95" y="283"/>
                  </a:lnTo>
                  <a:lnTo>
                    <a:pt x="95" y="286"/>
                  </a:lnTo>
                  <a:lnTo>
                    <a:pt x="95" y="288"/>
                  </a:lnTo>
                  <a:lnTo>
                    <a:pt x="95" y="290"/>
                  </a:lnTo>
                  <a:lnTo>
                    <a:pt x="97" y="290"/>
                  </a:lnTo>
                  <a:lnTo>
                    <a:pt x="100" y="294"/>
                  </a:lnTo>
                  <a:lnTo>
                    <a:pt x="98" y="290"/>
                  </a:lnTo>
                  <a:lnTo>
                    <a:pt x="98" y="294"/>
                  </a:lnTo>
                  <a:lnTo>
                    <a:pt x="98" y="296"/>
                  </a:lnTo>
                  <a:lnTo>
                    <a:pt x="98" y="298"/>
                  </a:lnTo>
                  <a:lnTo>
                    <a:pt x="100" y="298"/>
                  </a:lnTo>
                  <a:lnTo>
                    <a:pt x="104" y="302"/>
                  </a:lnTo>
                  <a:lnTo>
                    <a:pt x="102" y="298"/>
                  </a:lnTo>
                  <a:lnTo>
                    <a:pt x="102" y="300"/>
                  </a:lnTo>
                  <a:lnTo>
                    <a:pt x="102" y="302"/>
                  </a:lnTo>
                  <a:lnTo>
                    <a:pt x="102" y="304"/>
                  </a:lnTo>
                  <a:lnTo>
                    <a:pt x="104" y="304"/>
                  </a:lnTo>
                  <a:lnTo>
                    <a:pt x="106" y="306"/>
                  </a:lnTo>
                  <a:lnTo>
                    <a:pt x="104" y="302"/>
                  </a:lnTo>
                  <a:lnTo>
                    <a:pt x="104" y="304"/>
                  </a:lnTo>
                  <a:lnTo>
                    <a:pt x="104" y="306"/>
                  </a:lnTo>
                  <a:lnTo>
                    <a:pt x="104" y="308"/>
                  </a:lnTo>
                  <a:lnTo>
                    <a:pt x="106" y="308"/>
                  </a:lnTo>
                  <a:lnTo>
                    <a:pt x="108" y="310"/>
                  </a:lnTo>
                  <a:lnTo>
                    <a:pt x="106" y="306"/>
                  </a:lnTo>
                  <a:lnTo>
                    <a:pt x="106" y="308"/>
                  </a:lnTo>
                  <a:lnTo>
                    <a:pt x="106" y="310"/>
                  </a:lnTo>
                  <a:lnTo>
                    <a:pt x="106" y="311"/>
                  </a:lnTo>
                  <a:lnTo>
                    <a:pt x="108" y="311"/>
                  </a:lnTo>
                  <a:lnTo>
                    <a:pt x="112" y="315"/>
                  </a:lnTo>
                  <a:lnTo>
                    <a:pt x="110" y="311"/>
                  </a:lnTo>
                  <a:lnTo>
                    <a:pt x="110" y="313"/>
                  </a:lnTo>
                  <a:lnTo>
                    <a:pt x="110" y="315"/>
                  </a:lnTo>
                  <a:lnTo>
                    <a:pt x="110" y="317"/>
                  </a:lnTo>
                  <a:lnTo>
                    <a:pt x="112" y="317"/>
                  </a:lnTo>
                  <a:lnTo>
                    <a:pt x="116" y="321"/>
                  </a:lnTo>
                  <a:lnTo>
                    <a:pt x="114" y="317"/>
                  </a:lnTo>
                  <a:lnTo>
                    <a:pt x="114" y="319"/>
                  </a:lnTo>
                  <a:lnTo>
                    <a:pt x="114" y="321"/>
                  </a:lnTo>
                  <a:lnTo>
                    <a:pt x="114" y="323"/>
                  </a:lnTo>
                  <a:lnTo>
                    <a:pt x="116" y="323"/>
                  </a:lnTo>
                  <a:lnTo>
                    <a:pt x="118" y="325"/>
                  </a:lnTo>
                  <a:lnTo>
                    <a:pt x="116" y="321"/>
                  </a:lnTo>
                  <a:lnTo>
                    <a:pt x="116" y="323"/>
                  </a:lnTo>
                  <a:lnTo>
                    <a:pt x="116" y="325"/>
                  </a:lnTo>
                  <a:lnTo>
                    <a:pt x="116" y="327"/>
                  </a:lnTo>
                  <a:lnTo>
                    <a:pt x="118" y="327"/>
                  </a:lnTo>
                  <a:lnTo>
                    <a:pt x="127" y="323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18" name="Freeform 278"/>
            <p:cNvSpPr>
              <a:spLocks/>
            </p:cNvSpPr>
            <p:nvPr/>
          </p:nvSpPr>
          <p:spPr bwMode="auto">
            <a:xfrm>
              <a:off x="2333" y="2971"/>
              <a:ext cx="0" cy="78"/>
            </a:xfrm>
            <a:custGeom>
              <a:avLst/>
              <a:gdLst>
                <a:gd name="T0" fmla="*/ 111 w 125"/>
                <a:gd name="T1" fmla="*/ 165 h 188"/>
                <a:gd name="T2" fmla="*/ 106 w 125"/>
                <a:gd name="T3" fmla="*/ 148 h 188"/>
                <a:gd name="T4" fmla="*/ 98 w 125"/>
                <a:gd name="T5" fmla="*/ 128 h 188"/>
                <a:gd name="T6" fmla="*/ 100 w 125"/>
                <a:gd name="T7" fmla="*/ 123 h 188"/>
                <a:gd name="T8" fmla="*/ 94 w 125"/>
                <a:gd name="T9" fmla="*/ 102 h 188"/>
                <a:gd name="T10" fmla="*/ 88 w 125"/>
                <a:gd name="T11" fmla="*/ 88 h 188"/>
                <a:gd name="T12" fmla="*/ 83 w 125"/>
                <a:gd name="T13" fmla="*/ 75 h 188"/>
                <a:gd name="T14" fmla="*/ 78 w 125"/>
                <a:gd name="T15" fmla="*/ 61 h 188"/>
                <a:gd name="T16" fmla="*/ 73 w 125"/>
                <a:gd name="T17" fmla="*/ 50 h 188"/>
                <a:gd name="T18" fmla="*/ 67 w 125"/>
                <a:gd name="T19" fmla="*/ 38 h 188"/>
                <a:gd name="T20" fmla="*/ 58 w 125"/>
                <a:gd name="T21" fmla="*/ 27 h 188"/>
                <a:gd name="T22" fmla="*/ 57 w 125"/>
                <a:gd name="T23" fmla="*/ 21 h 188"/>
                <a:gd name="T24" fmla="*/ 55 w 125"/>
                <a:gd name="T25" fmla="*/ 17 h 188"/>
                <a:gd name="T26" fmla="*/ 52 w 125"/>
                <a:gd name="T27" fmla="*/ 15 h 188"/>
                <a:gd name="T28" fmla="*/ 50 w 125"/>
                <a:gd name="T29" fmla="*/ 13 h 188"/>
                <a:gd name="T30" fmla="*/ 42 w 125"/>
                <a:gd name="T31" fmla="*/ 7 h 188"/>
                <a:gd name="T32" fmla="*/ 30 w 125"/>
                <a:gd name="T33" fmla="*/ 6 h 188"/>
                <a:gd name="T34" fmla="*/ 9 w 125"/>
                <a:gd name="T35" fmla="*/ 7 h 188"/>
                <a:gd name="T36" fmla="*/ 9 w 125"/>
                <a:gd name="T37" fmla="*/ 9 h 188"/>
                <a:gd name="T38" fmla="*/ 9 w 125"/>
                <a:gd name="T39" fmla="*/ 21 h 188"/>
                <a:gd name="T40" fmla="*/ 11 w 125"/>
                <a:gd name="T41" fmla="*/ 19 h 188"/>
                <a:gd name="T42" fmla="*/ 12 w 125"/>
                <a:gd name="T43" fmla="*/ 18 h 188"/>
                <a:gd name="T44" fmla="*/ 13 w 125"/>
                <a:gd name="T45" fmla="*/ 17 h 188"/>
                <a:gd name="T46" fmla="*/ 19 w 125"/>
                <a:gd name="T47" fmla="*/ 11 h 188"/>
                <a:gd name="T48" fmla="*/ 23 w 125"/>
                <a:gd name="T49" fmla="*/ 9 h 188"/>
                <a:gd name="T50" fmla="*/ 30 w 125"/>
                <a:gd name="T51" fmla="*/ 7 h 188"/>
                <a:gd name="T52" fmla="*/ 19 w 125"/>
                <a:gd name="T53" fmla="*/ 4 h 188"/>
                <a:gd name="T54" fmla="*/ 29 w 125"/>
                <a:gd name="T55" fmla="*/ 11 h 188"/>
                <a:gd name="T56" fmla="*/ 34 w 125"/>
                <a:gd name="T57" fmla="*/ 15 h 188"/>
                <a:gd name="T58" fmla="*/ 38 w 125"/>
                <a:gd name="T59" fmla="*/ 15 h 188"/>
                <a:gd name="T60" fmla="*/ 40 w 125"/>
                <a:gd name="T61" fmla="*/ 18 h 188"/>
                <a:gd name="T62" fmla="*/ 42 w 125"/>
                <a:gd name="T63" fmla="*/ 21 h 188"/>
                <a:gd name="T64" fmla="*/ 44 w 125"/>
                <a:gd name="T65" fmla="*/ 25 h 188"/>
                <a:gd name="T66" fmla="*/ 48 w 125"/>
                <a:gd name="T67" fmla="*/ 27 h 188"/>
                <a:gd name="T68" fmla="*/ 53 w 125"/>
                <a:gd name="T69" fmla="*/ 32 h 188"/>
                <a:gd name="T70" fmla="*/ 53 w 125"/>
                <a:gd name="T71" fmla="*/ 31 h 188"/>
                <a:gd name="T72" fmla="*/ 55 w 125"/>
                <a:gd name="T73" fmla="*/ 36 h 188"/>
                <a:gd name="T74" fmla="*/ 57 w 125"/>
                <a:gd name="T75" fmla="*/ 40 h 188"/>
                <a:gd name="T76" fmla="*/ 61 w 125"/>
                <a:gd name="T77" fmla="*/ 48 h 188"/>
                <a:gd name="T78" fmla="*/ 61 w 125"/>
                <a:gd name="T79" fmla="*/ 52 h 188"/>
                <a:gd name="T80" fmla="*/ 67 w 125"/>
                <a:gd name="T81" fmla="*/ 57 h 188"/>
                <a:gd name="T82" fmla="*/ 67 w 125"/>
                <a:gd name="T83" fmla="*/ 63 h 188"/>
                <a:gd name="T84" fmla="*/ 73 w 125"/>
                <a:gd name="T85" fmla="*/ 71 h 188"/>
                <a:gd name="T86" fmla="*/ 73 w 125"/>
                <a:gd name="T87" fmla="*/ 77 h 188"/>
                <a:gd name="T88" fmla="*/ 78 w 125"/>
                <a:gd name="T89" fmla="*/ 84 h 188"/>
                <a:gd name="T90" fmla="*/ 78 w 125"/>
                <a:gd name="T91" fmla="*/ 90 h 188"/>
                <a:gd name="T92" fmla="*/ 83 w 125"/>
                <a:gd name="T93" fmla="*/ 98 h 188"/>
                <a:gd name="T94" fmla="*/ 83 w 125"/>
                <a:gd name="T95" fmla="*/ 103 h 188"/>
                <a:gd name="T96" fmla="*/ 88 w 125"/>
                <a:gd name="T97" fmla="*/ 115 h 188"/>
                <a:gd name="T98" fmla="*/ 88 w 125"/>
                <a:gd name="T99" fmla="*/ 125 h 188"/>
                <a:gd name="T100" fmla="*/ 90 w 125"/>
                <a:gd name="T101" fmla="*/ 130 h 188"/>
                <a:gd name="T102" fmla="*/ 98 w 125"/>
                <a:gd name="T103" fmla="*/ 140 h 188"/>
                <a:gd name="T104" fmla="*/ 101 w 125"/>
                <a:gd name="T105" fmla="*/ 148 h 188"/>
                <a:gd name="T106" fmla="*/ 98 w 125"/>
                <a:gd name="T107" fmla="*/ 155 h 188"/>
                <a:gd name="T108" fmla="*/ 103 w 125"/>
                <a:gd name="T109" fmla="*/ 165 h 188"/>
                <a:gd name="T110" fmla="*/ 103 w 125"/>
                <a:gd name="T111" fmla="*/ 165 h 188"/>
                <a:gd name="T112" fmla="*/ 115 w 125"/>
                <a:gd name="T113" fmla="*/ 176 h 18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5" h="188">
                  <a:moveTo>
                    <a:pt x="125" y="186"/>
                  </a:moveTo>
                  <a:lnTo>
                    <a:pt x="125" y="181"/>
                  </a:lnTo>
                  <a:lnTo>
                    <a:pt x="121" y="177"/>
                  </a:lnTo>
                  <a:lnTo>
                    <a:pt x="123" y="181"/>
                  </a:lnTo>
                  <a:lnTo>
                    <a:pt x="123" y="173"/>
                  </a:lnTo>
                  <a:lnTo>
                    <a:pt x="121" y="171"/>
                  </a:lnTo>
                  <a:lnTo>
                    <a:pt x="121" y="169"/>
                  </a:lnTo>
                  <a:lnTo>
                    <a:pt x="115" y="169"/>
                  </a:lnTo>
                  <a:lnTo>
                    <a:pt x="121" y="175"/>
                  </a:lnTo>
                  <a:lnTo>
                    <a:pt x="121" y="169"/>
                  </a:lnTo>
                  <a:lnTo>
                    <a:pt x="117" y="165"/>
                  </a:lnTo>
                  <a:lnTo>
                    <a:pt x="119" y="169"/>
                  </a:lnTo>
                  <a:lnTo>
                    <a:pt x="119" y="161"/>
                  </a:lnTo>
                  <a:lnTo>
                    <a:pt x="115" y="158"/>
                  </a:lnTo>
                  <a:lnTo>
                    <a:pt x="117" y="161"/>
                  </a:lnTo>
                  <a:lnTo>
                    <a:pt x="117" y="156"/>
                  </a:lnTo>
                  <a:lnTo>
                    <a:pt x="113" y="152"/>
                  </a:lnTo>
                  <a:lnTo>
                    <a:pt x="115" y="156"/>
                  </a:lnTo>
                  <a:lnTo>
                    <a:pt x="115" y="148"/>
                  </a:lnTo>
                  <a:lnTo>
                    <a:pt x="113" y="146"/>
                  </a:lnTo>
                  <a:lnTo>
                    <a:pt x="113" y="144"/>
                  </a:lnTo>
                  <a:lnTo>
                    <a:pt x="108" y="144"/>
                  </a:lnTo>
                  <a:lnTo>
                    <a:pt x="113" y="150"/>
                  </a:lnTo>
                  <a:lnTo>
                    <a:pt x="113" y="140"/>
                  </a:lnTo>
                  <a:lnTo>
                    <a:pt x="111" y="138"/>
                  </a:lnTo>
                  <a:lnTo>
                    <a:pt x="111" y="136"/>
                  </a:lnTo>
                  <a:lnTo>
                    <a:pt x="106" y="136"/>
                  </a:lnTo>
                  <a:lnTo>
                    <a:pt x="111" y="142"/>
                  </a:lnTo>
                  <a:lnTo>
                    <a:pt x="111" y="135"/>
                  </a:lnTo>
                  <a:lnTo>
                    <a:pt x="108" y="131"/>
                  </a:lnTo>
                  <a:lnTo>
                    <a:pt x="109" y="135"/>
                  </a:lnTo>
                  <a:lnTo>
                    <a:pt x="109" y="127"/>
                  </a:lnTo>
                  <a:lnTo>
                    <a:pt x="108" y="125"/>
                  </a:lnTo>
                  <a:lnTo>
                    <a:pt x="108" y="123"/>
                  </a:lnTo>
                  <a:lnTo>
                    <a:pt x="102" y="123"/>
                  </a:lnTo>
                  <a:lnTo>
                    <a:pt x="108" y="129"/>
                  </a:lnTo>
                  <a:lnTo>
                    <a:pt x="108" y="121"/>
                  </a:lnTo>
                  <a:lnTo>
                    <a:pt x="104" y="117"/>
                  </a:lnTo>
                  <a:lnTo>
                    <a:pt x="106" y="121"/>
                  </a:lnTo>
                  <a:lnTo>
                    <a:pt x="106" y="115"/>
                  </a:lnTo>
                  <a:lnTo>
                    <a:pt x="102" y="111"/>
                  </a:lnTo>
                  <a:lnTo>
                    <a:pt x="104" y="115"/>
                  </a:lnTo>
                  <a:lnTo>
                    <a:pt x="104" y="108"/>
                  </a:lnTo>
                  <a:lnTo>
                    <a:pt x="100" y="104"/>
                  </a:lnTo>
                  <a:lnTo>
                    <a:pt x="102" y="108"/>
                  </a:lnTo>
                  <a:lnTo>
                    <a:pt x="102" y="102"/>
                  </a:lnTo>
                  <a:lnTo>
                    <a:pt x="98" y="98"/>
                  </a:lnTo>
                  <a:lnTo>
                    <a:pt x="100" y="102"/>
                  </a:lnTo>
                  <a:lnTo>
                    <a:pt x="100" y="98"/>
                  </a:lnTo>
                  <a:lnTo>
                    <a:pt x="96" y="94"/>
                  </a:lnTo>
                  <a:lnTo>
                    <a:pt x="98" y="98"/>
                  </a:lnTo>
                  <a:lnTo>
                    <a:pt x="98" y="92"/>
                  </a:lnTo>
                  <a:lnTo>
                    <a:pt x="94" y="88"/>
                  </a:lnTo>
                  <a:lnTo>
                    <a:pt x="96" y="92"/>
                  </a:lnTo>
                  <a:lnTo>
                    <a:pt x="96" y="86"/>
                  </a:lnTo>
                  <a:lnTo>
                    <a:pt x="92" y="83"/>
                  </a:lnTo>
                  <a:lnTo>
                    <a:pt x="94" y="86"/>
                  </a:lnTo>
                  <a:lnTo>
                    <a:pt x="94" y="83"/>
                  </a:lnTo>
                  <a:lnTo>
                    <a:pt x="90" y="79"/>
                  </a:lnTo>
                  <a:lnTo>
                    <a:pt x="92" y="83"/>
                  </a:lnTo>
                  <a:lnTo>
                    <a:pt x="92" y="79"/>
                  </a:lnTo>
                  <a:lnTo>
                    <a:pt x="88" y="75"/>
                  </a:lnTo>
                  <a:lnTo>
                    <a:pt x="90" y="79"/>
                  </a:lnTo>
                  <a:lnTo>
                    <a:pt x="90" y="73"/>
                  </a:lnTo>
                  <a:lnTo>
                    <a:pt x="86" y="69"/>
                  </a:lnTo>
                  <a:lnTo>
                    <a:pt x="88" y="73"/>
                  </a:lnTo>
                  <a:lnTo>
                    <a:pt x="88" y="69"/>
                  </a:lnTo>
                  <a:lnTo>
                    <a:pt x="84" y="65"/>
                  </a:lnTo>
                  <a:lnTo>
                    <a:pt x="86" y="69"/>
                  </a:lnTo>
                  <a:lnTo>
                    <a:pt x="86" y="65"/>
                  </a:lnTo>
                  <a:lnTo>
                    <a:pt x="83" y="61"/>
                  </a:lnTo>
                  <a:lnTo>
                    <a:pt x="84" y="65"/>
                  </a:lnTo>
                  <a:lnTo>
                    <a:pt x="84" y="59"/>
                  </a:lnTo>
                  <a:lnTo>
                    <a:pt x="81" y="56"/>
                  </a:lnTo>
                  <a:lnTo>
                    <a:pt x="83" y="59"/>
                  </a:lnTo>
                  <a:lnTo>
                    <a:pt x="83" y="56"/>
                  </a:lnTo>
                  <a:lnTo>
                    <a:pt x="79" y="52"/>
                  </a:lnTo>
                  <a:lnTo>
                    <a:pt x="81" y="56"/>
                  </a:lnTo>
                  <a:lnTo>
                    <a:pt x="81" y="52"/>
                  </a:lnTo>
                  <a:lnTo>
                    <a:pt x="77" y="48"/>
                  </a:lnTo>
                  <a:lnTo>
                    <a:pt x="79" y="52"/>
                  </a:lnTo>
                  <a:lnTo>
                    <a:pt x="79" y="48"/>
                  </a:lnTo>
                  <a:lnTo>
                    <a:pt x="75" y="44"/>
                  </a:lnTo>
                  <a:lnTo>
                    <a:pt x="77" y="48"/>
                  </a:lnTo>
                  <a:lnTo>
                    <a:pt x="77" y="44"/>
                  </a:lnTo>
                  <a:lnTo>
                    <a:pt x="73" y="40"/>
                  </a:lnTo>
                  <a:lnTo>
                    <a:pt x="75" y="44"/>
                  </a:lnTo>
                  <a:lnTo>
                    <a:pt x="75" y="40"/>
                  </a:lnTo>
                  <a:lnTo>
                    <a:pt x="71" y="36"/>
                  </a:lnTo>
                  <a:lnTo>
                    <a:pt x="73" y="40"/>
                  </a:lnTo>
                  <a:lnTo>
                    <a:pt x="73" y="36"/>
                  </a:lnTo>
                  <a:lnTo>
                    <a:pt x="71" y="34"/>
                  </a:lnTo>
                  <a:lnTo>
                    <a:pt x="71" y="33"/>
                  </a:lnTo>
                  <a:lnTo>
                    <a:pt x="65" y="33"/>
                  </a:lnTo>
                  <a:lnTo>
                    <a:pt x="71" y="38"/>
                  </a:lnTo>
                  <a:lnTo>
                    <a:pt x="71" y="33"/>
                  </a:lnTo>
                  <a:lnTo>
                    <a:pt x="69" y="31"/>
                  </a:lnTo>
                  <a:lnTo>
                    <a:pt x="69" y="29"/>
                  </a:lnTo>
                  <a:lnTo>
                    <a:pt x="63" y="29"/>
                  </a:lnTo>
                  <a:lnTo>
                    <a:pt x="69" y="34"/>
                  </a:lnTo>
                  <a:lnTo>
                    <a:pt x="69" y="31"/>
                  </a:lnTo>
                  <a:lnTo>
                    <a:pt x="67" y="29"/>
                  </a:lnTo>
                  <a:lnTo>
                    <a:pt x="67" y="27"/>
                  </a:lnTo>
                  <a:lnTo>
                    <a:pt x="61" y="27"/>
                  </a:lnTo>
                  <a:lnTo>
                    <a:pt x="67" y="33"/>
                  </a:lnTo>
                  <a:lnTo>
                    <a:pt x="67" y="29"/>
                  </a:lnTo>
                  <a:lnTo>
                    <a:pt x="65" y="27"/>
                  </a:lnTo>
                  <a:lnTo>
                    <a:pt x="61" y="23"/>
                  </a:lnTo>
                  <a:lnTo>
                    <a:pt x="63" y="27"/>
                  </a:lnTo>
                  <a:lnTo>
                    <a:pt x="63" y="23"/>
                  </a:lnTo>
                  <a:lnTo>
                    <a:pt x="61" y="21"/>
                  </a:lnTo>
                  <a:lnTo>
                    <a:pt x="61" y="19"/>
                  </a:lnTo>
                  <a:lnTo>
                    <a:pt x="56" y="19"/>
                  </a:lnTo>
                  <a:lnTo>
                    <a:pt x="61" y="25"/>
                  </a:lnTo>
                  <a:lnTo>
                    <a:pt x="61" y="21"/>
                  </a:lnTo>
                  <a:lnTo>
                    <a:pt x="59" y="19"/>
                  </a:lnTo>
                  <a:lnTo>
                    <a:pt x="59" y="17"/>
                  </a:lnTo>
                  <a:lnTo>
                    <a:pt x="54" y="17"/>
                  </a:lnTo>
                  <a:lnTo>
                    <a:pt x="59" y="23"/>
                  </a:lnTo>
                  <a:lnTo>
                    <a:pt x="59" y="19"/>
                  </a:lnTo>
                  <a:lnTo>
                    <a:pt x="57" y="17"/>
                  </a:lnTo>
                  <a:lnTo>
                    <a:pt x="57" y="15"/>
                  </a:lnTo>
                  <a:lnTo>
                    <a:pt x="52" y="15"/>
                  </a:lnTo>
                  <a:lnTo>
                    <a:pt x="57" y="21"/>
                  </a:lnTo>
                  <a:lnTo>
                    <a:pt x="57" y="17"/>
                  </a:lnTo>
                  <a:lnTo>
                    <a:pt x="56" y="15"/>
                  </a:lnTo>
                  <a:lnTo>
                    <a:pt x="56" y="13"/>
                  </a:lnTo>
                  <a:lnTo>
                    <a:pt x="50" y="13"/>
                  </a:lnTo>
                  <a:lnTo>
                    <a:pt x="56" y="19"/>
                  </a:lnTo>
                  <a:lnTo>
                    <a:pt x="56" y="15"/>
                  </a:lnTo>
                  <a:lnTo>
                    <a:pt x="54" y="13"/>
                  </a:lnTo>
                  <a:lnTo>
                    <a:pt x="54" y="11"/>
                  </a:lnTo>
                  <a:lnTo>
                    <a:pt x="48" y="11"/>
                  </a:lnTo>
                  <a:lnTo>
                    <a:pt x="54" y="17"/>
                  </a:lnTo>
                  <a:lnTo>
                    <a:pt x="54" y="13"/>
                  </a:lnTo>
                  <a:lnTo>
                    <a:pt x="52" y="11"/>
                  </a:lnTo>
                  <a:lnTo>
                    <a:pt x="52" y="9"/>
                  </a:lnTo>
                  <a:lnTo>
                    <a:pt x="46" y="9"/>
                  </a:lnTo>
                  <a:lnTo>
                    <a:pt x="50" y="11"/>
                  </a:lnTo>
                  <a:lnTo>
                    <a:pt x="46" y="7"/>
                  </a:lnTo>
                  <a:lnTo>
                    <a:pt x="46" y="6"/>
                  </a:lnTo>
                  <a:lnTo>
                    <a:pt x="40" y="6"/>
                  </a:lnTo>
                  <a:lnTo>
                    <a:pt x="46" y="11"/>
                  </a:lnTo>
                  <a:lnTo>
                    <a:pt x="46" y="7"/>
                  </a:lnTo>
                  <a:lnTo>
                    <a:pt x="44" y="6"/>
                  </a:lnTo>
                  <a:lnTo>
                    <a:pt x="44" y="4"/>
                  </a:lnTo>
                  <a:lnTo>
                    <a:pt x="36" y="4"/>
                  </a:lnTo>
                  <a:lnTo>
                    <a:pt x="40" y="6"/>
                  </a:lnTo>
                  <a:lnTo>
                    <a:pt x="38" y="4"/>
                  </a:lnTo>
                  <a:lnTo>
                    <a:pt x="38" y="2"/>
                  </a:lnTo>
                  <a:lnTo>
                    <a:pt x="27" y="2"/>
                  </a:lnTo>
                  <a:lnTo>
                    <a:pt x="32" y="7"/>
                  </a:lnTo>
                  <a:lnTo>
                    <a:pt x="32" y="6"/>
                  </a:lnTo>
                  <a:lnTo>
                    <a:pt x="21" y="6"/>
                  </a:lnTo>
                  <a:lnTo>
                    <a:pt x="21" y="7"/>
                  </a:lnTo>
                  <a:lnTo>
                    <a:pt x="27" y="2"/>
                  </a:lnTo>
                  <a:lnTo>
                    <a:pt x="17" y="2"/>
                  </a:lnTo>
                  <a:lnTo>
                    <a:pt x="13" y="6"/>
                  </a:lnTo>
                  <a:lnTo>
                    <a:pt x="13" y="9"/>
                  </a:lnTo>
                  <a:lnTo>
                    <a:pt x="19" y="4"/>
                  </a:lnTo>
                  <a:lnTo>
                    <a:pt x="13" y="4"/>
                  </a:lnTo>
                  <a:lnTo>
                    <a:pt x="9" y="7"/>
                  </a:lnTo>
                  <a:lnTo>
                    <a:pt x="9" y="11"/>
                  </a:lnTo>
                  <a:lnTo>
                    <a:pt x="15" y="6"/>
                  </a:lnTo>
                  <a:lnTo>
                    <a:pt x="11" y="6"/>
                  </a:lnTo>
                  <a:lnTo>
                    <a:pt x="7" y="9"/>
                  </a:lnTo>
                  <a:lnTo>
                    <a:pt x="11" y="7"/>
                  </a:lnTo>
                  <a:lnTo>
                    <a:pt x="7" y="7"/>
                  </a:lnTo>
                  <a:lnTo>
                    <a:pt x="4" y="11"/>
                  </a:lnTo>
                  <a:lnTo>
                    <a:pt x="4" y="15"/>
                  </a:lnTo>
                  <a:lnTo>
                    <a:pt x="9" y="9"/>
                  </a:lnTo>
                  <a:lnTo>
                    <a:pt x="6" y="9"/>
                  </a:lnTo>
                  <a:lnTo>
                    <a:pt x="2" y="13"/>
                  </a:lnTo>
                  <a:lnTo>
                    <a:pt x="2" y="17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6" y="13"/>
                  </a:lnTo>
                  <a:lnTo>
                    <a:pt x="9" y="23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6" y="23"/>
                  </a:lnTo>
                  <a:lnTo>
                    <a:pt x="7" y="23"/>
                  </a:lnTo>
                  <a:lnTo>
                    <a:pt x="9" y="23"/>
                  </a:lnTo>
                  <a:lnTo>
                    <a:pt x="11" y="23"/>
                  </a:lnTo>
                  <a:lnTo>
                    <a:pt x="11" y="21"/>
                  </a:lnTo>
                  <a:lnTo>
                    <a:pt x="13" y="21"/>
                  </a:lnTo>
                  <a:lnTo>
                    <a:pt x="13" y="19"/>
                  </a:lnTo>
                  <a:lnTo>
                    <a:pt x="13" y="17"/>
                  </a:lnTo>
                  <a:lnTo>
                    <a:pt x="13" y="15"/>
                  </a:lnTo>
                  <a:lnTo>
                    <a:pt x="7" y="21"/>
                  </a:lnTo>
                  <a:lnTo>
                    <a:pt x="9" y="21"/>
                  </a:lnTo>
                  <a:lnTo>
                    <a:pt x="11" y="21"/>
                  </a:lnTo>
                  <a:lnTo>
                    <a:pt x="13" y="21"/>
                  </a:lnTo>
                  <a:lnTo>
                    <a:pt x="13" y="19"/>
                  </a:lnTo>
                  <a:lnTo>
                    <a:pt x="15" y="19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5" y="19"/>
                  </a:lnTo>
                  <a:lnTo>
                    <a:pt x="15" y="17"/>
                  </a:lnTo>
                  <a:lnTo>
                    <a:pt x="17" y="15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15" y="15"/>
                  </a:lnTo>
                  <a:lnTo>
                    <a:pt x="19" y="15"/>
                  </a:lnTo>
                  <a:lnTo>
                    <a:pt x="21" y="15"/>
                  </a:lnTo>
                  <a:lnTo>
                    <a:pt x="23" y="15"/>
                  </a:lnTo>
                  <a:lnTo>
                    <a:pt x="23" y="13"/>
                  </a:lnTo>
                  <a:lnTo>
                    <a:pt x="25" y="13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25" y="7"/>
                  </a:lnTo>
                  <a:lnTo>
                    <a:pt x="19" y="13"/>
                  </a:lnTo>
                  <a:lnTo>
                    <a:pt x="27" y="13"/>
                  </a:lnTo>
                  <a:lnTo>
                    <a:pt x="29" y="13"/>
                  </a:lnTo>
                  <a:lnTo>
                    <a:pt x="31" y="13"/>
                  </a:lnTo>
                  <a:lnTo>
                    <a:pt x="31" y="11"/>
                  </a:lnTo>
                  <a:lnTo>
                    <a:pt x="32" y="11"/>
                  </a:lnTo>
                  <a:lnTo>
                    <a:pt x="32" y="9"/>
                  </a:lnTo>
                  <a:lnTo>
                    <a:pt x="32" y="7"/>
                  </a:lnTo>
                  <a:lnTo>
                    <a:pt x="32" y="6"/>
                  </a:lnTo>
                  <a:lnTo>
                    <a:pt x="32" y="4"/>
                  </a:lnTo>
                  <a:lnTo>
                    <a:pt x="31" y="2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7" y="0"/>
                  </a:lnTo>
                  <a:lnTo>
                    <a:pt x="25" y="0"/>
                  </a:lnTo>
                  <a:lnTo>
                    <a:pt x="23" y="2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21" y="7"/>
                  </a:lnTo>
                  <a:lnTo>
                    <a:pt x="21" y="9"/>
                  </a:lnTo>
                  <a:lnTo>
                    <a:pt x="21" y="11"/>
                  </a:lnTo>
                  <a:lnTo>
                    <a:pt x="23" y="11"/>
                  </a:lnTo>
                  <a:lnTo>
                    <a:pt x="25" y="13"/>
                  </a:lnTo>
                  <a:lnTo>
                    <a:pt x="27" y="13"/>
                  </a:lnTo>
                  <a:lnTo>
                    <a:pt x="34" y="13"/>
                  </a:lnTo>
                  <a:lnTo>
                    <a:pt x="31" y="11"/>
                  </a:lnTo>
                  <a:lnTo>
                    <a:pt x="32" y="13"/>
                  </a:lnTo>
                  <a:lnTo>
                    <a:pt x="34" y="15"/>
                  </a:lnTo>
                  <a:lnTo>
                    <a:pt x="36" y="15"/>
                  </a:lnTo>
                  <a:lnTo>
                    <a:pt x="40" y="15"/>
                  </a:lnTo>
                  <a:lnTo>
                    <a:pt x="34" y="9"/>
                  </a:lnTo>
                  <a:lnTo>
                    <a:pt x="34" y="11"/>
                  </a:lnTo>
                  <a:lnTo>
                    <a:pt x="34" y="13"/>
                  </a:lnTo>
                  <a:lnTo>
                    <a:pt x="34" y="15"/>
                  </a:lnTo>
                  <a:lnTo>
                    <a:pt x="36" y="15"/>
                  </a:lnTo>
                  <a:lnTo>
                    <a:pt x="38" y="17"/>
                  </a:lnTo>
                  <a:lnTo>
                    <a:pt x="40" y="17"/>
                  </a:lnTo>
                  <a:lnTo>
                    <a:pt x="42" y="17"/>
                  </a:lnTo>
                  <a:lnTo>
                    <a:pt x="38" y="15"/>
                  </a:lnTo>
                  <a:lnTo>
                    <a:pt x="42" y="19"/>
                  </a:lnTo>
                  <a:lnTo>
                    <a:pt x="44" y="21"/>
                  </a:lnTo>
                  <a:lnTo>
                    <a:pt x="46" y="21"/>
                  </a:lnTo>
                  <a:lnTo>
                    <a:pt x="48" y="21"/>
                  </a:lnTo>
                  <a:lnTo>
                    <a:pt x="42" y="15"/>
                  </a:lnTo>
                  <a:lnTo>
                    <a:pt x="42" y="17"/>
                  </a:lnTo>
                  <a:lnTo>
                    <a:pt x="42" y="19"/>
                  </a:lnTo>
                  <a:lnTo>
                    <a:pt x="42" y="21"/>
                  </a:lnTo>
                  <a:lnTo>
                    <a:pt x="44" y="21"/>
                  </a:lnTo>
                  <a:lnTo>
                    <a:pt x="46" y="23"/>
                  </a:lnTo>
                  <a:lnTo>
                    <a:pt x="48" y="23"/>
                  </a:lnTo>
                  <a:lnTo>
                    <a:pt x="50" y="23"/>
                  </a:lnTo>
                  <a:lnTo>
                    <a:pt x="44" y="17"/>
                  </a:lnTo>
                  <a:lnTo>
                    <a:pt x="44" y="19"/>
                  </a:lnTo>
                  <a:lnTo>
                    <a:pt x="44" y="21"/>
                  </a:lnTo>
                  <a:lnTo>
                    <a:pt x="44" y="23"/>
                  </a:lnTo>
                  <a:lnTo>
                    <a:pt x="46" y="23"/>
                  </a:lnTo>
                  <a:lnTo>
                    <a:pt x="48" y="25"/>
                  </a:lnTo>
                  <a:lnTo>
                    <a:pt x="50" y="25"/>
                  </a:lnTo>
                  <a:lnTo>
                    <a:pt x="52" y="25"/>
                  </a:lnTo>
                  <a:lnTo>
                    <a:pt x="46" y="19"/>
                  </a:lnTo>
                  <a:lnTo>
                    <a:pt x="46" y="21"/>
                  </a:lnTo>
                  <a:lnTo>
                    <a:pt x="46" y="23"/>
                  </a:lnTo>
                  <a:lnTo>
                    <a:pt x="46" y="25"/>
                  </a:lnTo>
                  <a:lnTo>
                    <a:pt x="48" y="25"/>
                  </a:lnTo>
                  <a:lnTo>
                    <a:pt x="50" y="27"/>
                  </a:lnTo>
                  <a:lnTo>
                    <a:pt x="52" y="27"/>
                  </a:lnTo>
                  <a:lnTo>
                    <a:pt x="54" y="27"/>
                  </a:lnTo>
                  <a:lnTo>
                    <a:pt x="48" y="21"/>
                  </a:lnTo>
                  <a:lnTo>
                    <a:pt x="48" y="23"/>
                  </a:lnTo>
                  <a:lnTo>
                    <a:pt x="48" y="25"/>
                  </a:lnTo>
                  <a:lnTo>
                    <a:pt x="48" y="27"/>
                  </a:lnTo>
                  <a:lnTo>
                    <a:pt x="50" y="27"/>
                  </a:lnTo>
                  <a:lnTo>
                    <a:pt x="52" y="29"/>
                  </a:lnTo>
                  <a:lnTo>
                    <a:pt x="54" y="29"/>
                  </a:lnTo>
                  <a:lnTo>
                    <a:pt x="56" y="29"/>
                  </a:lnTo>
                  <a:lnTo>
                    <a:pt x="50" y="23"/>
                  </a:lnTo>
                  <a:lnTo>
                    <a:pt x="50" y="25"/>
                  </a:lnTo>
                  <a:lnTo>
                    <a:pt x="50" y="27"/>
                  </a:lnTo>
                  <a:lnTo>
                    <a:pt x="50" y="29"/>
                  </a:lnTo>
                  <a:lnTo>
                    <a:pt x="52" y="29"/>
                  </a:lnTo>
                  <a:lnTo>
                    <a:pt x="54" y="31"/>
                  </a:lnTo>
                  <a:lnTo>
                    <a:pt x="56" y="31"/>
                  </a:lnTo>
                  <a:lnTo>
                    <a:pt x="57" y="31"/>
                  </a:lnTo>
                  <a:lnTo>
                    <a:pt x="52" y="25"/>
                  </a:lnTo>
                  <a:lnTo>
                    <a:pt x="52" y="27"/>
                  </a:lnTo>
                  <a:lnTo>
                    <a:pt x="52" y="29"/>
                  </a:lnTo>
                  <a:lnTo>
                    <a:pt x="52" y="31"/>
                  </a:lnTo>
                  <a:lnTo>
                    <a:pt x="54" y="31"/>
                  </a:lnTo>
                  <a:lnTo>
                    <a:pt x="57" y="34"/>
                  </a:lnTo>
                  <a:lnTo>
                    <a:pt x="56" y="31"/>
                  </a:lnTo>
                  <a:lnTo>
                    <a:pt x="56" y="33"/>
                  </a:lnTo>
                  <a:lnTo>
                    <a:pt x="56" y="34"/>
                  </a:lnTo>
                  <a:lnTo>
                    <a:pt x="56" y="36"/>
                  </a:lnTo>
                  <a:lnTo>
                    <a:pt x="57" y="36"/>
                  </a:lnTo>
                  <a:lnTo>
                    <a:pt x="59" y="38"/>
                  </a:lnTo>
                  <a:lnTo>
                    <a:pt x="61" y="38"/>
                  </a:lnTo>
                  <a:lnTo>
                    <a:pt x="63" y="38"/>
                  </a:lnTo>
                  <a:lnTo>
                    <a:pt x="57" y="33"/>
                  </a:lnTo>
                  <a:lnTo>
                    <a:pt x="57" y="34"/>
                  </a:lnTo>
                  <a:lnTo>
                    <a:pt x="57" y="36"/>
                  </a:lnTo>
                  <a:lnTo>
                    <a:pt x="57" y="38"/>
                  </a:lnTo>
                  <a:lnTo>
                    <a:pt x="59" y="38"/>
                  </a:lnTo>
                  <a:lnTo>
                    <a:pt x="61" y="40"/>
                  </a:lnTo>
                  <a:lnTo>
                    <a:pt x="63" y="40"/>
                  </a:lnTo>
                  <a:lnTo>
                    <a:pt x="65" y="40"/>
                  </a:lnTo>
                  <a:lnTo>
                    <a:pt x="59" y="34"/>
                  </a:lnTo>
                  <a:lnTo>
                    <a:pt x="59" y="38"/>
                  </a:lnTo>
                  <a:lnTo>
                    <a:pt x="59" y="40"/>
                  </a:lnTo>
                  <a:lnTo>
                    <a:pt x="59" y="42"/>
                  </a:lnTo>
                  <a:lnTo>
                    <a:pt x="61" y="42"/>
                  </a:lnTo>
                  <a:lnTo>
                    <a:pt x="63" y="44"/>
                  </a:lnTo>
                  <a:lnTo>
                    <a:pt x="65" y="44"/>
                  </a:lnTo>
                  <a:lnTo>
                    <a:pt x="67" y="44"/>
                  </a:lnTo>
                  <a:lnTo>
                    <a:pt x="61" y="38"/>
                  </a:lnTo>
                  <a:lnTo>
                    <a:pt x="61" y="40"/>
                  </a:lnTo>
                  <a:lnTo>
                    <a:pt x="61" y="42"/>
                  </a:lnTo>
                  <a:lnTo>
                    <a:pt x="61" y="44"/>
                  </a:lnTo>
                  <a:lnTo>
                    <a:pt x="63" y="44"/>
                  </a:lnTo>
                  <a:lnTo>
                    <a:pt x="65" y="46"/>
                  </a:lnTo>
                  <a:lnTo>
                    <a:pt x="63" y="42"/>
                  </a:lnTo>
                  <a:lnTo>
                    <a:pt x="63" y="44"/>
                  </a:lnTo>
                  <a:lnTo>
                    <a:pt x="63" y="46"/>
                  </a:lnTo>
                  <a:lnTo>
                    <a:pt x="63" y="48"/>
                  </a:lnTo>
                  <a:lnTo>
                    <a:pt x="65" y="48"/>
                  </a:lnTo>
                  <a:lnTo>
                    <a:pt x="67" y="50"/>
                  </a:lnTo>
                  <a:lnTo>
                    <a:pt x="65" y="46"/>
                  </a:lnTo>
                  <a:lnTo>
                    <a:pt x="65" y="48"/>
                  </a:lnTo>
                  <a:lnTo>
                    <a:pt x="65" y="50"/>
                  </a:lnTo>
                  <a:lnTo>
                    <a:pt x="65" y="52"/>
                  </a:lnTo>
                  <a:lnTo>
                    <a:pt x="67" y="52"/>
                  </a:lnTo>
                  <a:lnTo>
                    <a:pt x="69" y="54"/>
                  </a:lnTo>
                  <a:lnTo>
                    <a:pt x="67" y="50"/>
                  </a:lnTo>
                  <a:lnTo>
                    <a:pt x="67" y="52"/>
                  </a:lnTo>
                  <a:lnTo>
                    <a:pt x="67" y="54"/>
                  </a:lnTo>
                  <a:lnTo>
                    <a:pt x="67" y="56"/>
                  </a:lnTo>
                  <a:lnTo>
                    <a:pt x="69" y="56"/>
                  </a:lnTo>
                  <a:lnTo>
                    <a:pt x="71" y="58"/>
                  </a:lnTo>
                  <a:lnTo>
                    <a:pt x="69" y="54"/>
                  </a:lnTo>
                  <a:lnTo>
                    <a:pt x="69" y="56"/>
                  </a:lnTo>
                  <a:lnTo>
                    <a:pt x="69" y="58"/>
                  </a:lnTo>
                  <a:lnTo>
                    <a:pt x="69" y="59"/>
                  </a:lnTo>
                  <a:lnTo>
                    <a:pt x="71" y="59"/>
                  </a:lnTo>
                  <a:lnTo>
                    <a:pt x="73" y="61"/>
                  </a:lnTo>
                  <a:lnTo>
                    <a:pt x="71" y="58"/>
                  </a:lnTo>
                  <a:lnTo>
                    <a:pt x="71" y="59"/>
                  </a:lnTo>
                  <a:lnTo>
                    <a:pt x="71" y="61"/>
                  </a:lnTo>
                  <a:lnTo>
                    <a:pt x="71" y="63"/>
                  </a:lnTo>
                  <a:lnTo>
                    <a:pt x="73" y="63"/>
                  </a:lnTo>
                  <a:lnTo>
                    <a:pt x="75" y="65"/>
                  </a:lnTo>
                  <a:lnTo>
                    <a:pt x="73" y="61"/>
                  </a:lnTo>
                  <a:lnTo>
                    <a:pt x="73" y="65"/>
                  </a:lnTo>
                  <a:lnTo>
                    <a:pt x="73" y="67"/>
                  </a:lnTo>
                  <a:lnTo>
                    <a:pt x="73" y="69"/>
                  </a:lnTo>
                  <a:lnTo>
                    <a:pt x="75" y="69"/>
                  </a:lnTo>
                  <a:lnTo>
                    <a:pt x="77" y="71"/>
                  </a:lnTo>
                  <a:lnTo>
                    <a:pt x="75" y="67"/>
                  </a:lnTo>
                  <a:lnTo>
                    <a:pt x="75" y="69"/>
                  </a:lnTo>
                  <a:lnTo>
                    <a:pt x="75" y="71"/>
                  </a:lnTo>
                  <a:lnTo>
                    <a:pt x="75" y="73"/>
                  </a:lnTo>
                  <a:lnTo>
                    <a:pt x="77" y="73"/>
                  </a:lnTo>
                  <a:lnTo>
                    <a:pt x="79" y="75"/>
                  </a:lnTo>
                  <a:lnTo>
                    <a:pt x="77" y="71"/>
                  </a:lnTo>
                  <a:lnTo>
                    <a:pt x="77" y="73"/>
                  </a:lnTo>
                  <a:lnTo>
                    <a:pt x="77" y="75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81" y="79"/>
                  </a:lnTo>
                  <a:lnTo>
                    <a:pt x="79" y="75"/>
                  </a:lnTo>
                  <a:lnTo>
                    <a:pt x="79" y="79"/>
                  </a:lnTo>
                  <a:lnTo>
                    <a:pt x="79" y="81"/>
                  </a:lnTo>
                  <a:lnTo>
                    <a:pt x="79" y="83"/>
                  </a:lnTo>
                  <a:lnTo>
                    <a:pt x="81" y="83"/>
                  </a:lnTo>
                  <a:lnTo>
                    <a:pt x="83" y="84"/>
                  </a:lnTo>
                  <a:lnTo>
                    <a:pt x="81" y="81"/>
                  </a:lnTo>
                  <a:lnTo>
                    <a:pt x="81" y="83"/>
                  </a:lnTo>
                  <a:lnTo>
                    <a:pt x="81" y="84"/>
                  </a:lnTo>
                  <a:lnTo>
                    <a:pt x="81" y="86"/>
                  </a:lnTo>
                  <a:lnTo>
                    <a:pt x="83" y="86"/>
                  </a:lnTo>
                  <a:lnTo>
                    <a:pt x="84" y="88"/>
                  </a:lnTo>
                  <a:lnTo>
                    <a:pt x="83" y="84"/>
                  </a:lnTo>
                  <a:lnTo>
                    <a:pt x="83" y="86"/>
                  </a:lnTo>
                  <a:lnTo>
                    <a:pt x="83" y="88"/>
                  </a:lnTo>
                  <a:lnTo>
                    <a:pt x="83" y="90"/>
                  </a:lnTo>
                  <a:lnTo>
                    <a:pt x="84" y="90"/>
                  </a:lnTo>
                  <a:lnTo>
                    <a:pt x="86" y="92"/>
                  </a:lnTo>
                  <a:lnTo>
                    <a:pt x="84" y="88"/>
                  </a:lnTo>
                  <a:lnTo>
                    <a:pt x="84" y="92"/>
                  </a:lnTo>
                  <a:lnTo>
                    <a:pt x="84" y="94"/>
                  </a:lnTo>
                  <a:lnTo>
                    <a:pt x="84" y="96"/>
                  </a:lnTo>
                  <a:lnTo>
                    <a:pt x="86" y="96"/>
                  </a:lnTo>
                  <a:lnTo>
                    <a:pt x="88" y="98"/>
                  </a:lnTo>
                  <a:lnTo>
                    <a:pt x="86" y="94"/>
                  </a:lnTo>
                  <a:lnTo>
                    <a:pt x="86" y="98"/>
                  </a:lnTo>
                  <a:lnTo>
                    <a:pt x="86" y="100"/>
                  </a:lnTo>
                  <a:lnTo>
                    <a:pt x="86" y="102"/>
                  </a:lnTo>
                  <a:lnTo>
                    <a:pt x="88" y="102"/>
                  </a:lnTo>
                  <a:lnTo>
                    <a:pt x="90" y="104"/>
                  </a:lnTo>
                  <a:lnTo>
                    <a:pt x="88" y="100"/>
                  </a:lnTo>
                  <a:lnTo>
                    <a:pt x="88" y="102"/>
                  </a:lnTo>
                  <a:lnTo>
                    <a:pt x="88" y="104"/>
                  </a:lnTo>
                  <a:lnTo>
                    <a:pt x="88" y="106"/>
                  </a:lnTo>
                  <a:lnTo>
                    <a:pt x="90" y="106"/>
                  </a:lnTo>
                  <a:lnTo>
                    <a:pt x="92" y="108"/>
                  </a:lnTo>
                  <a:lnTo>
                    <a:pt x="90" y="104"/>
                  </a:lnTo>
                  <a:lnTo>
                    <a:pt x="90" y="108"/>
                  </a:lnTo>
                  <a:lnTo>
                    <a:pt x="90" y="109"/>
                  </a:lnTo>
                  <a:lnTo>
                    <a:pt x="90" y="111"/>
                  </a:lnTo>
                  <a:lnTo>
                    <a:pt x="92" y="111"/>
                  </a:lnTo>
                  <a:lnTo>
                    <a:pt x="94" y="113"/>
                  </a:lnTo>
                  <a:lnTo>
                    <a:pt x="92" y="109"/>
                  </a:lnTo>
                  <a:lnTo>
                    <a:pt x="92" y="115"/>
                  </a:lnTo>
                  <a:lnTo>
                    <a:pt x="92" y="117"/>
                  </a:lnTo>
                  <a:lnTo>
                    <a:pt x="92" y="119"/>
                  </a:lnTo>
                  <a:lnTo>
                    <a:pt x="94" y="119"/>
                  </a:lnTo>
                  <a:lnTo>
                    <a:pt x="96" y="121"/>
                  </a:lnTo>
                  <a:lnTo>
                    <a:pt x="94" y="117"/>
                  </a:lnTo>
                  <a:lnTo>
                    <a:pt x="94" y="121"/>
                  </a:lnTo>
                  <a:lnTo>
                    <a:pt x="94" y="123"/>
                  </a:lnTo>
                  <a:lnTo>
                    <a:pt x="94" y="125"/>
                  </a:lnTo>
                  <a:lnTo>
                    <a:pt x="96" y="125"/>
                  </a:lnTo>
                  <a:lnTo>
                    <a:pt x="98" y="127"/>
                  </a:lnTo>
                  <a:lnTo>
                    <a:pt x="96" y="123"/>
                  </a:lnTo>
                  <a:lnTo>
                    <a:pt x="96" y="129"/>
                  </a:lnTo>
                  <a:lnTo>
                    <a:pt x="96" y="131"/>
                  </a:lnTo>
                  <a:lnTo>
                    <a:pt x="96" y="133"/>
                  </a:lnTo>
                  <a:lnTo>
                    <a:pt x="98" y="133"/>
                  </a:lnTo>
                  <a:lnTo>
                    <a:pt x="100" y="135"/>
                  </a:lnTo>
                  <a:lnTo>
                    <a:pt x="102" y="135"/>
                  </a:lnTo>
                  <a:lnTo>
                    <a:pt x="104" y="135"/>
                  </a:lnTo>
                  <a:lnTo>
                    <a:pt x="98" y="129"/>
                  </a:lnTo>
                  <a:lnTo>
                    <a:pt x="98" y="135"/>
                  </a:lnTo>
                  <a:lnTo>
                    <a:pt x="98" y="136"/>
                  </a:lnTo>
                  <a:lnTo>
                    <a:pt x="98" y="138"/>
                  </a:lnTo>
                  <a:lnTo>
                    <a:pt x="100" y="138"/>
                  </a:lnTo>
                  <a:lnTo>
                    <a:pt x="102" y="140"/>
                  </a:lnTo>
                  <a:lnTo>
                    <a:pt x="100" y="136"/>
                  </a:lnTo>
                  <a:lnTo>
                    <a:pt x="100" y="142"/>
                  </a:lnTo>
                  <a:lnTo>
                    <a:pt x="100" y="144"/>
                  </a:lnTo>
                  <a:lnTo>
                    <a:pt x="100" y="146"/>
                  </a:lnTo>
                  <a:lnTo>
                    <a:pt x="102" y="146"/>
                  </a:lnTo>
                  <a:lnTo>
                    <a:pt x="104" y="148"/>
                  </a:lnTo>
                  <a:lnTo>
                    <a:pt x="106" y="148"/>
                  </a:lnTo>
                  <a:lnTo>
                    <a:pt x="108" y="148"/>
                  </a:lnTo>
                  <a:lnTo>
                    <a:pt x="102" y="142"/>
                  </a:lnTo>
                  <a:lnTo>
                    <a:pt x="102" y="150"/>
                  </a:lnTo>
                  <a:lnTo>
                    <a:pt x="102" y="152"/>
                  </a:lnTo>
                  <a:lnTo>
                    <a:pt x="102" y="154"/>
                  </a:lnTo>
                  <a:lnTo>
                    <a:pt x="104" y="154"/>
                  </a:lnTo>
                  <a:lnTo>
                    <a:pt x="106" y="156"/>
                  </a:lnTo>
                  <a:lnTo>
                    <a:pt x="108" y="156"/>
                  </a:lnTo>
                  <a:lnTo>
                    <a:pt x="109" y="156"/>
                  </a:lnTo>
                  <a:lnTo>
                    <a:pt x="104" y="150"/>
                  </a:lnTo>
                  <a:lnTo>
                    <a:pt x="104" y="156"/>
                  </a:lnTo>
                  <a:lnTo>
                    <a:pt x="104" y="158"/>
                  </a:lnTo>
                  <a:lnTo>
                    <a:pt x="104" y="160"/>
                  </a:lnTo>
                  <a:lnTo>
                    <a:pt x="106" y="160"/>
                  </a:lnTo>
                  <a:lnTo>
                    <a:pt x="108" y="161"/>
                  </a:lnTo>
                  <a:lnTo>
                    <a:pt x="106" y="158"/>
                  </a:lnTo>
                  <a:lnTo>
                    <a:pt x="106" y="161"/>
                  </a:lnTo>
                  <a:lnTo>
                    <a:pt x="106" y="163"/>
                  </a:lnTo>
                  <a:lnTo>
                    <a:pt x="106" y="165"/>
                  </a:lnTo>
                  <a:lnTo>
                    <a:pt x="108" y="165"/>
                  </a:lnTo>
                  <a:lnTo>
                    <a:pt x="109" y="167"/>
                  </a:lnTo>
                  <a:lnTo>
                    <a:pt x="108" y="163"/>
                  </a:lnTo>
                  <a:lnTo>
                    <a:pt x="108" y="169"/>
                  </a:lnTo>
                  <a:lnTo>
                    <a:pt x="108" y="171"/>
                  </a:lnTo>
                  <a:lnTo>
                    <a:pt x="108" y="173"/>
                  </a:lnTo>
                  <a:lnTo>
                    <a:pt x="109" y="173"/>
                  </a:lnTo>
                  <a:lnTo>
                    <a:pt x="111" y="175"/>
                  </a:lnTo>
                  <a:lnTo>
                    <a:pt x="109" y="171"/>
                  </a:lnTo>
                  <a:lnTo>
                    <a:pt x="109" y="175"/>
                  </a:lnTo>
                  <a:lnTo>
                    <a:pt x="109" y="177"/>
                  </a:lnTo>
                  <a:lnTo>
                    <a:pt x="109" y="179"/>
                  </a:lnTo>
                  <a:lnTo>
                    <a:pt x="111" y="179"/>
                  </a:lnTo>
                  <a:lnTo>
                    <a:pt x="113" y="181"/>
                  </a:lnTo>
                  <a:lnTo>
                    <a:pt x="115" y="181"/>
                  </a:lnTo>
                  <a:lnTo>
                    <a:pt x="117" y="181"/>
                  </a:lnTo>
                  <a:lnTo>
                    <a:pt x="111" y="175"/>
                  </a:lnTo>
                  <a:lnTo>
                    <a:pt x="111" y="181"/>
                  </a:lnTo>
                  <a:lnTo>
                    <a:pt x="111" y="183"/>
                  </a:lnTo>
                  <a:lnTo>
                    <a:pt x="111" y="185"/>
                  </a:lnTo>
                  <a:lnTo>
                    <a:pt x="113" y="185"/>
                  </a:lnTo>
                  <a:lnTo>
                    <a:pt x="115" y="186"/>
                  </a:lnTo>
                  <a:lnTo>
                    <a:pt x="113" y="183"/>
                  </a:lnTo>
                  <a:lnTo>
                    <a:pt x="113" y="186"/>
                  </a:lnTo>
                  <a:lnTo>
                    <a:pt x="113" y="188"/>
                  </a:lnTo>
                  <a:lnTo>
                    <a:pt x="125" y="186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19" name="Freeform 279"/>
            <p:cNvSpPr>
              <a:spLocks/>
            </p:cNvSpPr>
            <p:nvPr/>
          </p:nvSpPr>
          <p:spPr bwMode="auto">
            <a:xfrm>
              <a:off x="2239" y="2984"/>
              <a:ext cx="0" cy="78"/>
            </a:xfrm>
            <a:custGeom>
              <a:avLst/>
              <a:gdLst>
                <a:gd name="T0" fmla="*/ 90 w 107"/>
                <a:gd name="T1" fmla="*/ 8 h 260"/>
                <a:gd name="T2" fmla="*/ 84 w 107"/>
                <a:gd name="T3" fmla="*/ 14 h 260"/>
                <a:gd name="T4" fmla="*/ 76 w 107"/>
                <a:gd name="T5" fmla="*/ 25 h 260"/>
                <a:gd name="T6" fmla="*/ 74 w 107"/>
                <a:gd name="T7" fmla="*/ 27 h 260"/>
                <a:gd name="T8" fmla="*/ 72 w 107"/>
                <a:gd name="T9" fmla="*/ 41 h 260"/>
                <a:gd name="T10" fmla="*/ 62 w 107"/>
                <a:gd name="T11" fmla="*/ 58 h 260"/>
                <a:gd name="T12" fmla="*/ 61 w 107"/>
                <a:gd name="T13" fmla="*/ 64 h 260"/>
                <a:gd name="T14" fmla="*/ 53 w 107"/>
                <a:gd name="T15" fmla="*/ 85 h 260"/>
                <a:gd name="T16" fmla="*/ 51 w 107"/>
                <a:gd name="T17" fmla="*/ 90 h 260"/>
                <a:gd name="T18" fmla="*/ 46 w 107"/>
                <a:gd name="T19" fmla="*/ 110 h 260"/>
                <a:gd name="T20" fmla="*/ 39 w 107"/>
                <a:gd name="T21" fmla="*/ 129 h 260"/>
                <a:gd name="T22" fmla="*/ 34 w 107"/>
                <a:gd name="T23" fmla="*/ 146 h 260"/>
                <a:gd name="T24" fmla="*/ 28 w 107"/>
                <a:gd name="T25" fmla="*/ 163 h 260"/>
                <a:gd name="T26" fmla="*/ 23 w 107"/>
                <a:gd name="T27" fmla="*/ 177 h 260"/>
                <a:gd name="T28" fmla="*/ 17 w 107"/>
                <a:gd name="T29" fmla="*/ 189 h 260"/>
                <a:gd name="T30" fmla="*/ 13 w 107"/>
                <a:gd name="T31" fmla="*/ 204 h 260"/>
                <a:gd name="T32" fmla="*/ 11 w 107"/>
                <a:gd name="T33" fmla="*/ 217 h 260"/>
                <a:gd name="T34" fmla="*/ 5 w 107"/>
                <a:gd name="T35" fmla="*/ 234 h 260"/>
                <a:gd name="T36" fmla="*/ 13 w 107"/>
                <a:gd name="T37" fmla="*/ 244 h 260"/>
                <a:gd name="T38" fmla="*/ 13 w 107"/>
                <a:gd name="T39" fmla="*/ 234 h 260"/>
                <a:gd name="T40" fmla="*/ 17 w 107"/>
                <a:gd name="T41" fmla="*/ 229 h 260"/>
                <a:gd name="T42" fmla="*/ 19 w 107"/>
                <a:gd name="T43" fmla="*/ 217 h 260"/>
                <a:gd name="T44" fmla="*/ 19 w 107"/>
                <a:gd name="T45" fmla="*/ 215 h 260"/>
                <a:gd name="T46" fmla="*/ 25 w 107"/>
                <a:gd name="T47" fmla="*/ 208 h 260"/>
                <a:gd name="T48" fmla="*/ 26 w 107"/>
                <a:gd name="T49" fmla="*/ 195 h 260"/>
                <a:gd name="T50" fmla="*/ 26 w 107"/>
                <a:gd name="T51" fmla="*/ 195 h 260"/>
                <a:gd name="T52" fmla="*/ 32 w 107"/>
                <a:gd name="T53" fmla="*/ 187 h 260"/>
                <a:gd name="T54" fmla="*/ 34 w 107"/>
                <a:gd name="T55" fmla="*/ 173 h 260"/>
                <a:gd name="T56" fmla="*/ 38 w 107"/>
                <a:gd name="T57" fmla="*/ 169 h 260"/>
                <a:gd name="T58" fmla="*/ 39 w 107"/>
                <a:gd name="T59" fmla="*/ 159 h 260"/>
                <a:gd name="T60" fmla="*/ 42 w 107"/>
                <a:gd name="T61" fmla="*/ 156 h 260"/>
                <a:gd name="T62" fmla="*/ 44 w 107"/>
                <a:gd name="T63" fmla="*/ 142 h 260"/>
                <a:gd name="T64" fmla="*/ 48 w 107"/>
                <a:gd name="T65" fmla="*/ 139 h 260"/>
                <a:gd name="T66" fmla="*/ 49 w 107"/>
                <a:gd name="T67" fmla="*/ 126 h 260"/>
                <a:gd name="T68" fmla="*/ 51 w 107"/>
                <a:gd name="T69" fmla="*/ 121 h 260"/>
                <a:gd name="T70" fmla="*/ 55 w 107"/>
                <a:gd name="T71" fmla="*/ 117 h 260"/>
                <a:gd name="T72" fmla="*/ 57 w 107"/>
                <a:gd name="T73" fmla="*/ 102 h 260"/>
                <a:gd name="T74" fmla="*/ 57 w 107"/>
                <a:gd name="T75" fmla="*/ 100 h 260"/>
                <a:gd name="T76" fmla="*/ 62 w 107"/>
                <a:gd name="T77" fmla="*/ 92 h 260"/>
                <a:gd name="T78" fmla="*/ 64 w 107"/>
                <a:gd name="T79" fmla="*/ 88 h 260"/>
                <a:gd name="T80" fmla="*/ 65 w 107"/>
                <a:gd name="T81" fmla="*/ 83 h 260"/>
                <a:gd name="T82" fmla="*/ 67 w 107"/>
                <a:gd name="T83" fmla="*/ 69 h 260"/>
                <a:gd name="T84" fmla="*/ 69 w 107"/>
                <a:gd name="T85" fmla="*/ 64 h 260"/>
                <a:gd name="T86" fmla="*/ 71 w 107"/>
                <a:gd name="T87" fmla="*/ 60 h 260"/>
                <a:gd name="T88" fmla="*/ 74 w 107"/>
                <a:gd name="T89" fmla="*/ 56 h 260"/>
                <a:gd name="T90" fmla="*/ 76 w 107"/>
                <a:gd name="T91" fmla="*/ 46 h 260"/>
                <a:gd name="T92" fmla="*/ 78 w 107"/>
                <a:gd name="T93" fmla="*/ 43 h 260"/>
                <a:gd name="T94" fmla="*/ 82 w 107"/>
                <a:gd name="T95" fmla="*/ 41 h 260"/>
                <a:gd name="T96" fmla="*/ 84 w 107"/>
                <a:gd name="T97" fmla="*/ 37 h 260"/>
                <a:gd name="T98" fmla="*/ 86 w 107"/>
                <a:gd name="T99" fmla="*/ 25 h 260"/>
                <a:gd name="T100" fmla="*/ 87 w 107"/>
                <a:gd name="T101" fmla="*/ 23 h 260"/>
                <a:gd name="T102" fmla="*/ 87 w 107"/>
                <a:gd name="T103" fmla="*/ 25 h 260"/>
                <a:gd name="T104" fmla="*/ 89 w 107"/>
                <a:gd name="T105" fmla="*/ 23 h 260"/>
                <a:gd name="T106" fmla="*/ 90 w 107"/>
                <a:gd name="T107" fmla="*/ 19 h 260"/>
                <a:gd name="T108" fmla="*/ 92 w 107"/>
                <a:gd name="T109" fmla="*/ 18 h 260"/>
                <a:gd name="T110" fmla="*/ 99 w 107"/>
                <a:gd name="T111" fmla="*/ 12 h 260"/>
                <a:gd name="T112" fmla="*/ 96 w 107"/>
                <a:gd name="T113" fmla="*/ 0 h 2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07" h="260">
                  <a:moveTo>
                    <a:pt x="104" y="0"/>
                  </a:moveTo>
                  <a:lnTo>
                    <a:pt x="100" y="0"/>
                  </a:lnTo>
                  <a:lnTo>
                    <a:pt x="96" y="4"/>
                  </a:lnTo>
                  <a:lnTo>
                    <a:pt x="96" y="8"/>
                  </a:lnTo>
                  <a:lnTo>
                    <a:pt x="98" y="4"/>
                  </a:lnTo>
                  <a:lnTo>
                    <a:pt x="94" y="8"/>
                  </a:lnTo>
                  <a:lnTo>
                    <a:pt x="92" y="10"/>
                  </a:lnTo>
                  <a:lnTo>
                    <a:pt x="92" y="14"/>
                  </a:lnTo>
                  <a:lnTo>
                    <a:pt x="98" y="8"/>
                  </a:lnTo>
                  <a:lnTo>
                    <a:pt x="94" y="8"/>
                  </a:lnTo>
                  <a:lnTo>
                    <a:pt x="90" y="12"/>
                  </a:lnTo>
                  <a:lnTo>
                    <a:pt x="90" y="16"/>
                  </a:lnTo>
                  <a:lnTo>
                    <a:pt x="96" y="10"/>
                  </a:lnTo>
                  <a:lnTo>
                    <a:pt x="92" y="10"/>
                  </a:lnTo>
                  <a:lnTo>
                    <a:pt x="88" y="14"/>
                  </a:lnTo>
                  <a:lnTo>
                    <a:pt x="88" y="20"/>
                  </a:lnTo>
                  <a:lnTo>
                    <a:pt x="94" y="14"/>
                  </a:lnTo>
                  <a:lnTo>
                    <a:pt x="90" y="14"/>
                  </a:lnTo>
                  <a:lnTo>
                    <a:pt x="86" y="18"/>
                  </a:lnTo>
                  <a:lnTo>
                    <a:pt x="86" y="21"/>
                  </a:lnTo>
                  <a:lnTo>
                    <a:pt x="92" y="16"/>
                  </a:lnTo>
                  <a:lnTo>
                    <a:pt x="88" y="16"/>
                  </a:lnTo>
                  <a:lnTo>
                    <a:pt x="84" y="20"/>
                  </a:lnTo>
                  <a:lnTo>
                    <a:pt x="84" y="23"/>
                  </a:lnTo>
                  <a:lnTo>
                    <a:pt x="86" y="20"/>
                  </a:lnTo>
                  <a:lnTo>
                    <a:pt x="82" y="23"/>
                  </a:lnTo>
                  <a:lnTo>
                    <a:pt x="82" y="27"/>
                  </a:lnTo>
                  <a:lnTo>
                    <a:pt x="88" y="21"/>
                  </a:lnTo>
                  <a:lnTo>
                    <a:pt x="84" y="21"/>
                  </a:lnTo>
                  <a:lnTo>
                    <a:pt x="80" y="25"/>
                  </a:lnTo>
                  <a:lnTo>
                    <a:pt x="80" y="31"/>
                  </a:lnTo>
                  <a:lnTo>
                    <a:pt x="82" y="27"/>
                  </a:lnTo>
                  <a:lnTo>
                    <a:pt x="78" y="31"/>
                  </a:lnTo>
                  <a:lnTo>
                    <a:pt x="78" y="35"/>
                  </a:lnTo>
                  <a:lnTo>
                    <a:pt x="84" y="29"/>
                  </a:lnTo>
                  <a:lnTo>
                    <a:pt x="80" y="29"/>
                  </a:lnTo>
                  <a:lnTo>
                    <a:pt x="77" y="33"/>
                  </a:lnTo>
                  <a:lnTo>
                    <a:pt x="77" y="39"/>
                  </a:lnTo>
                  <a:lnTo>
                    <a:pt x="78" y="35"/>
                  </a:lnTo>
                  <a:lnTo>
                    <a:pt x="75" y="39"/>
                  </a:lnTo>
                  <a:lnTo>
                    <a:pt x="75" y="43"/>
                  </a:lnTo>
                  <a:lnTo>
                    <a:pt x="77" y="39"/>
                  </a:lnTo>
                  <a:lnTo>
                    <a:pt x="73" y="43"/>
                  </a:lnTo>
                  <a:lnTo>
                    <a:pt x="73" y="48"/>
                  </a:lnTo>
                  <a:lnTo>
                    <a:pt x="78" y="43"/>
                  </a:lnTo>
                  <a:lnTo>
                    <a:pt x="75" y="43"/>
                  </a:lnTo>
                  <a:lnTo>
                    <a:pt x="71" y="46"/>
                  </a:lnTo>
                  <a:lnTo>
                    <a:pt x="71" y="52"/>
                  </a:lnTo>
                  <a:lnTo>
                    <a:pt x="73" y="48"/>
                  </a:lnTo>
                  <a:lnTo>
                    <a:pt x="69" y="52"/>
                  </a:lnTo>
                  <a:lnTo>
                    <a:pt x="69" y="56"/>
                  </a:lnTo>
                  <a:lnTo>
                    <a:pt x="71" y="52"/>
                  </a:lnTo>
                  <a:lnTo>
                    <a:pt x="67" y="56"/>
                  </a:lnTo>
                  <a:lnTo>
                    <a:pt x="67" y="62"/>
                  </a:lnTo>
                  <a:lnTo>
                    <a:pt x="69" y="58"/>
                  </a:lnTo>
                  <a:lnTo>
                    <a:pt x="65" y="62"/>
                  </a:lnTo>
                  <a:lnTo>
                    <a:pt x="65" y="68"/>
                  </a:lnTo>
                  <a:lnTo>
                    <a:pt x="71" y="62"/>
                  </a:lnTo>
                  <a:lnTo>
                    <a:pt x="67" y="62"/>
                  </a:lnTo>
                  <a:lnTo>
                    <a:pt x="63" y="66"/>
                  </a:lnTo>
                  <a:lnTo>
                    <a:pt x="63" y="73"/>
                  </a:lnTo>
                  <a:lnTo>
                    <a:pt x="69" y="68"/>
                  </a:lnTo>
                  <a:lnTo>
                    <a:pt x="65" y="68"/>
                  </a:lnTo>
                  <a:lnTo>
                    <a:pt x="61" y="71"/>
                  </a:lnTo>
                  <a:lnTo>
                    <a:pt x="61" y="77"/>
                  </a:lnTo>
                  <a:lnTo>
                    <a:pt x="63" y="73"/>
                  </a:lnTo>
                  <a:lnTo>
                    <a:pt x="59" y="77"/>
                  </a:lnTo>
                  <a:lnTo>
                    <a:pt x="59" y="83"/>
                  </a:lnTo>
                  <a:lnTo>
                    <a:pt x="65" y="77"/>
                  </a:lnTo>
                  <a:lnTo>
                    <a:pt x="61" y="77"/>
                  </a:lnTo>
                  <a:lnTo>
                    <a:pt x="57" y="81"/>
                  </a:lnTo>
                  <a:lnTo>
                    <a:pt x="57" y="89"/>
                  </a:lnTo>
                  <a:lnTo>
                    <a:pt x="63" y="83"/>
                  </a:lnTo>
                  <a:lnTo>
                    <a:pt x="59" y="83"/>
                  </a:lnTo>
                  <a:lnTo>
                    <a:pt x="55" y="87"/>
                  </a:lnTo>
                  <a:lnTo>
                    <a:pt x="55" y="95"/>
                  </a:lnTo>
                  <a:lnTo>
                    <a:pt x="57" y="91"/>
                  </a:lnTo>
                  <a:lnTo>
                    <a:pt x="53" y="95"/>
                  </a:lnTo>
                  <a:lnTo>
                    <a:pt x="53" y="100"/>
                  </a:lnTo>
                  <a:lnTo>
                    <a:pt x="59" y="95"/>
                  </a:lnTo>
                  <a:lnTo>
                    <a:pt x="55" y="95"/>
                  </a:lnTo>
                  <a:lnTo>
                    <a:pt x="52" y="98"/>
                  </a:lnTo>
                  <a:lnTo>
                    <a:pt x="52" y="106"/>
                  </a:lnTo>
                  <a:lnTo>
                    <a:pt x="53" y="102"/>
                  </a:lnTo>
                  <a:lnTo>
                    <a:pt x="50" y="106"/>
                  </a:lnTo>
                  <a:lnTo>
                    <a:pt x="50" y="112"/>
                  </a:lnTo>
                  <a:lnTo>
                    <a:pt x="52" y="108"/>
                  </a:lnTo>
                  <a:lnTo>
                    <a:pt x="48" y="112"/>
                  </a:lnTo>
                  <a:lnTo>
                    <a:pt x="48" y="120"/>
                  </a:lnTo>
                  <a:lnTo>
                    <a:pt x="50" y="116"/>
                  </a:lnTo>
                  <a:lnTo>
                    <a:pt x="46" y="120"/>
                  </a:lnTo>
                  <a:lnTo>
                    <a:pt x="46" y="125"/>
                  </a:lnTo>
                  <a:lnTo>
                    <a:pt x="48" y="122"/>
                  </a:lnTo>
                  <a:lnTo>
                    <a:pt x="44" y="125"/>
                  </a:lnTo>
                  <a:lnTo>
                    <a:pt x="44" y="133"/>
                  </a:lnTo>
                  <a:lnTo>
                    <a:pt x="50" y="127"/>
                  </a:lnTo>
                  <a:lnTo>
                    <a:pt x="46" y="127"/>
                  </a:lnTo>
                  <a:lnTo>
                    <a:pt x="42" y="131"/>
                  </a:lnTo>
                  <a:lnTo>
                    <a:pt x="42" y="137"/>
                  </a:lnTo>
                  <a:lnTo>
                    <a:pt x="44" y="133"/>
                  </a:lnTo>
                  <a:lnTo>
                    <a:pt x="40" y="137"/>
                  </a:lnTo>
                  <a:lnTo>
                    <a:pt x="40" y="143"/>
                  </a:lnTo>
                  <a:lnTo>
                    <a:pt x="42" y="139"/>
                  </a:lnTo>
                  <a:lnTo>
                    <a:pt x="38" y="143"/>
                  </a:lnTo>
                  <a:lnTo>
                    <a:pt x="38" y="148"/>
                  </a:lnTo>
                  <a:lnTo>
                    <a:pt x="40" y="145"/>
                  </a:lnTo>
                  <a:lnTo>
                    <a:pt x="36" y="148"/>
                  </a:lnTo>
                  <a:lnTo>
                    <a:pt x="36" y="154"/>
                  </a:lnTo>
                  <a:lnTo>
                    <a:pt x="38" y="150"/>
                  </a:lnTo>
                  <a:lnTo>
                    <a:pt x="34" y="154"/>
                  </a:lnTo>
                  <a:lnTo>
                    <a:pt x="34" y="160"/>
                  </a:lnTo>
                  <a:lnTo>
                    <a:pt x="36" y="156"/>
                  </a:lnTo>
                  <a:lnTo>
                    <a:pt x="32" y="160"/>
                  </a:lnTo>
                  <a:lnTo>
                    <a:pt x="32" y="166"/>
                  </a:lnTo>
                  <a:lnTo>
                    <a:pt x="34" y="162"/>
                  </a:lnTo>
                  <a:lnTo>
                    <a:pt x="30" y="166"/>
                  </a:lnTo>
                  <a:lnTo>
                    <a:pt x="30" y="172"/>
                  </a:lnTo>
                  <a:lnTo>
                    <a:pt x="32" y="168"/>
                  </a:lnTo>
                  <a:lnTo>
                    <a:pt x="28" y="172"/>
                  </a:lnTo>
                  <a:lnTo>
                    <a:pt x="28" y="175"/>
                  </a:lnTo>
                  <a:lnTo>
                    <a:pt x="30" y="172"/>
                  </a:lnTo>
                  <a:lnTo>
                    <a:pt x="27" y="175"/>
                  </a:lnTo>
                  <a:lnTo>
                    <a:pt x="27" y="181"/>
                  </a:lnTo>
                  <a:lnTo>
                    <a:pt x="28" y="177"/>
                  </a:lnTo>
                  <a:lnTo>
                    <a:pt x="25" y="181"/>
                  </a:lnTo>
                  <a:lnTo>
                    <a:pt x="25" y="187"/>
                  </a:lnTo>
                  <a:lnTo>
                    <a:pt x="27" y="183"/>
                  </a:lnTo>
                  <a:lnTo>
                    <a:pt x="23" y="187"/>
                  </a:lnTo>
                  <a:lnTo>
                    <a:pt x="23" y="193"/>
                  </a:lnTo>
                  <a:lnTo>
                    <a:pt x="25" y="189"/>
                  </a:lnTo>
                  <a:lnTo>
                    <a:pt x="21" y="193"/>
                  </a:lnTo>
                  <a:lnTo>
                    <a:pt x="21" y="200"/>
                  </a:lnTo>
                  <a:lnTo>
                    <a:pt x="27" y="195"/>
                  </a:lnTo>
                  <a:lnTo>
                    <a:pt x="23" y="195"/>
                  </a:lnTo>
                  <a:lnTo>
                    <a:pt x="19" y="199"/>
                  </a:lnTo>
                  <a:lnTo>
                    <a:pt x="19" y="204"/>
                  </a:lnTo>
                  <a:lnTo>
                    <a:pt x="21" y="200"/>
                  </a:lnTo>
                  <a:lnTo>
                    <a:pt x="17" y="204"/>
                  </a:lnTo>
                  <a:lnTo>
                    <a:pt x="17" y="210"/>
                  </a:lnTo>
                  <a:lnTo>
                    <a:pt x="19" y="206"/>
                  </a:lnTo>
                  <a:lnTo>
                    <a:pt x="15" y="210"/>
                  </a:lnTo>
                  <a:lnTo>
                    <a:pt x="15" y="216"/>
                  </a:lnTo>
                  <a:lnTo>
                    <a:pt x="17" y="212"/>
                  </a:lnTo>
                  <a:lnTo>
                    <a:pt x="13" y="216"/>
                  </a:lnTo>
                  <a:lnTo>
                    <a:pt x="13" y="222"/>
                  </a:lnTo>
                  <a:lnTo>
                    <a:pt x="19" y="216"/>
                  </a:lnTo>
                  <a:lnTo>
                    <a:pt x="15" y="216"/>
                  </a:lnTo>
                  <a:lnTo>
                    <a:pt x="11" y="220"/>
                  </a:lnTo>
                  <a:lnTo>
                    <a:pt x="11" y="227"/>
                  </a:lnTo>
                  <a:lnTo>
                    <a:pt x="13" y="224"/>
                  </a:lnTo>
                  <a:lnTo>
                    <a:pt x="9" y="227"/>
                  </a:lnTo>
                  <a:lnTo>
                    <a:pt x="9" y="233"/>
                  </a:lnTo>
                  <a:lnTo>
                    <a:pt x="11" y="229"/>
                  </a:lnTo>
                  <a:lnTo>
                    <a:pt x="7" y="233"/>
                  </a:lnTo>
                  <a:lnTo>
                    <a:pt x="7" y="237"/>
                  </a:lnTo>
                  <a:lnTo>
                    <a:pt x="9" y="233"/>
                  </a:lnTo>
                  <a:lnTo>
                    <a:pt x="5" y="237"/>
                  </a:lnTo>
                  <a:lnTo>
                    <a:pt x="5" y="245"/>
                  </a:lnTo>
                  <a:lnTo>
                    <a:pt x="7" y="241"/>
                  </a:lnTo>
                  <a:lnTo>
                    <a:pt x="3" y="245"/>
                  </a:lnTo>
                  <a:lnTo>
                    <a:pt x="3" y="250"/>
                  </a:lnTo>
                  <a:lnTo>
                    <a:pt x="5" y="247"/>
                  </a:lnTo>
                  <a:lnTo>
                    <a:pt x="1" y="250"/>
                  </a:lnTo>
                  <a:lnTo>
                    <a:pt x="1" y="254"/>
                  </a:lnTo>
                  <a:lnTo>
                    <a:pt x="3" y="250"/>
                  </a:lnTo>
                  <a:lnTo>
                    <a:pt x="0" y="254"/>
                  </a:lnTo>
                  <a:lnTo>
                    <a:pt x="0" y="256"/>
                  </a:lnTo>
                  <a:lnTo>
                    <a:pt x="11" y="256"/>
                  </a:lnTo>
                  <a:lnTo>
                    <a:pt x="9" y="260"/>
                  </a:lnTo>
                  <a:lnTo>
                    <a:pt x="11" y="258"/>
                  </a:lnTo>
                  <a:lnTo>
                    <a:pt x="13" y="258"/>
                  </a:lnTo>
                  <a:lnTo>
                    <a:pt x="13" y="256"/>
                  </a:lnTo>
                  <a:lnTo>
                    <a:pt x="13" y="254"/>
                  </a:lnTo>
                  <a:lnTo>
                    <a:pt x="13" y="252"/>
                  </a:lnTo>
                  <a:lnTo>
                    <a:pt x="11" y="256"/>
                  </a:lnTo>
                  <a:lnTo>
                    <a:pt x="13" y="254"/>
                  </a:lnTo>
                  <a:lnTo>
                    <a:pt x="15" y="254"/>
                  </a:lnTo>
                  <a:lnTo>
                    <a:pt x="15" y="252"/>
                  </a:lnTo>
                  <a:lnTo>
                    <a:pt x="15" y="250"/>
                  </a:lnTo>
                  <a:lnTo>
                    <a:pt x="15" y="247"/>
                  </a:lnTo>
                  <a:lnTo>
                    <a:pt x="13" y="250"/>
                  </a:lnTo>
                  <a:lnTo>
                    <a:pt x="15" y="249"/>
                  </a:lnTo>
                  <a:lnTo>
                    <a:pt x="17" y="249"/>
                  </a:lnTo>
                  <a:lnTo>
                    <a:pt x="17" y="247"/>
                  </a:lnTo>
                  <a:lnTo>
                    <a:pt x="17" y="245"/>
                  </a:lnTo>
                  <a:lnTo>
                    <a:pt x="17" y="239"/>
                  </a:lnTo>
                  <a:lnTo>
                    <a:pt x="15" y="243"/>
                  </a:lnTo>
                  <a:lnTo>
                    <a:pt x="17" y="241"/>
                  </a:lnTo>
                  <a:lnTo>
                    <a:pt x="19" y="241"/>
                  </a:lnTo>
                  <a:lnTo>
                    <a:pt x="19" y="239"/>
                  </a:lnTo>
                  <a:lnTo>
                    <a:pt x="19" y="237"/>
                  </a:lnTo>
                  <a:lnTo>
                    <a:pt x="19" y="235"/>
                  </a:lnTo>
                  <a:lnTo>
                    <a:pt x="17" y="239"/>
                  </a:lnTo>
                  <a:lnTo>
                    <a:pt x="19" y="237"/>
                  </a:lnTo>
                  <a:lnTo>
                    <a:pt x="21" y="237"/>
                  </a:lnTo>
                  <a:lnTo>
                    <a:pt x="21" y="235"/>
                  </a:lnTo>
                  <a:lnTo>
                    <a:pt x="21" y="233"/>
                  </a:lnTo>
                  <a:lnTo>
                    <a:pt x="21" y="229"/>
                  </a:lnTo>
                  <a:lnTo>
                    <a:pt x="19" y="233"/>
                  </a:lnTo>
                  <a:lnTo>
                    <a:pt x="21" y="231"/>
                  </a:lnTo>
                  <a:lnTo>
                    <a:pt x="23" y="231"/>
                  </a:lnTo>
                  <a:lnTo>
                    <a:pt x="23" y="229"/>
                  </a:lnTo>
                  <a:lnTo>
                    <a:pt x="23" y="227"/>
                  </a:lnTo>
                  <a:lnTo>
                    <a:pt x="23" y="222"/>
                  </a:lnTo>
                  <a:lnTo>
                    <a:pt x="17" y="227"/>
                  </a:lnTo>
                  <a:lnTo>
                    <a:pt x="19" y="227"/>
                  </a:lnTo>
                  <a:lnTo>
                    <a:pt x="21" y="227"/>
                  </a:lnTo>
                  <a:lnTo>
                    <a:pt x="23" y="227"/>
                  </a:lnTo>
                  <a:lnTo>
                    <a:pt x="23" y="225"/>
                  </a:lnTo>
                  <a:lnTo>
                    <a:pt x="25" y="225"/>
                  </a:lnTo>
                  <a:lnTo>
                    <a:pt x="25" y="224"/>
                  </a:lnTo>
                  <a:lnTo>
                    <a:pt x="25" y="222"/>
                  </a:lnTo>
                  <a:lnTo>
                    <a:pt x="25" y="218"/>
                  </a:lnTo>
                  <a:lnTo>
                    <a:pt x="23" y="222"/>
                  </a:lnTo>
                  <a:lnTo>
                    <a:pt x="25" y="220"/>
                  </a:lnTo>
                  <a:lnTo>
                    <a:pt x="27" y="220"/>
                  </a:lnTo>
                  <a:lnTo>
                    <a:pt x="27" y="218"/>
                  </a:lnTo>
                  <a:lnTo>
                    <a:pt x="27" y="216"/>
                  </a:lnTo>
                  <a:lnTo>
                    <a:pt x="27" y="212"/>
                  </a:lnTo>
                  <a:lnTo>
                    <a:pt x="25" y="216"/>
                  </a:lnTo>
                  <a:lnTo>
                    <a:pt x="27" y="214"/>
                  </a:lnTo>
                  <a:lnTo>
                    <a:pt x="28" y="214"/>
                  </a:lnTo>
                  <a:lnTo>
                    <a:pt x="28" y="212"/>
                  </a:lnTo>
                  <a:lnTo>
                    <a:pt x="28" y="210"/>
                  </a:lnTo>
                  <a:lnTo>
                    <a:pt x="28" y="206"/>
                  </a:lnTo>
                  <a:lnTo>
                    <a:pt x="27" y="210"/>
                  </a:lnTo>
                  <a:lnTo>
                    <a:pt x="28" y="208"/>
                  </a:lnTo>
                  <a:lnTo>
                    <a:pt x="30" y="208"/>
                  </a:lnTo>
                  <a:lnTo>
                    <a:pt x="30" y="206"/>
                  </a:lnTo>
                  <a:lnTo>
                    <a:pt x="30" y="204"/>
                  </a:lnTo>
                  <a:lnTo>
                    <a:pt x="30" y="200"/>
                  </a:lnTo>
                  <a:lnTo>
                    <a:pt x="25" y="206"/>
                  </a:lnTo>
                  <a:lnTo>
                    <a:pt x="27" y="206"/>
                  </a:lnTo>
                  <a:lnTo>
                    <a:pt x="28" y="206"/>
                  </a:lnTo>
                  <a:lnTo>
                    <a:pt x="30" y="206"/>
                  </a:lnTo>
                  <a:lnTo>
                    <a:pt x="30" y="204"/>
                  </a:lnTo>
                  <a:lnTo>
                    <a:pt x="32" y="204"/>
                  </a:lnTo>
                  <a:lnTo>
                    <a:pt x="32" y="202"/>
                  </a:lnTo>
                  <a:lnTo>
                    <a:pt x="32" y="200"/>
                  </a:lnTo>
                  <a:lnTo>
                    <a:pt x="32" y="195"/>
                  </a:lnTo>
                  <a:lnTo>
                    <a:pt x="30" y="199"/>
                  </a:lnTo>
                  <a:lnTo>
                    <a:pt x="32" y="197"/>
                  </a:lnTo>
                  <a:lnTo>
                    <a:pt x="34" y="197"/>
                  </a:lnTo>
                  <a:lnTo>
                    <a:pt x="34" y="195"/>
                  </a:lnTo>
                  <a:lnTo>
                    <a:pt x="34" y="193"/>
                  </a:lnTo>
                  <a:lnTo>
                    <a:pt x="34" y="189"/>
                  </a:lnTo>
                  <a:lnTo>
                    <a:pt x="32" y="193"/>
                  </a:lnTo>
                  <a:lnTo>
                    <a:pt x="34" y="191"/>
                  </a:lnTo>
                  <a:lnTo>
                    <a:pt x="36" y="191"/>
                  </a:lnTo>
                  <a:lnTo>
                    <a:pt x="36" y="189"/>
                  </a:lnTo>
                  <a:lnTo>
                    <a:pt x="36" y="187"/>
                  </a:lnTo>
                  <a:lnTo>
                    <a:pt x="36" y="183"/>
                  </a:lnTo>
                  <a:lnTo>
                    <a:pt x="34" y="187"/>
                  </a:lnTo>
                  <a:lnTo>
                    <a:pt x="36" y="185"/>
                  </a:lnTo>
                  <a:lnTo>
                    <a:pt x="38" y="185"/>
                  </a:lnTo>
                  <a:lnTo>
                    <a:pt x="38" y="183"/>
                  </a:lnTo>
                  <a:lnTo>
                    <a:pt x="38" y="181"/>
                  </a:lnTo>
                  <a:lnTo>
                    <a:pt x="38" y="177"/>
                  </a:lnTo>
                  <a:lnTo>
                    <a:pt x="36" y="181"/>
                  </a:lnTo>
                  <a:lnTo>
                    <a:pt x="38" y="179"/>
                  </a:lnTo>
                  <a:lnTo>
                    <a:pt x="40" y="179"/>
                  </a:lnTo>
                  <a:lnTo>
                    <a:pt x="40" y="177"/>
                  </a:lnTo>
                  <a:lnTo>
                    <a:pt x="40" y="175"/>
                  </a:lnTo>
                  <a:lnTo>
                    <a:pt x="40" y="173"/>
                  </a:lnTo>
                  <a:lnTo>
                    <a:pt x="38" y="177"/>
                  </a:lnTo>
                  <a:lnTo>
                    <a:pt x="40" y="175"/>
                  </a:lnTo>
                  <a:lnTo>
                    <a:pt x="42" y="175"/>
                  </a:lnTo>
                  <a:lnTo>
                    <a:pt x="42" y="173"/>
                  </a:lnTo>
                  <a:lnTo>
                    <a:pt x="42" y="172"/>
                  </a:lnTo>
                  <a:lnTo>
                    <a:pt x="42" y="168"/>
                  </a:lnTo>
                  <a:lnTo>
                    <a:pt x="40" y="172"/>
                  </a:lnTo>
                  <a:lnTo>
                    <a:pt x="42" y="170"/>
                  </a:lnTo>
                  <a:lnTo>
                    <a:pt x="44" y="170"/>
                  </a:lnTo>
                  <a:lnTo>
                    <a:pt x="44" y="168"/>
                  </a:lnTo>
                  <a:lnTo>
                    <a:pt x="44" y="166"/>
                  </a:lnTo>
                  <a:lnTo>
                    <a:pt x="44" y="162"/>
                  </a:lnTo>
                  <a:lnTo>
                    <a:pt x="42" y="166"/>
                  </a:lnTo>
                  <a:lnTo>
                    <a:pt x="44" y="164"/>
                  </a:lnTo>
                  <a:lnTo>
                    <a:pt x="46" y="164"/>
                  </a:lnTo>
                  <a:lnTo>
                    <a:pt x="46" y="162"/>
                  </a:lnTo>
                  <a:lnTo>
                    <a:pt x="46" y="160"/>
                  </a:lnTo>
                  <a:lnTo>
                    <a:pt x="46" y="156"/>
                  </a:lnTo>
                  <a:lnTo>
                    <a:pt x="44" y="160"/>
                  </a:lnTo>
                  <a:lnTo>
                    <a:pt x="46" y="158"/>
                  </a:lnTo>
                  <a:lnTo>
                    <a:pt x="48" y="158"/>
                  </a:lnTo>
                  <a:lnTo>
                    <a:pt x="48" y="156"/>
                  </a:lnTo>
                  <a:lnTo>
                    <a:pt x="48" y="154"/>
                  </a:lnTo>
                  <a:lnTo>
                    <a:pt x="48" y="150"/>
                  </a:lnTo>
                  <a:lnTo>
                    <a:pt x="46" y="154"/>
                  </a:lnTo>
                  <a:lnTo>
                    <a:pt x="48" y="152"/>
                  </a:lnTo>
                  <a:lnTo>
                    <a:pt x="50" y="152"/>
                  </a:lnTo>
                  <a:lnTo>
                    <a:pt x="50" y="150"/>
                  </a:lnTo>
                  <a:lnTo>
                    <a:pt x="50" y="148"/>
                  </a:lnTo>
                  <a:lnTo>
                    <a:pt x="50" y="145"/>
                  </a:lnTo>
                  <a:lnTo>
                    <a:pt x="48" y="148"/>
                  </a:lnTo>
                  <a:lnTo>
                    <a:pt x="50" y="147"/>
                  </a:lnTo>
                  <a:lnTo>
                    <a:pt x="52" y="147"/>
                  </a:lnTo>
                  <a:lnTo>
                    <a:pt x="52" y="145"/>
                  </a:lnTo>
                  <a:lnTo>
                    <a:pt x="52" y="143"/>
                  </a:lnTo>
                  <a:lnTo>
                    <a:pt x="52" y="139"/>
                  </a:lnTo>
                  <a:lnTo>
                    <a:pt x="50" y="143"/>
                  </a:lnTo>
                  <a:lnTo>
                    <a:pt x="52" y="141"/>
                  </a:lnTo>
                  <a:lnTo>
                    <a:pt x="53" y="141"/>
                  </a:lnTo>
                  <a:lnTo>
                    <a:pt x="53" y="139"/>
                  </a:lnTo>
                  <a:lnTo>
                    <a:pt x="53" y="137"/>
                  </a:lnTo>
                  <a:lnTo>
                    <a:pt x="53" y="133"/>
                  </a:lnTo>
                  <a:lnTo>
                    <a:pt x="48" y="139"/>
                  </a:lnTo>
                  <a:lnTo>
                    <a:pt x="50" y="139"/>
                  </a:lnTo>
                  <a:lnTo>
                    <a:pt x="52" y="139"/>
                  </a:lnTo>
                  <a:lnTo>
                    <a:pt x="53" y="139"/>
                  </a:lnTo>
                  <a:lnTo>
                    <a:pt x="53" y="137"/>
                  </a:lnTo>
                  <a:lnTo>
                    <a:pt x="55" y="137"/>
                  </a:lnTo>
                  <a:lnTo>
                    <a:pt x="55" y="135"/>
                  </a:lnTo>
                  <a:lnTo>
                    <a:pt x="55" y="133"/>
                  </a:lnTo>
                  <a:lnTo>
                    <a:pt x="55" y="127"/>
                  </a:lnTo>
                  <a:lnTo>
                    <a:pt x="53" y="131"/>
                  </a:lnTo>
                  <a:lnTo>
                    <a:pt x="55" y="129"/>
                  </a:lnTo>
                  <a:lnTo>
                    <a:pt x="57" y="129"/>
                  </a:lnTo>
                  <a:lnTo>
                    <a:pt x="57" y="127"/>
                  </a:lnTo>
                  <a:lnTo>
                    <a:pt x="57" y="125"/>
                  </a:lnTo>
                  <a:lnTo>
                    <a:pt x="57" y="122"/>
                  </a:lnTo>
                  <a:lnTo>
                    <a:pt x="55" y="125"/>
                  </a:lnTo>
                  <a:lnTo>
                    <a:pt x="57" y="123"/>
                  </a:lnTo>
                  <a:lnTo>
                    <a:pt x="59" y="123"/>
                  </a:lnTo>
                  <a:lnTo>
                    <a:pt x="59" y="122"/>
                  </a:lnTo>
                  <a:lnTo>
                    <a:pt x="59" y="120"/>
                  </a:lnTo>
                  <a:lnTo>
                    <a:pt x="59" y="114"/>
                  </a:lnTo>
                  <a:lnTo>
                    <a:pt x="57" y="118"/>
                  </a:lnTo>
                  <a:lnTo>
                    <a:pt x="59" y="116"/>
                  </a:lnTo>
                  <a:lnTo>
                    <a:pt x="61" y="116"/>
                  </a:lnTo>
                  <a:lnTo>
                    <a:pt x="61" y="114"/>
                  </a:lnTo>
                  <a:lnTo>
                    <a:pt x="61" y="112"/>
                  </a:lnTo>
                  <a:lnTo>
                    <a:pt x="61" y="108"/>
                  </a:lnTo>
                  <a:lnTo>
                    <a:pt x="59" y="112"/>
                  </a:lnTo>
                  <a:lnTo>
                    <a:pt x="61" y="110"/>
                  </a:lnTo>
                  <a:lnTo>
                    <a:pt x="63" y="110"/>
                  </a:lnTo>
                  <a:lnTo>
                    <a:pt x="63" y="108"/>
                  </a:lnTo>
                  <a:lnTo>
                    <a:pt x="63" y="106"/>
                  </a:lnTo>
                  <a:lnTo>
                    <a:pt x="63" y="100"/>
                  </a:lnTo>
                  <a:lnTo>
                    <a:pt x="57" y="106"/>
                  </a:lnTo>
                  <a:lnTo>
                    <a:pt x="59" y="106"/>
                  </a:lnTo>
                  <a:lnTo>
                    <a:pt x="61" y="106"/>
                  </a:lnTo>
                  <a:lnTo>
                    <a:pt x="63" y="106"/>
                  </a:lnTo>
                  <a:lnTo>
                    <a:pt x="63" y="104"/>
                  </a:lnTo>
                  <a:lnTo>
                    <a:pt x="65" y="104"/>
                  </a:lnTo>
                  <a:lnTo>
                    <a:pt x="65" y="102"/>
                  </a:lnTo>
                  <a:lnTo>
                    <a:pt x="65" y="100"/>
                  </a:lnTo>
                  <a:lnTo>
                    <a:pt x="65" y="96"/>
                  </a:lnTo>
                  <a:lnTo>
                    <a:pt x="63" y="100"/>
                  </a:lnTo>
                  <a:lnTo>
                    <a:pt x="65" y="98"/>
                  </a:lnTo>
                  <a:lnTo>
                    <a:pt x="67" y="98"/>
                  </a:lnTo>
                  <a:lnTo>
                    <a:pt x="67" y="96"/>
                  </a:lnTo>
                  <a:lnTo>
                    <a:pt x="67" y="95"/>
                  </a:lnTo>
                  <a:lnTo>
                    <a:pt x="67" y="89"/>
                  </a:lnTo>
                  <a:lnTo>
                    <a:pt x="61" y="95"/>
                  </a:lnTo>
                  <a:lnTo>
                    <a:pt x="63" y="95"/>
                  </a:lnTo>
                  <a:lnTo>
                    <a:pt x="65" y="95"/>
                  </a:lnTo>
                  <a:lnTo>
                    <a:pt x="67" y="95"/>
                  </a:lnTo>
                  <a:lnTo>
                    <a:pt x="67" y="93"/>
                  </a:lnTo>
                  <a:lnTo>
                    <a:pt x="69" y="93"/>
                  </a:lnTo>
                  <a:lnTo>
                    <a:pt x="69" y="91"/>
                  </a:lnTo>
                  <a:lnTo>
                    <a:pt x="69" y="89"/>
                  </a:lnTo>
                  <a:lnTo>
                    <a:pt x="69" y="83"/>
                  </a:lnTo>
                  <a:lnTo>
                    <a:pt x="63" y="89"/>
                  </a:lnTo>
                  <a:lnTo>
                    <a:pt x="65" y="89"/>
                  </a:lnTo>
                  <a:lnTo>
                    <a:pt x="67" y="89"/>
                  </a:lnTo>
                  <a:lnTo>
                    <a:pt x="69" y="89"/>
                  </a:lnTo>
                  <a:lnTo>
                    <a:pt x="69" y="87"/>
                  </a:lnTo>
                  <a:lnTo>
                    <a:pt x="71" y="87"/>
                  </a:lnTo>
                  <a:lnTo>
                    <a:pt x="71" y="85"/>
                  </a:lnTo>
                  <a:lnTo>
                    <a:pt x="71" y="83"/>
                  </a:lnTo>
                  <a:lnTo>
                    <a:pt x="71" y="79"/>
                  </a:lnTo>
                  <a:lnTo>
                    <a:pt x="69" y="83"/>
                  </a:lnTo>
                  <a:lnTo>
                    <a:pt x="71" y="81"/>
                  </a:lnTo>
                  <a:lnTo>
                    <a:pt x="73" y="81"/>
                  </a:lnTo>
                  <a:lnTo>
                    <a:pt x="73" y="79"/>
                  </a:lnTo>
                  <a:lnTo>
                    <a:pt x="73" y="77"/>
                  </a:lnTo>
                  <a:lnTo>
                    <a:pt x="73" y="73"/>
                  </a:lnTo>
                  <a:lnTo>
                    <a:pt x="67" y="79"/>
                  </a:lnTo>
                  <a:lnTo>
                    <a:pt x="69" y="79"/>
                  </a:lnTo>
                  <a:lnTo>
                    <a:pt x="71" y="79"/>
                  </a:lnTo>
                  <a:lnTo>
                    <a:pt x="73" y="79"/>
                  </a:lnTo>
                  <a:lnTo>
                    <a:pt x="73" y="77"/>
                  </a:lnTo>
                  <a:lnTo>
                    <a:pt x="75" y="77"/>
                  </a:lnTo>
                  <a:lnTo>
                    <a:pt x="75" y="75"/>
                  </a:lnTo>
                  <a:lnTo>
                    <a:pt x="75" y="73"/>
                  </a:lnTo>
                  <a:lnTo>
                    <a:pt x="75" y="68"/>
                  </a:lnTo>
                  <a:lnTo>
                    <a:pt x="69" y="73"/>
                  </a:lnTo>
                  <a:lnTo>
                    <a:pt x="71" y="73"/>
                  </a:lnTo>
                  <a:lnTo>
                    <a:pt x="73" y="73"/>
                  </a:lnTo>
                  <a:lnTo>
                    <a:pt x="75" y="73"/>
                  </a:lnTo>
                  <a:lnTo>
                    <a:pt x="75" y="71"/>
                  </a:lnTo>
                  <a:lnTo>
                    <a:pt x="77" y="71"/>
                  </a:lnTo>
                  <a:lnTo>
                    <a:pt x="77" y="70"/>
                  </a:lnTo>
                  <a:lnTo>
                    <a:pt x="77" y="68"/>
                  </a:lnTo>
                  <a:lnTo>
                    <a:pt x="77" y="64"/>
                  </a:lnTo>
                  <a:lnTo>
                    <a:pt x="75" y="68"/>
                  </a:lnTo>
                  <a:lnTo>
                    <a:pt x="77" y="66"/>
                  </a:lnTo>
                  <a:lnTo>
                    <a:pt x="78" y="66"/>
                  </a:lnTo>
                  <a:lnTo>
                    <a:pt x="78" y="64"/>
                  </a:lnTo>
                  <a:lnTo>
                    <a:pt x="78" y="62"/>
                  </a:lnTo>
                  <a:lnTo>
                    <a:pt x="78" y="58"/>
                  </a:lnTo>
                  <a:lnTo>
                    <a:pt x="77" y="62"/>
                  </a:lnTo>
                  <a:lnTo>
                    <a:pt x="78" y="60"/>
                  </a:lnTo>
                  <a:lnTo>
                    <a:pt x="80" y="60"/>
                  </a:lnTo>
                  <a:lnTo>
                    <a:pt x="80" y="58"/>
                  </a:lnTo>
                  <a:lnTo>
                    <a:pt x="80" y="56"/>
                  </a:lnTo>
                  <a:lnTo>
                    <a:pt x="80" y="54"/>
                  </a:lnTo>
                  <a:lnTo>
                    <a:pt x="78" y="58"/>
                  </a:lnTo>
                  <a:lnTo>
                    <a:pt x="80" y="56"/>
                  </a:lnTo>
                  <a:lnTo>
                    <a:pt x="82" y="56"/>
                  </a:lnTo>
                  <a:lnTo>
                    <a:pt x="82" y="54"/>
                  </a:lnTo>
                  <a:lnTo>
                    <a:pt x="82" y="52"/>
                  </a:lnTo>
                  <a:lnTo>
                    <a:pt x="82" y="48"/>
                  </a:lnTo>
                  <a:lnTo>
                    <a:pt x="77" y="54"/>
                  </a:lnTo>
                  <a:lnTo>
                    <a:pt x="78" y="54"/>
                  </a:lnTo>
                  <a:lnTo>
                    <a:pt x="80" y="54"/>
                  </a:lnTo>
                  <a:lnTo>
                    <a:pt x="82" y="54"/>
                  </a:lnTo>
                  <a:lnTo>
                    <a:pt x="82" y="52"/>
                  </a:lnTo>
                  <a:lnTo>
                    <a:pt x="84" y="52"/>
                  </a:lnTo>
                  <a:lnTo>
                    <a:pt x="84" y="50"/>
                  </a:lnTo>
                  <a:lnTo>
                    <a:pt x="84" y="48"/>
                  </a:lnTo>
                  <a:lnTo>
                    <a:pt x="84" y="45"/>
                  </a:lnTo>
                  <a:lnTo>
                    <a:pt x="82" y="48"/>
                  </a:lnTo>
                  <a:lnTo>
                    <a:pt x="84" y="46"/>
                  </a:lnTo>
                  <a:lnTo>
                    <a:pt x="86" y="46"/>
                  </a:lnTo>
                  <a:lnTo>
                    <a:pt x="86" y="45"/>
                  </a:lnTo>
                  <a:lnTo>
                    <a:pt x="86" y="43"/>
                  </a:lnTo>
                  <a:lnTo>
                    <a:pt x="86" y="41"/>
                  </a:lnTo>
                  <a:lnTo>
                    <a:pt x="84" y="45"/>
                  </a:lnTo>
                  <a:lnTo>
                    <a:pt x="86" y="43"/>
                  </a:lnTo>
                  <a:lnTo>
                    <a:pt x="88" y="43"/>
                  </a:lnTo>
                  <a:lnTo>
                    <a:pt x="88" y="41"/>
                  </a:lnTo>
                  <a:lnTo>
                    <a:pt x="88" y="39"/>
                  </a:lnTo>
                  <a:lnTo>
                    <a:pt x="88" y="35"/>
                  </a:lnTo>
                  <a:lnTo>
                    <a:pt x="82" y="41"/>
                  </a:lnTo>
                  <a:lnTo>
                    <a:pt x="84" y="41"/>
                  </a:lnTo>
                  <a:lnTo>
                    <a:pt x="86" y="41"/>
                  </a:lnTo>
                  <a:lnTo>
                    <a:pt x="88" y="41"/>
                  </a:lnTo>
                  <a:lnTo>
                    <a:pt x="88" y="39"/>
                  </a:lnTo>
                  <a:lnTo>
                    <a:pt x="90" y="39"/>
                  </a:lnTo>
                  <a:lnTo>
                    <a:pt x="90" y="37"/>
                  </a:lnTo>
                  <a:lnTo>
                    <a:pt x="90" y="35"/>
                  </a:lnTo>
                  <a:lnTo>
                    <a:pt x="90" y="33"/>
                  </a:lnTo>
                  <a:lnTo>
                    <a:pt x="88" y="37"/>
                  </a:lnTo>
                  <a:lnTo>
                    <a:pt x="90" y="35"/>
                  </a:lnTo>
                  <a:lnTo>
                    <a:pt x="92" y="35"/>
                  </a:lnTo>
                  <a:lnTo>
                    <a:pt x="92" y="33"/>
                  </a:lnTo>
                  <a:lnTo>
                    <a:pt x="92" y="31"/>
                  </a:lnTo>
                  <a:lnTo>
                    <a:pt x="92" y="27"/>
                  </a:lnTo>
                  <a:lnTo>
                    <a:pt x="86" y="33"/>
                  </a:lnTo>
                  <a:lnTo>
                    <a:pt x="88" y="33"/>
                  </a:lnTo>
                  <a:lnTo>
                    <a:pt x="90" y="33"/>
                  </a:lnTo>
                  <a:lnTo>
                    <a:pt x="92" y="33"/>
                  </a:lnTo>
                  <a:lnTo>
                    <a:pt x="92" y="31"/>
                  </a:lnTo>
                  <a:lnTo>
                    <a:pt x="94" y="31"/>
                  </a:lnTo>
                  <a:lnTo>
                    <a:pt x="94" y="29"/>
                  </a:lnTo>
                  <a:lnTo>
                    <a:pt x="94" y="27"/>
                  </a:lnTo>
                  <a:lnTo>
                    <a:pt x="94" y="25"/>
                  </a:lnTo>
                  <a:lnTo>
                    <a:pt x="92" y="29"/>
                  </a:lnTo>
                  <a:lnTo>
                    <a:pt x="94" y="27"/>
                  </a:lnTo>
                  <a:lnTo>
                    <a:pt x="96" y="27"/>
                  </a:lnTo>
                  <a:lnTo>
                    <a:pt x="96" y="25"/>
                  </a:lnTo>
                  <a:lnTo>
                    <a:pt x="96" y="23"/>
                  </a:lnTo>
                  <a:lnTo>
                    <a:pt x="96" y="21"/>
                  </a:lnTo>
                  <a:lnTo>
                    <a:pt x="90" y="27"/>
                  </a:lnTo>
                  <a:lnTo>
                    <a:pt x="92" y="27"/>
                  </a:lnTo>
                  <a:lnTo>
                    <a:pt x="94" y="27"/>
                  </a:lnTo>
                  <a:lnTo>
                    <a:pt x="96" y="27"/>
                  </a:lnTo>
                  <a:lnTo>
                    <a:pt x="96" y="25"/>
                  </a:lnTo>
                  <a:lnTo>
                    <a:pt x="98" y="25"/>
                  </a:lnTo>
                  <a:lnTo>
                    <a:pt x="98" y="23"/>
                  </a:lnTo>
                  <a:lnTo>
                    <a:pt x="98" y="21"/>
                  </a:lnTo>
                  <a:lnTo>
                    <a:pt x="98" y="20"/>
                  </a:lnTo>
                  <a:lnTo>
                    <a:pt x="92" y="25"/>
                  </a:lnTo>
                  <a:lnTo>
                    <a:pt x="94" y="25"/>
                  </a:lnTo>
                  <a:lnTo>
                    <a:pt x="96" y="25"/>
                  </a:lnTo>
                  <a:lnTo>
                    <a:pt x="98" y="25"/>
                  </a:lnTo>
                  <a:lnTo>
                    <a:pt x="98" y="23"/>
                  </a:lnTo>
                  <a:lnTo>
                    <a:pt x="100" y="23"/>
                  </a:lnTo>
                  <a:lnTo>
                    <a:pt x="100" y="21"/>
                  </a:lnTo>
                  <a:lnTo>
                    <a:pt x="100" y="20"/>
                  </a:lnTo>
                  <a:lnTo>
                    <a:pt x="100" y="16"/>
                  </a:lnTo>
                  <a:lnTo>
                    <a:pt x="94" y="21"/>
                  </a:lnTo>
                  <a:lnTo>
                    <a:pt x="96" y="21"/>
                  </a:lnTo>
                  <a:lnTo>
                    <a:pt x="98" y="21"/>
                  </a:lnTo>
                  <a:lnTo>
                    <a:pt x="100" y="21"/>
                  </a:lnTo>
                  <a:lnTo>
                    <a:pt x="100" y="20"/>
                  </a:lnTo>
                  <a:lnTo>
                    <a:pt x="102" y="20"/>
                  </a:lnTo>
                  <a:lnTo>
                    <a:pt x="102" y="18"/>
                  </a:lnTo>
                  <a:lnTo>
                    <a:pt x="102" y="16"/>
                  </a:lnTo>
                  <a:lnTo>
                    <a:pt x="102" y="14"/>
                  </a:lnTo>
                  <a:lnTo>
                    <a:pt x="96" y="20"/>
                  </a:lnTo>
                  <a:lnTo>
                    <a:pt x="98" y="20"/>
                  </a:lnTo>
                  <a:lnTo>
                    <a:pt x="100" y="20"/>
                  </a:lnTo>
                  <a:lnTo>
                    <a:pt x="102" y="20"/>
                  </a:lnTo>
                  <a:lnTo>
                    <a:pt x="102" y="18"/>
                  </a:lnTo>
                  <a:lnTo>
                    <a:pt x="104" y="18"/>
                  </a:lnTo>
                  <a:lnTo>
                    <a:pt x="104" y="16"/>
                  </a:lnTo>
                  <a:lnTo>
                    <a:pt x="104" y="14"/>
                  </a:lnTo>
                  <a:lnTo>
                    <a:pt x="104" y="12"/>
                  </a:lnTo>
                  <a:lnTo>
                    <a:pt x="102" y="16"/>
                  </a:lnTo>
                  <a:lnTo>
                    <a:pt x="105" y="12"/>
                  </a:lnTo>
                  <a:lnTo>
                    <a:pt x="107" y="12"/>
                  </a:lnTo>
                  <a:lnTo>
                    <a:pt x="107" y="10"/>
                  </a:lnTo>
                  <a:lnTo>
                    <a:pt x="107" y="8"/>
                  </a:lnTo>
                  <a:lnTo>
                    <a:pt x="107" y="6"/>
                  </a:lnTo>
                  <a:lnTo>
                    <a:pt x="102" y="12"/>
                  </a:lnTo>
                  <a:lnTo>
                    <a:pt x="104" y="12"/>
                  </a:lnTo>
                  <a:lnTo>
                    <a:pt x="105" y="12"/>
                  </a:lnTo>
                  <a:lnTo>
                    <a:pt x="107" y="12"/>
                  </a:lnTo>
                  <a:lnTo>
                    <a:pt x="107" y="1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20" name="Freeform 280"/>
            <p:cNvSpPr>
              <a:spLocks/>
            </p:cNvSpPr>
            <p:nvPr/>
          </p:nvSpPr>
          <p:spPr bwMode="auto">
            <a:xfrm>
              <a:off x="2117" y="3233"/>
              <a:ext cx="0" cy="78"/>
            </a:xfrm>
            <a:custGeom>
              <a:avLst/>
              <a:gdLst>
                <a:gd name="T0" fmla="*/ 115 w 138"/>
                <a:gd name="T1" fmla="*/ 12 h 162"/>
                <a:gd name="T2" fmla="*/ 107 w 138"/>
                <a:gd name="T3" fmla="*/ 27 h 162"/>
                <a:gd name="T4" fmla="*/ 101 w 138"/>
                <a:gd name="T5" fmla="*/ 35 h 162"/>
                <a:gd name="T6" fmla="*/ 96 w 138"/>
                <a:gd name="T7" fmla="*/ 48 h 162"/>
                <a:gd name="T8" fmla="*/ 92 w 138"/>
                <a:gd name="T9" fmla="*/ 59 h 162"/>
                <a:gd name="T10" fmla="*/ 86 w 138"/>
                <a:gd name="T11" fmla="*/ 69 h 162"/>
                <a:gd name="T12" fmla="*/ 82 w 138"/>
                <a:gd name="T13" fmla="*/ 81 h 162"/>
                <a:gd name="T14" fmla="*/ 77 w 138"/>
                <a:gd name="T15" fmla="*/ 94 h 162"/>
                <a:gd name="T16" fmla="*/ 75 w 138"/>
                <a:gd name="T17" fmla="*/ 96 h 162"/>
                <a:gd name="T18" fmla="*/ 69 w 138"/>
                <a:gd name="T19" fmla="*/ 108 h 162"/>
                <a:gd name="T20" fmla="*/ 67 w 138"/>
                <a:gd name="T21" fmla="*/ 108 h 162"/>
                <a:gd name="T22" fmla="*/ 54 w 138"/>
                <a:gd name="T23" fmla="*/ 119 h 162"/>
                <a:gd name="T24" fmla="*/ 51 w 138"/>
                <a:gd name="T25" fmla="*/ 127 h 162"/>
                <a:gd name="T26" fmla="*/ 47 w 138"/>
                <a:gd name="T27" fmla="*/ 125 h 162"/>
                <a:gd name="T28" fmla="*/ 36 w 138"/>
                <a:gd name="T29" fmla="*/ 136 h 162"/>
                <a:gd name="T30" fmla="*/ 33 w 138"/>
                <a:gd name="T31" fmla="*/ 135 h 162"/>
                <a:gd name="T32" fmla="*/ 21 w 138"/>
                <a:gd name="T33" fmla="*/ 144 h 162"/>
                <a:gd name="T34" fmla="*/ 3 w 138"/>
                <a:gd name="T35" fmla="*/ 142 h 162"/>
                <a:gd name="T36" fmla="*/ 5 w 138"/>
                <a:gd name="T37" fmla="*/ 154 h 162"/>
                <a:gd name="T38" fmla="*/ 24 w 138"/>
                <a:gd name="T39" fmla="*/ 152 h 162"/>
                <a:gd name="T40" fmla="*/ 30 w 138"/>
                <a:gd name="T41" fmla="*/ 150 h 162"/>
                <a:gd name="T42" fmla="*/ 33 w 138"/>
                <a:gd name="T43" fmla="*/ 148 h 162"/>
                <a:gd name="T44" fmla="*/ 40 w 138"/>
                <a:gd name="T45" fmla="*/ 142 h 162"/>
                <a:gd name="T46" fmla="*/ 42 w 138"/>
                <a:gd name="T47" fmla="*/ 140 h 162"/>
                <a:gd name="T48" fmla="*/ 40 w 138"/>
                <a:gd name="T49" fmla="*/ 140 h 162"/>
                <a:gd name="T50" fmla="*/ 42 w 138"/>
                <a:gd name="T51" fmla="*/ 139 h 162"/>
                <a:gd name="T52" fmla="*/ 46 w 138"/>
                <a:gd name="T53" fmla="*/ 138 h 162"/>
                <a:gd name="T54" fmla="*/ 54 w 138"/>
                <a:gd name="T55" fmla="*/ 136 h 162"/>
                <a:gd name="T56" fmla="*/ 55 w 138"/>
                <a:gd name="T57" fmla="*/ 135 h 162"/>
                <a:gd name="T58" fmla="*/ 61 w 138"/>
                <a:gd name="T59" fmla="*/ 129 h 162"/>
                <a:gd name="T60" fmla="*/ 63 w 138"/>
                <a:gd name="T61" fmla="*/ 127 h 162"/>
                <a:gd name="T62" fmla="*/ 65 w 138"/>
                <a:gd name="T63" fmla="*/ 125 h 162"/>
                <a:gd name="T64" fmla="*/ 67 w 138"/>
                <a:gd name="T65" fmla="*/ 121 h 162"/>
                <a:gd name="T66" fmla="*/ 69 w 138"/>
                <a:gd name="T67" fmla="*/ 119 h 162"/>
                <a:gd name="T68" fmla="*/ 74 w 138"/>
                <a:gd name="T69" fmla="*/ 116 h 162"/>
                <a:gd name="T70" fmla="*/ 77 w 138"/>
                <a:gd name="T71" fmla="*/ 114 h 162"/>
                <a:gd name="T72" fmla="*/ 80 w 138"/>
                <a:gd name="T73" fmla="*/ 106 h 162"/>
                <a:gd name="T74" fmla="*/ 82 w 138"/>
                <a:gd name="T75" fmla="*/ 104 h 162"/>
                <a:gd name="T76" fmla="*/ 78 w 138"/>
                <a:gd name="T77" fmla="*/ 102 h 162"/>
                <a:gd name="T78" fmla="*/ 80 w 138"/>
                <a:gd name="T79" fmla="*/ 99 h 162"/>
                <a:gd name="T80" fmla="*/ 86 w 138"/>
                <a:gd name="T81" fmla="*/ 94 h 162"/>
                <a:gd name="T82" fmla="*/ 92 w 138"/>
                <a:gd name="T83" fmla="*/ 87 h 162"/>
                <a:gd name="T84" fmla="*/ 88 w 138"/>
                <a:gd name="T85" fmla="*/ 85 h 162"/>
                <a:gd name="T86" fmla="*/ 90 w 138"/>
                <a:gd name="T87" fmla="*/ 81 h 162"/>
                <a:gd name="T88" fmla="*/ 95 w 138"/>
                <a:gd name="T89" fmla="*/ 75 h 162"/>
                <a:gd name="T90" fmla="*/ 99 w 138"/>
                <a:gd name="T91" fmla="*/ 67 h 162"/>
                <a:gd name="T92" fmla="*/ 99 w 138"/>
                <a:gd name="T93" fmla="*/ 64 h 162"/>
                <a:gd name="T94" fmla="*/ 105 w 138"/>
                <a:gd name="T95" fmla="*/ 58 h 162"/>
                <a:gd name="T96" fmla="*/ 105 w 138"/>
                <a:gd name="T97" fmla="*/ 54 h 162"/>
                <a:gd name="T98" fmla="*/ 111 w 138"/>
                <a:gd name="T99" fmla="*/ 46 h 162"/>
                <a:gd name="T100" fmla="*/ 107 w 138"/>
                <a:gd name="T101" fmla="*/ 43 h 162"/>
                <a:gd name="T102" fmla="*/ 113 w 138"/>
                <a:gd name="T103" fmla="*/ 37 h 162"/>
                <a:gd name="T104" fmla="*/ 117 w 138"/>
                <a:gd name="T105" fmla="*/ 29 h 162"/>
                <a:gd name="T106" fmla="*/ 115 w 138"/>
                <a:gd name="T107" fmla="*/ 25 h 162"/>
                <a:gd name="T108" fmla="*/ 119 w 138"/>
                <a:gd name="T109" fmla="*/ 20 h 162"/>
                <a:gd name="T110" fmla="*/ 124 w 138"/>
                <a:gd name="T111" fmla="*/ 12 h 162"/>
                <a:gd name="T112" fmla="*/ 116 w 138"/>
                <a:gd name="T113" fmla="*/ 0 h 16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8" h="162">
                  <a:moveTo>
                    <a:pt x="127" y="0"/>
                  </a:moveTo>
                  <a:lnTo>
                    <a:pt x="127" y="4"/>
                  </a:lnTo>
                  <a:lnTo>
                    <a:pt x="128" y="0"/>
                  </a:lnTo>
                  <a:lnTo>
                    <a:pt x="125" y="4"/>
                  </a:lnTo>
                  <a:lnTo>
                    <a:pt x="125" y="10"/>
                  </a:lnTo>
                  <a:lnTo>
                    <a:pt x="127" y="6"/>
                  </a:lnTo>
                  <a:lnTo>
                    <a:pt x="123" y="10"/>
                  </a:lnTo>
                  <a:lnTo>
                    <a:pt x="123" y="16"/>
                  </a:lnTo>
                  <a:lnTo>
                    <a:pt x="125" y="12"/>
                  </a:lnTo>
                  <a:lnTo>
                    <a:pt x="121" y="16"/>
                  </a:lnTo>
                  <a:lnTo>
                    <a:pt x="121" y="21"/>
                  </a:lnTo>
                  <a:lnTo>
                    <a:pt x="127" y="16"/>
                  </a:lnTo>
                  <a:lnTo>
                    <a:pt x="123" y="16"/>
                  </a:lnTo>
                  <a:lnTo>
                    <a:pt x="119" y="20"/>
                  </a:lnTo>
                  <a:lnTo>
                    <a:pt x="119" y="25"/>
                  </a:lnTo>
                  <a:lnTo>
                    <a:pt x="121" y="21"/>
                  </a:lnTo>
                  <a:lnTo>
                    <a:pt x="117" y="25"/>
                  </a:lnTo>
                  <a:lnTo>
                    <a:pt x="117" y="29"/>
                  </a:lnTo>
                  <a:lnTo>
                    <a:pt x="119" y="25"/>
                  </a:lnTo>
                  <a:lnTo>
                    <a:pt x="115" y="29"/>
                  </a:lnTo>
                  <a:lnTo>
                    <a:pt x="115" y="33"/>
                  </a:lnTo>
                  <a:lnTo>
                    <a:pt x="117" y="29"/>
                  </a:lnTo>
                  <a:lnTo>
                    <a:pt x="113" y="33"/>
                  </a:lnTo>
                  <a:lnTo>
                    <a:pt x="113" y="39"/>
                  </a:lnTo>
                  <a:lnTo>
                    <a:pt x="119" y="33"/>
                  </a:lnTo>
                  <a:lnTo>
                    <a:pt x="115" y="33"/>
                  </a:lnTo>
                  <a:lnTo>
                    <a:pt x="111" y="37"/>
                  </a:lnTo>
                  <a:lnTo>
                    <a:pt x="111" y="43"/>
                  </a:lnTo>
                  <a:lnTo>
                    <a:pt x="113" y="39"/>
                  </a:lnTo>
                  <a:lnTo>
                    <a:pt x="109" y="43"/>
                  </a:lnTo>
                  <a:lnTo>
                    <a:pt x="109" y="46"/>
                  </a:lnTo>
                  <a:lnTo>
                    <a:pt x="111" y="43"/>
                  </a:lnTo>
                  <a:lnTo>
                    <a:pt x="107" y="46"/>
                  </a:lnTo>
                  <a:lnTo>
                    <a:pt x="107" y="50"/>
                  </a:lnTo>
                  <a:lnTo>
                    <a:pt x="109" y="46"/>
                  </a:lnTo>
                  <a:lnTo>
                    <a:pt x="105" y="50"/>
                  </a:lnTo>
                  <a:lnTo>
                    <a:pt x="105" y="54"/>
                  </a:lnTo>
                  <a:lnTo>
                    <a:pt x="107" y="50"/>
                  </a:lnTo>
                  <a:lnTo>
                    <a:pt x="103" y="54"/>
                  </a:lnTo>
                  <a:lnTo>
                    <a:pt x="103" y="58"/>
                  </a:lnTo>
                  <a:lnTo>
                    <a:pt x="105" y="54"/>
                  </a:lnTo>
                  <a:lnTo>
                    <a:pt x="102" y="58"/>
                  </a:lnTo>
                  <a:lnTo>
                    <a:pt x="102" y="62"/>
                  </a:lnTo>
                  <a:lnTo>
                    <a:pt x="103" y="58"/>
                  </a:lnTo>
                  <a:lnTo>
                    <a:pt x="100" y="62"/>
                  </a:lnTo>
                  <a:lnTo>
                    <a:pt x="100" y="66"/>
                  </a:lnTo>
                  <a:lnTo>
                    <a:pt x="102" y="62"/>
                  </a:lnTo>
                  <a:lnTo>
                    <a:pt x="98" y="66"/>
                  </a:lnTo>
                  <a:lnTo>
                    <a:pt x="98" y="70"/>
                  </a:lnTo>
                  <a:lnTo>
                    <a:pt x="100" y="66"/>
                  </a:lnTo>
                  <a:lnTo>
                    <a:pt x="96" y="70"/>
                  </a:lnTo>
                  <a:lnTo>
                    <a:pt x="96" y="73"/>
                  </a:lnTo>
                  <a:lnTo>
                    <a:pt x="98" y="70"/>
                  </a:lnTo>
                  <a:lnTo>
                    <a:pt x="94" y="73"/>
                  </a:lnTo>
                  <a:lnTo>
                    <a:pt x="94" y="79"/>
                  </a:lnTo>
                  <a:lnTo>
                    <a:pt x="100" y="73"/>
                  </a:lnTo>
                  <a:lnTo>
                    <a:pt x="96" y="73"/>
                  </a:lnTo>
                  <a:lnTo>
                    <a:pt x="92" y="77"/>
                  </a:lnTo>
                  <a:lnTo>
                    <a:pt x="92" y="83"/>
                  </a:lnTo>
                  <a:lnTo>
                    <a:pt x="98" y="77"/>
                  </a:lnTo>
                  <a:lnTo>
                    <a:pt x="94" y="77"/>
                  </a:lnTo>
                  <a:lnTo>
                    <a:pt x="90" y="81"/>
                  </a:lnTo>
                  <a:lnTo>
                    <a:pt x="90" y="85"/>
                  </a:lnTo>
                  <a:lnTo>
                    <a:pt x="92" y="81"/>
                  </a:lnTo>
                  <a:lnTo>
                    <a:pt x="88" y="85"/>
                  </a:lnTo>
                  <a:lnTo>
                    <a:pt x="88" y="89"/>
                  </a:lnTo>
                  <a:lnTo>
                    <a:pt x="90" y="85"/>
                  </a:lnTo>
                  <a:lnTo>
                    <a:pt x="86" y="89"/>
                  </a:lnTo>
                  <a:lnTo>
                    <a:pt x="86" y="93"/>
                  </a:lnTo>
                  <a:lnTo>
                    <a:pt x="88" y="89"/>
                  </a:lnTo>
                  <a:lnTo>
                    <a:pt x="84" y="93"/>
                  </a:lnTo>
                  <a:lnTo>
                    <a:pt x="84" y="98"/>
                  </a:lnTo>
                  <a:lnTo>
                    <a:pt x="90" y="93"/>
                  </a:lnTo>
                  <a:lnTo>
                    <a:pt x="86" y="93"/>
                  </a:lnTo>
                  <a:lnTo>
                    <a:pt x="82" y="97"/>
                  </a:lnTo>
                  <a:lnTo>
                    <a:pt x="82" y="102"/>
                  </a:lnTo>
                  <a:lnTo>
                    <a:pt x="88" y="97"/>
                  </a:lnTo>
                  <a:lnTo>
                    <a:pt x="84" y="97"/>
                  </a:lnTo>
                  <a:lnTo>
                    <a:pt x="80" y="100"/>
                  </a:lnTo>
                  <a:lnTo>
                    <a:pt x="80" y="104"/>
                  </a:lnTo>
                  <a:lnTo>
                    <a:pt x="82" y="100"/>
                  </a:lnTo>
                  <a:lnTo>
                    <a:pt x="78" y="104"/>
                  </a:lnTo>
                  <a:lnTo>
                    <a:pt x="78" y="108"/>
                  </a:lnTo>
                  <a:lnTo>
                    <a:pt x="84" y="102"/>
                  </a:lnTo>
                  <a:lnTo>
                    <a:pt x="80" y="102"/>
                  </a:lnTo>
                  <a:lnTo>
                    <a:pt x="77" y="106"/>
                  </a:lnTo>
                  <a:lnTo>
                    <a:pt x="77" y="110"/>
                  </a:lnTo>
                  <a:lnTo>
                    <a:pt x="78" y="106"/>
                  </a:lnTo>
                  <a:lnTo>
                    <a:pt x="75" y="110"/>
                  </a:lnTo>
                  <a:lnTo>
                    <a:pt x="75" y="114"/>
                  </a:lnTo>
                  <a:lnTo>
                    <a:pt x="80" y="108"/>
                  </a:lnTo>
                  <a:lnTo>
                    <a:pt x="77" y="108"/>
                  </a:lnTo>
                  <a:lnTo>
                    <a:pt x="73" y="112"/>
                  </a:lnTo>
                  <a:lnTo>
                    <a:pt x="73" y="116"/>
                  </a:lnTo>
                  <a:lnTo>
                    <a:pt x="75" y="112"/>
                  </a:lnTo>
                  <a:lnTo>
                    <a:pt x="71" y="116"/>
                  </a:lnTo>
                  <a:lnTo>
                    <a:pt x="71" y="120"/>
                  </a:lnTo>
                  <a:lnTo>
                    <a:pt x="77" y="114"/>
                  </a:lnTo>
                  <a:lnTo>
                    <a:pt x="73" y="114"/>
                  </a:lnTo>
                  <a:lnTo>
                    <a:pt x="69" y="118"/>
                  </a:lnTo>
                  <a:lnTo>
                    <a:pt x="69" y="122"/>
                  </a:lnTo>
                  <a:lnTo>
                    <a:pt x="75" y="116"/>
                  </a:lnTo>
                  <a:lnTo>
                    <a:pt x="71" y="116"/>
                  </a:lnTo>
                  <a:lnTo>
                    <a:pt x="69" y="118"/>
                  </a:lnTo>
                  <a:lnTo>
                    <a:pt x="63" y="123"/>
                  </a:lnTo>
                  <a:lnTo>
                    <a:pt x="67" y="122"/>
                  </a:lnTo>
                  <a:lnTo>
                    <a:pt x="63" y="122"/>
                  </a:lnTo>
                  <a:lnTo>
                    <a:pt x="59" y="125"/>
                  </a:lnTo>
                  <a:lnTo>
                    <a:pt x="59" y="129"/>
                  </a:lnTo>
                  <a:lnTo>
                    <a:pt x="65" y="123"/>
                  </a:lnTo>
                  <a:lnTo>
                    <a:pt x="61" y="123"/>
                  </a:lnTo>
                  <a:lnTo>
                    <a:pt x="57" y="127"/>
                  </a:lnTo>
                  <a:lnTo>
                    <a:pt x="57" y="131"/>
                  </a:lnTo>
                  <a:lnTo>
                    <a:pt x="63" y="125"/>
                  </a:lnTo>
                  <a:lnTo>
                    <a:pt x="59" y="125"/>
                  </a:lnTo>
                  <a:lnTo>
                    <a:pt x="55" y="129"/>
                  </a:lnTo>
                  <a:lnTo>
                    <a:pt x="55" y="133"/>
                  </a:lnTo>
                  <a:lnTo>
                    <a:pt x="61" y="127"/>
                  </a:lnTo>
                  <a:lnTo>
                    <a:pt x="57" y="127"/>
                  </a:lnTo>
                  <a:lnTo>
                    <a:pt x="53" y="131"/>
                  </a:lnTo>
                  <a:lnTo>
                    <a:pt x="57" y="129"/>
                  </a:lnTo>
                  <a:lnTo>
                    <a:pt x="53" y="129"/>
                  </a:lnTo>
                  <a:lnTo>
                    <a:pt x="50" y="133"/>
                  </a:lnTo>
                  <a:lnTo>
                    <a:pt x="50" y="137"/>
                  </a:lnTo>
                  <a:lnTo>
                    <a:pt x="55" y="131"/>
                  </a:lnTo>
                  <a:lnTo>
                    <a:pt x="51" y="131"/>
                  </a:lnTo>
                  <a:lnTo>
                    <a:pt x="48" y="135"/>
                  </a:lnTo>
                  <a:lnTo>
                    <a:pt x="51" y="133"/>
                  </a:lnTo>
                  <a:lnTo>
                    <a:pt x="48" y="133"/>
                  </a:lnTo>
                  <a:lnTo>
                    <a:pt x="44" y="137"/>
                  </a:lnTo>
                  <a:lnTo>
                    <a:pt x="44" y="141"/>
                  </a:lnTo>
                  <a:lnTo>
                    <a:pt x="50" y="135"/>
                  </a:lnTo>
                  <a:lnTo>
                    <a:pt x="44" y="135"/>
                  </a:lnTo>
                  <a:lnTo>
                    <a:pt x="40" y="139"/>
                  </a:lnTo>
                  <a:lnTo>
                    <a:pt x="40" y="143"/>
                  </a:lnTo>
                  <a:lnTo>
                    <a:pt x="46" y="137"/>
                  </a:lnTo>
                  <a:lnTo>
                    <a:pt x="42" y="137"/>
                  </a:lnTo>
                  <a:lnTo>
                    <a:pt x="38" y="141"/>
                  </a:lnTo>
                  <a:lnTo>
                    <a:pt x="42" y="139"/>
                  </a:lnTo>
                  <a:lnTo>
                    <a:pt x="38" y="139"/>
                  </a:lnTo>
                  <a:lnTo>
                    <a:pt x="34" y="143"/>
                  </a:lnTo>
                  <a:lnTo>
                    <a:pt x="34" y="147"/>
                  </a:lnTo>
                  <a:lnTo>
                    <a:pt x="40" y="141"/>
                  </a:lnTo>
                  <a:lnTo>
                    <a:pt x="36" y="141"/>
                  </a:lnTo>
                  <a:lnTo>
                    <a:pt x="32" y="145"/>
                  </a:lnTo>
                  <a:lnTo>
                    <a:pt x="32" y="148"/>
                  </a:lnTo>
                  <a:lnTo>
                    <a:pt x="38" y="143"/>
                  </a:lnTo>
                  <a:lnTo>
                    <a:pt x="32" y="143"/>
                  </a:lnTo>
                  <a:lnTo>
                    <a:pt x="28" y="147"/>
                  </a:lnTo>
                  <a:lnTo>
                    <a:pt x="32" y="145"/>
                  </a:lnTo>
                  <a:lnTo>
                    <a:pt x="26" y="145"/>
                  </a:lnTo>
                  <a:lnTo>
                    <a:pt x="23" y="148"/>
                  </a:lnTo>
                  <a:lnTo>
                    <a:pt x="23" y="152"/>
                  </a:lnTo>
                  <a:lnTo>
                    <a:pt x="28" y="147"/>
                  </a:lnTo>
                  <a:lnTo>
                    <a:pt x="21" y="147"/>
                  </a:lnTo>
                  <a:lnTo>
                    <a:pt x="17" y="150"/>
                  </a:lnTo>
                  <a:lnTo>
                    <a:pt x="17" y="154"/>
                  </a:lnTo>
                  <a:lnTo>
                    <a:pt x="23" y="148"/>
                  </a:lnTo>
                  <a:lnTo>
                    <a:pt x="15" y="148"/>
                  </a:lnTo>
                  <a:lnTo>
                    <a:pt x="11" y="152"/>
                  </a:lnTo>
                  <a:lnTo>
                    <a:pt x="15" y="150"/>
                  </a:lnTo>
                  <a:lnTo>
                    <a:pt x="3" y="150"/>
                  </a:lnTo>
                  <a:lnTo>
                    <a:pt x="0" y="154"/>
                  </a:lnTo>
                  <a:lnTo>
                    <a:pt x="0" y="158"/>
                  </a:lnTo>
                  <a:lnTo>
                    <a:pt x="5" y="152"/>
                  </a:lnTo>
                  <a:lnTo>
                    <a:pt x="9" y="162"/>
                  </a:lnTo>
                  <a:lnTo>
                    <a:pt x="11" y="162"/>
                  </a:lnTo>
                  <a:lnTo>
                    <a:pt x="11" y="160"/>
                  </a:lnTo>
                  <a:lnTo>
                    <a:pt x="11" y="158"/>
                  </a:lnTo>
                  <a:lnTo>
                    <a:pt x="11" y="156"/>
                  </a:lnTo>
                  <a:lnTo>
                    <a:pt x="5" y="162"/>
                  </a:lnTo>
                  <a:lnTo>
                    <a:pt x="15" y="162"/>
                  </a:lnTo>
                  <a:lnTo>
                    <a:pt x="17" y="162"/>
                  </a:lnTo>
                  <a:lnTo>
                    <a:pt x="19" y="162"/>
                  </a:lnTo>
                  <a:lnTo>
                    <a:pt x="19" y="160"/>
                  </a:lnTo>
                  <a:lnTo>
                    <a:pt x="21" y="158"/>
                  </a:lnTo>
                  <a:lnTo>
                    <a:pt x="17" y="160"/>
                  </a:lnTo>
                  <a:lnTo>
                    <a:pt x="23" y="160"/>
                  </a:lnTo>
                  <a:lnTo>
                    <a:pt x="25" y="160"/>
                  </a:lnTo>
                  <a:lnTo>
                    <a:pt x="26" y="160"/>
                  </a:lnTo>
                  <a:lnTo>
                    <a:pt x="26" y="158"/>
                  </a:lnTo>
                  <a:lnTo>
                    <a:pt x="28" y="158"/>
                  </a:lnTo>
                  <a:lnTo>
                    <a:pt x="28" y="156"/>
                  </a:lnTo>
                  <a:lnTo>
                    <a:pt x="28" y="154"/>
                  </a:lnTo>
                  <a:lnTo>
                    <a:pt x="28" y="152"/>
                  </a:lnTo>
                  <a:lnTo>
                    <a:pt x="23" y="158"/>
                  </a:lnTo>
                  <a:lnTo>
                    <a:pt x="28" y="158"/>
                  </a:lnTo>
                  <a:lnTo>
                    <a:pt x="30" y="158"/>
                  </a:lnTo>
                  <a:lnTo>
                    <a:pt x="32" y="158"/>
                  </a:lnTo>
                  <a:lnTo>
                    <a:pt x="32" y="156"/>
                  </a:lnTo>
                  <a:lnTo>
                    <a:pt x="34" y="156"/>
                  </a:lnTo>
                  <a:lnTo>
                    <a:pt x="34" y="154"/>
                  </a:lnTo>
                  <a:lnTo>
                    <a:pt x="34" y="152"/>
                  </a:lnTo>
                  <a:lnTo>
                    <a:pt x="34" y="150"/>
                  </a:lnTo>
                  <a:lnTo>
                    <a:pt x="28" y="156"/>
                  </a:lnTo>
                  <a:lnTo>
                    <a:pt x="32" y="156"/>
                  </a:lnTo>
                  <a:lnTo>
                    <a:pt x="34" y="156"/>
                  </a:lnTo>
                  <a:lnTo>
                    <a:pt x="36" y="156"/>
                  </a:lnTo>
                  <a:lnTo>
                    <a:pt x="36" y="154"/>
                  </a:lnTo>
                  <a:lnTo>
                    <a:pt x="38" y="152"/>
                  </a:lnTo>
                  <a:lnTo>
                    <a:pt x="34" y="154"/>
                  </a:lnTo>
                  <a:lnTo>
                    <a:pt x="38" y="154"/>
                  </a:lnTo>
                  <a:lnTo>
                    <a:pt x="40" y="154"/>
                  </a:lnTo>
                  <a:lnTo>
                    <a:pt x="42" y="154"/>
                  </a:lnTo>
                  <a:lnTo>
                    <a:pt x="42" y="152"/>
                  </a:lnTo>
                  <a:lnTo>
                    <a:pt x="44" y="152"/>
                  </a:lnTo>
                  <a:lnTo>
                    <a:pt x="44" y="150"/>
                  </a:lnTo>
                  <a:lnTo>
                    <a:pt x="44" y="148"/>
                  </a:lnTo>
                  <a:lnTo>
                    <a:pt x="44" y="147"/>
                  </a:lnTo>
                  <a:lnTo>
                    <a:pt x="38" y="152"/>
                  </a:lnTo>
                  <a:lnTo>
                    <a:pt x="40" y="152"/>
                  </a:lnTo>
                  <a:lnTo>
                    <a:pt x="42" y="152"/>
                  </a:lnTo>
                  <a:lnTo>
                    <a:pt x="44" y="152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46" y="148"/>
                  </a:lnTo>
                  <a:lnTo>
                    <a:pt x="46" y="147"/>
                  </a:lnTo>
                  <a:lnTo>
                    <a:pt x="46" y="145"/>
                  </a:lnTo>
                  <a:lnTo>
                    <a:pt x="40" y="150"/>
                  </a:lnTo>
                  <a:lnTo>
                    <a:pt x="42" y="150"/>
                  </a:lnTo>
                  <a:lnTo>
                    <a:pt x="44" y="150"/>
                  </a:lnTo>
                  <a:lnTo>
                    <a:pt x="46" y="150"/>
                  </a:lnTo>
                  <a:lnTo>
                    <a:pt x="46" y="148"/>
                  </a:lnTo>
                  <a:lnTo>
                    <a:pt x="48" y="147"/>
                  </a:lnTo>
                  <a:lnTo>
                    <a:pt x="44" y="148"/>
                  </a:lnTo>
                  <a:lnTo>
                    <a:pt x="46" y="148"/>
                  </a:lnTo>
                  <a:lnTo>
                    <a:pt x="48" y="148"/>
                  </a:lnTo>
                  <a:lnTo>
                    <a:pt x="50" y="148"/>
                  </a:lnTo>
                  <a:lnTo>
                    <a:pt x="50" y="147"/>
                  </a:lnTo>
                  <a:lnTo>
                    <a:pt x="51" y="147"/>
                  </a:lnTo>
                  <a:lnTo>
                    <a:pt x="51" y="145"/>
                  </a:lnTo>
                  <a:lnTo>
                    <a:pt x="51" y="143"/>
                  </a:lnTo>
                  <a:lnTo>
                    <a:pt x="51" y="141"/>
                  </a:lnTo>
                  <a:lnTo>
                    <a:pt x="46" y="147"/>
                  </a:lnTo>
                  <a:lnTo>
                    <a:pt x="50" y="147"/>
                  </a:lnTo>
                  <a:lnTo>
                    <a:pt x="51" y="147"/>
                  </a:lnTo>
                  <a:lnTo>
                    <a:pt x="53" y="147"/>
                  </a:lnTo>
                  <a:lnTo>
                    <a:pt x="53" y="145"/>
                  </a:lnTo>
                  <a:lnTo>
                    <a:pt x="55" y="145"/>
                  </a:lnTo>
                  <a:lnTo>
                    <a:pt x="55" y="143"/>
                  </a:lnTo>
                  <a:lnTo>
                    <a:pt x="55" y="141"/>
                  </a:lnTo>
                  <a:lnTo>
                    <a:pt x="55" y="139"/>
                  </a:lnTo>
                  <a:lnTo>
                    <a:pt x="50" y="145"/>
                  </a:lnTo>
                  <a:lnTo>
                    <a:pt x="51" y="145"/>
                  </a:lnTo>
                  <a:lnTo>
                    <a:pt x="53" y="145"/>
                  </a:lnTo>
                  <a:lnTo>
                    <a:pt x="55" y="145"/>
                  </a:lnTo>
                  <a:lnTo>
                    <a:pt x="55" y="143"/>
                  </a:lnTo>
                  <a:lnTo>
                    <a:pt x="57" y="141"/>
                  </a:lnTo>
                  <a:lnTo>
                    <a:pt x="53" y="143"/>
                  </a:lnTo>
                  <a:lnTo>
                    <a:pt x="55" y="143"/>
                  </a:lnTo>
                  <a:lnTo>
                    <a:pt x="57" y="143"/>
                  </a:lnTo>
                  <a:lnTo>
                    <a:pt x="59" y="143"/>
                  </a:lnTo>
                  <a:lnTo>
                    <a:pt x="59" y="141"/>
                  </a:lnTo>
                  <a:lnTo>
                    <a:pt x="61" y="141"/>
                  </a:lnTo>
                  <a:lnTo>
                    <a:pt x="61" y="139"/>
                  </a:lnTo>
                  <a:lnTo>
                    <a:pt x="61" y="137"/>
                  </a:lnTo>
                  <a:lnTo>
                    <a:pt x="61" y="135"/>
                  </a:lnTo>
                  <a:lnTo>
                    <a:pt x="55" y="141"/>
                  </a:lnTo>
                  <a:lnTo>
                    <a:pt x="57" y="141"/>
                  </a:lnTo>
                  <a:lnTo>
                    <a:pt x="59" y="141"/>
                  </a:lnTo>
                  <a:lnTo>
                    <a:pt x="61" y="141"/>
                  </a:lnTo>
                  <a:lnTo>
                    <a:pt x="61" y="139"/>
                  </a:lnTo>
                  <a:lnTo>
                    <a:pt x="63" y="137"/>
                  </a:lnTo>
                  <a:lnTo>
                    <a:pt x="59" y="139"/>
                  </a:lnTo>
                  <a:lnTo>
                    <a:pt x="61" y="139"/>
                  </a:lnTo>
                  <a:lnTo>
                    <a:pt x="63" y="139"/>
                  </a:lnTo>
                  <a:lnTo>
                    <a:pt x="65" y="139"/>
                  </a:lnTo>
                  <a:lnTo>
                    <a:pt x="65" y="137"/>
                  </a:lnTo>
                  <a:lnTo>
                    <a:pt x="67" y="137"/>
                  </a:lnTo>
                  <a:lnTo>
                    <a:pt x="67" y="135"/>
                  </a:lnTo>
                  <a:lnTo>
                    <a:pt x="67" y="133"/>
                  </a:lnTo>
                  <a:lnTo>
                    <a:pt x="67" y="131"/>
                  </a:lnTo>
                  <a:lnTo>
                    <a:pt x="61" y="137"/>
                  </a:lnTo>
                  <a:lnTo>
                    <a:pt x="63" y="137"/>
                  </a:lnTo>
                  <a:lnTo>
                    <a:pt x="65" y="137"/>
                  </a:lnTo>
                  <a:lnTo>
                    <a:pt x="67" y="137"/>
                  </a:lnTo>
                  <a:lnTo>
                    <a:pt x="67" y="135"/>
                  </a:lnTo>
                  <a:lnTo>
                    <a:pt x="69" y="135"/>
                  </a:lnTo>
                  <a:lnTo>
                    <a:pt x="69" y="133"/>
                  </a:lnTo>
                  <a:lnTo>
                    <a:pt x="69" y="131"/>
                  </a:lnTo>
                  <a:lnTo>
                    <a:pt x="69" y="129"/>
                  </a:lnTo>
                  <a:lnTo>
                    <a:pt x="63" y="135"/>
                  </a:lnTo>
                  <a:lnTo>
                    <a:pt x="65" y="135"/>
                  </a:lnTo>
                  <a:lnTo>
                    <a:pt x="67" y="135"/>
                  </a:lnTo>
                  <a:lnTo>
                    <a:pt x="69" y="135"/>
                  </a:lnTo>
                  <a:lnTo>
                    <a:pt x="69" y="133"/>
                  </a:lnTo>
                  <a:lnTo>
                    <a:pt x="71" y="133"/>
                  </a:lnTo>
                  <a:lnTo>
                    <a:pt x="71" y="131"/>
                  </a:lnTo>
                  <a:lnTo>
                    <a:pt x="71" y="129"/>
                  </a:lnTo>
                  <a:lnTo>
                    <a:pt x="71" y="127"/>
                  </a:lnTo>
                  <a:lnTo>
                    <a:pt x="65" y="133"/>
                  </a:lnTo>
                  <a:lnTo>
                    <a:pt x="67" y="133"/>
                  </a:lnTo>
                  <a:lnTo>
                    <a:pt x="69" y="133"/>
                  </a:lnTo>
                  <a:lnTo>
                    <a:pt x="71" y="133"/>
                  </a:lnTo>
                  <a:lnTo>
                    <a:pt x="71" y="131"/>
                  </a:lnTo>
                  <a:lnTo>
                    <a:pt x="77" y="125"/>
                  </a:lnTo>
                  <a:lnTo>
                    <a:pt x="73" y="127"/>
                  </a:lnTo>
                  <a:lnTo>
                    <a:pt x="75" y="127"/>
                  </a:lnTo>
                  <a:lnTo>
                    <a:pt x="77" y="127"/>
                  </a:lnTo>
                  <a:lnTo>
                    <a:pt x="78" y="127"/>
                  </a:lnTo>
                  <a:lnTo>
                    <a:pt x="78" y="125"/>
                  </a:lnTo>
                  <a:lnTo>
                    <a:pt x="80" y="125"/>
                  </a:lnTo>
                  <a:lnTo>
                    <a:pt x="80" y="123"/>
                  </a:lnTo>
                  <a:lnTo>
                    <a:pt x="80" y="122"/>
                  </a:lnTo>
                  <a:lnTo>
                    <a:pt x="80" y="120"/>
                  </a:lnTo>
                  <a:lnTo>
                    <a:pt x="75" y="125"/>
                  </a:lnTo>
                  <a:lnTo>
                    <a:pt x="77" y="125"/>
                  </a:lnTo>
                  <a:lnTo>
                    <a:pt x="78" y="125"/>
                  </a:lnTo>
                  <a:lnTo>
                    <a:pt x="80" y="125"/>
                  </a:lnTo>
                  <a:lnTo>
                    <a:pt x="80" y="123"/>
                  </a:lnTo>
                  <a:lnTo>
                    <a:pt x="82" y="123"/>
                  </a:lnTo>
                  <a:lnTo>
                    <a:pt x="82" y="122"/>
                  </a:lnTo>
                  <a:lnTo>
                    <a:pt x="82" y="120"/>
                  </a:lnTo>
                  <a:lnTo>
                    <a:pt x="82" y="118"/>
                  </a:lnTo>
                  <a:lnTo>
                    <a:pt x="80" y="122"/>
                  </a:lnTo>
                  <a:lnTo>
                    <a:pt x="82" y="120"/>
                  </a:lnTo>
                  <a:lnTo>
                    <a:pt x="84" y="120"/>
                  </a:lnTo>
                  <a:lnTo>
                    <a:pt x="84" y="118"/>
                  </a:lnTo>
                  <a:lnTo>
                    <a:pt x="84" y="116"/>
                  </a:lnTo>
                  <a:lnTo>
                    <a:pt x="84" y="114"/>
                  </a:lnTo>
                  <a:lnTo>
                    <a:pt x="78" y="120"/>
                  </a:lnTo>
                  <a:lnTo>
                    <a:pt x="80" y="120"/>
                  </a:lnTo>
                  <a:lnTo>
                    <a:pt x="82" y="120"/>
                  </a:lnTo>
                  <a:lnTo>
                    <a:pt x="84" y="120"/>
                  </a:lnTo>
                  <a:lnTo>
                    <a:pt x="84" y="118"/>
                  </a:lnTo>
                  <a:lnTo>
                    <a:pt x="86" y="118"/>
                  </a:lnTo>
                  <a:lnTo>
                    <a:pt x="86" y="116"/>
                  </a:lnTo>
                  <a:lnTo>
                    <a:pt x="86" y="114"/>
                  </a:lnTo>
                  <a:lnTo>
                    <a:pt x="86" y="112"/>
                  </a:lnTo>
                  <a:lnTo>
                    <a:pt x="84" y="116"/>
                  </a:lnTo>
                  <a:lnTo>
                    <a:pt x="86" y="114"/>
                  </a:lnTo>
                  <a:lnTo>
                    <a:pt x="88" y="114"/>
                  </a:lnTo>
                  <a:lnTo>
                    <a:pt x="88" y="112"/>
                  </a:lnTo>
                  <a:lnTo>
                    <a:pt x="88" y="110"/>
                  </a:lnTo>
                  <a:lnTo>
                    <a:pt x="88" y="108"/>
                  </a:lnTo>
                  <a:lnTo>
                    <a:pt x="82" y="114"/>
                  </a:lnTo>
                  <a:lnTo>
                    <a:pt x="84" y="114"/>
                  </a:lnTo>
                  <a:lnTo>
                    <a:pt x="86" y="114"/>
                  </a:lnTo>
                  <a:lnTo>
                    <a:pt x="88" y="114"/>
                  </a:lnTo>
                  <a:lnTo>
                    <a:pt x="88" y="112"/>
                  </a:lnTo>
                  <a:lnTo>
                    <a:pt x="90" y="112"/>
                  </a:lnTo>
                  <a:lnTo>
                    <a:pt x="90" y="110"/>
                  </a:lnTo>
                  <a:lnTo>
                    <a:pt x="90" y="108"/>
                  </a:lnTo>
                  <a:lnTo>
                    <a:pt x="90" y="106"/>
                  </a:lnTo>
                  <a:lnTo>
                    <a:pt x="88" y="110"/>
                  </a:lnTo>
                  <a:lnTo>
                    <a:pt x="90" y="108"/>
                  </a:lnTo>
                  <a:lnTo>
                    <a:pt x="92" y="108"/>
                  </a:lnTo>
                  <a:lnTo>
                    <a:pt x="92" y="106"/>
                  </a:lnTo>
                  <a:lnTo>
                    <a:pt x="92" y="104"/>
                  </a:lnTo>
                  <a:lnTo>
                    <a:pt x="92" y="102"/>
                  </a:lnTo>
                  <a:lnTo>
                    <a:pt x="86" y="108"/>
                  </a:lnTo>
                  <a:lnTo>
                    <a:pt x="88" y="108"/>
                  </a:lnTo>
                  <a:lnTo>
                    <a:pt x="90" y="108"/>
                  </a:lnTo>
                  <a:lnTo>
                    <a:pt x="92" y="108"/>
                  </a:lnTo>
                  <a:lnTo>
                    <a:pt x="92" y="106"/>
                  </a:lnTo>
                  <a:lnTo>
                    <a:pt x="94" y="106"/>
                  </a:lnTo>
                  <a:lnTo>
                    <a:pt x="94" y="104"/>
                  </a:lnTo>
                  <a:lnTo>
                    <a:pt x="94" y="102"/>
                  </a:lnTo>
                  <a:lnTo>
                    <a:pt x="94" y="98"/>
                  </a:lnTo>
                  <a:lnTo>
                    <a:pt x="88" y="104"/>
                  </a:lnTo>
                  <a:lnTo>
                    <a:pt x="90" y="104"/>
                  </a:lnTo>
                  <a:lnTo>
                    <a:pt x="92" y="104"/>
                  </a:lnTo>
                  <a:lnTo>
                    <a:pt x="94" y="104"/>
                  </a:lnTo>
                  <a:lnTo>
                    <a:pt x="94" y="102"/>
                  </a:lnTo>
                  <a:lnTo>
                    <a:pt x="96" y="102"/>
                  </a:lnTo>
                  <a:lnTo>
                    <a:pt x="96" y="100"/>
                  </a:lnTo>
                  <a:lnTo>
                    <a:pt x="96" y="98"/>
                  </a:lnTo>
                  <a:lnTo>
                    <a:pt x="96" y="95"/>
                  </a:lnTo>
                  <a:lnTo>
                    <a:pt x="94" y="98"/>
                  </a:lnTo>
                  <a:lnTo>
                    <a:pt x="96" y="97"/>
                  </a:lnTo>
                  <a:lnTo>
                    <a:pt x="98" y="97"/>
                  </a:lnTo>
                  <a:lnTo>
                    <a:pt x="98" y="95"/>
                  </a:lnTo>
                  <a:lnTo>
                    <a:pt x="98" y="93"/>
                  </a:lnTo>
                  <a:lnTo>
                    <a:pt x="98" y="91"/>
                  </a:lnTo>
                  <a:lnTo>
                    <a:pt x="96" y="95"/>
                  </a:lnTo>
                  <a:lnTo>
                    <a:pt x="98" y="93"/>
                  </a:lnTo>
                  <a:lnTo>
                    <a:pt x="100" y="93"/>
                  </a:lnTo>
                  <a:lnTo>
                    <a:pt x="100" y="91"/>
                  </a:lnTo>
                  <a:lnTo>
                    <a:pt x="100" y="89"/>
                  </a:lnTo>
                  <a:lnTo>
                    <a:pt x="100" y="87"/>
                  </a:lnTo>
                  <a:lnTo>
                    <a:pt x="98" y="91"/>
                  </a:lnTo>
                  <a:lnTo>
                    <a:pt x="100" y="89"/>
                  </a:lnTo>
                  <a:lnTo>
                    <a:pt x="102" y="89"/>
                  </a:lnTo>
                  <a:lnTo>
                    <a:pt x="102" y="87"/>
                  </a:lnTo>
                  <a:lnTo>
                    <a:pt x="102" y="85"/>
                  </a:lnTo>
                  <a:lnTo>
                    <a:pt x="102" y="83"/>
                  </a:lnTo>
                  <a:lnTo>
                    <a:pt x="96" y="89"/>
                  </a:lnTo>
                  <a:lnTo>
                    <a:pt x="98" y="89"/>
                  </a:lnTo>
                  <a:lnTo>
                    <a:pt x="100" y="89"/>
                  </a:lnTo>
                  <a:lnTo>
                    <a:pt x="102" y="89"/>
                  </a:lnTo>
                  <a:lnTo>
                    <a:pt x="102" y="87"/>
                  </a:lnTo>
                  <a:lnTo>
                    <a:pt x="103" y="87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3" y="79"/>
                  </a:lnTo>
                  <a:lnTo>
                    <a:pt x="98" y="85"/>
                  </a:lnTo>
                  <a:lnTo>
                    <a:pt x="100" y="85"/>
                  </a:lnTo>
                  <a:lnTo>
                    <a:pt x="102" y="85"/>
                  </a:lnTo>
                  <a:lnTo>
                    <a:pt x="103" y="85"/>
                  </a:lnTo>
                  <a:lnTo>
                    <a:pt x="103" y="83"/>
                  </a:lnTo>
                  <a:lnTo>
                    <a:pt x="105" y="83"/>
                  </a:lnTo>
                  <a:lnTo>
                    <a:pt x="105" y="81"/>
                  </a:lnTo>
                  <a:lnTo>
                    <a:pt x="105" y="79"/>
                  </a:lnTo>
                  <a:lnTo>
                    <a:pt x="105" y="75"/>
                  </a:lnTo>
                  <a:lnTo>
                    <a:pt x="103" y="79"/>
                  </a:lnTo>
                  <a:lnTo>
                    <a:pt x="105" y="77"/>
                  </a:lnTo>
                  <a:lnTo>
                    <a:pt x="107" y="77"/>
                  </a:lnTo>
                  <a:lnTo>
                    <a:pt x="107" y="75"/>
                  </a:lnTo>
                  <a:lnTo>
                    <a:pt x="107" y="73"/>
                  </a:lnTo>
                  <a:lnTo>
                    <a:pt x="107" y="71"/>
                  </a:lnTo>
                  <a:lnTo>
                    <a:pt x="105" y="75"/>
                  </a:lnTo>
                  <a:lnTo>
                    <a:pt x="107" y="73"/>
                  </a:lnTo>
                  <a:lnTo>
                    <a:pt x="109" y="73"/>
                  </a:lnTo>
                  <a:lnTo>
                    <a:pt x="109" y="71"/>
                  </a:lnTo>
                  <a:lnTo>
                    <a:pt x="109" y="70"/>
                  </a:lnTo>
                  <a:lnTo>
                    <a:pt x="109" y="68"/>
                  </a:lnTo>
                  <a:lnTo>
                    <a:pt x="107" y="71"/>
                  </a:lnTo>
                  <a:lnTo>
                    <a:pt x="109" y="70"/>
                  </a:lnTo>
                  <a:lnTo>
                    <a:pt x="111" y="70"/>
                  </a:lnTo>
                  <a:lnTo>
                    <a:pt x="111" y="68"/>
                  </a:lnTo>
                  <a:lnTo>
                    <a:pt x="111" y="66"/>
                  </a:lnTo>
                  <a:lnTo>
                    <a:pt x="111" y="64"/>
                  </a:lnTo>
                  <a:lnTo>
                    <a:pt x="109" y="68"/>
                  </a:lnTo>
                  <a:lnTo>
                    <a:pt x="111" y="66"/>
                  </a:lnTo>
                  <a:lnTo>
                    <a:pt x="113" y="66"/>
                  </a:lnTo>
                  <a:lnTo>
                    <a:pt x="113" y="64"/>
                  </a:lnTo>
                  <a:lnTo>
                    <a:pt x="113" y="62"/>
                  </a:lnTo>
                  <a:lnTo>
                    <a:pt x="113" y="60"/>
                  </a:lnTo>
                  <a:lnTo>
                    <a:pt x="111" y="64"/>
                  </a:lnTo>
                  <a:lnTo>
                    <a:pt x="113" y="62"/>
                  </a:lnTo>
                  <a:lnTo>
                    <a:pt x="115" y="62"/>
                  </a:lnTo>
                  <a:lnTo>
                    <a:pt x="115" y="60"/>
                  </a:lnTo>
                  <a:lnTo>
                    <a:pt x="115" y="58"/>
                  </a:lnTo>
                  <a:lnTo>
                    <a:pt x="115" y="56"/>
                  </a:lnTo>
                  <a:lnTo>
                    <a:pt x="113" y="60"/>
                  </a:lnTo>
                  <a:lnTo>
                    <a:pt x="115" y="58"/>
                  </a:lnTo>
                  <a:lnTo>
                    <a:pt x="117" y="58"/>
                  </a:lnTo>
                  <a:lnTo>
                    <a:pt x="117" y="56"/>
                  </a:lnTo>
                  <a:lnTo>
                    <a:pt x="117" y="54"/>
                  </a:lnTo>
                  <a:lnTo>
                    <a:pt x="117" y="52"/>
                  </a:lnTo>
                  <a:lnTo>
                    <a:pt x="115" y="56"/>
                  </a:lnTo>
                  <a:lnTo>
                    <a:pt x="117" y="54"/>
                  </a:lnTo>
                  <a:lnTo>
                    <a:pt x="119" y="54"/>
                  </a:lnTo>
                  <a:lnTo>
                    <a:pt x="119" y="52"/>
                  </a:lnTo>
                  <a:lnTo>
                    <a:pt x="119" y="50"/>
                  </a:lnTo>
                  <a:lnTo>
                    <a:pt x="119" y="48"/>
                  </a:lnTo>
                  <a:lnTo>
                    <a:pt x="117" y="52"/>
                  </a:lnTo>
                  <a:lnTo>
                    <a:pt x="119" y="50"/>
                  </a:lnTo>
                  <a:lnTo>
                    <a:pt x="121" y="50"/>
                  </a:lnTo>
                  <a:lnTo>
                    <a:pt x="121" y="48"/>
                  </a:lnTo>
                  <a:lnTo>
                    <a:pt x="121" y="46"/>
                  </a:lnTo>
                  <a:lnTo>
                    <a:pt x="121" y="45"/>
                  </a:lnTo>
                  <a:lnTo>
                    <a:pt x="119" y="48"/>
                  </a:lnTo>
                  <a:lnTo>
                    <a:pt x="121" y="46"/>
                  </a:lnTo>
                  <a:lnTo>
                    <a:pt x="123" y="46"/>
                  </a:lnTo>
                  <a:lnTo>
                    <a:pt x="123" y="45"/>
                  </a:lnTo>
                  <a:lnTo>
                    <a:pt x="123" y="43"/>
                  </a:lnTo>
                  <a:lnTo>
                    <a:pt x="123" y="39"/>
                  </a:lnTo>
                  <a:lnTo>
                    <a:pt x="117" y="45"/>
                  </a:lnTo>
                  <a:lnTo>
                    <a:pt x="119" y="45"/>
                  </a:lnTo>
                  <a:lnTo>
                    <a:pt x="121" y="45"/>
                  </a:lnTo>
                  <a:lnTo>
                    <a:pt x="123" y="45"/>
                  </a:lnTo>
                  <a:lnTo>
                    <a:pt x="123" y="43"/>
                  </a:lnTo>
                  <a:lnTo>
                    <a:pt x="125" y="43"/>
                  </a:lnTo>
                  <a:lnTo>
                    <a:pt x="125" y="41"/>
                  </a:lnTo>
                  <a:lnTo>
                    <a:pt x="125" y="39"/>
                  </a:lnTo>
                  <a:lnTo>
                    <a:pt x="125" y="35"/>
                  </a:lnTo>
                  <a:lnTo>
                    <a:pt x="123" y="39"/>
                  </a:lnTo>
                  <a:lnTo>
                    <a:pt x="125" y="37"/>
                  </a:lnTo>
                  <a:lnTo>
                    <a:pt x="127" y="37"/>
                  </a:lnTo>
                  <a:lnTo>
                    <a:pt x="127" y="35"/>
                  </a:lnTo>
                  <a:lnTo>
                    <a:pt x="127" y="33"/>
                  </a:lnTo>
                  <a:lnTo>
                    <a:pt x="127" y="31"/>
                  </a:lnTo>
                  <a:lnTo>
                    <a:pt x="125" y="35"/>
                  </a:lnTo>
                  <a:lnTo>
                    <a:pt x="127" y="33"/>
                  </a:lnTo>
                  <a:lnTo>
                    <a:pt x="128" y="33"/>
                  </a:lnTo>
                  <a:lnTo>
                    <a:pt x="128" y="31"/>
                  </a:lnTo>
                  <a:lnTo>
                    <a:pt x="128" y="29"/>
                  </a:lnTo>
                  <a:lnTo>
                    <a:pt x="128" y="27"/>
                  </a:lnTo>
                  <a:lnTo>
                    <a:pt x="127" y="31"/>
                  </a:lnTo>
                  <a:lnTo>
                    <a:pt x="128" y="29"/>
                  </a:lnTo>
                  <a:lnTo>
                    <a:pt x="130" y="29"/>
                  </a:lnTo>
                  <a:lnTo>
                    <a:pt x="130" y="27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5" y="27"/>
                  </a:lnTo>
                  <a:lnTo>
                    <a:pt x="127" y="27"/>
                  </a:lnTo>
                  <a:lnTo>
                    <a:pt x="128" y="27"/>
                  </a:lnTo>
                  <a:lnTo>
                    <a:pt x="130" y="27"/>
                  </a:lnTo>
                  <a:lnTo>
                    <a:pt x="130" y="25"/>
                  </a:lnTo>
                  <a:lnTo>
                    <a:pt x="132" y="25"/>
                  </a:lnTo>
                  <a:lnTo>
                    <a:pt x="132" y="23"/>
                  </a:lnTo>
                  <a:lnTo>
                    <a:pt x="132" y="21"/>
                  </a:lnTo>
                  <a:lnTo>
                    <a:pt x="132" y="18"/>
                  </a:lnTo>
                  <a:lnTo>
                    <a:pt x="130" y="21"/>
                  </a:lnTo>
                  <a:lnTo>
                    <a:pt x="132" y="20"/>
                  </a:lnTo>
                  <a:lnTo>
                    <a:pt x="134" y="20"/>
                  </a:lnTo>
                  <a:lnTo>
                    <a:pt x="134" y="18"/>
                  </a:lnTo>
                  <a:lnTo>
                    <a:pt x="134" y="16"/>
                  </a:lnTo>
                  <a:lnTo>
                    <a:pt x="134" y="12"/>
                  </a:lnTo>
                  <a:lnTo>
                    <a:pt x="132" y="16"/>
                  </a:lnTo>
                  <a:lnTo>
                    <a:pt x="134" y="14"/>
                  </a:lnTo>
                  <a:lnTo>
                    <a:pt x="136" y="14"/>
                  </a:lnTo>
                  <a:lnTo>
                    <a:pt x="136" y="12"/>
                  </a:lnTo>
                  <a:lnTo>
                    <a:pt x="136" y="10"/>
                  </a:lnTo>
                  <a:lnTo>
                    <a:pt x="136" y="6"/>
                  </a:lnTo>
                  <a:lnTo>
                    <a:pt x="134" y="10"/>
                  </a:lnTo>
                  <a:lnTo>
                    <a:pt x="136" y="8"/>
                  </a:lnTo>
                  <a:lnTo>
                    <a:pt x="138" y="8"/>
                  </a:lnTo>
                  <a:lnTo>
                    <a:pt x="138" y="6"/>
                  </a:lnTo>
                  <a:lnTo>
                    <a:pt x="138" y="4"/>
                  </a:lnTo>
                  <a:lnTo>
                    <a:pt x="138" y="0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21" name="Freeform 281"/>
            <p:cNvSpPr>
              <a:spLocks/>
            </p:cNvSpPr>
            <p:nvPr/>
          </p:nvSpPr>
          <p:spPr bwMode="auto">
            <a:xfrm>
              <a:off x="2067" y="3381"/>
              <a:ext cx="0" cy="78"/>
            </a:xfrm>
            <a:custGeom>
              <a:avLst/>
              <a:gdLst>
                <a:gd name="T0" fmla="*/ 52 w 60"/>
                <a:gd name="T1" fmla="*/ 0 h 14"/>
                <a:gd name="T2" fmla="*/ 45 w 60"/>
                <a:gd name="T3" fmla="*/ 0 h 14"/>
                <a:gd name="T4" fmla="*/ 6 w 60"/>
                <a:gd name="T5" fmla="*/ 2 h 14"/>
                <a:gd name="T6" fmla="*/ 2 w 60"/>
                <a:gd name="T7" fmla="*/ 2 h 14"/>
                <a:gd name="T8" fmla="*/ 2 w 60"/>
                <a:gd name="T9" fmla="*/ 4 h 14"/>
                <a:gd name="T10" fmla="*/ 0 w 60"/>
                <a:gd name="T11" fmla="*/ 6 h 14"/>
                <a:gd name="T12" fmla="*/ 0 w 60"/>
                <a:gd name="T13" fmla="*/ 12 h 14"/>
                <a:gd name="T14" fmla="*/ 2 w 60"/>
                <a:gd name="T15" fmla="*/ 12 h 14"/>
                <a:gd name="T16" fmla="*/ 4 w 60"/>
                <a:gd name="T17" fmla="*/ 14 h 14"/>
                <a:gd name="T18" fmla="*/ 6 w 60"/>
                <a:gd name="T19" fmla="*/ 14 h 14"/>
                <a:gd name="T20" fmla="*/ 45 w 60"/>
                <a:gd name="T21" fmla="*/ 12 h 14"/>
                <a:gd name="T22" fmla="*/ 52 w 60"/>
                <a:gd name="T23" fmla="*/ 12 h 14"/>
                <a:gd name="T24" fmla="*/ 54 w 60"/>
                <a:gd name="T25" fmla="*/ 12 h 14"/>
                <a:gd name="T26" fmla="*/ 56 w 60"/>
                <a:gd name="T27" fmla="*/ 12 h 14"/>
                <a:gd name="T28" fmla="*/ 56 w 60"/>
                <a:gd name="T29" fmla="*/ 10 h 14"/>
                <a:gd name="T30" fmla="*/ 52 w 60"/>
                <a:gd name="T31" fmla="*/ 0 h 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0" h="14">
                  <a:moveTo>
                    <a:pt x="56" y="0"/>
                  </a:moveTo>
                  <a:lnTo>
                    <a:pt x="49" y="0"/>
                  </a:lnTo>
                  <a:lnTo>
                    <a:pt x="6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49" y="12"/>
                  </a:lnTo>
                  <a:lnTo>
                    <a:pt x="56" y="12"/>
                  </a:lnTo>
                  <a:lnTo>
                    <a:pt x="58" y="12"/>
                  </a:lnTo>
                  <a:lnTo>
                    <a:pt x="60" y="12"/>
                  </a:lnTo>
                  <a:lnTo>
                    <a:pt x="60" y="1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22" name="Line 282"/>
            <p:cNvSpPr>
              <a:spLocks noChangeShapeType="1"/>
            </p:cNvSpPr>
            <p:nvPr/>
          </p:nvSpPr>
          <p:spPr bwMode="auto">
            <a:xfrm>
              <a:off x="1746" y="2477"/>
              <a:ext cx="1" cy="106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23" name="Line 283"/>
            <p:cNvSpPr>
              <a:spLocks noChangeShapeType="1"/>
            </p:cNvSpPr>
            <p:nvPr/>
          </p:nvSpPr>
          <p:spPr bwMode="auto">
            <a:xfrm>
              <a:off x="1749" y="2475"/>
              <a:ext cx="147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24" name="Freeform 284"/>
            <p:cNvSpPr>
              <a:spLocks/>
            </p:cNvSpPr>
            <p:nvPr/>
          </p:nvSpPr>
          <p:spPr bwMode="auto">
            <a:xfrm>
              <a:off x="1747" y="2889"/>
              <a:ext cx="0" cy="78"/>
            </a:xfrm>
            <a:custGeom>
              <a:avLst/>
              <a:gdLst>
                <a:gd name="T0" fmla="*/ 2 w 1533"/>
                <a:gd name="T1" fmla="*/ 0 h 4"/>
                <a:gd name="T2" fmla="*/ 0 w 1533"/>
                <a:gd name="T3" fmla="*/ 0 h 4"/>
                <a:gd name="T4" fmla="*/ 0 w 1533"/>
                <a:gd name="T5" fmla="*/ 2 h 4"/>
                <a:gd name="T6" fmla="*/ 1421 w 1533"/>
                <a:gd name="T7" fmla="*/ 2 h 4"/>
                <a:gd name="T8" fmla="*/ 1421 w 1533"/>
                <a:gd name="T9" fmla="*/ 0 h 4"/>
                <a:gd name="T10" fmla="*/ 1419 w 1533"/>
                <a:gd name="T11" fmla="*/ 0 h 4"/>
                <a:gd name="T12" fmla="*/ 2 w 1533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33" h="4">
                  <a:moveTo>
                    <a:pt x="2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1533" y="4"/>
                  </a:lnTo>
                  <a:lnTo>
                    <a:pt x="1533" y="0"/>
                  </a:lnTo>
                  <a:lnTo>
                    <a:pt x="1531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25" name="Line 285"/>
            <p:cNvSpPr>
              <a:spLocks noChangeShapeType="1"/>
            </p:cNvSpPr>
            <p:nvPr/>
          </p:nvSpPr>
          <p:spPr bwMode="auto">
            <a:xfrm>
              <a:off x="1911" y="2477"/>
              <a:ext cx="1" cy="10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26" name="Line 286"/>
            <p:cNvSpPr>
              <a:spLocks noChangeShapeType="1"/>
            </p:cNvSpPr>
            <p:nvPr/>
          </p:nvSpPr>
          <p:spPr bwMode="auto">
            <a:xfrm flipH="1">
              <a:off x="2073" y="2477"/>
              <a:ext cx="2" cy="107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27" name="Line 287"/>
            <p:cNvSpPr>
              <a:spLocks noChangeShapeType="1"/>
            </p:cNvSpPr>
            <p:nvPr/>
          </p:nvSpPr>
          <p:spPr bwMode="auto">
            <a:xfrm>
              <a:off x="2239" y="2477"/>
              <a:ext cx="1" cy="10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28" name="Line 288"/>
            <p:cNvSpPr>
              <a:spLocks noChangeShapeType="1"/>
            </p:cNvSpPr>
            <p:nvPr/>
          </p:nvSpPr>
          <p:spPr bwMode="auto">
            <a:xfrm>
              <a:off x="2403" y="2477"/>
              <a:ext cx="1" cy="10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29" name="Line 289"/>
            <p:cNvSpPr>
              <a:spLocks noChangeShapeType="1"/>
            </p:cNvSpPr>
            <p:nvPr/>
          </p:nvSpPr>
          <p:spPr bwMode="auto">
            <a:xfrm>
              <a:off x="2566" y="2477"/>
              <a:ext cx="2" cy="10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30" name="Line 290"/>
            <p:cNvSpPr>
              <a:spLocks noChangeShapeType="1"/>
            </p:cNvSpPr>
            <p:nvPr/>
          </p:nvSpPr>
          <p:spPr bwMode="auto">
            <a:xfrm>
              <a:off x="2732" y="2477"/>
              <a:ext cx="1" cy="10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31" name="Line 291"/>
            <p:cNvSpPr>
              <a:spLocks noChangeShapeType="1"/>
            </p:cNvSpPr>
            <p:nvPr/>
          </p:nvSpPr>
          <p:spPr bwMode="auto">
            <a:xfrm>
              <a:off x="2896" y="2477"/>
              <a:ext cx="1" cy="10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32" name="Line 292"/>
            <p:cNvSpPr>
              <a:spLocks noChangeShapeType="1"/>
            </p:cNvSpPr>
            <p:nvPr/>
          </p:nvSpPr>
          <p:spPr bwMode="auto">
            <a:xfrm>
              <a:off x="3059" y="2477"/>
              <a:ext cx="1" cy="107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33" name="Line 293"/>
            <p:cNvSpPr>
              <a:spLocks noChangeShapeType="1"/>
            </p:cNvSpPr>
            <p:nvPr/>
          </p:nvSpPr>
          <p:spPr bwMode="auto">
            <a:xfrm>
              <a:off x="3226" y="2475"/>
              <a:ext cx="1" cy="107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34" name="Freeform 294"/>
            <p:cNvSpPr>
              <a:spLocks/>
            </p:cNvSpPr>
            <p:nvPr/>
          </p:nvSpPr>
          <p:spPr bwMode="auto">
            <a:xfrm>
              <a:off x="1744" y="3385"/>
              <a:ext cx="0" cy="78"/>
            </a:xfrm>
            <a:custGeom>
              <a:avLst/>
              <a:gdLst>
                <a:gd name="T0" fmla="*/ 2 w 1547"/>
                <a:gd name="T1" fmla="*/ 0 h 6"/>
                <a:gd name="T2" fmla="*/ 0 w 1547"/>
                <a:gd name="T3" fmla="*/ 0 h 6"/>
                <a:gd name="T4" fmla="*/ 0 w 1547"/>
                <a:gd name="T5" fmla="*/ 4 h 6"/>
                <a:gd name="T6" fmla="*/ 2 w 1547"/>
                <a:gd name="T7" fmla="*/ 4 h 6"/>
                <a:gd name="T8" fmla="*/ 1431 w 1547"/>
                <a:gd name="T9" fmla="*/ 6 h 6"/>
                <a:gd name="T10" fmla="*/ 1433 w 1547"/>
                <a:gd name="T11" fmla="*/ 6 h 6"/>
                <a:gd name="T12" fmla="*/ 1433 w 1547"/>
                <a:gd name="T13" fmla="*/ 2 h 6"/>
                <a:gd name="T14" fmla="*/ 1431 w 1547"/>
                <a:gd name="T15" fmla="*/ 2 h 6"/>
                <a:gd name="T16" fmla="*/ 2 w 1547"/>
                <a:gd name="T17" fmla="*/ 0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47" h="6">
                  <a:moveTo>
                    <a:pt x="2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4"/>
                  </a:lnTo>
                  <a:lnTo>
                    <a:pt x="1545" y="6"/>
                  </a:lnTo>
                  <a:lnTo>
                    <a:pt x="1547" y="6"/>
                  </a:lnTo>
                  <a:lnTo>
                    <a:pt x="1547" y="2"/>
                  </a:lnTo>
                  <a:lnTo>
                    <a:pt x="1545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35" name="Freeform 295"/>
            <p:cNvSpPr>
              <a:spLocks/>
            </p:cNvSpPr>
            <p:nvPr/>
          </p:nvSpPr>
          <p:spPr bwMode="auto">
            <a:xfrm>
              <a:off x="2561" y="2885"/>
              <a:ext cx="0" cy="78"/>
            </a:xfrm>
            <a:custGeom>
              <a:avLst/>
              <a:gdLst>
                <a:gd name="T0" fmla="*/ 505 w 650"/>
                <a:gd name="T1" fmla="*/ 2 h 118"/>
                <a:gd name="T2" fmla="*/ 346 w 650"/>
                <a:gd name="T3" fmla="*/ 6 h 118"/>
                <a:gd name="T4" fmla="*/ 298 w 650"/>
                <a:gd name="T5" fmla="*/ 10 h 118"/>
                <a:gd name="T6" fmla="*/ 274 w 650"/>
                <a:gd name="T7" fmla="*/ 14 h 118"/>
                <a:gd name="T8" fmla="*/ 244 w 650"/>
                <a:gd name="T9" fmla="*/ 19 h 118"/>
                <a:gd name="T10" fmla="*/ 214 w 650"/>
                <a:gd name="T11" fmla="*/ 25 h 118"/>
                <a:gd name="T12" fmla="*/ 186 w 650"/>
                <a:gd name="T13" fmla="*/ 33 h 118"/>
                <a:gd name="T14" fmla="*/ 163 w 650"/>
                <a:gd name="T15" fmla="*/ 39 h 118"/>
                <a:gd name="T16" fmla="*/ 141 w 650"/>
                <a:gd name="T17" fmla="*/ 43 h 118"/>
                <a:gd name="T18" fmla="*/ 128 w 650"/>
                <a:gd name="T19" fmla="*/ 44 h 118"/>
                <a:gd name="T20" fmla="*/ 111 w 650"/>
                <a:gd name="T21" fmla="*/ 50 h 118"/>
                <a:gd name="T22" fmla="*/ 95 w 650"/>
                <a:gd name="T23" fmla="*/ 56 h 118"/>
                <a:gd name="T24" fmla="*/ 82 w 650"/>
                <a:gd name="T25" fmla="*/ 62 h 118"/>
                <a:gd name="T26" fmla="*/ 69 w 650"/>
                <a:gd name="T27" fmla="*/ 67 h 118"/>
                <a:gd name="T28" fmla="*/ 55 w 650"/>
                <a:gd name="T29" fmla="*/ 71 h 118"/>
                <a:gd name="T30" fmla="*/ 47 w 650"/>
                <a:gd name="T31" fmla="*/ 77 h 118"/>
                <a:gd name="T32" fmla="*/ 28 w 650"/>
                <a:gd name="T33" fmla="*/ 87 h 118"/>
                <a:gd name="T34" fmla="*/ 23 w 650"/>
                <a:gd name="T35" fmla="*/ 90 h 118"/>
                <a:gd name="T36" fmla="*/ 9 w 650"/>
                <a:gd name="T37" fmla="*/ 96 h 118"/>
                <a:gd name="T38" fmla="*/ 7 w 650"/>
                <a:gd name="T39" fmla="*/ 108 h 118"/>
                <a:gd name="T40" fmla="*/ 13 w 650"/>
                <a:gd name="T41" fmla="*/ 102 h 118"/>
                <a:gd name="T42" fmla="*/ 13 w 650"/>
                <a:gd name="T43" fmla="*/ 106 h 118"/>
                <a:gd name="T44" fmla="*/ 17 w 650"/>
                <a:gd name="T45" fmla="*/ 104 h 118"/>
                <a:gd name="T46" fmla="*/ 30 w 650"/>
                <a:gd name="T47" fmla="*/ 96 h 118"/>
                <a:gd name="T48" fmla="*/ 36 w 650"/>
                <a:gd name="T49" fmla="*/ 90 h 118"/>
                <a:gd name="T50" fmla="*/ 39 w 650"/>
                <a:gd name="T51" fmla="*/ 94 h 118"/>
                <a:gd name="T52" fmla="*/ 47 w 650"/>
                <a:gd name="T53" fmla="*/ 87 h 118"/>
                <a:gd name="T54" fmla="*/ 55 w 650"/>
                <a:gd name="T55" fmla="*/ 87 h 118"/>
                <a:gd name="T56" fmla="*/ 57 w 650"/>
                <a:gd name="T57" fmla="*/ 85 h 118"/>
                <a:gd name="T58" fmla="*/ 65 w 650"/>
                <a:gd name="T59" fmla="*/ 79 h 118"/>
                <a:gd name="T60" fmla="*/ 71 w 650"/>
                <a:gd name="T61" fmla="*/ 79 h 118"/>
                <a:gd name="T62" fmla="*/ 78 w 650"/>
                <a:gd name="T63" fmla="*/ 73 h 118"/>
                <a:gd name="T64" fmla="*/ 84 w 650"/>
                <a:gd name="T65" fmla="*/ 73 h 118"/>
                <a:gd name="T66" fmla="*/ 92 w 650"/>
                <a:gd name="T67" fmla="*/ 69 h 118"/>
                <a:gd name="T68" fmla="*/ 97 w 650"/>
                <a:gd name="T69" fmla="*/ 69 h 118"/>
                <a:gd name="T70" fmla="*/ 107 w 650"/>
                <a:gd name="T71" fmla="*/ 64 h 118"/>
                <a:gd name="T72" fmla="*/ 113 w 650"/>
                <a:gd name="T73" fmla="*/ 64 h 118"/>
                <a:gd name="T74" fmla="*/ 120 w 650"/>
                <a:gd name="T75" fmla="*/ 58 h 118"/>
                <a:gd name="T76" fmla="*/ 130 w 650"/>
                <a:gd name="T77" fmla="*/ 58 h 118"/>
                <a:gd name="T78" fmla="*/ 138 w 650"/>
                <a:gd name="T79" fmla="*/ 52 h 118"/>
                <a:gd name="T80" fmla="*/ 145 w 650"/>
                <a:gd name="T81" fmla="*/ 46 h 118"/>
                <a:gd name="T82" fmla="*/ 153 w 650"/>
                <a:gd name="T83" fmla="*/ 50 h 118"/>
                <a:gd name="T84" fmla="*/ 166 w 650"/>
                <a:gd name="T85" fmla="*/ 46 h 118"/>
                <a:gd name="T86" fmla="*/ 178 w 650"/>
                <a:gd name="T87" fmla="*/ 43 h 118"/>
                <a:gd name="T88" fmla="*/ 189 w 650"/>
                <a:gd name="T89" fmla="*/ 42 h 118"/>
                <a:gd name="T90" fmla="*/ 203 w 650"/>
                <a:gd name="T91" fmla="*/ 39 h 118"/>
                <a:gd name="T92" fmla="*/ 215 w 650"/>
                <a:gd name="T93" fmla="*/ 37 h 118"/>
                <a:gd name="T94" fmla="*/ 228 w 650"/>
                <a:gd name="T95" fmla="*/ 33 h 118"/>
                <a:gd name="T96" fmla="*/ 238 w 650"/>
                <a:gd name="T97" fmla="*/ 31 h 118"/>
                <a:gd name="T98" fmla="*/ 259 w 650"/>
                <a:gd name="T99" fmla="*/ 29 h 118"/>
                <a:gd name="T100" fmla="*/ 265 w 650"/>
                <a:gd name="T101" fmla="*/ 25 h 118"/>
                <a:gd name="T102" fmla="*/ 274 w 650"/>
                <a:gd name="T103" fmla="*/ 23 h 118"/>
                <a:gd name="T104" fmla="*/ 301 w 650"/>
                <a:gd name="T105" fmla="*/ 21 h 118"/>
                <a:gd name="T106" fmla="*/ 321 w 650"/>
                <a:gd name="T107" fmla="*/ 14 h 118"/>
                <a:gd name="T108" fmla="*/ 348 w 650"/>
                <a:gd name="T109" fmla="*/ 16 h 118"/>
                <a:gd name="T110" fmla="*/ 377 w 650"/>
                <a:gd name="T111" fmla="*/ 14 h 118"/>
                <a:gd name="T112" fmla="*/ 597 w 650"/>
                <a:gd name="T113" fmla="*/ 14 h 1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650" h="118">
                  <a:moveTo>
                    <a:pt x="644" y="14"/>
                  </a:moveTo>
                  <a:lnTo>
                    <a:pt x="648" y="14"/>
                  </a:lnTo>
                  <a:lnTo>
                    <a:pt x="648" y="12"/>
                  </a:lnTo>
                  <a:lnTo>
                    <a:pt x="650" y="12"/>
                  </a:lnTo>
                  <a:lnTo>
                    <a:pt x="650" y="6"/>
                  </a:lnTo>
                  <a:lnTo>
                    <a:pt x="648" y="4"/>
                  </a:lnTo>
                  <a:lnTo>
                    <a:pt x="648" y="2"/>
                  </a:lnTo>
                  <a:lnTo>
                    <a:pt x="542" y="2"/>
                  </a:lnTo>
                  <a:lnTo>
                    <a:pt x="544" y="2"/>
                  </a:lnTo>
                  <a:lnTo>
                    <a:pt x="540" y="0"/>
                  </a:lnTo>
                  <a:lnTo>
                    <a:pt x="533" y="0"/>
                  </a:lnTo>
                  <a:lnTo>
                    <a:pt x="529" y="2"/>
                  </a:lnTo>
                  <a:lnTo>
                    <a:pt x="531" y="2"/>
                  </a:lnTo>
                  <a:lnTo>
                    <a:pt x="404" y="2"/>
                  </a:lnTo>
                  <a:lnTo>
                    <a:pt x="400" y="6"/>
                  </a:lnTo>
                  <a:lnTo>
                    <a:pt x="404" y="4"/>
                  </a:lnTo>
                  <a:lnTo>
                    <a:pt x="377" y="4"/>
                  </a:lnTo>
                  <a:lnTo>
                    <a:pt x="373" y="6"/>
                  </a:lnTo>
                  <a:lnTo>
                    <a:pt x="375" y="6"/>
                  </a:lnTo>
                  <a:lnTo>
                    <a:pt x="358" y="6"/>
                  </a:lnTo>
                  <a:lnTo>
                    <a:pt x="354" y="10"/>
                  </a:lnTo>
                  <a:lnTo>
                    <a:pt x="358" y="8"/>
                  </a:lnTo>
                  <a:lnTo>
                    <a:pt x="338" y="8"/>
                  </a:lnTo>
                  <a:lnTo>
                    <a:pt x="334" y="12"/>
                  </a:lnTo>
                  <a:lnTo>
                    <a:pt x="334" y="16"/>
                  </a:lnTo>
                  <a:lnTo>
                    <a:pt x="340" y="10"/>
                  </a:lnTo>
                  <a:lnTo>
                    <a:pt x="321" y="10"/>
                  </a:lnTo>
                  <a:lnTo>
                    <a:pt x="317" y="14"/>
                  </a:lnTo>
                  <a:lnTo>
                    <a:pt x="321" y="12"/>
                  </a:lnTo>
                  <a:lnTo>
                    <a:pt x="308" y="12"/>
                  </a:lnTo>
                  <a:lnTo>
                    <a:pt x="304" y="16"/>
                  </a:lnTo>
                  <a:lnTo>
                    <a:pt x="308" y="14"/>
                  </a:lnTo>
                  <a:lnTo>
                    <a:pt x="294" y="14"/>
                  </a:lnTo>
                  <a:lnTo>
                    <a:pt x="290" y="18"/>
                  </a:lnTo>
                  <a:lnTo>
                    <a:pt x="290" y="21"/>
                  </a:lnTo>
                  <a:lnTo>
                    <a:pt x="296" y="16"/>
                  </a:lnTo>
                  <a:lnTo>
                    <a:pt x="284" y="16"/>
                  </a:lnTo>
                  <a:lnTo>
                    <a:pt x="281" y="19"/>
                  </a:lnTo>
                  <a:lnTo>
                    <a:pt x="284" y="18"/>
                  </a:lnTo>
                  <a:lnTo>
                    <a:pt x="275" y="18"/>
                  </a:lnTo>
                  <a:lnTo>
                    <a:pt x="271" y="21"/>
                  </a:lnTo>
                  <a:lnTo>
                    <a:pt x="275" y="19"/>
                  </a:lnTo>
                  <a:lnTo>
                    <a:pt x="263" y="19"/>
                  </a:lnTo>
                  <a:lnTo>
                    <a:pt x="259" y="23"/>
                  </a:lnTo>
                  <a:lnTo>
                    <a:pt x="263" y="21"/>
                  </a:lnTo>
                  <a:lnTo>
                    <a:pt x="254" y="21"/>
                  </a:lnTo>
                  <a:lnTo>
                    <a:pt x="250" y="25"/>
                  </a:lnTo>
                  <a:lnTo>
                    <a:pt x="250" y="29"/>
                  </a:lnTo>
                  <a:lnTo>
                    <a:pt x="256" y="23"/>
                  </a:lnTo>
                  <a:lnTo>
                    <a:pt x="244" y="23"/>
                  </a:lnTo>
                  <a:lnTo>
                    <a:pt x="240" y="27"/>
                  </a:lnTo>
                  <a:lnTo>
                    <a:pt x="244" y="25"/>
                  </a:lnTo>
                  <a:lnTo>
                    <a:pt x="234" y="25"/>
                  </a:lnTo>
                  <a:lnTo>
                    <a:pt x="231" y="27"/>
                  </a:lnTo>
                  <a:lnTo>
                    <a:pt x="232" y="27"/>
                  </a:lnTo>
                  <a:lnTo>
                    <a:pt x="225" y="27"/>
                  </a:lnTo>
                  <a:lnTo>
                    <a:pt x="221" y="31"/>
                  </a:lnTo>
                  <a:lnTo>
                    <a:pt x="225" y="29"/>
                  </a:lnTo>
                  <a:lnTo>
                    <a:pt x="215" y="29"/>
                  </a:lnTo>
                  <a:lnTo>
                    <a:pt x="211" y="33"/>
                  </a:lnTo>
                  <a:lnTo>
                    <a:pt x="215" y="31"/>
                  </a:lnTo>
                  <a:lnTo>
                    <a:pt x="204" y="31"/>
                  </a:lnTo>
                  <a:lnTo>
                    <a:pt x="200" y="35"/>
                  </a:lnTo>
                  <a:lnTo>
                    <a:pt x="204" y="33"/>
                  </a:lnTo>
                  <a:lnTo>
                    <a:pt x="198" y="33"/>
                  </a:lnTo>
                  <a:lnTo>
                    <a:pt x="194" y="37"/>
                  </a:lnTo>
                  <a:lnTo>
                    <a:pt x="198" y="35"/>
                  </a:lnTo>
                  <a:lnTo>
                    <a:pt x="188" y="35"/>
                  </a:lnTo>
                  <a:lnTo>
                    <a:pt x="184" y="39"/>
                  </a:lnTo>
                  <a:lnTo>
                    <a:pt x="188" y="37"/>
                  </a:lnTo>
                  <a:lnTo>
                    <a:pt x="179" y="37"/>
                  </a:lnTo>
                  <a:lnTo>
                    <a:pt x="175" y="41"/>
                  </a:lnTo>
                  <a:lnTo>
                    <a:pt x="179" y="39"/>
                  </a:lnTo>
                  <a:lnTo>
                    <a:pt x="173" y="39"/>
                  </a:lnTo>
                  <a:lnTo>
                    <a:pt x="169" y="41"/>
                  </a:lnTo>
                  <a:lnTo>
                    <a:pt x="171" y="41"/>
                  </a:lnTo>
                  <a:lnTo>
                    <a:pt x="163" y="41"/>
                  </a:lnTo>
                  <a:lnTo>
                    <a:pt x="159" y="45"/>
                  </a:lnTo>
                  <a:lnTo>
                    <a:pt x="163" y="43"/>
                  </a:lnTo>
                  <a:lnTo>
                    <a:pt x="155" y="43"/>
                  </a:lnTo>
                  <a:lnTo>
                    <a:pt x="152" y="46"/>
                  </a:lnTo>
                  <a:lnTo>
                    <a:pt x="155" y="45"/>
                  </a:lnTo>
                  <a:lnTo>
                    <a:pt x="150" y="45"/>
                  </a:lnTo>
                  <a:lnTo>
                    <a:pt x="146" y="48"/>
                  </a:lnTo>
                  <a:lnTo>
                    <a:pt x="146" y="52"/>
                  </a:lnTo>
                  <a:lnTo>
                    <a:pt x="152" y="46"/>
                  </a:lnTo>
                  <a:lnTo>
                    <a:pt x="142" y="46"/>
                  </a:lnTo>
                  <a:lnTo>
                    <a:pt x="138" y="50"/>
                  </a:lnTo>
                  <a:lnTo>
                    <a:pt x="142" y="48"/>
                  </a:lnTo>
                  <a:lnTo>
                    <a:pt x="138" y="48"/>
                  </a:lnTo>
                  <a:lnTo>
                    <a:pt x="134" y="52"/>
                  </a:lnTo>
                  <a:lnTo>
                    <a:pt x="138" y="50"/>
                  </a:lnTo>
                  <a:lnTo>
                    <a:pt x="132" y="50"/>
                  </a:lnTo>
                  <a:lnTo>
                    <a:pt x="128" y="54"/>
                  </a:lnTo>
                  <a:lnTo>
                    <a:pt x="132" y="52"/>
                  </a:lnTo>
                  <a:lnTo>
                    <a:pt x="125" y="52"/>
                  </a:lnTo>
                  <a:lnTo>
                    <a:pt x="121" y="56"/>
                  </a:lnTo>
                  <a:lnTo>
                    <a:pt x="125" y="54"/>
                  </a:lnTo>
                  <a:lnTo>
                    <a:pt x="119" y="54"/>
                  </a:lnTo>
                  <a:lnTo>
                    <a:pt x="115" y="58"/>
                  </a:lnTo>
                  <a:lnTo>
                    <a:pt x="119" y="56"/>
                  </a:lnTo>
                  <a:lnTo>
                    <a:pt x="115" y="56"/>
                  </a:lnTo>
                  <a:lnTo>
                    <a:pt x="111" y="60"/>
                  </a:lnTo>
                  <a:lnTo>
                    <a:pt x="115" y="58"/>
                  </a:lnTo>
                  <a:lnTo>
                    <a:pt x="109" y="58"/>
                  </a:lnTo>
                  <a:lnTo>
                    <a:pt x="105" y="62"/>
                  </a:lnTo>
                  <a:lnTo>
                    <a:pt x="109" y="60"/>
                  </a:lnTo>
                  <a:lnTo>
                    <a:pt x="103" y="60"/>
                  </a:lnTo>
                  <a:lnTo>
                    <a:pt x="100" y="64"/>
                  </a:lnTo>
                  <a:lnTo>
                    <a:pt x="103" y="62"/>
                  </a:lnTo>
                  <a:lnTo>
                    <a:pt x="98" y="62"/>
                  </a:lnTo>
                  <a:lnTo>
                    <a:pt x="94" y="66"/>
                  </a:lnTo>
                  <a:lnTo>
                    <a:pt x="98" y="64"/>
                  </a:lnTo>
                  <a:lnTo>
                    <a:pt x="94" y="64"/>
                  </a:lnTo>
                  <a:lnTo>
                    <a:pt x="90" y="68"/>
                  </a:lnTo>
                  <a:lnTo>
                    <a:pt x="94" y="66"/>
                  </a:lnTo>
                  <a:lnTo>
                    <a:pt x="88" y="66"/>
                  </a:lnTo>
                  <a:lnTo>
                    <a:pt x="84" y="70"/>
                  </a:lnTo>
                  <a:lnTo>
                    <a:pt x="88" y="68"/>
                  </a:lnTo>
                  <a:lnTo>
                    <a:pt x="84" y="68"/>
                  </a:lnTo>
                  <a:lnTo>
                    <a:pt x="80" y="71"/>
                  </a:lnTo>
                  <a:lnTo>
                    <a:pt x="84" y="70"/>
                  </a:lnTo>
                  <a:lnTo>
                    <a:pt x="78" y="70"/>
                  </a:lnTo>
                  <a:lnTo>
                    <a:pt x="75" y="73"/>
                  </a:lnTo>
                  <a:lnTo>
                    <a:pt x="78" y="71"/>
                  </a:lnTo>
                  <a:lnTo>
                    <a:pt x="75" y="71"/>
                  </a:lnTo>
                  <a:lnTo>
                    <a:pt x="71" y="75"/>
                  </a:lnTo>
                  <a:lnTo>
                    <a:pt x="75" y="73"/>
                  </a:lnTo>
                  <a:lnTo>
                    <a:pt x="69" y="73"/>
                  </a:lnTo>
                  <a:lnTo>
                    <a:pt x="65" y="77"/>
                  </a:lnTo>
                  <a:lnTo>
                    <a:pt x="69" y="75"/>
                  </a:lnTo>
                  <a:lnTo>
                    <a:pt x="65" y="75"/>
                  </a:lnTo>
                  <a:lnTo>
                    <a:pt x="61" y="79"/>
                  </a:lnTo>
                  <a:lnTo>
                    <a:pt x="65" y="77"/>
                  </a:lnTo>
                  <a:lnTo>
                    <a:pt x="59" y="77"/>
                  </a:lnTo>
                  <a:lnTo>
                    <a:pt x="55" y="81"/>
                  </a:lnTo>
                  <a:lnTo>
                    <a:pt x="59" y="79"/>
                  </a:lnTo>
                  <a:lnTo>
                    <a:pt x="55" y="79"/>
                  </a:lnTo>
                  <a:lnTo>
                    <a:pt x="51" y="83"/>
                  </a:lnTo>
                  <a:lnTo>
                    <a:pt x="51" y="87"/>
                  </a:lnTo>
                  <a:lnTo>
                    <a:pt x="57" y="81"/>
                  </a:lnTo>
                  <a:lnTo>
                    <a:pt x="51" y="81"/>
                  </a:lnTo>
                  <a:lnTo>
                    <a:pt x="48" y="85"/>
                  </a:lnTo>
                  <a:lnTo>
                    <a:pt x="51" y="83"/>
                  </a:lnTo>
                  <a:lnTo>
                    <a:pt x="46" y="83"/>
                  </a:lnTo>
                  <a:lnTo>
                    <a:pt x="42" y="87"/>
                  </a:lnTo>
                  <a:lnTo>
                    <a:pt x="46" y="85"/>
                  </a:lnTo>
                  <a:lnTo>
                    <a:pt x="42" y="85"/>
                  </a:lnTo>
                  <a:lnTo>
                    <a:pt x="40" y="87"/>
                  </a:lnTo>
                  <a:lnTo>
                    <a:pt x="36" y="91"/>
                  </a:lnTo>
                  <a:lnTo>
                    <a:pt x="40" y="89"/>
                  </a:lnTo>
                  <a:lnTo>
                    <a:pt x="34" y="89"/>
                  </a:lnTo>
                  <a:lnTo>
                    <a:pt x="30" y="93"/>
                  </a:lnTo>
                  <a:lnTo>
                    <a:pt x="34" y="91"/>
                  </a:lnTo>
                  <a:lnTo>
                    <a:pt x="30" y="91"/>
                  </a:lnTo>
                  <a:lnTo>
                    <a:pt x="26" y="95"/>
                  </a:lnTo>
                  <a:lnTo>
                    <a:pt x="26" y="98"/>
                  </a:lnTo>
                  <a:lnTo>
                    <a:pt x="32" y="93"/>
                  </a:lnTo>
                  <a:lnTo>
                    <a:pt x="26" y="93"/>
                  </a:lnTo>
                  <a:lnTo>
                    <a:pt x="25" y="95"/>
                  </a:lnTo>
                  <a:lnTo>
                    <a:pt x="21" y="98"/>
                  </a:lnTo>
                  <a:lnTo>
                    <a:pt x="25" y="96"/>
                  </a:lnTo>
                  <a:lnTo>
                    <a:pt x="19" y="96"/>
                  </a:lnTo>
                  <a:lnTo>
                    <a:pt x="17" y="98"/>
                  </a:lnTo>
                  <a:lnTo>
                    <a:pt x="13" y="102"/>
                  </a:lnTo>
                  <a:lnTo>
                    <a:pt x="17" y="100"/>
                  </a:lnTo>
                  <a:lnTo>
                    <a:pt x="11" y="100"/>
                  </a:lnTo>
                  <a:lnTo>
                    <a:pt x="7" y="104"/>
                  </a:lnTo>
                  <a:lnTo>
                    <a:pt x="7" y="108"/>
                  </a:lnTo>
                  <a:lnTo>
                    <a:pt x="13" y="102"/>
                  </a:lnTo>
                  <a:lnTo>
                    <a:pt x="9" y="102"/>
                  </a:lnTo>
                  <a:lnTo>
                    <a:pt x="5" y="106"/>
                  </a:lnTo>
                  <a:lnTo>
                    <a:pt x="9" y="104"/>
                  </a:lnTo>
                  <a:lnTo>
                    <a:pt x="5" y="104"/>
                  </a:lnTo>
                  <a:lnTo>
                    <a:pt x="1" y="108"/>
                  </a:lnTo>
                  <a:lnTo>
                    <a:pt x="1" y="112"/>
                  </a:lnTo>
                  <a:lnTo>
                    <a:pt x="7" y="106"/>
                  </a:lnTo>
                  <a:lnTo>
                    <a:pt x="1" y="106"/>
                  </a:lnTo>
                  <a:lnTo>
                    <a:pt x="0" y="108"/>
                  </a:lnTo>
                  <a:lnTo>
                    <a:pt x="7" y="116"/>
                  </a:lnTo>
                  <a:lnTo>
                    <a:pt x="3" y="118"/>
                  </a:lnTo>
                  <a:lnTo>
                    <a:pt x="7" y="118"/>
                  </a:lnTo>
                  <a:lnTo>
                    <a:pt x="9" y="118"/>
                  </a:lnTo>
                  <a:lnTo>
                    <a:pt x="11" y="118"/>
                  </a:lnTo>
                  <a:lnTo>
                    <a:pt x="11" y="116"/>
                  </a:lnTo>
                  <a:lnTo>
                    <a:pt x="13" y="116"/>
                  </a:lnTo>
                  <a:lnTo>
                    <a:pt x="13" y="114"/>
                  </a:lnTo>
                  <a:lnTo>
                    <a:pt x="13" y="112"/>
                  </a:lnTo>
                  <a:lnTo>
                    <a:pt x="13" y="110"/>
                  </a:lnTo>
                  <a:lnTo>
                    <a:pt x="7" y="116"/>
                  </a:lnTo>
                  <a:lnTo>
                    <a:pt x="9" y="116"/>
                  </a:lnTo>
                  <a:lnTo>
                    <a:pt x="11" y="116"/>
                  </a:lnTo>
                  <a:lnTo>
                    <a:pt x="13" y="116"/>
                  </a:lnTo>
                  <a:lnTo>
                    <a:pt x="13" y="114"/>
                  </a:lnTo>
                  <a:lnTo>
                    <a:pt x="15" y="112"/>
                  </a:lnTo>
                  <a:lnTo>
                    <a:pt x="11" y="114"/>
                  </a:lnTo>
                  <a:lnTo>
                    <a:pt x="13" y="114"/>
                  </a:lnTo>
                  <a:lnTo>
                    <a:pt x="15" y="114"/>
                  </a:lnTo>
                  <a:lnTo>
                    <a:pt x="17" y="114"/>
                  </a:lnTo>
                  <a:lnTo>
                    <a:pt x="17" y="112"/>
                  </a:lnTo>
                  <a:lnTo>
                    <a:pt x="19" y="112"/>
                  </a:lnTo>
                  <a:lnTo>
                    <a:pt x="19" y="110"/>
                  </a:lnTo>
                  <a:lnTo>
                    <a:pt x="19" y="108"/>
                  </a:lnTo>
                  <a:lnTo>
                    <a:pt x="19" y="106"/>
                  </a:lnTo>
                  <a:lnTo>
                    <a:pt x="13" y="112"/>
                  </a:lnTo>
                  <a:lnTo>
                    <a:pt x="17" y="112"/>
                  </a:lnTo>
                  <a:lnTo>
                    <a:pt x="19" y="112"/>
                  </a:lnTo>
                  <a:lnTo>
                    <a:pt x="21" y="112"/>
                  </a:lnTo>
                  <a:lnTo>
                    <a:pt x="21" y="110"/>
                  </a:lnTo>
                  <a:lnTo>
                    <a:pt x="25" y="106"/>
                  </a:lnTo>
                  <a:lnTo>
                    <a:pt x="21" y="108"/>
                  </a:lnTo>
                  <a:lnTo>
                    <a:pt x="25" y="108"/>
                  </a:lnTo>
                  <a:lnTo>
                    <a:pt x="26" y="108"/>
                  </a:lnTo>
                  <a:lnTo>
                    <a:pt x="28" y="108"/>
                  </a:lnTo>
                  <a:lnTo>
                    <a:pt x="28" y="106"/>
                  </a:lnTo>
                  <a:lnTo>
                    <a:pt x="32" y="102"/>
                  </a:lnTo>
                  <a:lnTo>
                    <a:pt x="28" y="104"/>
                  </a:lnTo>
                  <a:lnTo>
                    <a:pt x="32" y="104"/>
                  </a:lnTo>
                  <a:lnTo>
                    <a:pt x="34" y="104"/>
                  </a:lnTo>
                  <a:lnTo>
                    <a:pt x="36" y="104"/>
                  </a:lnTo>
                  <a:lnTo>
                    <a:pt x="36" y="102"/>
                  </a:lnTo>
                  <a:lnTo>
                    <a:pt x="38" y="102"/>
                  </a:lnTo>
                  <a:lnTo>
                    <a:pt x="38" y="100"/>
                  </a:lnTo>
                  <a:lnTo>
                    <a:pt x="38" y="98"/>
                  </a:lnTo>
                  <a:lnTo>
                    <a:pt x="38" y="96"/>
                  </a:lnTo>
                  <a:lnTo>
                    <a:pt x="32" y="102"/>
                  </a:lnTo>
                  <a:lnTo>
                    <a:pt x="34" y="102"/>
                  </a:lnTo>
                  <a:lnTo>
                    <a:pt x="36" y="102"/>
                  </a:lnTo>
                  <a:lnTo>
                    <a:pt x="38" y="102"/>
                  </a:lnTo>
                  <a:lnTo>
                    <a:pt x="38" y="100"/>
                  </a:lnTo>
                  <a:lnTo>
                    <a:pt x="40" y="98"/>
                  </a:lnTo>
                  <a:lnTo>
                    <a:pt x="36" y="100"/>
                  </a:lnTo>
                  <a:lnTo>
                    <a:pt x="40" y="100"/>
                  </a:lnTo>
                  <a:lnTo>
                    <a:pt x="42" y="100"/>
                  </a:lnTo>
                  <a:lnTo>
                    <a:pt x="44" y="100"/>
                  </a:lnTo>
                  <a:lnTo>
                    <a:pt x="44" y="98"/>
                  </a:lnTo>
                  <a:lnTo>
                    <a:pt x="48" y="95"/>
                  </a:lnTo>
                  <a:lnTo>
                    <a:pt x="44" y="96"/>
                  </a:lnTo>
                  <a:lnTo>
                    <a:pt x="46" y="96"/>
                  </a:lnTo>
                  <a:lnTo>
                    <a:pt x="48" y="96"/>
                  </a:lnTo>
                  <a:lnTo>
                    <a:pt x="50" y="96"/>
                  </a:lnTo>
                  <a:lnTo>
                    <a:pt x="50" y="95"/>
                  </a:lnTo>
                  <a:lnTo>
                    <a:pt x="51" y="93"/>
                  </a:lnTo>
                  <a:lnTo>
                    <a:pt x="48" y="95"/>
                  </a:lnTo>
                  <a:lnTo>
                    <a:pt x="51" y="95"/>
                  </a:lnTo>
                  <a:lnTo>
                    <a:pt x="53" y="95"/>
                  </a:lnTo>
                  <a:lnTo>
                    <a:pt x="55" y="95"/>
                  </a:lnTo>
                  <a:lnTo>
                    <a:pt x="55" y="93"/>
                  </a:lnTo>
                  <a:lnTo>
                    <a:pt x="57" y="91"/>
                  </a:lnTo>
                  <a:lnTo>
                    <a:pt x="53" y="93"/>
                  </a:lnTo>
                  <a:lnTo>
                    <a:pt x="57" y="93"/>
                  </a:lnTo>
                  <a:lnTo>
                    <a:pt x="59" y="93"/>
                  </a:lnTo>
                  <a:lnTo>
                    <a:pt x="61" y="93"/>
                  </a:lnTo>
                  <a:lnTo>
                    <a:pt x="61" y="91"/>
                  </a:lnTo>
                  <a:lnTo>
                    <a:pt x="63" y="91"/>
                  </a:lnTo>
                  <a:lnTo>
                    <a:pt x="63" y="89"/>
                  </a:lnTo>
                  <a:lnTo>
                    <a:pt x="63" y="87"/>
                  </a:lnTo>
                  <a:lnTo>
                    <a:pt x="63" y="85"/>
                  </a:lnTo>
                  <a:lnTo>
                    <a:pt x="57" y="91"/>
                  </a:lnTo>
                  <a:lnTo>
                    <a:pt x="59" y="91"/>
                  </a:lnTo>
                  <a:lnTo>
                    <a:pt x="61" y="91"/>
                  </a:lnTo>
                  <a:lnTo>
                    <a:pt x="63" y="91"/>
                  </a:lnTo>
                  <a:lnTo>
                    <a:pt x="63" y="89"/>
                  </a:lnTo>
                  <a:lnTo>
                    <a:pt x="65" y="87"/>
                  </a:lnTo>
                  <a:lnTo>
                    <a:pt x="61" y="89"/>
                  </a:lnTo>
                  <a:lnTo>
                    <a:pt x="65" y="89"/>
                  </a:lnTo>
                  <a:lnTo>
                    <a:pt x="67" y="89"/>
                  </a:lnTo>
                  <a:lnTo>
                    <a:pt x="69" y="89"/>
                  </a:lnTo>
                  <a:lnTo>
                    <a:pt x="69" y="87"/>
                  </a:lnTo>
                  <a:lnTo>
                    <a:pt x="71" y="85"/>
                  </a:lnTo>
                  <a:lnTo>
                    <a:pt x="67" y="87"/>
                  </a:lnTo>
                  <a:lnTo>
                    <a:pt x="69" y="87"/>
                  </a:lnTo>
                  <a:lnTo>
                    <a:pt x="71" y="87"/>
                  </a:lnTo>
                  <a:lnTo>
                    <a:pt x="73" y="87"/>
                  </a:lnTo>
                  <a:lnTo>
                    <a:pt x="73" y="85"/>
                  </a:lnTo>
                  <a:lnTo>
                    <a:pt x="75" y="83"/>
                  </a:lnTo>
                  <a:lnTo>
                    <a:pt x="71" y="85"/>
                  </a:lnTo>
                  <a:lnTo>
                    <a:pt x="75" y="85"/>
                  </a:lnTo>
                  <a:lnTo>
                    <a:pt x="77" y="85"/>
                  </a:lnTo>
                  <a:lnTo>
                    <a:pt x="78" y="85"/>
                  </a:lnTo>
                  <a:lnTo>
                    <a:pt x="78" y="83"/>
                  </a:lnTo>
                  <a:lnTo>
                    <a:pt x="80" y="81"/>
                  </a:lnTo>
                  <a:lnTo>
                    <a:pt x="77" y="83"/>
                  </a:lnTo>
                  <a:lnTo>
                    <a:pt x="78" y="83"/>
                  </a:lnTo>
                  <a:lnTo>
                    <a:pt x="80" y="83"/>
                  </a:lnTo>
                  <a:lnTo>
                    <a:pt x="82" y="83"/>
                  </a:lnTo>
                  <a:lnTo>
                    <a:pt x="82" y="81"/>
                  </a:lnTo>
                  <a:lnTo>
                    <a:pt x="84" y="79"/>
                  </a:lnTo>
                  <a:lnTo>
                    <a:pt x="80" y="81"/>
                  </a:lnTo>
                  <a:lnTo>
                    <a:pt x="84" y="81"/>
                  </a:lnTo>
                  <a:lnTo>
                    <a:pt x="86" y="81"/>
                  </a:lnTo>
                  <a:lnTo>
                    <a:pt x="88" y="81"/>
                  </a:lnTo>
                  <a:lnTo>
                    <a:pt x="88" y="79"/>
                  </a:lnTo>
                  <a:lnTo>
                    <a:pt x="90" y="77"/>
                  </a:lnTo>
                  <a:lnTo>
                    <a:pt x="86" y="79"/>
                  </a:lnTo>
                  <a:lnTo>
                    <a:pt x="88" y="79"/>
                  </a:lnTo>
                  <a:lnTo>
                    <a:pt x="90" y="79"/>
                  </a:lnTo>
                  <a:lnTo>
                    <a:pt x="92" y="79"/>
                  </a:lnTo>
                  <a:lnTo>
                    <a:pt x="92" y="77"/>
                  </a:lnTo>
                  <a:lnTo>
                    <a:pt x="94" y="75"/>
                  </a:lnTo>
                  <a:lnTo>
                    <a:pt x="90" y="77"/>
                  </a:lnTo>
                  <a:lnTo>
                    <a:pt x="94" y="77"/>
                  </a:lnTo>
                  <a:lnTo>
                    <a:pt x="96" y="77"/>
                  </a:lnTo>
                  <a:lnTo>
                    <a:pt x="98" y="77"/>
                  </a:lnTo>
                  <a:lnTo>
                    <a:pt x="98" y="75"/>
                  </a:lnTo>
                  <a:lnTo>
                    <a:pt x="100" y="73"/>
                  </a:lnTo>
                  <a:lnTo>
                    <a:pt x="96" y="75"/>
                  </a:lnTo>
                  <a:lnTo>
                    <a:pt x="98" y="75"/>
                  </a:lnTo>
                  <a:lnTo>
                    <a:pt x="100" y="75"/>
                  </a:lnTo>
                  <a:lnTo>
                    <a:pt x="102" y="75"/>
                  </a:lnTo>
                  <a:lnTo>
                    <a:pt x="102" y="73"/>
                  </a:lnTo>
                  <a:lnTo>
                    <a:pt x="103" y="71"/>
                  </a:lnTo>
                  <a:lnTo>
                    <a:pt x="100" y="73"/>
                  </a:lnTo>
                  <a:lnTo>
                    <a:pt x="103" y="73"/>
                  </a:lnTo>
                  <a:lnTo>
                    <a:pt x="105" y="73"/>
                  </a:lnTo>
                  <a:lnTo>
                    <a:pt x="107" y="73"/>
                  </a:lnTo>
                  <a:lnTo>
                    <a:pt x="107" y="71"/>
                  </a:lnTo>
                  <a:lnTo>
                    <a:pt x="109" y="70"/>
                  </a:lnTo>
                  <a:lnTo>
                    <a:pt x="105" y="71"/>
                  </a:lnTo>
                  <a:lnTo>
                    <a:pt x="109" y="71"/>
                  </a:lnTo>
                  <a:lnTo>
                    <a:pt x="111" y="71"/>
                  </a:lnTo>
                  <a:lnTo>
                    <a:pt x="113" y="71"/>
                  </a:lnTo>
                  <a:lnTo>
                    <a:pt x="113" y="70"/>
                  </a:lnTo>
                  <a:lnTo>
                    <a:pt x="115" y="68"/>
                  </a:lnTo>
                  <a:lnTo>
                    <a:pt x="111" y="70"/>
                  </a:lnTo>
                  <a:lnTo>
                    <a:pt x="115" y="70"/>
                  </a:lnTo>
                  <a:lnTo>
                    <a:pt x="117" y="70"/>
                  </a:lnTo>
                  <a:lnTo>
                    <a:pt x="119" y="70"/>
                  </a:lnTo>
                  <a:lnTo>
                    <a:pt x="119" y="68"/>
                  </a:lnTo>
                  <a:lnTo>
                    <a:pt x="121" y="66"/>
                  </a:lnTo>
                  <a:lnTo>
                    <a:pt x="117" y="68"/>
                  </a:lnTo>
                  <a:lnTo>
                    <a:pt x="119" y="68"/>
                  </a:lnTo>
                  <a:lnTo>
                    <a:pt x="121" y="68"/>
                  </a:lnTo>
                  <a:lnTo>
                    <a:pt x="123" y="68"/>
                  </a:lnTo>
                  <a:lnTo>
                    <a:pt x="123" y="66"/>
                  </a:lnTo>
                  <a:lnTo>
                    <a:pt x="125" y="64"/>
                  </a:lnTo>
                  <a:lnTo>
                    <a:pt x="121" y="66"/>
                  </a:lnTo>
                  <a:lnTo>
                    <a:pt x="125" y="66"/>
                  </a:lnTo>
                  <a:lnTo>
                    <a:pt x="127" y="66"/>
                  </a:lnTo>
                  <a:lnTo>
                    <a:pt x="128" y="66"/>
                  </a:lnTo>
                  <a:lnTo>
                    <a:pt x="128" y="64"/>
                  </a:lnTo>
                  <a:lnTo>
                    <a:pt x="130" y="62"/>
                  </a:lnTo>
                  <a:lnTo>
                    <a:pt x="127" y="64"/>
                  </a:lnTo>
                  <a:lnTo>
                    <a:pt x="132" y="64"/>
                  </a:lnTo>
                  <a:lnTo>
                    <a:pt x="134" y="64"/>
                  </a:lnTo>
                  <a:lnTo>
                    <a:pt x="136" y="64"/>
                  </a:lnTo>
                  <a:lnTo>
                    <a:pt x="136" y="62"/>
                  </a:lnTo>
                  <a:lnTo>
                    <a:pt x="138" y="60"/>
                  </a:lnTo>
                  <a:lnTo>
                    <a:pt x="134" y="62"/>
                  </a:lnTo>
                  <a:lnTo>
                    <a:pt x="138" y="62"/>
                  </a:lnTo>
                  <a:lnTo>
                    <a:pt x="140" y="62"/>
                  </a:lnTo>
                  <a:lnTo>
                    <a:pt x="142" y="62"/>
                  </a:lnTo>
                  <a:lnTo>
                    <a:pt x="142" y="60"/>
                  </a:lnTo>
                  <a:lnTo>
                    <a:pt x="144" y="58"/>
                  </a:lnTo>
                  <a:lnTo>
                    <a:pt x="140" y="60"/>
                  </a:lnTo>
                  <a:lnTo>
                    <a:pt x="142" y="60"/>
                  </a:lnTo>
                  <a:lnTo>
                    <a:pt x="144" y="60"/>
                  </a:lnTo>
                  <a:lnTo>
                    <a:pt x="146" y="60"/>
                  </a:lnTo>
                  <a:lnTo>
                    <a:pt x="146" y="58"/>
                  </a:lnTo>
                  <a:lnTo>
                    <a:pt x="148" y="56"/>
                  </a:lnTo>
                  <a:lnTo>
                    <a:pt x="144" y="58"/>
                  </a:lnTo>
                  <a:lnTo>
                    <a:pt x="152" y="58"/>
                  </a:lnTo>
                  <a:lnTo>
                    <a:pt x="154" y="58"/>
                  </a:lnTo>
                  <a:lnTo>
                    <a:pt x="155" y="58"/>
                  </a:lnTo>
                  <a:lnTo>
                    <a:pt x="155" y="56"/>
                  </a:lnTo>
                  <a:lnTo>
                    <a:pt x="157" y="56"/>
                  </a:lnTo>
                  <a:lnTo>
                    <a:pt x="157" y="54"/>
                  </a:lnTo>
                  <a:lnTo>
                    <a:pt x="157" y="52"/>
                  </a:lnTo>
                  <a:lnTo>
                    <a:pt x="157" y="50"/>
                  </a:lnTo>
                  <a:lnTo>
                    <a:pt x="152" y="56"/>
                  </a:lnTo>
                  <a:lnTo>
                    <a:pt x="155" y="56"/>
                  </a:lnTo>
                  <a:lnTo>
                    <a:pt x="157" y="56"/>
                  </a:lnTo>
                  <a:lnTo>
                    <a:pt x="159" y="56"/>
                  </a:lnTo>
                  <a:lnTo>
                    <a:pt x="159" y="54"/>
                  </a:lnTo>
                  <a:lnTo>
                    <a:pt x="161" y="52"/>
                  </a:lnTo>
                  <a:lnTo>
                    <a:pt x="157" y="54"/>
                  </a:lnTo>
                  <a:lnTo>
                    <a:pt x="163" y="54"/>
                  </a:lnTo>
                  <a:lnTo>
                    <a:pt x="165" y="54"/>
                  </a:lnTo>
                  <a:lnTo>
                    <a:pt x="167" y="54"/>
                  </a:lnTo>
                  <a:lnTo>
                    <a:pt x="167" y="52"/>
                  </a:lnTo>
                  <a:lnTo>
                    <a:pt x="169" y="50"/>
                  </a:lnTo>
                  <a:lnTo>
                    <a:pt x="165" y="52"/>
                  </a:lnTo>
                  <a:lnTo>
                    <a:pt x="171" y="52"/>
                  </a:lnTo>
                  <a:lnTo>
                    <a:pt x="173" y="52"/>
                  </a:lnTo>
                  <a:lnTo>
                    <a:pt x="177" y="50"/>
                  </a:lnTo>
                  <a:lnTo>
                    <a:pt x="175" y="50"/>
                  </a:lnTo>
                  <a:lnTo>
                    <a:pt x="179" y="50"/>
                  </a:lnTo>
                  <a:lnTo>
                    <a:pt x="180" y="50"/>
                  </a:lnTo>
                  <a:lnTo>
                    <a:pt x="182" y="50"/>
                  </a:lnTo>
                  <a:lnTo>
                    <a:pt x="182" y="48"/>
                  </a:lnTo>
                  <a:lnTo>
                    <a:pt x="184" y="46"/>
                  </a:lnTo>
                  <a:lnTo>
                    <a:pt x="180" y="48"/>
                  </a:lnTo>
                  <a:lnTo>
                    <a:pt x="188" y="48"/>
                  </a:lnTo>
                  <a:lnTo>
                    <a:pt x="190" y="48"/>
                  </a:lnTo>
                  <a:lnTo>
                    <a:pt x="192" y="48"/>
                  </a:lnTo>
                  <a:lnTo>
                    <a:pt x="192" y="46"/>
                  </a:lnTo>
                  <a:lnTo>
                    <a:pt x="194" y="45"/>
                  </a:lnTo>
                  <a:lnTo>
                    <a:pt x="190" y="46"/>
                  </a:lnTo>
                  <a:lnTo>
                    <a:pt x="198" y="46"/>
                  </a:lnTo>
                  <a:lnTo>
                    <a:pt x="200" y="46"/>
                  </a:lnTo>
                  <a:lnTo>
                    <a:pt x="202" y="46"/>
                  </a:lnTo>
                  <a:lnTo>
                    <a:pt x="202" y="45"/>
                  </a:lnTo>
                  <a:lnTo>
                    <a:pt x="204" y="43"/>
                  </a:lnTo>
                  <a:lnTo>
                    <a:pt x="200" y="45"/>
                  </a:lnTo>
                  <a:lnTo>
                    <a:pt x="204" y="45"/>
                  </a:lnTo>
                  <a:lnTo>
                    <a:pt x="205" y="45"/>
                  </a:lnTo>
                  <a:lnTo>
                    <a:pt x="207" y="45"/>
                  </a:lnTo>
                  <a:lnTo>
                    <a:pt x="207" y="43"/>
                  </a:lnTo>
                  <a:lnTo>
                    <a:pt x="209" y="41"/>
                  </a:lnTo>
                  <a:lnTo>
                    <a:pt x="205" y="43"/>
                  </a:lnTo>
                  <a:lnTo>
                    <a:pt x="215" y="43"/>
                  </a:lnTo>
                  <a:lnTo>
                    <a:pt x="217" y="43"/>
                  </a:lnTo>
                  <a:lnTo>
                    <a:pt x="219" y="43"/>
                  </a:lnTo>
                  <a:lnTo>
                    <a:pt x="219" y="41"/>
                  </a:lnTo>
                  <a:lnTo>
                    <a:pt x="221" y="39"/>
                  </a:lnTo>
                  <a:lnTo>
                    <a:pt x="217" y="41"/>
                  </a:lnTo>
                  <a:lnTo>
                    <a:pt x="225" y="41"/>
                  </a:lnTo>
                  <a:lnTo>
                    <a:pt x="227" y="41"/>
                  </a:lnTo>
                  <a:lnTo>
                    <a:pt x="229" y="41"/>
                  </a:lnTo>
                  <a:lnTo>
                    <a:pt x="229" y="39"/>
                  </a:lnTo>
                  <a:lnTo>
                    <a:pt x="231" y="37"/>
                  </a:lnTo>
                  <a:lnTo>
                    <a:pt x="227" y="39"/>
                  </a:lnTo>
                  <a:lnTo>
                    <a:pt x="232" y="39"/>
                  </a:lnTo>
                  <a:lnTo>
                    <a:pt x="234" y="39"/>
                  </a:lnTo>
                  <a:lnTo>
                    <a:pt x="238" y="37"/>
                  </a:lnTo>
                  <a:lnTo>
                    <a:pt x="236" y="37"/>
                  </a:lnTo>
                  <a:lnTo>
                    <a:pt x="244" y="37"/>
                  </a:lnTo>
                  <a:lnTo>
                    <a:pt x="246" y="37"/>
                  </a:lnTo>
                  <a:lnTo>
                    <a:pt x="248" y="37"/>
                  </a:lnTo>
                  <a:lnTo>
                    <a:pt x="248" y="35"/>
                  </a:lnTo>
                  <a:lnTo>
                    <a:pt x="250" y="33"/>
                  </a:lnTo>
                  <a:lnTo>
                    <a:pt x="246" y="35"/>
                  </a:lnTo>
                  <a:lnTo>
                    <a:pt x="256" y="35"/>
                  </a:lnTo>
                  <a:lnTo>
                    <a:pt x="257" y="35"/>
                  </a:lnTo>
                  <a:lnTo>
                    <a:pt x="259" y="35"/>
                  </a:lnTo>
                  <a:lnTo>
                    <a:pt x="259" y="33"/>
                  </a:lnTo>
                  <a:lnTo>
                    <a:pt x="261" y="33"/>
                  </a:lnTo>
                  <a:lnTo>
                    <a:pt x="261" y="31"/>
                  </a:lnTo>
                  <a:lnTo>
                    <a:pt x="261" y="29"/>
                  </a:lnTo>
                  <a:lnTo>
                    <a:pt x="261" y="27"/>
                  </a:lnTo>
                  <a:lnTo>
                    <a:pt x="256" y="33"/>
                  </a:lnTo>
                  <a:lnTo>
                    <a:pt x="263" y="33"/>
                  </a:lnTo>
                  <a:lnTo>
                    <a:pt x="265" y="33"/>
                  </a:lnTo>
                  <a:lnTo>
                    <a:pt x="267" y="33"/>
                  </a:lnTo>
                  <a:lnTo>
                    <a:pt x="267" y="31"/>
                  </a:lnTo>
                  <a:lnTo>
                    <a:pt x="269" y="29"/>
                  </a:lnTo>
                  <a:lnTo>
                    <a:pt x="265" y="31"/>
                  </a:lnTo>
                  <a:lnTo>
                    <a:pt x="275" y="31"/>
                  </a:lnTo>
                  <a:lnTo>
                    <a:pt x="277" y="31"/>
                  </a:lnTo>
                  <a:lnTo>
                    <a:pt x="279" y="31"/>
                  </a:lnTo>
                  <a:lnTo>
                    <a:pt x="279" y="29"/>
                  </a:lnTo>
                  <a:lnTo>
                    <a:pt x="281" y="27"/>
                  </a:lnTo>
                  <a:lnTo>
                    <a:pt x="277" y="29"/>
                  </a:lnTo>
                  <a:lnTo>
                    <a:pt x="284" y="29"/>
                  </a:lnTo>
                  <a:lnTo>
                    <a:pt x="286" y="29"/>
                  </a:lnTo>
                  <a:lnTo>
                    <a:pt x="288" y="29"/>
                  </a:lnTo>
                  <a:lnTo>
                    <a:pt x="288" y="27"/>
                  </a:lnTo>
                  <a:lnTo>
                    <a:pt x="290" y="25"/>
                  </a:lnTo>
                  <a:lnTo>
                    <a:pt x="286" y="27"/>
                  </a:lnTo>
                  <a:lnTo>
                    <a:pt x="296" y="27"/>
                  </a:lnTo>
                  <a:lnTo>
                    <a:pt x="298" y="27"/>
                  </a:lnTo>
                  <a:lnTo>
                    <a:pt x="300" y="27"/>
                  </a:lnTo>
                  <a:lnTo>
                    <a:pt x="300" y="25"/>
                  </a:lnTo>
                  <a:lnTo>
                    <a:pt x="302" y="25"/>
                  </a:lnTo>
                  <a:lnTo>
                    <a:pt x="302" y="23"/>
                  </a:lnTo>
                  <a:lnTo>
                    <a:pt x="302" y="21"/>
                  </a:lnTo>
                  <a:lnTo>
                    <a:pt x="302" y="19"/>
                  </a:lnTo>
                  <a:lnTo>
                    <a:pt x="296" y="25"/>
                  </a:lnTo>
                  <a:lnTo>
                    <a:pt x="308" y="25"/>
                  </a:lnTo>
                  <a:lnTo>
                    <a:pt x="309" y="25"/>
                  </a:lnTo>
                  <a:lnTo>
                    <a:pt x="311" y="25"/>
                  </a:lnTo>
                  <a:lnTo>
                    <a:pt x="311" y="23"/>
                  </a:lnTo>
                  <a:lnTo>
                    <a:pt x="313" y="21"/>
                  </a:lnTo>
                  <a:lnTo>
                    <a:pt x="309" y="23"/>
                  </a:lnTo>
                  <a:lnTo>
                    <a:pt x="321" y="23"/>
                  </a:lnTo>
                  <a:lnTo>
                    <a:pt x="323" y="23"/>
                  </a:lnTo>
                  <a:lnTo>
                    <a:pt x="325" y="23"/>
                  </a:lnTo>
                  <a:lnTo>
                    <a:pt x="325" y="21"/>
                  </a:lnTo>
                  <a:lnTo>
                    <a:pt x="327" y="19"/>
                  </a:lnTo>
                  <a:lnTo>
                    <a:pt x="323" y="21"/>
                  </a:lnTo>
                  <a:lnTo>
                    <a:pt x="342" y="21"/>
                  </a:lnTo>
                  <a:lnTo>
                    <a:pt x="344" y="21"/>
                  </a:lnTo>
                  <a:lnTo>
                    <a:pt x="344" y="19"/>
                  </a:lnTo>
                  <a:lnTo>
                    <a:pt x="346" y="19"/>
                  </a:lnTo>
                  <a:lnTo>
                    <a:pt x="346" y="18"/>
                  </a:lnTo>
                  <a:lnTo>
                    <a:pt x="346" y="16"/>
                  </a:lnTo>
                  <a:lnTo>
                    <a:pt x="346" y="14"/>
                  </a:lnTo>
                  <a:lnTo>
                    <a:pt x="340" y="19"/>
                  </a:lnTo>
                  <a:lnTo>
                    <a:pt x="358" y="19"/>
                  </a:lnTo>
                  <a:lnTo>
                    <a:pt x="359" y="19"/>
                  </a:lnTo>
                  <a:lnTo>
                    <a:pt x="361" y="19"/>
                  </a:lnTo>
                  <a:lnTo>
                    <a:pt x="361" y="18"/>
                  </a:lnTo>
                  <a:lnTo>
                    <a:pt x="363" y="16"/>
                  </a:lnTo>
                  <a:lnTo>
                    <a:pt x="359" y="18"/>
                  </a:lnTo>
                  <a:lnTo>
                    <a:pt x="375" y="18"/>
                  </a:lnTo>
                  <a:lnTo>
                    <a:pt x="377" y="18"/>
                  </a:lnTo>
                  <a:lnTo>
                    <a:pt x="381" y="16"/>
                  </a:lnTo>
                  <a:lnTo>
                    <a:pt x="379" y="16"/>
                  </a:lnTo>
                  <a:lnTo>
                    <a:pt x="404" y="16"/>
                  </a:lnTo>
                  <a:lnTo>
                    <a:pt x="406" y="16"/>
                  </a:lnTo>
                  <a:lnTo>
                    <a:pt x="408" y="16"/>
                  </a:lnTo>
                  <a:lnTo>
                    <a:pt x="408" y="14"/>
                  </a:lnTo>
                  <a:lnTo>
                    <a:pt x="410" y="12"/>
                  </a:lnTo>
                  <a:lnTo>
                    <a:pt x="406" y="14"/>
                  </a:lnTo>
                  <a:lnTo>
                    <a:pt x="531" y="14"/>
                  </a:lnTo>
                  <a:lnTo>
                    <a:pt x="533" y="14"/>
                  </a:lnTo>
                  <a:lnTo>
                    <a:pt x="537" y="12"/>
                  </a:lnTo>
                  <a:lnTo>
                    <a:pt x="535" y="12"/>
                  </a:lnTo>
                  <a:lnTo>
                    <a:pt x="538" y="12"/>
                  </a:lnTo>
                  <a:lnTo>
                    <a:pt x="537" y="12"/>
                  </a:lnTo>
                  <a:lnTo>
                    <a:pt x="540" y="14"/>
                  </a:lnTo>
                  <a:lnTo>
                    <a:pt x="542" y="14"/>
                  </a:lnTo>
                  <a:lnTo>
                    <a:pt x="644" y="1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36" name="Freeform 296"/>
            <p:cNvSpPr>
              <a:spLocks/>
            </p:cNvSpPr>
            <p:nvPr/>
          </p:nvSpPr>
          <p:spPr bwMode="auto">
            <a:xfrm>
              <a:off x="2240" y="2977"/>
              <a:ext cx="0" cy="78"/>
            </a:xfrm>
            <a:custGeom>
              <a:avLst/>
              <a:gdLst>
                <a:gd name="T0" fmla="*/ 300 w 341"/>
                <a:gd name="T1" fmla="*/ 19 h 82"/>
                <a:gd name="T2" fmla="*/ 289 w 341"/>
                <a:gd name="T3" fmla="*/ 23 h 82"/>
                <a:gd name="T4" fmla="*/ 280 w 341"/>
                <a:gd name="T5" fmla="*/ 25 h 82"/>
                <a:gd name="T6" fmla="*/ 275 w 341"/>
                <a:gd name="T7" fmla="*/ 30 h 82"/>
                <a:gd name="T8" fmla="*/ 262 w 341"/>
                <a:gd name="T9" fmla="*/ 36 h 82"/>
                <a:gd name="T10" fmla="*/ 252 w 341"/>
                <a:gd name="T11" fmla="*/ 42 h 82"/>
                <a:gd name="T12" fmla="*/ 239 w 341"/>
                <a:gd name="T13" fmla="*/ 48 h 82"/>
                <a:gd name="T14" fmla="*/ 225 w 341"/>
                <a:gd name="T15" fmla="*/ 53 h 82"/>
                <a:gd name="T16" fmla="*/ 202 w 341"/>
                <a:gd name="T17" fmla="*/ 60 h 82"/>
                <a:gd name="T18" fmla="*/ 177 w 341"/>
                <a:gd name="T19" fmla="*/ 65 h 82"/>
                <a:gd name="T20" fmla="*/ 125 w 341"/>
                <a:gd name="T21" fmla="*/ 67 h 82"/>
                <a:gd name="T22" fmla="*/ 108 w 341"/>
                <a:gd name="T23" fmla="*/ 61 h 82"/>
                <a:gd name="T24" fmla="*/ 88 w 341"/>
                <a:gd name="T25" fmla="*/ 59 h 82"/>
                <a:gd name="T26" fmla="*/ 83 w 341"/>
                <a:gd name="T27" fmla="*/ 57 h 82"/>
                <a:gd name="T28" fmla="*/ 71 w 341"/>
                <a:gd name="T29" fmla="*/ 51 h 82"/>
                <a:gd name="T30" fmla="*/ 64 w 341"/>
                <a:gd name="T31" fmla="*/ 46 h 82"/>
                <a:gd name="T32" fmla="*/ 50 w 341"/>
                <a:gd name="T33" fmla="*/ 40 h 82"/>
                <a:gd name="T34" fmla="*/ 45 w 341"/>
                <a:gd name="T35" fmla="*/ 36 h 82"/>
                <a:gd name="T36" fmla="*/ 37 w 341"/>
                <a:gd name="T37" fmla="*/ 28 h 82"/>
                <a:gd name="T38" fmla="*/ 25 w 341"/>
                <a:gd name="T39" fmla="*/ 20 h 82"/>
                <a:gd name="T40" fmla="*/ 13 w 341"/>
                <a:gd name="T41" fmla="*/ 5 h 82"/>
                <a:gd name="T42" fmla="*/ 2 w 341"/>
                <a:gd name="T43" fmla="*/ 13 h 82"/>
                <a:gd name="T44" fmla="*/ 6 w 341"/>
                <a:gd name="T45" fmla="*/ 15 h 82"/>
                <a:gd name="T46" fmla="*/ 22 w 341"/>
                <a:gd name="T47" fmla="*/ 28 h 82"/>
                <a:gd name="T48" fmla="*/ 25 w 341"/>
                <a:gd name="T49" fmla="*/ 36 h 82"/>
                <a:gd name="T50" fmla="*/ 38 w 341"/>
                <a:gd name="T51" fmla="*/ 42 h 82"/>
                <a:gd name="T52" fmla="*/ 47 w 341"/>
                <a:gd name="T53" fmla="*/ 50 h 82"/>
                <a:gd name="T54" fmla="*/ 52 w 341"/>
                <a:gd name="T55" fmla="*/ 53 h 82"/>
                <a:gd name="T56" fmla="*/ 60 w 341"/>
                <a:gd name="T57" fmla="*/ 57 h 82"/>
                <a:gd name="T58" fmla="*/ 64 w 341"/>
                <a:gd name="T59" fmla="*/ 59 h 82"/>
                <a:gd name="T60" fmla="*/ 77 w 341"/>
                <a:gd name="T61" fmla="*/ 63 h 82"/>
                <a:gd name="T62" fmla="*/ 83 w 341"/>
                <a:gd name="T63" fmla="*/ 67 h 82"/>
                <a:gd name="T64" fmla="*/ 91 w 341"/>
                <a:gd name="T65" fmla="*/ 71 h 82"/>
                <a:gd name="T66" fmla="*/ 102 w 341"/>
                <a:gd name="T67" fmla="*/ 73 h 82"/>
                <a:gd name="T68" fmla="*/ 118 w 341"/>
                <a:gd name="T69" fmla="*/ 76 h 82"/>
                <a:gd name="T70" fmla="*/ 169 w 341"/>
                <a:gd name="T71" fmla="*/ 76 h 82"/>
                <a:gd name="T72" fmla="*/ 182 w 341"/>
                <a:gd name="T73" fmla="*/ 73 h 82"/>
                <a:gd name="T74" fmla="*/ 202 w 341"/>
                <a:gd name="T75" fmla="*/ 71 h 82"/>
                <a:gd name="T76" fmla="*/ 207 w 341"/>
                <a:gd name="T77" fmla="*/ 67 h 82"/>
                <a:gd name="T78" fmla="*/ 214 w 341"/>
                <a:gd name="T79" fmla="*/ 65 h 82"/>
                <a:gd name="T80" fmla="*/ 229 w 341"/>
                <a:gd name="T81" fmla="*/ 63 h 82"/>
                <a:gd name="T82" fmla="*/ 231 w 341"/>
                <a:gd name="T83" fmla="*/ 60 h 82"/>
                <a:gd name="T84" fmla="*/ 242 w 341"/>
                <a:gd name="T85" fmla="*/ 59 h 82"/>
                <a:gd name="T86" fmla="*/ 244 w 341"/>
                <a:gd name="T87" fmla="*/ 55 h 82"/>
                <a:gd name="T88" fmla="*/ 255 w 341"/>
                <a:gd name="T89" fmla="*/ 53 h 82"/>
                <a:gd name="T90" fmla="*/ 257 w 341"/>
                <a:gd name="T91" fmla="*/ 50 h 82"/>
                <a:gd name="T92" fmla="*/ 265 w 341"/>
                <a:gd name="T93" fmla="*/ 48 h 82"/>
                <a:gd name="T94" fmla="*/ 269 w 341"/>
                <a:gd name="T95" fmla="*/ 44 h 82"/>
                <a:gd name="T96" fmla="*/ 279 w 341"/>
                <a:gd name="T97" fmla="*/ 42 h 82"/>
                <a:gd name="T98" fmla="*/ 280 w 341"/>
                <a:gd name="T99" fmla="*/ 40 h 82"/>
                <a:gd name="T100" fmla="*/ 282 w 341"/>
                <a:gd name="T101" fmla="*/ 36 h 82"/>
                <a:gd name="T102" fmla="*/ 292 w 341"/>
                <a:gd name="T103" fmla="*/ 34 h 82"/>
                <a:gd name="T104" fmla="*/ 300 w 341"/>
                <a:gd name="T105" fmla="*/ 28 h 82"/>
                <a:gd name="T106" fmla="*/ 298 w 341"/>
                <a:gd name="T107" fmla="*/ 28 h 82"/>
                <a:gd name="T108" fmla="*/ 307 w 341"/>
                <a:gd name="T109" fmla="*/ 26 h 82"/>
                <a:gd name="T110" fmla="*/ 314 w 341"/>
                <a:gd name="T111" fmla="*/ 21 h 82"/>
                <a:gd name="T112" fmla="*/ 309 w 341"/>
                <a:gd name="T113" fmla="*/ 13 h 8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41" h="82">
                  <a:moveTo>
                    <a:pt x="334" y="13"/>
                  </a:moveTo>
                  <a:lnTo>
                    <a:pt x="332" y="15"/>
                  </a:lnTo>
                  <a:lnTo>
                    <a:pt x="335" y="13"/>
                  </a:lnTo>
                  <a:lnTo>
                    <a:pt x="332" y="13"/>
                  </a:lnTo>
                  <a:lnTo>
                    <a:pt x="328" y="17"/>
                  </a:lnTo>
                  <a:lnTo>
                    <a:pt x="328" y="21"/>
                  </a:lnTo>
                  <a:lnTo>
                    <a:pt x="334" y="15"/>
                  </a:lnTo>
                  <a:lnTo>
                    <a:pt x="328" y="15"/>
                  </a:lnTo>
                  <a:lnTo>
                    <a:pt x="324" y="19"/>
                  </a:lnTo>
                  <a:lnTo>
                    <a:pt x="328" y="17"/>
                  </a:lnTo>
                  <a:lnTo>
                    <a:pt x="324" y="17"/>
                  </a:lnTo>
                  <a:lnTo>
                    <a:pt x="320" y="21"/>
                  </a:lnTo>
                  <a:lnTo>
                    <a:pt x="324" y="19"/>
                  </a:lnTo>
                  <a:lnTo>
                    <a:pt x="320" y="19"/>
                  </a:lnTo>
                  <a:lnTo>
                    <a:pt x="316" y="23"/>
                  </a:lnTo>
                  <a:lnTo>
                    <a:pt x="320" y="21"/>
                  </a:lnTo>
                  <a:lnTo>
                    <a:pt x="316" y="21"/>
                  </a:lnTo>
                  <a:lnTo>
                    <a:pt x="312" y="25"/>
                  </a:lnTo>
                  <a:lnTo>
                    <a:pt x="312" y="28"/>
                  </a:lnTo>
                  <a:lnTo>
                    <a:pt x="318" y="23"/>
                  </a:lnTo>
                  <a:lnTo>
                    <a:pt x="312" y="23"/>
                  </a:lnTo>
                  <a:lnTo>
                    <a:pt x="308" y="27"/>
                  </a:lnTo>
                  <a:lnTo>
                    <a:pt x="312" y="25"/>
                  </a:lnTo>
                  <a:lnTo>
                    <a:pt x="308" y="25"/>
                  </a:lnTo>
                  <a:lnTo>
                    <a:pt x="305" y="28"/>
                  </a:lnTo>
                  <a:lnTo>
                    <a:pt x="308" y="27"/>
                  </a:lnTo>
                  <a:lnTo>
                    <a:pt x="303" y="27"/>
                  </a:lnTo>
                  <a:lnTo>
                    <a:pt x="299" y="30"/>
                  </a:lnTo>
                  <a:lnTo>
                    <a:pt x="303" y="28"/>
                  </a:lnTo>
                  <a:lnTo>
                    <a:pt x="299" y="28"/>
                  </a:lnTo>
                  <a:lnTo>
                    <a:pt x="295" y="32"/>
                  </a:lnTo>
                  <a:lnTo>
                    <a:pt x="299" y="30"/>
                  </a:lnTo>
                  <a:lnTo>
                    <a:pt x="295" y="30"/>
                  </a:lnTo>
                  <a:lnTo>
                    <a:pt x="291" y="34"/>
                  </a:lnTo>
                  <a:lnTo>
                    <a:pt x="291" y="38"/>
                  </a:lnTo>
                  <a:lnTo>
                    <a:pt x="297" y="32"/>
                  </a:lnTo>
                  <a:lnTo>
                    <a:pt x="293" y="32"/>
                  </a:lnTo>
                  <a:lnTo>
                    <a:pt x="289" y="36"/>
                  </a:lnTo>
                  <a:lnTo>
                    <a:pt x="293" y="34"/>
                  </a:lnTo>
                  <a:lnTo>
                    <a:pt x="289" y="34"/>
                  </a:lnTo>
                  <a:lnTo>
                    <a:pt x="285" y="38"/>
                  </a:lnTo>
                  <a:lnTo>
                    <a:pt x="289" y="36"/>
                  </a:lnTo>
                  <a:lnTo>
                    <a:pt x="283" y="36"/>
                  </a:lnTo>
                  <a:lnTo>
                    <a:pt x="280" y="40"/>
                  </a:lnTo>
                  <a:lnTo>
                    <a:pt x="283" y="38"/>
                  </a:lnTo>
                  <a:lnTo>
                    <a:pt x="280" y="38"/>
                  </a:lnTo>
                  <a:lnTo>
                    <a:pt x="276" y="42"/>
                  </a:lnTo>
                  <a:lnTo>
                    <a:pt x="280" y="40"/>
                  </a:lnTo>
                  <a:lnTo>
                    <a:pt x="276" y="40"/>
                  </a:lnTo>
                  <a:lnTo>
                    <a:pt x="272" y="44"/>
                  </a:lnTo>
                  <a:lnTo>
                    <a:pt x="276" y="42"/>
                  </a:lnTo>
                  <a:lnTo>
                    <a:pt x="272" y="42"/>
                  </a:lnTo>
                  <a:lnTo>
                    <a:pt x="268" y="46"/>
                  </a:lnTo>
                  <a:lnTo>
                    <a:pt x="272" y="44"/>
                  </a:lnTo>
                  <a:lnTo>
                    <a:pt x="266" y="44"/>
                  </a:lnTo>
                  <a:lnTo>
                    <a:pt x="262" y="48"/>
                  </a:lnTo>
                  <a:lnTo>
                    <a:pt x="266" y="46"/>
                  </a:lnTo>
                  <a:lnTo>
                    <a:pt x="262" y="46"/>
                  </a:lnTo>
                  <a:lnTo>
                    <a:pt x="258" y="50"/>
                  </a:lnTo>
                  <a:lnTo>
                    <a:pt x="262" y="48"/>
                  </a:lnTo>
                  <a:lnTo>
                    <a:pt x="258" y="48"/>
                  </a:lnTo>
                  <a:lnTo>
                    <a:pt x="255" y="52"/>
                  </a:lnTo>
                  <a:lnTo>
                    <a:pt x="258" y="50"/>
                  </a:lnTo>
                  <a:lnTo>
                    <a:pt x="253" y="50"/>
                  </a:lnTo>
                  <a:lnTo>
                    <a:pt x="249" y="53"/>
                  </a:lnTo>
                  <a:lnTo>
                    <a:pt x="253" y="52"/>
                  </a:lnTo>
                  <a:lnTo>
                    <a:pt x="247" y="52"/>
                  </a:lnTo>
                  <a:lnTo>
                    <a:pt x="243" y="55"/>
                  </a:lnTo>
                  <a:lnTo>
                    <a:pt x="247" y="53"/>
                  </a:lnTo>
                  <a:lnTo>
                    <a:pt x="243" y="53"/>
                  </a:lnTo>
                  <a:lnTo>
                    <a:pt x="239" y="57"/>
                  </a:lnTo>
                  <a:lnTo>
                    <a:pt x="243" y="55"/>
                  </a:lnTo>
                  <a:lnTo>
                    <a:pt x="235" y="55"/>
                  </a:lnTo>
                  <a:lnTo>
                    <a:pt x="231" y="59"/>
                  </a:lnTo>
                  <a:lnTo>
                    <a:pt x="235" y="57"/>
                  </a:lnTo>
                  <a:lnTo>
                    <a:pt x="230" y="57"/>
                  </a:lnTo>
                  <a:lnTo>
                    <a:pt x="226" y="61"/>
                  </a:lnTo>
                  <a:lnTo>
                    <a:pt x="226" y="65"/>
                  </a:lnTo>
                  <a:lnTo>
                    <a:pt x="231" y="59"/>
                  </a:lnTo>
                  <a:lnTo>
                    <a:pt x="222" y="59"/>
                  </a:lnTo>
                  <a:lnTo>
                    <a:pt x="218" y="63"/>
                  </a:lnTo>
                  <a:lnTo>
                    <a:pt x="222" y="61"/>
                  </a:lnTo>
                  <a:lnTo>
                    <a:pt x="214" y="61"/>
                  </a:lnTo>
                  <a:lnTo>
                    <a:pt x="210" y="65"/>
                  </a:lnTo>
                  <a:lnTo>
                    <a:pt x="214" y="63"/>
                  </a:lnTo>
                  <a:lnTo>
                    <a:pt x="206" y="63"/>
                  </a:lnTo>
                  <a:lnTo>
                    <a:pt x="203" y="67"/>
                  </a:lnTo>
                  <a:lnTo>
                    <a:pt x="206" y="65"/>
                  </a:lnTo>
                  <a:lnTo>
                    <a:pt x="195" y="65"/>
                  </a:lnTo>
                  <a:lnTo>
                    <a:pt x="191" y="69"/>
                  </a:lnTo>
                  <a:lnTo>
                    <a:pt x="195" y="67"/>
                  </a:lnTo>
                  <a:lnTo>
                    <a:pt x="185" y="67"/>
                  </a:lnTo>
                  <a:lnTo>
                    <a:pt x="181" y="69"/>
                  </a:lnTo>
                  <a:lnTo>
                    <a:pt x="183" y="69"/>
                  </a:lnTo>
                  <a:lnTo>
                    <a:pt x="170" y="69"/>
                  </a:lnTo>
                  <a:lnTo>
                    <a:pt x="166" y="73"/>
                  </a:lnTo>
                  <a:lnTo>
                    <a:pt x="170" y="71"/>
                  </a:lnTo>
                  <a:lnTo>
                    <a:pt x="133" y="71"/>
                  </a:lnTo>
                  <a:lnTo>
                    <a:pt x="135" y="71"/>
                  </a:lnTo>
                  <a:lnTo>
                    <a:pt x="131" y="69"/>
                  </a:lnTo>
                  <a:lnTo>
                    <a:pt x="122" y="69"/>
                  </a:lnTo>
                  <a:lnTo>
                    <a:pt x="126" y="71"/>
                  </a:lnTo>
                  <a:lnTo>
                    <a:pt x="124" y="69"/>
                  </a:lnTo>
                  <a:lnTo>
                    <a:pt x="124" y="67"/>
                  </a:lnTo>
                  <a:lnTo>
                    <a:pt x="114" y="67"/>
                  </a:lnTo>
                  <a:lnTo>
                    <a:pt x="118" y="69"/>
                  </a:lnTo>
                  <a:lnTo>
                    <a:pt x="116" y="67"/>
                  </a:lnTo>
                  <a:lnTo>
                    <a:pt x="116" y="65"/>
                  </a:lnTo>
                  <a:lnTo>
                    <a:pt x="106" y="65"/>
                  </a:lnTo>
                  <a:lnTo>
                    <a:pt x="110" y="67"/>
                  </a:lnTo>
                  <a:lnTo>
                    <a:pt x="108" y="65"/>
                  </a:lnTo>
                  <a:lnTo>
                    <a:pt x="108" y="63"/>
                  </a:lnTo>
                  <a:lnTo>
                    <a:pt x="101" y="63"/>
                  </a:lnTo>
                  <a:lnTo>
                    <a:pt x="104" y="65"/>
                  </a:lnTo>
                  <a:lnTo>
                    <a:pt x="103" y="63"/>
                  </a:lnTo>
                  <a:lnTo>
                    <a:pt x="103" y="61"/>
                  </a:lnTo>
                  <a:lnTo>
                    <a:pt x="95" y="61"/>
                  </a:lnTo>
                  <a:lnTo>
                    <a:pt x="99" y="63"/>
                  </a:lnTo>
                  <a:lnTo>
                    <a:pt x="97" y="61"/>
                  </a:lnTo>
                  <a:lnTo>
                    <a:pt x="97" y="59"/>
                  </a:lnTo>
                  <a:lnTo>
                    <a:pt x="89" y="59"/>
                  </a:lnTo>
                  <a:lnTo>
                    <a:pt x="93" y="61"/>
                  </a:lnTo>
                  <a:lnTo>
                    <a:pt x="91" y="59"/>
                  </a:lnTo>
                  <a:lnTo>
                    <a:pt x="91" y="57"/>
                  </a:lnTo>
                  <a:lnTo>
                    <a:pt x="85" y="57"/>
                  </a:lnTo>
                  <a:lnTo>
                    <a:pt x="89" y="59"/>
                  </a:lnTo>
                  <a:lnTo>
                    <a:pt x="87" y="57"/>
                  </a:lnTo>
                  <a:lnTo>
                    <a:pt x="87" y="55"/>
                  </a:lnTo>
                  <a:lnTo>
                    <a:pt x="79" y="55"/>
                  </a:lnTo>
                  <a:lnTo>
                    <a:pt x="83" y="57"/>
                  </a:lnTo>
                  <a:lnTo>
                    <a:pt x="81" y="55"/>
                  </a:lnTo>
                  <a:lnTo>
                    <a:pt x="81" y="53"/>
                  </a:lnTo>
                  <a:lnTo>
                    <a:pt x="76" y="53"/>
                  </a:lnTo>
                  <a:lnTo>
                    <a:pt x="79" y="55"/>
                  </a:lnTo>
                  <a:lnTo>
                    <a:pt x="77" y="53"/>
                  </a:lnTo>
                  <a:lnTo>
                    <a:pt x="77" y="52"/>
                  </a:lnTo>
                  <a:lnTo>
                    <a:pt x="72" y="52"/>
                  </a:lnTo>
                  <a:lnTo>
                    <a:pt x="76" y="53"/>
                  </a:lnTo>
                  <a:lnTo>
                    <a:pt x="74" y="52"/>
                  </a:lnTo>
                  <a:lnTo>
                    <a:pt x="74" y="50"/>
                  </a:lnTo>
                  <a:lnTo>
                    <a:pt x="68" y="50"/>
                  </a:lnTo>
                  <a:lnTo>
                    <a:pt x="72" y="52"/>
                  </a:lnTo>
                  <a:lnTo>
                    <a:pt x="70" y="50"/>
                  </a:lnTo>
                  <a:lnTo>
                    <a:pt x="70" y="48"/>
                  </a:lnTo>
                  <a:lnTo>
                    <a:pt x="64" y="48"/>
                  </a:lnTo>
                  <a:lnTo>
                    <a:pt x="68" y="50"/>
                  </a:lnTo>
                  <a:lnTo>
                    <a:pt x="64" y="46"/>
                  </a:lnTo>
                  <a:lnTo>
                    <a:pt x="64" y="44"/>
                  </a:lnTo>
                  <a:lnTo>
                    <a:pt x="58" y="44"/>
                  </a:lnTo>
                  <a:lnTo>
                    <a:pt x="62" y="46"/>
                  </a:lnTo>
                  <a:lnTo>
                    <a:pt x="60" y="44"/>
                  </a:lnTo>
                  <a:lnTo>
                    <a:pt x="60" y="42"/>
                  </a:lnTo>
                  <a:lnTo>
                    <a:pt x="54" y="42"/>
                  </a:lnTo>
                  <a:lnTo>
                    <a:pt x="58" y="44"/>
                  </a:lnTo>
                  <a:lnTo>
                    <a:pt x="56" y="42"/>
                  </a:lnTo>
                  <a:lnTo>
                    <a:pt x="56" y="40"/>
                  </a:lnTo>
                  <a:lnTo>
                    <a:pt x="51" y="40"/>
                  </a:lnTo>
                  <a:lnTo>
                    <a:pt x="54" y="42"/>
                  </a:lnTo>
                  <a:lnTo>
                    <a:pt x="51" y="38"/>
                  </a:lnTo>
                  <a:lnTo>
                    <a:pt x="51" y="36"/>
                  </a:lnTo>
                  <a:lnTo>
                    <a:pt x="45" y="36"/>
                  </a:lnTo>
                  <a:lnTo>
                    <a:pt x="49" y="38"/>
                  </a:lnTo>
                  <a:lnTo>
                    <a:pt x="45" y="34"/>
                  </a:lnTo>
                  <a:lnTo>
                    <a:pt x="45" y="32"/>
                  </a:lnTo>
                  <a:lnTo>
                    <a:pt x="39" y="32"/>
                  </a:lnTo>
                  <a:lnTo>
                    <a:pt x="43" y="34"/>
                  </a:lnTo>
                  <a:lnTo>
                    <a:pt x="39" y="30"/>
                  </a:lnTo>
                  <a:lnTo>
                    <a:pt x="39" y="28"/>
                  </a:lnTo>
                  <a:lnTo>
                    <a:pt x="33" y="28"/>
                  </a:lnTo>
                  <a:lnTo>
                    <a:pt x="39" y="34"/>
                  </a:lnTo>
                  <a:lnTo>
                    <a:pt x="39" y="30"/>
                  </a:lnTo>
                  <a:lnTo>
                    <a:pt x="37" y="28"/>
                  </a:lnTo>
                  <a:lnTo>
                    <a:pt x="37" y="27"/>
                  </a:lnTo>
                  <a:lnTo>
                    <a:pt x="31" y="27"/>
                  </a:lnTo>
                  <a:lnTo>
                    <a:pt x="35" y="28"/>
                  </a:lnTo>
                  <a:lnTo>
                    <a:pt x="27" y="21"/>
                  </a:lnTo>
                  <a:lnTo>
                    <a:pt x="27" y="19"/>
                  </a:lnTo>
                  <a:lnTo>
                    <a:pt x="22" y="19"/>
                  </a:lnTo>
                  <a:lnTo>
                    <a:pt x="27" y="25"/>
                  </a:lnTo>
                  <a:lnTo>
                    <a:pt x="27" y="21"/>
                  </a:lnTo>
                  <a:lnTo>
                    <a:pt x="26" y="19"/>
                  </a:lnTo>
                  <a:lnTo>
                    <a:pt x="14" y="7"/>
                  </a:lnTo>
                  <a:lnTo>
                    <a:pt x="16" y="11"/>
                  </a:lnTo>
                  <a:lnTo>
                    <a:pt x="16" y="7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8" y="3"/>
                  </a:lnTo>
                  <a:lnTo>
                    <a:pt x="14" y="9"/>
                  </a:lnTo>
                  <a:lnTo>
                    <a:pt x="14" y="5"/>
                  </a:lnTo>
                  <a:lnTo>
                    <a:pt x="12" y="3"/>
                  </a:lnTo>
                  <a:lnTo>
                    <a:pt x="8" y="0"/>
                  </a:lnTo>
                  <a:lnTo>
                    <a:pt x="10" y="3"/>
                  </a:lnTo>
                  <a:lnTo>
                    <a:pt x="0" y="7"/>
                  </a:lnTo>
                  <a:lnTo>
                    <a:pt x="4" y="11"/>
                  </a:lnTo>
                  <a:lnTo>
                    <a:pt x="2" y="7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6" y="15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4" y="9"/>
                  </a:lnTo>
                  <a:lnTo>
                    <a:pt x="4" y="11"/>
                  </a:lnTo>
                  <a:lnTo>
                    <a:pt x="4" y="13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18" y="27"/>
                  </a:lnTo>
                  <a:lnTo>
                    <a:pt x="16" y="23"/>
                  </a:lnTo>
                  <a:lnTo>
                    <a:pt x="16" y="25"/>
                  </a:lnTo>
                  <a:lnTo>
                    <a:pt x="16" y="27"/>
                  </a:lnTo>
                  <a:lnTo>
                    <a:pt x="16" y="28"/>
                  </a:lnTo>
                  <a:lnTo>
                    <a:pt x="18" y="28"/>
                  </a:lnTo>
                  <a:lnTo>
                    <a:pt x="20" y="30"/>
                  </a:lnTo>
                  <a:lnTo>
                    <a:pt x="22" y="30"/>
                  </a:lnTo>
                  <a:lnTo>
                    <a:pt x="24" y="30"/>
                  </a:lnTo>
                  <a:lnTo>
                    <a:pt x="20" y="28"/>
                  </a:lnTo>
                  <a:lnTo>
                    <a:pt x="27" y="36"/>
                  </a:lnTo>
                  <a:lnTo>
                    <a:pt x="29" y="38"/>
                  </a:lnTo>
                  <a:lnTo>
                    <a:pt x="31" y="38"/>
                  </a:lnTo>
                  <a:lnTo>
                    <a:pt x="33" y="38"/>
                  </a:lnTo>
                  <a:lnTo>
                    <a:pt x="27" y="32"/>
                  </a:lnTo>
                  <a:lnTo>
                    <a:pt x="27" y="34"/>
                  </a:lnTo>
                  <a:lnTo>
                    <a:pt x="27" y="36"/>
                  </a:lnTo>
                  <a:lnTo>
                    <a:pt x="27" y="38"/>
                  </a:lnTo>
                  <a:lnTo>
                    <a:pt x="29" y="38"/>
                  </a:lnTo>
                  <a:lnTo>
                    <a:pt x="31" y="40"/>
                  </a:lnTo>
                  <a:lnTo>
                    <a:pt x="33" y="40"/>
                  </a:lnTo>
                  <a:lnTo>
                    <a:pt x="35" y="40"/>
                  </a:lnTo>
                  <a:lnTo>
                    <a:pt x="31" y="38"/>
                  </a:lnTo>
                  <a:lnTo>
                    <a:pt x="35" y="42"/>
                  </a:lnTo>
                  <a:lnTo>
                    <a:pt x="37" y="44"/>
                  </a:lnTo>
                  <a:lnTo>
                    <a:pt x="39" y="44"/>
                  </a:lnTo>
                  <a:lnTo>
                    <a:pt x="41" y="44"/>
                  </a:lnTo>
                  <a:lnTo>
                    <a:pt x="37" y="42"/>
                  </a:lnTo>
                  <a:lnTo>
                    <a:pt x="41" y="46"/>
                  </a:lnTo>
                  <a:lnTo>
                    <a:pt x="43" y="48"/>
                  </a:lnTo>
                  <a:lnTo>
                    <a:pt x="45" y="48"/>
                  </a:lnTo>
                  <a:lnTo>
                    <a:pt x="47" y="48"/>
                  </a:lnTo>
                  <a:lnTo>
                    <a:pt x="43" y="46"/>
                  </a:lnTo>
                  <a:lnTo>
                    <a:pt x="47" y="50"/>
                  </a:lnTo>
                  <a:lnTo>
                    <a:pt x="49" y="52"/>
                  </a:lnTo>
                  <a:lnTo>
                    <a:pt x="51" y="52"/>
                  </a:lnTo>
                  <a:lnTo>
                    <a:pt x="52" y="52"/>
                  </a:lnTo>
                  <a:lnTo>
                    <a:pt x="49" y="50"/>
                  </a:lnTo>
                  <a:lnTo>
                    <a:pt x="51" y="52"/>
                  </a:lnTo>
                  <a:lnTo>
                    <a:pt x="52" y="53"/>
                  </a:lnTo>
                  <a:lnTo>
                    <a:pt x="54" y="53"/>
                  </a:lnTo>
                  <a:lnTo>
                    <a:pt x="56" y="53"/>
                  </a:lnTo>
                  <a:lnTo>
                    <a:pt x="52" y="52"/>
                  </a:lnTo>
                  <a:lnTo>
                    <a:pt x="54" y="53"/>
                  </a:lnTo>
                  <a:lnTo>
                    <a:pt x="56" y="55"/>
                  </a:lnTo>
                  <a:lnTo>
                    <a:pt x="58" y="55"/>
                  </a:lnTo>
                  <a:lnTo>
                    <a:pt x="60" y="55"/>
                  </a:lnTo>
                  <a:lnTo>
                    <a:pt x="56" y="53"/>
                  </a:lnTo>
                  <a:lnTo>
                    <a:pt x="60" y="57"/>
                  </a:lnTo>
                  <a:lnTo>
                    <a:pt x="62" y="59"/>
                  </a:lnTo>
                  <a:lnTo>
                    <a:pt x="64" y="59"/>
                  </a:lnTo>
                  <a:lnTo>
                    <a:pt x="66" y="59"/>
                  </a:lnTo>
                  <a:lnTo>
                    <a:pt x="62" y="57"/>
                  </a:lnTo>
                  <a:lnTo>
                    <a:pt x="64" y="59"/>
                  </a:lnTo>
                  <a:lnTo>
                    <a:pt x="66" y="61"/>
                  </a:lnTo>
                  <a:lnTo>
                    <a:pt x="68" y="61"/>
                  </a:lnTo>
                  <a:lnTo>
                    <a:pt x="70" y="61"/>
                  </a:lnTo>
                  <a:lnTo>
                    <a:pt x="66" y="59"/>
                  </a:lnTo>
                  <a:lnTo>
                    <a:pt x="68" y="61"/>
                  </a:lnTo>
                  <a:lnTo>
                    <a:pt x="70" y="63"/>
                  </a:lnTo>
                  <a:lnTo>
                    <a:pt x="72" y="63"/>
                  </a:lnTo>
                  <a:lnTo>
                    <a:pt x="74" y="63"/>
                  </a:lnTo>
                  <a:lnTo>
                    <a:pt x="70" y="61"/>
                  </a:lnTo>
                  <a:lnTo>
                    <a:pt x="72" y="63"/>
                  </a:lnTo>
                  <a:lnTo>
                    <a:pt x="74" y="65"/>
                  </a:lnTo>
                  <a:lnTo>
                    <a:pt x="76" y="65"/>
                  </a:lnTo>
                  <a:lnTo>
                    <a:pt x="77" y="65"/>
                  </a:lnTo>
                  <a:lnTo>
                    <a:pt x="74" y="63"/>
                  </a:lnTo>
                  <a:lnTo>
                    <a:pt x="76" y="65"/>
                  </a:lnTo>
                  <a:lnTo>
                    <a:pt x="77" y="67"/>
                  </a:lnTo>
                  <a:lnTo>
                    <a:pt x="79" y="67"/>
                  </a:lnTo>
                  <a:lnTo>
                    <a:pt x="83" y="67"/>
                  </a:lnTo>
                  <a:lnTo>
                    <a:pt x="79" y="65"/>
                  </a:lnTo>
                  <a:lnTo>
                    <a:pt x="81" y="67"/>
                  </a:lnTo>
                  <a:lnTo>
                    <a:pt x="83" y="69"/>
                  </a:lnTo>
                  <a:lnTo>
                    <a:pt x="85" y="69"/>
                  </a:lnTo>
                  <a:lnTo>
                    <a:pt x="87" y="69"/>
                  </a:lnTo>
                  <a:lnTo>
                    <a:pt x="83" y="67"/>
                  </a:lnTo>
                  <a:lnTo>
                    <a:pt x="85" y="69"/>
                  </a:lnTo>
                  <a:lnTo>
                    <a:pt x="87" y="71"/>
                  </a:lnTo>
                  <a:lnTo>
                    <a:pt x="89" y="71"/>
                  </a:lnTo>
                  <a:lnTo>
                    <a:pt x="93" y="71"/>
                  </a:lnTo>
                  <a:lnTo>
                    <a:pt x="89" y="69"/>
                  </a:lnTo>
                  <a:lnTo>
                    <a:pt x="91" y="71"/>
                  </a:lnTo>
                  <a:lnTo>
                    <a:pt x="93" y="73"/>
                  </a:lnTo>
                  <a:lnTo>
                    <a:pt x="95" y="73"/>
                  </a:lnTo>
                  <a:lnTo>
                    <a:pt x="99" y="73"/>
                  </a:lnTo>
                  <a:lnTo>
                    <a:pt x="95" y="71"/>
                  </a:lnTo>
                  <a:lnTo>
                    <a:pt x="97" y="73"/>
                  </a:lnTo>
                  <a:lnTo>
                    <a:pt x="99" y="75"/>
                  </a:lnTo>
                  <a:lnTo>
                    <a:pt x="101" y="75"/>
                  </a:lnTo>
                  <a:lnTo>
                    <a:pt x="104" y="75"/>
                  </a:lnTo>
                  <a:lnTo>
                    <a:pt x="101" y="73"/>
                  </a:lnTo>
                  <a:lnTo>
                    <a:pt x="103" y="75"/>
                  </a:lnTo>
                  <a:lnTo>
                    <a:pt x="104" y="77"/>
                  </a:lnTo>
                  <a:lnTo>
                    <a:pt x="106" y="77"/>
                  </a:lnTo>
                  <a:lnTo>
                    <a:pt x="112" y="77"/>
                  </a:lnTo>
                  <a:lnTo>
                    <a:pt x="108" y="75"/>
                  </a:lnTo>
                  <a:lnTo>
                    <a:pt x="110" y="77"/>
                  </a:lnTo>
                  <a:lnTo>
                    <a:pt x="112" y="78"/>
                  </a:lnTo>
                  <a:lnTo>
                    <a:pt x="114" y="78"/>
                  </a:lnTo>
                  <a:lnTo>
                    <a:pt x="120" y="78"/>
                  </a:lnTo>
                  <a:lnTo>
                    <a:pt x="116" y="77"/>
                  </a:lnTo>
                  <a:lnTo>
                    <a:pt x="118" y="78"/>
                  </a:lnTo>
                  <a:lnTo>
                    <a:pt x="120" y="80"/>
                  </a:lnTo>
                  <a:lnTo>
                    <a:pt x="122" y="80"/>
                  </a:lnTo>
                  <a:lnTo>
                    <a:pt x="129" y="80"/>
                  </a:lnTo>
                  <a:lnTo>
                    <a:pt x="128" y="80"/>
                  </a:lnTo>
                  <a:lnTo>
                    <a:pt x="131" y="82"/>
                  </a:lnTo>
                  <a:lnTo>
                    <a:pt x="133" y="82"/>
                  </a:lnTo>
                  <a:lnTo>
                    <a:pt x="170" y="82"/>
                  </a:lnTo>
                  <a:lnTo>
                    <a:pt x="172" y="82"/>
                  </a:lnTo>
                  <a:lnTo>
                    <a:pt x="174" y="82"/>
                  </a:lnTo>
                  <a:lnTo>
                    <a:pt x="174" y="80"/>
                  </a:lnTo>
                  <a:lnTo>
                    <a:pt x="176" y="78"/>
                  </a:lnTo>
                  <a:lnTo>
                    <a:pt x="172" y="80"/>
                  </a:lnTo>
                  <a:lnTo>
                    <a:pt x="183" y="80"/>
                  </a:lnTo>
                  <a:lnTo>
                    <a:pt x="185" y="80"/>
                  </a:lnTo>
                  <a:lnTo>
                    <a:pt x="189" y="78"/>
                  </a:lnTo>
                  <a:lnTo>
                    <a:pt x="187" y="78"/>
                  </a:lnTo>
                  <a:lnTo>
                    <a:pt x="195" y="78"/>
                  </a:lnTo>
                  <a:lnTo>
                    <a:pt x="197" y="78"/>
                  </a:lnTo>
                  <a:lnTo>
                    <a:pt x="199" y="78"/>
                  </a:lnTo>
                  <a:lnTo>
                    <a:pt x="199" y="77"/>
                  </a:lnTo>
                  <a:lnTo>
                    <a:pt x="201" y="75"/>
                  </a:lnTo>
                  <a:lnTo>
                    <a:pt x="197" y="77"/>
                  </a:lnTo>
                  <a:lnTo>
                    <a:pt x="206" y="77"/>
                  </a:lnTo>
                  <a:lnTo>
                    <a:pt x="208" y="77"/>
                  </a:lnTo>
                  <a:lnTo>
                    <a:pt x="210" y="77"/>
                  </a:lnTo>
                  <a:lnTo>
                    <a:pt x="210" y="75"/>
                  </a:lnTo>
                  <a:lnTo>
                    <a:pt x="212" y="73"/>
                  </a:lnTo>
                  <a:lnTo>
                    <a:pt x="208" y="75"/>
                  </a:lnTo>
                  <a:lnTo>
                    <a:pt x="214" y="75"/>
                  </a:lnTo>
                  <a:lnTo>
                    <a:pt x="216" y="75"/>
                  </a:lnTo>
                  <a:lnTo>
                    <a:pt x="218" y="75"/>
                  </a:lnTo>
                  <a:lnTo>
                    <a:pt x="218" y="73"/>
                  </a:lnTo>
                  <a:lnTo>
                    <a:pt x="220" y="71"/>
                  </a:lnTo>
                  <a:lnTo>
                    <a:pt x="216" y="73"/>
                  </a:lnTo>
                  <a:lnTo>
                    <a:pt x="222" y="73"/>
                  </a:lnTo>
                  <a:lnTo>
                    <a:pt x="224" y="73"/>
                  </a:lnTo>
                  <a:lnTo>
                    <a:pt x="226" y="73"/>
                  </a:lnTo>
                  <a:lnTo>
                    <a:pt x="226" y="71"/>
                  </a:lnTo>
                  <a:lnTo>
                    <a:pt x="228" y="69"/>
                  </a:lnTo>
                  <a:lnTo>
                    <a:pt x="224" y="71"/>
                  </a:lnTo>
                  <a:lnTo>
                    <a:pt x="231" y="71"/>
                  </a:lnTo>
                  <a:lnTo>
                    <a:pt x="233" y="71"/>
                  </a:lnTo>
                  <a:lnTo>
                    <a:pt x="235" y="71"/>
                  </a:lnTo>
                  <a:lnTo>
                    <a:pt x="235" y="69"/>
                  </a:lnTo>
                  <a:lnTo>
                    <a:pt x="237" y="69"/>
                  </a:lnTo>
                  <a:lnTo>
                    <a:pt x="237" y="67"/>
                  </a:lnTo>
                  <a:lnTo>
                    <a:pt x="237" y="65"/>
                  </a:lnTo>
                  <a:lnTo>
                    <a:pt x="237" y="63"/>
                  </a:lnTo>
                  <a:lnTo>
                    <a:pt x="231" y="69"/>
                  </a:lnTo>
                  <a:lnTo>
                    <a:pt x="235" y="69"/>
                  </a:lnTo>
                  <a:lnTo>
                    <a:pt x="237" y="69"/>
                  </a:lnTo>
                  <a:lnTo>
                    <a:pt x="239" y="69"/>
                  </a:lnTo>
                  <a:lnTo>
                    <a:pt x="239" y="67"/>
                  </a:lnTo>
                  <a:lnTo>
                    <a:pt x="241" y="65"/>
                  </a:lnTo>
                  <a:lnTo>
                    <a:pt x="237" y="67"/>
                  </a:lnTo>
                  <a:lnTo>
                    <a:pt x="243" y="67"/>
                  </a:lnTo>
                  <a:lnTo>
                    <a:pt x="245" y="67"/>
                  </a:lnTo>
                  <a:lnTo>
                    <a:pt x="247" y="67"/>
                  </a:lnTo>
                  <a:lnTo>
                    <a:pt x="247" y="65"/>
                  </a:lnTo>
                  <a:lnTo>
                    <a:pt x="249" y="63"/>
                  </a:lnTo>
                  <a:lnTo>
                    <a:pt x="245" y="65"/>
                  </a:lnTo>
                  <a:lnTo>
                    <a:pt x="247" y="65"/>
                  </a:lnTo>
                  <a:lnTo>
                    <a:pt x="249" y="65"/>
                  </a:lnTo>
                  <a:lnTo>
                    <a:pt x="251" y="65"/>
                  </a:lnTo>
                  <a:lnTo>
                    <a:pt x="251" y="63"/>
                  </a:lnTo>
                  <a:lnTo>
                    <a:pt x="253" y="61"/>
                  </a:lnTo>
                  <a:lnTo>
                    <a:pt x="249" y="63"/>
                  </a:lnTo>
                  <a:lnTo>
                    <a:pt x="253" y="63"/>
                  </a:lnTo>
                  <a:lnTo>
                    <a:pt x="255" y="63"/>
                  </a:lnTo>
                  <a:lnTo>
                    <a:pt x="257" y="63"/>
                  </a:lnTo>
                  <a:lnTo>
                    <a:pt x="257" y="61"/>
                  </a:lnTo>
                  <a:lnTo>
                    <a:pt x="258" y="59"/>
                  </a:lnTo>
                  <a:lnTo>
                    <a:pt x="255" y="61"/>
                  </a:lnTo>
                  <a:lnTo>
                    <a:pt x="258" y="61"/>
                  </a:lnTo>
                  <a:lnTo>
                    <a:pt x="260" y="61"/>
                  </a:lnTo>
                  <a:lnTo>
                    <a:pt x="262" y="61"/>
                  </a:lnTo>
                  <a:lnTo>
                    <a:pt x="262" y="59"/>
                  </a:lnTo>
                  <a:lnTo>
                    <a:pt x="264" y="57"/>
                  </a:lnTo>
                  <a:lnTo>
                    <a:pt x="260" y="59"/>
                  </a:lnTo>
                  <a:lnTo>
                    <a:pt x="262" y="59"/>
                  </a:lnTo>
                  <a:lnTo>
                    <a:pt x="264" y="59"/>
                  </a:lnTo>
                  <a:lnTo>
                    <a:pt x="266" y="59"/>
                  </a:lnTo>
                  <a:lnTo>
                    <a:pt x="266" y="57"/>
                  </a:lnTo>
                  <a:lnTo>
                    <a:pt x="268" y="55"/>
                  </a:lnTo>
                  <a:lnTo>
                    <a:pt x="264" y="57"/>
                  </a:lnTo>
                  <a:lnTo>
                    <a:pt x="266" y="57"/>
                  </a:lnTo>
                  <a:lnTo>
                    <a:pt x="268" y="57"/>
                  </a:lnTo>
                  <a:lnTo>
                    <a:pt x="270" y="57"/>
                  </a:lnTo>
                  <a:lnTo>
                    <a:pt x="270" y="55"/>
                  </a:lnTo>
                  <a:lnTo>
                    <a:pt x="272" y="53"/>
                  </a:lnTo>
                  <a:lnTo>
                    <a:pt x="268" y="55"/>
                  </a:lnTo>
                  <a:lnTo>
                    <a:pt x="272" y="55"/>
                  </a:lnTo>
                  <a:lnTo>
                    <a:pt x="274" y="55"/>
                  </a:lnTo>
                  <a:lnTo>
                    <a:pt x="276" y="55"/>
                  </a:lnTo>
                  <a:lnTo>
                    <a:pt x="276" y="53"/>
                  </a:lnTo>
                  <a:lnTo>
                    <a:pt x="278" y="52"/>
                  </a:lnTo>
                  <a:lnTo>
                    <a:pt x="274" y="53"/>
                  </a:lnTo>
                  <a:lnTo>
                    <a:pt x="276" y="53"/>
                  </a:lnTo>
                  <a:lnTo>
                    <a:pt x="278" y="53"/>
                  </a:lnTo>
                  <a:lnTo>
                    <a:pt x="280" y="53"/>
                  </a:lnTo>
                  <a:lnTo>
                    <a:pt x="280" y="52"/>
                  </a:lnTo>
                  <a:lnTo>
                    <a:pt x="282" y="50"/>
                  </a:lnTo>
                  <a:lnTo>
                    <a:pt x="278" y="52"/>
                  </a:lnTo>
                  <a:lnTo>
                    <a:pt x="280" y="52"/>
                  </a:lnTo>
                  <a:lnTo>
                    <a:pt x="282" y="52"/>
                  </a:lnTo>
                  <a:lnTo>
                    <a:pt x="283" y="52"/>
                  </a:lnTo>
                  <a:lnTo>
                    <a:pt x="283" y="50"/>
                  </a:lnTo>
                  <a:lnTo>
                    <a:pt x="285" y="48"/>
                  </a:lnTo>
                  <a:lnTo>
                    <a:pt x="282" y="50"/>
                  </a:lnTo>
                  <a:lnTo>
                    <a:pt x="283" y="50"/>
                  </a:lnTo>
                  <a:lnTo>
                    <a:pt x="285" y="50"/>
                  </a:lnTo>
                  <a:lnTo>
                    <a:pt x="287" y="50"/>
                  </a:lnTo>
                  <a:lnTo>
                    <a:pt x="287" y="48"/>
                  </a:lnTo>
                  <a:lnTo>
                    <a:pt x="289" y="46"/>
                  </a:lnTo>
                  <a:lnTo>
                    <a:pt x="285" y="48"/>
                  </a:lnTo>
                  <a:lnTo>
                    <a:pt x="289" y="48"/>
                  </a:lnTo>
                  <a:lnTo>
                    <a:pt x="291" y="48"/>
                  </a:lnTo>
                  <a:lnTo>
                    <a:pt x="293" y="48"/>
                  </a:lnTo>
                  <a:lnTo>
                    <a:pt x="293" y="46"/>
                  </a:lnTo>
                  <a:lnTo>
                    <a:pt x="295" y="44"/>
                  </a:lnTo>
                  <a:lnTo>
                    <a:pt x="291" y="46"/>
                  </a:lnTo>
                  <a:lnTo>
                    <a:pt x="293" y="46"/>
                  </a:lnTo>
                  <a:lnTo>
                    <a:pt x="295" y="46"/>
                  </a:lnTo>
                  <a:lnTo>
                    <a:pt x="297" y="46"/>
                  </a:lnTo>
                  <a:lnTo>
                    <a:pt x="297" y="44"/>
                  </a:lnTo>
                  <a:lnTo>
                    <a:pt x="299" y="42"/>
                  </a:lnTo>
                  <a:lnTo>
                    <a:pt x="295" y="44"/>
                  </a:lnTo>
                  <a:lnTo>
                    <a:pt x="297" y="44"/>
                  </a:lnTo>
                  <a:lnTo>
                    <a:pt x="299" y="44"/>
                  </a:lnTo>
                  <a:lnTo>
                    <a:pt x="301" y="44"/>
                  </a:lnTo>
                  <a:lnTo>
                    <a:pt x="301" y="42"/>
                  </a:lnTo>
                  <a:lnTo>
                    <a:pt x="303" y="42"/>
                  </a:lnTo>
                  <a:lnTo>
                    <a:pt x="303" y="40"/>
                  </a:lnTo>
                  <a:lnTo>
                    <a:pt x="303" y="38"/>
                  </a:lnTo>
                  <a:lnTo>
                    <a:pt x="303" y="36"/>
                  </a:lnTo>
                  <a:lnTo>
                    <a:pt x="297" y="42"/>
                  </a:lnTo>
                  <a:lnTo>
                    <a:pt x="299" y="42"/>
                  </a:lnTo>
                  <a:lnTo>
                    <a:pt x="301" y="42"/>
                  </a:lnTo>
                  <a:lnTo>
                    <a:pt x="303" y="42"/>
                  </a:lnTo>
                  <a:lnTo>
                    <a:pt x="303" y="40"/>
                  </a:lnTo>
                  <a:lnTo>
                    <a:pt x="305" y="38"/>
                  </a:lnTo>
                  <a:lnTo>
                    <a:pt x="301" y="40"/>
                  </a:lnTo>
                  <a:lnTo>
                    <a:pt x="303" y="40"/>
                  </a:lnTo>
                  <a:lnTo>
                    <a:pt x="305" y="40"/>
                  </a:lnTo>
                  <a:lnTo>
                    <a:pt x="307" y="40"/>
                  </a:lnTo>
                  <a:lnTo>
                    <a:pt x="307" y="38"/>
                  </a:lnTo>
                  <a:lnTo>
                    <a:pt x="308" y="36"/>
                  </a:lnTo>
                  <a:lnTo>
                    <a:pt x="305" y="38"/>
                  </a:lnTo>
                  <a:lnTo>
                    <a:pt x="308" y="38"/>
                  </a:lnTo>
                  <a:lnTo>
                    <a:pt x="310" y="38"/>
                  </a:lnTo>
                  <a:lnTo>
                    <a:pt x="312" y="38"/>
                  </a:lnTo>
                  <a:lnTo>
                    <a:pt x="312" y="36"/>
                  </a:lnTo>
                  <a:lnTo>
                    <a:pt x="314" y="34"/>
                  </a:lnTo>
                  <a:lnTo>
                    <a:pt x="310" y="36"/>
                  </a:lnTo>
                  <a:lnTo>
                    <a:pt x="312" y="36"/>
                  </a:lnTo>
                  <a:lnTo>
                    <a:pt x="314" y="36"/>
                  </a:lnTo>
                  <a:lnTo>
                    <a:pt x="316" y="36"/>
                  </a:lnTo>
                  <a:lnTo>
                    <a:pt x="316" y="34"/>
                  </a:lnTo>
                  <a:lnTo>
                    <a:pt x="318" y="32"/>
                  </a:lnTo>
                  <a:lnTo>
                    <a:pt x="314" y="34"/>
                  </a:lnTo>
                  <a:lnTo>
                    <a:pt x="318" y="34"/>
                  </a:lnTo>
                  <a:lnTo>
                    <a:pt x="320" y="34"/>
                  </a:lnTo>
                  <a:lnTo>
                    <a:pt x="322" y="34"/>
                  </a:lnTo>
                  <a:lnTo>
                    <a:pt x="322" y="32"/>
                  </a:lnTo>
                  <a:lnTo>
                    <a:pt x="324" y="32"/>
                  </a:lnTo>
                  <a:lnTo>
                    <a:pt x="324" y="30"/>
                  </a:lnTo>
                  <a:lnTo>
                    <a:pt x="324" y="28"/>
                  </a:lnTo>
                  <a:lnTo>
                    <a:pt x="324" y="27"/>
                  </a:lnTo>
                  <a:lnTo>
                    <a:pt x="318" y="32"/>
                  </a:lnTo>
                  <a:lnTo>
                    <a:pt x="320" y="32"/>
                  </a:lnTo>
                  <a:lnTo>
                    <a:pt x="322" y="32"/>
                  </a:lnTo>
                  <a:lnTo>
                    <a:pt x="324" y="32"/>
                  </a:lnTo>
                  <a:lnTo>
                    <a:pt x="324" y="30"/>
                  </a:lnTo>
                  <a:lnTo>
                    <a:pt x="326" y="28"/>
                  </a:lnTo>
                  <a:lnTo>
                    <a:pt x="322" y="30"/>
                  </a:lnTo>
                  <a:lnTo>
                    <a:pt x="324" y="30"/>
                  </a:lnTo>
                  <a:lnTo>
                    <a:pt x="326" y="30"/>
                  </a:lnTo>
                  <a:lnTo>
                    <a:pt x="328" y="30"/>
                  </a:lnTo>
                  <a:lnTo>
                    <a:pt x="328" y="28"/>
                  </a:lnTo>
                  <a:lnTo>
                    <a:pt x="330" y="27"/>
                  </a:lnTo>
                  <a:lnTo>
                    <a:pt x="326" y="28"/>
                  </a:lnTo>
                  <a:lnTo>
                    <a:pt x="328" y="28"/>
                  </a:lnTo>
                  <a:lnTo>
                    <a:pt x="330" y="28"/>
                  </a:lnTo>
                  <a:lnTo>
                    <a:pt x="332" y="28"/>
                  </a:lnTo>
                  <a:lnTo>
                    <a:pt x="332" y="27"/>
                  </a:lnTo>
                  <a:lnTo>
                    <a:pt x="334" y="25"/>
                  </a:lnTo>
                  <a:lnTo>
                    <a:pt x="330" y="27"/>
                  </a:lnTo>
                  <a:lnTo>
                    <a:pt x="334" y="27"/>
                  </a:lnTo>
                  <a:lnTo>
                    <a:pt x="335" y="27"/>
                  </a:lnTo>
                  <a:lnTo>
                    <a:pt x="337" y="27"/>
                  </a:lnTo>
                  <a:lnTo>
                    <a:pt x="337" y="25"/>
                  </a:lnTo>
                  <a:lnTo>
                    <a:pt x="339" y="25"/>
                  </a:lnTo>
                  <a:lnTo>
                    <a:pt x="339" y="23"/>
                  </a:lnTo>
                  <a:lnTo>
                    <a:pt x="339" y="21"/>
                  </a:lnTo>
                  <a:lnTo>
                    <a:pt x="339" y="19"/>
                  </a:lnTo>
                  <a:lnTo>
                    <a:pt x="334" y="25"/>
                  </a:lnTo>
                  <a:lnTo>
                    <a:pt x="335" y="25"/>
                  </a:lnTo>
                  <a:lnTo>
                    <a:pt x="337" y="25"/>
                  </a:lnTo>
                  <a:lnTo>
                    <a:pt x="339" y="25"/>
                  </a:lnTo>
                  <a:lnTo>
                    <a:pt x="339" y="23"/>
                  </a:lnTo>
                  <a:lnTo>
                    <a:pt x="341" y="21"/>
                  </a:lnTo>
                  <a:lnTo>
                    <a:pt x="334" y="1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37" name="Freeform 297"/>
            <p:cNvSpPr>
              <a:spLocks/>
            </p:cNvSpPr>
            <p:nvPr/>
          </p:nvSpPr>
          <p:spPr bwMode="auto">
            <a:xfrm>
              <a:off x="2131" y="2702"/>
              <a:ext cx="0" cy="78"/>
            </a:xfrm>
            <a:custGeom>
              <a:avLst/>
              <a:gdLst>
                <a:gd name="T0" fmla="*/ 106 w 123"/>
                <a:gd name="T1" fmla="*/ 260 h 290"/>
                <a:gd name="T2" fmla="*/ 98 w 123"/>
                <a:gd name="T3" fmla="*/ 251 h 290"/>
                <a:gd name="T4" fmla="*/ 98 w 123"/>
                <a:gd name="T5" fmla="*/ 244 h 290"/>
                <a:gd name="T6" fmla="*/ 92 w 123"/>
                <a:gd name="T7" fmla="*/ 234 h 290"/>
                <a:gd name="T8" fmla="*/ 84 w 123"/>
                <a:gd name="T9" fmla="*/ 223 h 290"/>
                <a:gd name="T10" fmla="*/ 83 w 123"/>
                <a:gd name="T11" fmla="*/ 219 h 290"/>
                <a:gd name="T12" fmla="*/ 79 w 123"/>
                <a:gd name="T13" fmla="*/ 205 h 290"/>
                <a:gd name="T14" fmla="*/ 73 w 123"/>
                <a:gd name="T15" fmla="*/ 193 h 290"/>
                <a:gd name="T16" fmla="*/ 67 w 123"/>
                <a:gd name="T17" fmla="*/ 180 h 290"/>
                <a:gd name="T18" fmla="*/ 61 w 123"/>
                <a:gd name="T19" fmla="*/ 163 h 290"/>
                <a:gd name="T20" fmla="*/ 57 w 123"/>
                <a:gd name="T21" fmla="*/ 151 h 290"/>
                <a:gd name="T22" fmla="*/ 52 w 123"/>
                <a:gd name="T23" fmla="*/ 134 h 290"/>
                <a:gd name="T24" fmla="*/ 46 w 123"/>
                <a:gd name="T25" fmla="*/ 119 h 290"/>
                <a:gd name="T26" fmla="*/ 40 w 123"/>
                <a:gd name="T27" fmla="*/ 101 h 290"/>
                <a:gd name="T28" fmla="*/ 35 w 123"/>
                <a:gd name="T29" fmla="*/ 86 h 290"/>
                <a:gd name="T30" fmla="*/ 31 w 123"/>
                <a:gd name="T31" fmla="*/ 69 h 290"/>
                <a:gd name="T32" fmla="*/ 25 w 123"/>
                <a:gd name="T33" fmla="*/ 52 h 290"/>
                <a:gd name="T34" fmla="*/ 19 w 123"/>
                <a:gd name="T35" fmla="*/ 34 h 290"/>
                <a:gd name="T36" fmla="*/ 13 w 123"/>
                <a:gd name="T37" fmla="*/ 15 h 290"/>
                <a:gd name="T38" fmla="*/ 2 w 123"/>
                <a:gd name="T39" fmla="*/ 7 h 290"/>
                <a:gd name="T40" fmla="*/ 4 w 123"/>
                <a:gd name="T41" fmla="*/ 15 h 290"/>
                <a:gd name="T42" fmla="*/ 8 w 123"/>
                <a:gd name="T43" fmla="*/ 23 h 290"/>
                <a:gd name="T44" fmla="*/ 10 w 123"/>
                <a:gd name="T45" fmla="*/ 38 h 290"/>
                <a:gd name="T46" fmla="*/ 12 w 123"/>
                <a:gd name="T47" fmla="*/ 42 h 290"/>
                <a:gd name="T48" fmla="*/ 13 w 123"/>
                <a:gd name="T49" fmla="*/ 53 h 290"/>
                <a:gd name="T50" fmla="*/ 17 w 123"/>
                <a:gd name="T51" fmla="*/ 57 h 290"/>
                <a:gd name="T52" fmla="*/ 19 w 123"/>
                <a:gd name="T53" fmla="*/ 73 h 290"/>
                <a:gd name="T54" fmla="*/ 23 w 123"/>
                <a:gd name="T55" fmla="*/ 76 h 290"/>
                <a:gd name="T56" fmla="*/ 25 w 123"/>
                <a:gd name="T57" fmla="*/ 88 h 290"/>
                <a:gd name="T58" fmla="*/ 29 w 123"/>
                <a:gd name="T59" fmla="*/ 92 h 290"/>
                <a:gd name="T60" fmla="*/ 31 w 123"/>
                <a:gd name="T61" fmla="*/ 105 h 290"/>
                <a:gd name="T62" fmla="*/ 34 w 123"/>
                <a:gd name="T63" fmla="*/ 109 h 290"/>
                <a:gd name="T64" fmla="*/ 35 w 123"/>
                <a:gd name="T65" fmla="*/ 122 h 290"/>
                <a:gd name="T66" fmla="*/ 38 w 123"/>
                <a:gd name="T67" fmla="*/ 124 h 290"/>
                <a:gd name="T68" fmla="*/ 40 w 123"/>
                <a:gd name="T69" fmla="*/ 138 h 290"/>
                <a:gd name="T70" fmla="*/ 44 w 123"/>
                <a:gd name="T71" fmla="*/ 142 h 290"/>
                <a:gd name="T72" fmla="*/ 46 w 123"/>
                <a:gd name="T73" fmla="*/ 155 h 290"/>
                <a:gd name="T74" fmla="*/ 50 w 123"/>
                <a:gd name="T75" fmla="*/ 158 h 290"/>
                <a:gd name="T76" fmla="*/ 52 w 123"/>
                <a:gd name="T77" fmla="*/ 167 h 290"/>
                <a:gd name="T78" fmla="*/ 56 w 123"/>
                <a:gd name="T79" fmla="*/ 171 h 290"/>
                <a:gd name="T80" fmla="*/ 57 w 123"/>
                <a:gd name="T81" fmla="*/ 184 h 290"/>
                <a:gd name="T82" fmla="*/ 59 w 123"/>
                <a:gd name="T83" fmla="*/ 186 h 290"/>
                <a:gd name="T84" fmla="*/ 61 w 123"/>
                <a:gd name="T85" fmla="*/ 195 h 290"/>
                <a:gd name="T86" fmla="*/ 65 w 123"/>
                <a:gd name="T87" fmla="*/ 197 h 290"/>
                <a:gd name="T88" fmla="*/ 67 w 123"/>
                <a:gd name="T89" fmla="*/ 209 h 290"/>
                <a:gd name="T90" fmla="*/ 71 w 123"/>
                <a:gd name="T91" fmla="*/ 213 h 290"/>
                <a:gd name="T92" fmla="*/ 73 w 123"/>
                <a:gd name="T93" fmla="*/ 222 h 290"/>
                <a:gd name="T94" fmla="*/ 80 w 123"/>
                <a:gd name="T95" fmla="*/ 229 h 290"/>
                <a:gd name="T96" fmla="*/ 79 w 123"/>
                <a:gd name="T97" fmla="*/ 230 h 290"/>
                <a:gd name="T98" fmla="*/ 80 w 123"/>
                <a:gd name="T99" fmla="*/ 236 h 290"/>
                <a:gd name="T100" fmla="*/ 84 w 123"/>
                <a:gd name="T101" fmla="*/ 244 h 290"/>
                <a:gd name="T102" fmla="*/ 86 w 123"/>
                <a:gd name="T103" fmla="*/ 245 h 290"/>
                <a:gd name="T104" fmla="*/ 90 w 123"/>
                <a:gd name="T105" fmla="*/ 257 h 290"/>
                <a:gd name="T106" fmla="*/ 98 w 123"/>
                <a:gd name="T107" fmla="*/ 262 h 290"/>
                <a:gd name="T108" fmla="*/ 98 w 123"/>
                <a:gd name="T109" fmla="*/ 264 h 290"/>
                <a:gd name="T110" fmla="*/ 103 w 123"/>
                <a:gd name="T111" fmla="*/ 272 h 290"/>
                <a:gd name="T112" fmla="*/ 113 w 123"/>
                <a:gd name="T113" fmla="*/ 270 h 2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3" h="290">
                  <a:moveTo>
                    <a:pt x="123" y="286"/>
                  </a:moveTo>
                  <a:lnTo>
                    <a:pt x="123" y="283"/>
                  </a:lnTo>
                  <a:lnTo>
                    <a:pt x="121" y="281"/>
                  </a:lnTo>
                  <a:lnTo>
                    <a:pt x="121" y="279"/>
                  </a:lnTo>
                  <a:lnTo>
                    <a:pt x="115" y="279"/>
                  </a:lnTo>
                  <a:lnTo>
                    <a:pt x="121" y="284"/>
                  </a:lnTo>
                  <a:lnTo>
                    <a:pt x="121" y="281"/>
                  </a:lnTo>
                  <a:lnTo>
                    <a:pt x="119" y="279"/>
                  </a:lnTo>
                  <a:lnTo>
                    <a:pt x="115" y="275"/>
                  </a:lnTo>
                  <a:lnTo>
                    <a:pt x="117" y="279"/>
                  </a:lnTo>
                  <a:lnTo>
                    <a:pt x="117" y="275"/>
                  </a:lnTo>
                  <a:lnTo>
                    <a:pt x="115" y="273"/>
                  </a:lnTo>
                  <a:lnTo>
                    <a:pt x="112" y="269"/>
                  </a:lnTo>
                  <a:lnTo>
                    <a:pt x="113" y="273"/>
                  </a:lnTo>
                  <a:lnTo>
                    <a:pt x="113" y="269"/>
                  </a:lnTo>
                  <a:lnTo>
                    <a:pt x="112" y="267"/>
                  </a:lnTo>
                  <a:lnTo>
                    <a:pt x="112" y="265"/>
                  </a:lnTo>
                  <a:lnTo>
                    <a:pt x="106" y="265"/>
                  </a:lnTo>
                  <a:lnTo>
                    <a:pt x="112" y="271"/>
                  </a:lnTo>
                  <a:lnTo>
                    <a:pt x="112" y="267"/>
                  </a:lnTo>
                  <a:lnTo>
                    <a:pt x="108" y="263"/>
                  </a:lnTo>
                  <a:lnTo>
                    <a:pt x="110" y="267"/>
                  </a:lnTo>
                  <a:lnTo>
                    <a:pt x="110" y="263"/>
                  </a:lnTo>
                  <a:lnTo>
                    <a:pt x="108" y="261"/>
                  </a:lnTo>
                  <a:lnTo>
                    <a:pt x="104" y="258"/>
                  </a:lnTo>
                  <a:lnTo>
                    <a:pt x="106" y="261"/>
                  </a:lnTo>
                  <a:lnTo>
                    <a:pt x="106" y="258"/>
                  </a:lnTo>
                  <a:lnTo>
                    <a:pt x="104" y="256"/>
                  </a:lnTo>
                  <a:lnTo>
                    <a:pt x="100" y="252"/>
                  </a:lnTo>
                  <a:lnTo>
                    <a:pt x="102" y="256"/>
                  </a:lnTo>
                  <a:lnTo>
                    <a:pt x="102" y="250"/>
                  </a:lnTo>
                  <a:lnTo>
                    <a:pt x="100" y="248"/>
                  </a:lnTo>
                  <a:lnTo>
                    <a:pt x="100" y="246"/>
                  </a:lnTo>
                  <a:lnTo>
                    <a:pt x="94" y="246"/>
                  </a:lnTo>
                  <a:lnTo>
                    <a:pt x="100" y="252"/>
                  </a:lnTo>
                  <a:lnTo>
                    <a:pt x="100" y="248"/>
                  </a:lnTo>
                  <a:lnTo>
                    <a:pt x="96" y="244"/>
                  </a:lnTo>
                  <a:lnTo>
                    <a:pt x="98" y="248"/>
                  </a:lnTo>
                  <a:lnTo>
                    <a:pt x="98" y="242"/>
                  </a:lnTo>
                  <a:lnTo>
                    <a:pt x="96" y="240"/>
                  </a:lnTo>
                  <a:lnTo>
                    <a:pt x="96" y="238"/>
                  </a:lnTo>
                  <a:lnTo>
                    <a:pt x="90" y="238"/>
                  </a:lnTo>
                  <a:lnTo>
                    <a:pt x="96" y="244"/>
                  </a:lnTo>
                  <a:lnTo>
                    <a:pt x="96" y="240"/>
                  </a:lnTo>
                  <a:lnTo>
                    <a:pt x="92" y="236"/>
                  </a:lnTo>
                  <a:lnTo>
                    <a:pt x="94" y="240"/>
                  </a:lnTo>
                  <a:lnTo>
                    <a:pt x="94" y="234"/>
                  </a:lnTo>
                  <a:lnTo>
                    <a:pt x="92" y="233"/>
                  </a:lnTo>
                  <a:lnTo>
                    <a:pt x="92" y="231"/>
                  </a:lnTo>
                  <a:lnTo>
                    <a:pt x="87" y="231"/>
                  </a:lnTo>
                  <a:lnTo>
                    <a:pt x="92" y="236"/>
                  </a:lnTo>
                  <a:lnTo>
                    <a:pt x="92" y="231"/>
                  </a:lnTo>
                  <a:lnTo>
                    <a:pt x="88" y="227"/>
                  </a:lnTo>
                  <a:lnTo>
                    <a:pt x="90" y="231"/>
                  </a:lnTo>
                  <a:lnTo>
                    <a:pt x="90" y="227"/>
                  </a:lnTo>
                  <a:lnTo>
                    <a:pt x="87" y="223"/>
                  </a:lnTo>
                  <a:lnTo>
                    <a:pt x="88" y="227"/>
                  </a:lnTo>
                  <a:lnTo>
                    <a:pt x="88" y="223"/>
                  </a:lnTo>
                  <a:lnTo>
                    <a:pt x="85" y="219"/>
                  </a:lnTo>
                  <a:lnTo>
                    <a:pt x="87" y="223"/>
                  </a:lnTo>
                  <a:lnTo>
                    <a:pt x="87" y="217"/>
                  </a:lnTo>
                  <a:lnTo>
                    <a:pt x="83" y="213"/>
                  </a:lnTo>
                  <a:lnTo>
                    <a:pt x="85" y="217"/>
                  </a:lnTo>
                  <a:lnTo>
                    <a:pt x="85" y="213"/>
                  </a:lnTo>
                  <a:lnTo>
                    <a:pt x="81" y="209"/>
                  </a:lnTo>
                  <a:lnTo>
                    <a:pt x="83" y="213"/>
                  </a:lnTo>
                  <a:lnTo>
                    <a:pt x="83" y="207"/>
                  </a:lnTo>
                  <a:lnTo>
                    <a:pt x="79" y="204"/>
                  </a:lnTo>
                  <a:lnTo>
                    <a:pt x="81" y="207"/>
                  </a:lnTo>
                  <a:lnTo>
                    <a:pt x="81" y="204"/>
                  </a:lnTo>
                  <a:lnTo>
                    <a:pt x="77" y="200"/>
                  </a:lnTo>
                  <a:lnTo>
                    <a:pt x="79" y="204"/>
                  </a:lnTo>
                  <a:lnTo>
                    <a:pt x="79" y="200"/>
                  </a:lnTo>
                  <a:lnTo>
                    <a:pt x="75" y="196"/>
                  </a:lnTo>
                  <a:lnTo>
                    <a:pt x="77" y="200"/>
                  </a:lnTo>
                  <a:lnTo>
                    <a:pt x="77" y="194"/>
                  </a:lnTo>
                  <a:lnTo>
                    <a:pt x="73" y="190"/>
                  </a:lnTo>
                  <a:lnTo>
                    <a:pt x="75" y="194"/>
                  </a:lnTo>
                  <a:lnTo>
                    <a:pt x="75" y="190"/>
                  </a:lnTo>
                  <a:lnTo>
                    <a:pt x="71" y="186"/>
                  </a:lnTo>
                  <a:lnTo>
                    <a:pt x="73" y="190"/>
                  </a:lnTo>
                  <a:lnTo>
                    <a:pt x="73" y="184"/>
                  </a:lnTo>
                  <a:lnTo>
                    <a:pt x="69" y="181"/>
                  </a:lnTo>
                  <a:lnTo>
                    <a:pt x="71" y="184"/>
                  </a:lnTo>
                  <a:lnTo>
                    <a:pt x="71" y="179"/>
                  </a:lnTo>
                  <a:lnTo>
                    <a:pt x="67" y="175"/>
                  </a:lnTo>
                  <a:lnTo>
                    <a:pt x="69" y="179"/>
                  </a:lnTo>
                  <a:lnTo>
                    <a:pt x="69" y="173"/>
                  </a:lnTo>
                  <a:lnTo>
                    <a:pt x="65" y="169"/>
                  </a:lnTo>
                  <a:lnTo>
                    <a:pt x="67" y="173"/>
                  </a:lnTo>
                  <a:lnTo>
                    <a:pt x="67" y="169"/>
                  </a:lnTo>
                  <a:lnTo>
                    <a:pt x="63" y="165"/>
                  </a:lnTo>
                  <a:lnTo>
                    <a:pt x="65" y="169"/>
                  </a:lnTo>
                  <a:lnTo>
                    <a:pt x="65" y="165"/>
                  </a:lnTo>
                  <a:lnTo>
                    <a:pt x="62" y="161"/>
                  </a:lnTo>
                  <a:lnTo>
                    <a:pt x="63" y="165"/>
                  </a:lnTo>
                  <a:lnTo>
                    <a:pt x="63" y="159"/>
                  </a:lnTo>
                  <a:lnTo>
                    <a:pt x="60" y="156"/>
                  </a:lnTo>
                  <a:lnTo>
                    <a:pt x="62" y="159"/>
                  </a:lnTo>
                  <a:lnTo>
                    <a:pt x="62" y="154"/>
                  </a:lnTo>
                  <a:lnTo>
                    <a:pt x="58" y="150"/>
                  </a:lnTo>
                  <a:lnTo>
                    <a:pt x="60" y="154"/>
                  </a:lnTo>
                  <a:lnTo>
                    <a:pt x="60" y="148"/>
                  </a:lnTo>
                  <a:lnTo>
                    <a:pt x="56" y="144"/>
                  </a:lnTo>
                  <a:lnTo>
                    <a:pt x="58" y="148"/>
                  </a:lnTo>
                  <a:lnTo>
                    <a:pt x="58" y="142"/>
                  </a:lnTo>
                  <a:lnTo>
                    <a:pt x="54" y="138"/>
                  </a:lnTo>
                  <a:lnTo>
                    <a:pt x="56" y="142"/>
                  </a:lnTo>
                  <a:lnTo>
                    <a:pt x="56" y="136"/>
                  </a:lnTo>
                  <a:lnTo>
                    <a:pt x="52" y="132"/>
                  </a:lnTo>
                  <a:lnTo>
                    <a:pt x="54" y="136"/>
                  </a:lnTo>
                  <a:lnTo>
                    <a:pt x="54" y="130"/>
                  </a:lnTo>
                  <a:lnTo>
                    <a:pt x="50" y="127"/>
                  </a:lnTo>
                  <a:lnTo>
                    <a:pt x="52" y="130"/>
                  </a:lnTo>
                  <a:lnTo>
                    <a:pt x="52" y="125"/>
                  </a:lnTo>
                  <a:lnTo>
                    <a:pt x="48" y="121"/>
                  </a:lnTo>
                  <a:lnTo>
                    <a:pt x="50" y="125"/>
                  </a:lnTo>
                  <a:lnTo>
                    <a:pt x="50" y="119"/>
                  </a:lnTo>
                  <a:lnTo>
                    <a:pt x="46" y="115"/>
                  </a:lnTo>
                  <a:lnTo>
                    <a:pt x="48" y="119"/>
                  </a:lnTo>
                  <a:lnTo>
                    <a:pt x="48" y="113"/>
                  </a:lnTo>
                  <a:lnTo>
                    <a:pt x="44" y="109"/>
                  </a:lnTo>
                  <a:lnTo>
                    <a:pt x="46" y="113"/>
                  </a:lnTo>
                  <a:lnTo>
                    <a:pt x="46" y="107"/>
                  </a:lnTo>
                  <a:lnTo>
                    <a:pt x="42" y="104"/>
                  </a:lnTo>
                  <a:lnTo>
                    <a:pt x="44" y="107"/>
                  </a:lnTo>
                  <a:lnTo>
                    <a:pt x="44" y="102"/>
                  </a:lnTo>
                  <a:lnTo>
                    <a:pt x="40" y="98"/>
                  </a:lnTo>
                  <a:lnTo>
                    <a:pt x="42" y="102"/>
                  </a:lnTo>
                  <a:lnTo>
                    <a:pt x="42" y="96"/>
                  </a:lnTo>
                  <a:lnTo>
                    <a:pt x="38" y="92"/>
                  </a:lnTo>
                  <a:lnTo>
                    <a:pt x="40" y="96"/>
                  </a:lnTo>
                  <a:lnTo>
                    <a:pt x="40" y="90"/>
                  </a:lnTo>
                  <a:lnTo>
                    <a:pt x="36" y="86"/>
                  </a:lnTo>
                  <a:lnTo>
                    <a:pt x="38" y="90"/>
                  </a:lnTo>
                  <a:lnTo>
                    <a:pt x="38" y="84"/>
                  </a:lnTo>
                  <a:lnTo>
                    <a:pt x="35" y="80"/>
                  </a:lnTo>
                  <a:lnTo>
                    <a:pt x="36" y="84"/>
                  </a:lnTo>
                  <a:lnTo>
                    <a:pt x="36" y="79"/>
                  </a:lnTo>
                  <a:lnTo>
                    <a:pt x="33" y="75"/>
                  </a:lnTo>
                  <a:lnTo>
                    <a:pt x="35" y="79"/>
                  </a:lnTo>
                  <a:lnTo>
                    <a:pt x="35" y="73"/>
                  </a:lnTo>
                  <a:lnTo>
                    <a:pt x="31" y="69"/>
                  </a:lnTo>
                  <a:lnTo>
                    <a:pt x="33" y="73"/>
                  </a:lnTo>
                  <a:lnTo>
                    <a:pt x="33" y="65"/>
                  </a:lnTo>
                  <a:lnTo>
                    <a:pt x="29" y="61"/>
                  </a:lnTo>
                  <a:lnTo>
                    <a:pt x="31" y="65"/>
                  </a:lnTo>
                  <a:lnTo>
                    <a:pt x="31" y="59"/>
                  </a:lnTo>
                  <a:lnTo>
                    <a:pt x="27" y="55"/>
                  </a:lnTo>
                  <a:lnTo>
                    <a:pt x="29" y="59"/>
                  </a:lnTo>
                  <a:lnTo>
                    <a:pt x="29" y="54"/>
                  </a:lnTo>
                  <a:lnTo>
                    <a:pt x="25" y="50"/>
                  </a:lnTo>
                  <a:lnTo>
                    <a:pt x="27" y="54"/>
                  </a:lnTo>
                  <a:lnTo>
                    <a:pt x="27" y="48"/>
                  </a:lnTo>
                  <a:lnTo>
                    <a:pt x="23" y="44"/>
                  </a:lnTo>
                  <a:lnTo>
                    <a:pt x="25" y="48"/>
                  </a:lnTo>
                  <a:lnTo>
                    <a:pt x="25" y="42"/>
                  </a:lnTo>
                  <a:lnTo>
                    <a:pt x="21" y="38"/>
                  </a:lnTo>
                  <a:lnTo>
                    <a:pt x="23" y="42"/>
                  </a:lnTo>
                  <a:lnTo>
                    <a:pt x="23" y="36"/>
                  </a:lnTo>
                  <a:lnTo>
                    <a:pt x="19" y="32"/>
                  </a:lnTo>
                  <a:lnTo>
                    <a:pt x="21" y="36"/>
                  </a:lnTo>
                  <a:lnTo>
                    <a:pt x="21" y="28"/>
                  </a:lnTo>
                  <a:lnTo>
                    <a:pt x="17" y="25"/>
                  </a:lnTo>
                  <a:lnTo>
                    <a:pt x="19" y="28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7" y="23"/>
                  </a:lnTo>
                  <a:lnTo>
                    <a:pt x="17" y="17"/>
                  </a:lnTo>
                  <a:lnTo>
                    <a:pt x="15" y="13"/>
                  </a:lnTo>
                  <a:lnTo>
                    <a:pt x="15" y="15"/>
                  </a:lnTo>
                  <a:lnTo>
                    <a:pt x="15" y="9"/>
                  </a:lnTo>
                  <a:lnTo>
                    <a:pt x="11" y="5"/>
                  </a:lnTo>
                  <a:lnTo>
                    <a:pt x="13" y="9"/>
                  </a:lnTo>
                  <a:lnTo>
                    <a:pt x="13" y="3"/>
                  </a:lnTo>
                  <a:lnTo>
                    <a:pt x="10" y="0"/>
                  </a:lnTo>
                  <a:lnTo>
                    <a:pt x="11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9"/>
                  </a:lnTo>
                  <a:lnTo>
                    <a:pt x="2" y="5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6" y="15"/>
                  </a:lnTo>
                  <a:lnTo>
                    <a:pt x="4" y="11"/>
                  </a:lnTo>
                  <a:lnTo>
                    <a:pt x="4" y="15"/>
                  </a:lnTo>
                  <a:lnTo>
                    <a:pt x="4" y="17"/>
                  </a:lnTo>
                  <a:lnTo>
                    <a:pt x="6" y="21"/>
                  </a:lnTo>
                  <a:lnTo>
                    <a:pt x="6" y="19"/>
                  </a:lnTo>
                  <a:lnTo>
                    <a:pt x="6" y="23"/>
                  </a:lnTo>
                  <a:lnTo>
                    <a:pt x="6" y="25"/>
                  </a:lnTo>
                  <a:lnTo>
                    <a:pt x="6" y="27"/>
                  </a:lnTo>
                  <a:lnTo>
                    <a:pt x="8" y="27"/>
                  </a:lnTo>
                  <a:lnTo>
                    <a:pt x="10" y="28"/>
                  </a:lnTo>
                  <a:lnTo>
                    <a:pt x="8" y="25"/>
                  </a:lnTo>
                  <a:lnTo>
                    <a:pt x="8" y="28"/>
                  </a:lnTo>
                  <a:lnTo>
                    <a:pt x="8" y="30"/>
                  </a:lnTo>
                  <a:lnTo>
                    <a:pt x="8" y="32"/>
                  </a:lnTo>
                  <a:lnTo>
                    <a:pt x="10" y="32"/>
                  </a:lnTo>
                  <a:lnTo>
                    <a:pt x="11" y="34"/>
                  </a:lnTo>
                  <a:lnTo>
                    <a:pt x="10" y="30"/>
                  </a:lnTo>
                  <a:lnTo>
                    <a:pt x="10" y="36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11" y="40"/>
                  </a:lnTo>
                  <a:lnTo>
                    <a:pt x="13" y="42"/>
                  </a:lnTo>
                  <a:lnTo>
                    <a:pt x="11" y="38"/>
                  </a:lnTo>
                  <a:lnTo>
                    <a:pt x="11" y="42"/>
                  </a:lnTo>
                  <a:lnTo>
                    <a:pt x="11" y="44"/>
                  </a:lnTo>
                  <a:lnTo>
                    <a:pt x="11" y="46"/>
                  </a:lnTo>
                  <a:lnTo>
                    <a:pt x="13" y="46"/>
                  </a:lnTo>
                  <a:lnTo>
                    <a:pt x="15" y="48"/>
                  </a:lnTo>
                  <a:lnTo>
                    <a:pt x="13" y="44"/>
                  </a:lnTo>
                  <a:lnTo>
                    <a:pt x="13" y="48"/>
                  </a:lnTo>
                  <a:lnTo>
                    <a:pt x="13" y="50"/>
                  </a:lnTo>
                  <a:lnTo>
                    <a:pt x="13" y="52"/>
                  </a:lnTo>
                  <a:lnTo>
                    <a:pt x="15" y="52"/>
                  </a:lnTo>
                  <a:lnTo>
                    <a:pt x="17" y="54"/>
                  </a:lnTo>
                  <a:lnTo>
                    <a:pt x="15" y="50"/>
                  </a:lnTo>
                  <a:lnTo>
                    <a:pt x="15" y="54"/>
                  </a:lnTo>
                  <a:lnTo>
                    <a:pt x="15" y="55"/>
                  </a:lnTo>
                  <a:lnTo>
                    <a:pt x="15" y="57"/>
                  </a:lnTo>
                  <a:lnTo>
                    <a:pt x="17" y="57"/>
                  </a:lnTo>
                  <a:lnTo>
                    <a:pt x="19" y="59"/>
                  </a:lnTo>
                  <a:lnTo>
                    <a:pt x="17" y="55"/>
                  </a:lnTo>
                  <a:lnTo>
                    <a:pt x="17" y="59"/>
                  </a:lnTo>
                  <a:lnTo>
                    <a:pt x="17" y="61"/>
                  </a:lnTo>
                  <a:lnTo>
                    <a:pt x="17" y="63"/>
                  </a:lnTo>
                  <a:lnTo>
                    <a:pt x="19" y="63"/>
                  </a:lnTo>
                  <a:lnTo>
                    <a:pt x="21" y="65"/>
                  </a:lnTo>
                  <a:lnTo>
                    <a:pt x="19" y="61"/>
                  </a:lnTo>
                  <a:lnTo>
                    <a:pt x="19" y="65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21" y="69"/>
                  </a:lnTo>
                  <a:lnTo>
                    <a:pt x="23" y="71"/>
                  </a:lnTo>
                  <a:lnTo>
                    <a:pt x="21" y="67"/>
                  </a:lnTo>
                  <a:lnTo>
                    <a:pt x="21" y="73"/>
                  </a:lnTo>
                  <a:lnTo>
                    <a:pt x="21" y="75"/>
                  </a:lnTo>
                  <a:lnTo>
                    <a:pt x="21" y="77"/>
                  </a:lnTo>
                  <a:lnTo>
                    <a:pt x="23" y="77"/>
                  </a:lnTo>
                  <a:lnTo>
                    <a:pt x="25" y="79"/>
                  </a:lnTo>
                  <a:lnTo>
                    <a:pt x="23" y="75"/>
                  </a:lnTo>
                  <a:lnTo>
                    <a:pt x="23" y="79"/>
                  </a:lnTo>
                  <a:lnTo>
                    <a:pt x="23" y="80"/>
                  </a:lnTo>
                  <a:lnTo>
                    <a:pt x="23" y="82"/>
                  </a:lnTo>
                  <a:lnTo>
                    <a:pt x="25" y="82"/>
                  </a:lnTo>
                  <a:lnTo>
                    <a:pt x="27" y="84"/>
                  </a:lnTo>
                  <a:lnTo>
                    <a:pt x="25" y="80"/>
                  </a:lnTo>
                  <a:lnTo>
                    <a:pt x="25" y="84"/>
                  </a:lnTo>
                  <a:lnTo>
                    <a:pt x="25" y="86"/>
                  </a:lnTo>
                  <a:lnTo>
                    <a:pt x="25" y="88"/>
                  </a:lnTo>
                  <a:lnTo>
                    <a:pt x="27" y="88"/>
                  </a:lnTo>
                  <a:lnTo>
                    <a:pt x="29" y="90"/>
                  </a:lnTo>
                  <a:lnTo>
                    <a:pt x="27" y="86"/>
                  </a:lnTo>
                  <a:lnTo>
                    <a:pt x="27" y="90"/>
                  </a:lnTo>
                  <a:lnTo>
                    <a:pt x="27" y="92"/>
                  </a:lnTo>
                  <a:lnTo>
                    <a:pt x="27" y="94"/>
                  </a:lnTo>
                  <a:lnTo>
                    <a:pt x="29" y="94"/>
                  </a:lnTo>
                  <a:lnTo>
                    <a:pt x="31" y="96"/>
                  </a:lnTo>
                  <a:lnTo>
                    <a:pt x="29" y="92"/>
                  </a:lnTo>
                  <a:lnTo>
                    <a:pt x="29" y="96"/>
                  </a:lnTo>
                  <a:lnTo>
                    <a:pt x="29" y="98"/>
                  </a:lnTo>
                  <a:lnTo>
                    <a:pt x="29" y="100"/>
                  </a:lnTo>
                  <a:lnTo>
                    <a:pt x="31" y="100"/>
                  </a:lnTo>
                  <a:lnTo>
                    <a:pt x="33" y="102"/>
                  </a:lnTo>
                  <a:lnTo>
                    <a:pt x="31" y="98"/>
                  </a:lnTo>
                  <a:lnTo>
                    <a:pt x="31" y="102"/>
                  </a:lnTo>
                  <a:lnTo>
                    <a:pt x="31" y="104"/>
                  </a:lnTo>
                  <a:lnTo>
                    <a:pt x="31" y="105"/>
                  </a:lnTo>
                  <a:lnTo>
                    <a:pt x="33" y="105"/>
                  </a:lnTo>
                  <a:lnTo>
                    <a:pt x="35" y="107"/>
                  </a:lnTo>
                  <a:lnTo>
                    <a:pt x="33" y="104"/>
                  </a:lnTo>
                  <a:lnTo>
                    <a:pt x="33" y="107"/>
                  </a:lnTo>
                  <a:lnTo>
                    <a:pt x="33" y="109"/>
                  </a:lnTo>
                  <a:lnTo>
                    <a:pt x="33" y="111"/>
                  </a:lnTo>
                  <a:lnTo>
                    <a:pt x="35" y="111"/>
                  </a:lnTo>
                  <a:lnTo>
                    <a:pt x="36" y="113"/>
                  </a:lnTo>
                  <a:lnTo>
                    <a:pt x="35" y="109"/>
                  </a:lnTo>
                  <a:lnTo>
                    <a:pt x="35" y="113"/>
                  </a:lnTo>
                  <a:lnTo>
                    <a:pt x="35" y="115"/>
                  </a:lnTo>
                  <a:lnTo>
                    <a:pt x="35" y="117"/>
                  </a:lnTo>
                  <a:lnTo>
                    <a:pt x="36" y="117"/>
                  </a:lnTo>
                  <a:lnTo>
                    <a:pt x="38" y="119"/>
                  </a:lnTo>
                  <a:lnTo>
                    <a:pt x="36" y="115"/>
                  </a:lnTo>
                  <a:lnTo>
                    <a:pt x="36" y="119"/>
                  </a:lnTo>
                  <a:lnTo>
                    <a:pt x="36" y="121"/>
                  </a:lnTo>
                  <a:lnTo>
                    <a:pt x="36" y="123"/>
                  </a:lnTo>
                  <a:lnTo>
                    <a:pt x="38" y="123"/>
                  </a:lnTo>
                  <a:lnTo>
                    <a:pt x="40" y="125"/>
                  </a:lnTo>
                  <a:lnTo>
                    <a:pt x="38" y="121"/>
                  </a:lnTo>
                  <a:lnTo>
                    <a:pt x="38" y="125"/>
                  </a:lnTo>
                  <a:lnTo>
                    <a:pt x="38" y="127"/>
                  </a:lnTo>
                  <a:lnTo>
                    <a:pt x="38" y="129"/>
                  </a:lnTo>
                  <a:lnTo>
                    <a:pt x="40" y="129"/>
                  </a:lnTo>
                  <a:lnTo>
                    <a:pt x="42" y="130"/>
                  </a:lnTo>
                  <a:lnTo>
                    <a:pt x="40" y="127"/>
                  </a:lnTo>
                  <a:lnTo>
                    <a:pt x="40" y="130"/>
                  </a:lnTo>
                  <a:lnTo>
                    <a:pt x="40" y="132"/>
                  </a:lnTo>
                  <a:lnTo>
                    <a:pt x="40" y="134"/>
                  </a:lnTo>
                  <a:lnTo>
                    <a:pt x="42" y="134"/>
                  </a:lnTo>
                  <a:lnTo>
                    <a:pt x="44" y="136"/>
                  </a:lnTo>
                  <a:lnTo>
                    <a:pt x="42" y="132"/>
                  </a:lnTo>
                  <a:lnTo>
                    <a:pt x="42" y="136"/>
                  </a:lnTo>
                  <a:lnTo>
                    <a:pt x="42" y="138"/>
                  </a:lnTo>
                  <a:lnTo>
                    <a:pt x="42" y="140"/>
                  </a:lnTo>
                  <a:lnTo>
                    <a:pt x="44" y="140"/>
                  </a:lnTo>
                  <a:lnTo>
                    <a:pt x="46" y="142"/>
                  </a:lnTo>
                  <a:lnTo>
                    <a:pt x="44" y="138"/>
                  </a:lnTo>
                  <a:lnTo>
                    <a:pt x="44" y="142"/>
                  </a:lnTo>
                  <a:lnTo>
                    <a:pt x="44" y="144"/>
                  </a:lnTo>
                  <a:lnTo>
                    <a:pt x="44" y="146"/>
                  </a:lnTo>
                  <a:lnTo>
                    <a:pt x="46" y="146"/>
                  </a:lnTo>
                  <a:lnTo>
                    <a:pt x="48" y="148"/>
                  </a:lnTo>
                  <a:lnTo>
                    <a:pt x="46" y="144"/>
                  </a:lnTo>
                  <a:lnTo>
                    <a:pt x="46" y="148"/>
                  </a:lnTo>
                  <a:lnTo>
                    <a:pt x="46" y="150"/>
                  </a:lnTo>
                  <a:lnTo>
                    <a:pt x="46" y="152"/>
                  </a:lnTo>
                  <a:lnTo>
                    <a:pt x="48" y="152"/>
                  </a:lnTo>
                  <a:lnTo>
                    <a:pt x="50" y="154"/>
                  </a:lnTo>
                  <a:lnTo>
                    <a:pt x="48" y="150"/>
                  </a:lnTo>
                  <a:lnTo>
                    <a:pt x="48" y="154"/>
                  </a:lnTo>
                  <a:lnTo>
                    <a:pt x="48" y="156"/>
                  </a:lnTo>
                  <a:lnTo>
                    <a:pt x="48" y="157"/>
                  </a:lnTo>
                  <a:lnTo>
                    <a:pt x="50" y="157"/>
                  </a:lnTo>
                  <a:lnTo>
                    <a:pt x="52" y="159"/>
                  </a:lnTo>
                  <a:lnTo>
                    <a:pt x="50" y="156"/>
                  </a:lnTo>
                  <a:lnTo>
                    <a:pt x="50" y="159"/>
                  </a:lnTo>
                  <a:lnTo>
                    <a:pt x="50" y="161"/>
                  </a:lnTo>
                  <a:lnTo>
                    <a:pt x="50" y="163"/>
                  </a:lnTo>
                  <a:lnTo>
                    <a:pt x="52" y="163"/>
                  </a:lnTo>
                  <a:lnTo>
                    <a:pt x="54" y="165"/>
                  </a:lnTo>
                  <a:lnTo>
                    <a:pt x="52" y="161"/>
                  </a:lnTo>
                  <a:lnTo>
                    <a:pt x="52" y="165"/>
                  </a:lnTo>
                  <a:lnTo>
                    <a:pt x="52" y="167"/>
                  </a:lnTo>
                  <a:lnTo>
                    <a:pt x="52" y="169"/>
                  </a:lnTo>
                  <a:lnTo>
                    <a:pt x="54" y="169"/>
                  </a:lnTo>
                  <a:lnTo>
                    <a:pt x="56" y="171"/>
                  </a:lnTo>
                  <a:lnTo>
                    <a:pt x="54" y="167"/>
                  </a:lnTo>
                  <a:lnTo>
                    <a:pt x="54" y="169"/>
                  </a:lnTo>
                  <a:lnTo>
                    <a:pt x="54" y="171"/>
                  </a:lnTo>
                  <a:lnTo>
                    <a:pt x="54" y="173"/>
                  </a:lnTo>
                  <a:lnTo>
                    <a:pt x="56" y="173"/>
                  </a:lnTo>
                  <a:lnTo>
                    <a:pt x="58" y="175"/>
                  </a:lnTo>
                  <a:lnTo>
                    <a:pt x="56" y="171"/>
                  </a:lnTo>
                  <a:lnTo>
                    <a:pt x="56" y="173"/>
                  </a:lnTo>
                  <a:lnTo>
                    <a:pt x="56" y="175"/>
                  </a:lnTo>
                  <a:lnTo>
                    <a:pt x="56" y="177"/>
                  </a:lnTo>
                  <a:lnTo>
                    <a:pt x="58" y="177"/>
                  </a:lnTo>
                  <a:lnTo>
                    <a:pt x="60" y="179"/>
                  </a:lnTo>
                  <a:lnTo>
                    <a:pt x="58" y="175"/>
                  </a:lnTo>
                  <a:lnTo>
                    <a:pt x="58" y="179"/>
                  </a:lnTo>
                  <a:lnTo>
                    <a:pt x="58" y="181"/>
                  </a:lnTo>
                  <a:lnTo>
                    <a:pt x="58" y="182"/>
                  </a:lnTo>
                  <a:lnTo>
                    <a:pt x="60" y="182"/>
                  </a:lnTo>
                  <a:lnTo>
                    <a:pt x="62" y="184"/>
                  </a:lnTo>
                  <a:lnTo>
                    <a:pt x="60" y="181"/>
                  </a:lnTo>
                  <a:lnTo>
                    <a:pt x="60" y="184"/>
                  </a:lnTo>
                  <a:lnTo>
                    <a:pt x="60" y="186"/>
                  </a:lnTo>
                  <a:lnTo>
                    <a:pt x="60" y="188"/>
                  </a:lnTo>
                  <a:lnTo>
                    <a:pt x="62" y="188"/>
                  </a:lnTo>
                  <a:lnTo>
                    <a:pt x="63" y="190"/>
                  </a:lnTo>
                  <a:lnTo>
                    <a:pt x="62" y="186"/>
                  </a:lnTo>
                  <a:lnTo>
                    <a:pt x="62" y="190"/>
                  </a:lnTo>
                  <a:lnTo>
                    <a:pt x="62" y="192"/>
                  </a:lnTo>
                  <a:lnTo>
                    <a:pt x="62" y="194"/>
                  </a:lnTo>
                  <a:lnTo>
                    <a:pt x="63" y="194"/>
                  </a:lnTo>
                  <a:lnTo>
                    <a:pt x="65" y="196"/>
                  </a:lnTo>
                  <a:lnTo>
                    <a:pt x="63" y="192"/>
                  </a:lnTo>
                  <a:lnTo>
                    <a:pt x="63" y="194"/>
                  </a:lnTo>
                  <a:lnTo>
                    <a:pt x="63" y="196"/>
                  </a:lnTo>
                  <a:lnTo>
                    <a:pt x="63" y="198"/>
                  </a:lnTo>
                  <a:lnTo>
                    <a:pt x="65" y="198"/>
                  </a:lnTo>
                  <a:lnTo>
                    <a:pt x="67" y="200"/>
                  </a:lnTo>
                  <a:lnTo>
                    <a:pt x="65" y="196"/>
                  </a:lnTo>
                  <a:lnTo>
                    <a:pt x="65" y="200"/>
                  </a:lnTo>
                  <a:lnTo>
                    <a:pt x="65" y="202"/>
                  </a:lnTo>
                  <a:lnTo>
                    <a:pt x="65" y="204"/>
                  </a:lnTo>
                  <a:lnTo>
                    <a:pt x="67" y="204"/>
                  </a:lnTo>
                  <a:lnTo>
                    <a:pt x="69" y="206"/>
                  </a:lnTo>
                  <a:lnTo>
                    <a:pt x="67" y="202"/>
                  </a:lnTo>
                  <a:lnTo>
                    <a:pt x="67" y="204"/>
                  </a:lnTo>
                  <a:lnTo>
                    <a:pt x="67" y="206"/>
                  </a:lnTo>
                  <a:lnTo>
                    <a:pt x="67" y="207"/>
                  </a:lnTo>
                  <a:lnTo>
                    <a:pt x="69" y="207"/>
                  </a:lnTo>
                  <a:lnTo>
                    <a:pt x="71" y="209"/>
                  </a:lnTo>
                  <a:lnTo>
                    <a:pt x="69" y="206"/>
                  </a:lnTo>
                  <a:lnTo>
                    <a:pt x="69" y="207"/>
                  </a:lnTo>
                  <a:lnTo>
                    <a:pt x="69" y="209"/>
                  </a:lnTo>
                  <a:lnTo>
                    <a:pt x="69" y="211"/>
                  </a:lnTo>
                  <a:lnTo>
                    <a:pt x="71" y="211"/>
                  </a:lnTo>
                  <a:lnTo>
                    <a:pt x="73" y="213"/>
                  </a:lnTo>
                  <a:lnTo>
                    <a:pt x="71" y="209"/>
                  </a:lnTo>
                  <a:lnTo>
                    <a:pt x="71" y="213"/>
                  </a:lnTo>
                  <a:lnTo>
                    <a:pt x="71" y="215"/>
                  </a:lnTo>
                  <a:lnTo>
                    <a:pt x="71" y="217"/>
                  </a:lnTo>
                  <a:lnTo>
                    <a:pt x="73" y="217"/>
                  </a:lnTo>
                  <a:lnTo>
                    <a:pt x="75" y="219"/>
                  </a:lnTo>
                  <a:lnTo>
                    <a:pt x="73" y="215"/>
                  </a:lnTo>
                  <a:lnTo>
                    <a:pt x="73" y="217"/>
                  </a:lnTo>
                  <a:lnTo>
                    <a:pt x="73" y="219"/>
                  </a:lnTo>
                  <a:lnTo>
                    <a:pt x="73" y="221"/>
                  </a:lnTo>
                  <a:lnTo>
                    <a:pt x="75" y="221"/>
                  </a:lnTo>
                  <a:lnTo>
                    <a:pt x="77" y="223"/>
                  </a:lnTo>
                  <a:lnTo>
                    <a:pt x="75" y="219"/>
                  </a:lnTo>
                  <a:lnTo>
                    <a:pt x="75" y="223"/>
                  </a:lnTo>
                  <a:lnTo>
                    <a:pt x="75" y="225"/>
                  </a:lnTo>
                  <a:lnTo>
                    <a:pt x="75" y="227"/>
                  </a:lnTo>
                  <a:lnTo>
                    <a:pt x="77" y="227"/>
                  </a:lnTo>
                  <a:lnTo>
                    <a:pt x="79" y="229"/>
                  </a:lnTo>
                  <a:lnTo>
                    <a:pt x="77" y="225"/>
                  </a:lnTo>
                  <a:lnTo>
                    <a:pt x="77" y="227"/>
                  </a:lnTo>
                  <a:lnTo>
                    <a:pt x="77" y="229"/>
                  </a:lnTo>
                  <a:lnTo>
                    <a:pt x="77" y="231"/>
                  </a:lnTo>
                  <a:lnTo>
                    <a:pt x="79" y="231"/>
                  </a:lnTo>
                  <a:lnTo>
                    <a:pt x="81" y="233"/>
                  </a:lnTo>
                  <a:lnTo>
                    <a:pt x="79" y="229"/>
                  </a:lnTo>
                  <a:lnTo>
                    <a:pt x="79" y="231"/>
                  </a:lnTo>
                  <a:lnTo>
                    <a:pt x="79" y="233"/>
                  </a:lnTo>
                  <a:lnTo>
                    <a:pt x="79" y="234"/>
                  </a:lnTo>
                  <a:lnTo>
                    <a:pt x="81" y="234"/>
                  </a:lnTo>
                  <a:lnTo>
                    <a:pt x="83" y="236"/>
                  </a:lnTo>
                  <a:lnTo>
                    <a:pt x="81" y="233"/>
                  </a:lnTo>
                  <a:lnTo>
                    <a:pt x="81" y="236"/>
                  </a:lnTo>
                  <a:lnTo>
                    <a:pt x="81" y="238"/>
                  </a:lnTo>
                  <a:lnTo>
                    <a:pt x="81" y="240"/>
                  </a:lnTo>
                  <a:lnTo>
                    <a:pt x="83" y="240"/>
                  </a:lnTo>
                  <a:lnTo>
                    <a:pt x="85" y="242"/>
                  </a:lnTo>
                  <a:lnTo>
                    <a:pt x="87" y="242"/>
                  </a:lnTo>
                  <a:lnTo>
                    <a:pt x="88" y="242"/>
                  </a:lnTo>
                  <a:lnTo>
                    <a:pt x="83" y="236"/>
                  </a:lnTo>
                  <a:lnTo>
                    <a:pt x="83" y="240"/>
                  </a:lnTo>
                  <a:lnTo>
                    <a:pt x="83" y="242"/>
                  </a:lnTo>
                  <a:lnTo>
                    <a:pt x="83" y="244"/>
                  </a:lnTo>
                  <a:lnTo>
                    <a:pt x="85" y="244"/>
                  </a:lnTo>
                  <a:lnTo>
                    <a:pt x="87" y="246"/>
                  </a:lnTo>
                  <a:lnTo>
                    <a:pt x="85" y="242"/>
                  </a:lnTo>
                  <a:lnTo>
                    <a:pt x="85" y="244"/>
                  </a:lnTo>
                  <a:lnTo>
                    <a:pt x="85" y="246"/>
                  </a:lnTo>
                  <a:lnTo>
                    <a:pt x="85" y="248"/>
                  </a:lnTo>
                  <a:lnTo>
                    <a:pt x="87" y="248"/>
                  </a:lnTo>
                  <a:lnTo>
                    <a:pt x="88" y="250"/>
                  </a:lnTo>
                  <a:lnTo>
                    <a:pt x="90" y="250"/>
                  </a:lnTo>
                  <a:lnTo>
                    <a:pt x="92" y="250"/>
                  </a:lnTo>
                  <a:lnTo>
                    <a:pt x="87" y="244"/>
                  </a:lnTo>
                  <a:lnTo>
                    <a:pt x="87" y="248"/>
                  </a:lnTo>
                  <a:lnTo>
                    <a:pt x="87" y="250"/>
                  </a:lnTo>
                  <a:lnTo>
                    <a:pt x="87" y="252"/>
                  </a:lnTo>
                  <a:lnTo>
                    <a:pt x="88" y="252"/>
                  </a:lnTo>
                  <a:lnTo>
                    <a:pt x="90" y="254"/>
                  </a:lnTo>
                  <a:lnTo>
                    <a:pt x="88" y="250"/>
                  </a:lnTo>
                  <a:lnTo>
                    <a:pt x="88" y="252"/>
                  </a:lnTo>
                  <a:lnTo>
                    <a:pt x="88" y="254"/>
                  </a:lnTo>
                  <a:lnTo>
                    <a:pt x="88" y="256"/>
                  </a:lnTo>
                  <a:lnTo>
                    <a:pt x="90" y="256"/>
                  </a:lnTo>
                  <a:lnTo>
                    <a:pt x="92" y="258"/>
                  </a:lnTo>
                  <a:lnTo>
                    <a:pt x="94" y="258"/>
                  </a:lnTo>
                  <a:lnTo>
                    <a:pt x="96" y="258"/>
                  </a:lnTo>
                  <a:lnTo>
                    <a:pt x="90" y="252"/>
                  </a:lnTo>
                  <a:lnTo>
                    <a:pt x="90" y="256"/>
                  </a:lnTo>
                  <a:lnTo>
                    <a:pt x="90" y="258"/>
                  </a:lnTo>
                  <a:lnTo>
                    <a:pt x="90" y="259"/>
                  </a:lnTo>
                  <a:lnTo>
                    <a:pt x="92" y="259"/>
                  </a:lnTo>
                  <a:lnTo>
                    <a:pt x="96" y="263"/>
                  </a:lnTo>
                  <a:lnTo>
                    <a:pt x="94" y="259"/>
                  </a:lnTo>
                  <a:lnTo>
                    <a:pt x="94" y="261"/>
                  </a:lnTo>
                  <a:lnTo>
                    <a:pt x="94" y="263"/>
                  </a:lnTo>
                  <a:lnTo>
                    <a:pt x="94" y="265"/>
                  </a:lnTo>
                  <a:lnTo>
                    <a:pt x="96" y="265"/>
                  </a:lnTo>
                  <a:lnTo>
                    <a:pt x="100" y="269"/>
                  </a:lnTo>
                  <a:lnTo>
                    <a:pt x="98" y="265"/>
                  </a:lnTo>
                  <a:lnTo>
                    <a:pt x="98" y="267"/>
                  </a:lnTo>
                  <a:lnTo>
                    <a:pt x="98" y="269"/>
                  </a:lnTo>
                  <a:lnTo>
                    <a:pt x="98" y="271"/>
                  </a:lnTo>
                  <a:lnTo>
                    <a:pt x="100" y="271"/>
                  </a:lnTo>
                  <a:lnTo>
                    <a:pt x="102" y="273"/>
                  </a:lnTo>
                  <a:lnTo>
                    <a:pt x="100" y="269"/>
                  </a:lnTo>
                  <a:lnTo>
                    <a:pt x="100" y="271"/>
                  </a:lnTo>
                  <a:lnTo>
                    <a:pt x="100" y="273"/>
                  </a:lnTo>
                  <a:lnTo>
                    <a:pt x="100" y="275"/>
                  </a:lnTo>
                  <a:lnTo>
                    <a:pt x="102" y="275"/>
                  </a:lnTo>
                  <a:lnTo>
                    <a:pt x="104" y="277"/>
                  </a:lnTo>
                  <a:lnTo>
                    <a:pt x="106" y="277"/>
                  </a:lnTo>
                  <a:lnTo>
                    <a:pt x="108" y="277"/>
                  </a:lnTo>
                  <a:lnTo>
                    <a:pt x="102" y="271"/>
                  </a:lnTo>
                  <a:lnTo>
                    <a:pt x="102" y="273"/>
                  </a:lnTo>
                  <a:lnTo>
                    <a:pt x="102" y="275"/>
                  </a:lnTo>
                  <a:lnTo>
                    <a:pt x="102" y="277"/>
                  </a:lnTo>
                  <a:lnTo>
                    <a:pt x="104" y="277"/>
                  </a:lnTo>
                  <a:lnTo>
                    <a:pt x="108" y="281"/>
                  </a:lnTo>
                  <a:lnTo>
                    <a:pt x="106" y="277"/>
                  </a:lnTo>
                  <a:lnTo>
                    <a:pt x="106" y="279"/>
                  </a:lnTo>
                  <a:lnTo>
                    <a:pt x="106" y="281"/>
                  </a:lnTo>
                  <a:lnTo>
                    <a:pt x="106" y="283"/>
                  </a:lnTo>
                  <a:lnTo>
                    <a:pt x="108" y="283"/>
                  </a:lnTo>
                  <a:lnTo>
                    <a:pt x="112" y="286"/>
                  </a:lnTo>
                  <a:lnTo>
                    <a:pt x="110" y="283"/>
                  </a:lnTo>
                  <a:lnTo>
                    <a:pt x="110" y="284"/>
                  </a:lnTo>
                  <a:lnTo>
                    <a:pt x="110" y="286"/>
                  </a:lnTo>
                  <a:lnTo>
                    <a:pt x="110" y="288"/>
                  </a:lnTo>
                  <a:lnTo>
                    <a:pt x="112" y="288"/>
                  </a:lnTo>
                  <a:lnTo>
                    <a:pt x="113" y="290"/>
                  </a:lnTo>
                  <a:lnTo>
                    <a:pt x="115" y="290"/>
                  </a:lnTo>
                  <a:lnTo>
                    <a:pt x="117" y="290"/>
                  </a:lnTo>
                  <a:lnTo>
                    <a:pt x="112" y="284"/>
                  </a:lnTo>
                  <a:lnTo>
                    <a:pt x="112" y="286"/>
                  </a:lnTo>
                  <a:lnTo>
                    <a:pt x="112" y="288"/>
                  </a:lnTo>
                  <a:lnTo>
                    <a:pt x="112" y="290"/>
                  </a:lnTo>
                  <a:lnTo>
                    <a:pt x="113" y="290"/>
                  </a:lnTo>
                  <a:lnTo>
                    <a:pt x="123" y="28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38" name="Freeform 298"/>
            <p:cNvSpPr>
              <a:spLocks/>
            </p:cNvSpPr>
            <p:nvPr/>
          </p:nvSpPr>
          <p:spPr bwMode="auto">
            <a:xfrm>
              <a:off x="2027" y="2473"/>
              <a:ext cx="0" cy="78"/>
            </a:xfrm>
            <a:custGeom>
              <a:avLst/>
              <a:gdLst>
                <a:gd name="T0" fmla="*/ 104 w 119"/>
                <a:gd name="T1" fmla="*/ 207 h 240"/>
                <a:gd name="T2" fmla="*/ 99 w 119"/>
                <a:gd name="T3" fmla="*/ 186 h 240"/>
                <a:gd name="T4" fmla="*/ 94 w 119"/>
                <a:gd name="T5" fmla="*/ 169 h 240"/>
                <a:gd name="T6" fmla="*/ 88 w 119"/>
                <a:gd name="T7" fmla="*/ 148 h 240"/>
                <a:gd name="T8" fmla="*/ 83 w 119"/>
                <a:gd name="T9" fmla="*/ 130 h 240"/>
                <a:gd name="T10" fmla="*/ 81 w 119"/>
                <a:gd name="T11" fmla="*/ 121 h 240"/>
                <a:gd name="T12" fmla="*/ 77 w 119"/>
                <a:gd name="T13" fmla="*/ 102 h 240"/>
                <a:gd name="T14" fmla="*/ 72 w 119"/>
                <a:gd name="T15" fmla="*/ 88 h 240"/>
                <a:gd name="T16" fmla="*/ 67 w 119"/>
                <a:gd name="T17" fmla="*/ 75 h 240"/>
                <a:gd name="T18" fmla="*/ 62 w 119"/>
                <a:gd name="T19" fmla="*/ 59 h 240"/>
                <a:gd name="T20" fmla="*/ 50 w 119"/>
                <a:gd name="T21" fmla="*/ 48 h 240"/>
                <a:gd name="T22" fmla="*/ 50 w 119"/>
                <a:gd name="T23" fmla="*/ 38 h 240"/>
                <a:gd name="T24" fmla="*/ 48 w 119"/>
                <a:gd name="T25" fmla="*/ 32 h 240"/>
                <a:gd name="T26" fmla="*/ 44 w 119"/>
                <a:gd name="T27" fmla="*/ 30 h 240"/>
                <a:gd name="T28" fmla="*/ 40 w 119"/>
                <a:gd name="T29" fmla="*/ 23 h 240"/>
                <a:gd name="T30" fmla="*/ 31 w 119"/>
                <a:gd name="T31" fmla="*/ 15 h 240"/>
                <a:gd name="T32" fmla="*/ 33 w 119"/>
                <a:gd name="T33" fmla="*/ 11 h 240"/>
                <a:gd name="T34" fmla="*/ 29 w 119"/>
                <a:gd name="T35" fmla="*/ 9 h 240"/>
                <a:gd name="T36" fmla="*/ 21 w 119"/>
                <a:gd name="T37" fmla="*/ 6 h 240"/>
                <a:gd name="T38" fmla="*/ 14 w 119"/>
                <a:gd name="T39" fmla="*/ 4 h 240"/>
                <a:gd name="T40" fmla="*/ 6 w 119"/>
                <a:gd name="T41" fmla="*/ 11 h 240"/>
                <a:gd name="T42" fmla="*/ 14 w 119"/>
                <a:gd name="T43" fmla="*/ 13 h 240"/>
                <a:gd name="T44" fmla="*/ 14 w 119"/>
                <a:gd name="T45" fmla="*/ 13 h 240"/>
                <a:gd name="T46" fmla="*/ 17 w 119"/>
                <a:gd name="T47" fmla="*/ 17 h 240"/>
                <a:gd name="T48" fmla="*/ 23 w 119"/>
                <a:gd name="T49" fmla="*/ 20 h 240"/>
                <a:gd name="T50" fmla="*/ 27 w 119"/>
                <a:gd name="T51" fmla="*/ 21 h 240"/>
                <a:gd name="T52" fmla="*/ 31 w 119"/>
                <a:gd name="T53" fmla="*/ 23 h 240"/>
                <a:gd name="T54" fmla="*/ 27 w 119"/>
                <a:gd name="T55" fmla="*/ 20 h 240"/>
                <a:gd name="T56" fmla="*/ 29 w 119"/>
                <a:gd name="T57" fmla="*/ 23 h 240"/>
                <a:gd name="T58" fmla="*/ 35 w 119"/>
                <a:gd name="T59" fmla="*/ 32 h 240"/>
                <a:gd name="T60" fmla="*/ 39 w 119"/>
                <a:gd name="T61" fmla="*/ 36 h 240"/>
                <a:gd name="T62" fmla="*/ 42 w 119"/>
                <a:gd name="T63" fmla="*/ 40 h 240"/>
                <a:gd name="T64" fmla="*/ 44 w 119"/>
                <a:gd name="T65" fmla="*/ 44 h 240"/>
                <a:gd name="T66" fmla="*/ 42 w 119"/>
                <a:gd name="T67" fmla="*/ 42 h 240"/>
                <a:gd name="T68" fmla="*/ 43 w 119"/>
                <a:gd name="T69" fmla="*/ 52 h 240"/>
                <a:gd name="T70" fmla="*/ 50 w 119"/>
                <a:gd name="T71" fmla="*/ 58 h 240"/>
                <a:gd name="T72" fmla="*/ 48 w 119"/>
                <a:gd name="T73" fmla="*/ 59 h 240"/>
                <a:gd name="T74" fmla="*/ 52 w 119"/>
                <a:gd name="T75" fmla="*/ 69 h 240"/>
                <a:gd name="T76" fmla="*/ 54 w 119"/>
                <a:gd name="T77" fmla="*/ 75 h 240"/>
                <a:gd name="T78" fmla="*/ 58 w 119"/>
                <a:gd name="T79" fmla="*/ 82 h 240"/>
                <a:gd name="T80" fmla="*/ 60 w 119"/>
                <a:gd name="T81" fmla="*/ 88 h 240"/>
                <a:gd name="T82" fmla="*/ 63 w 119"/>
                <a:gd name="T83" fmla="*/ 97 h 240"/>
                <a:gd name="T84" fmla="*/ 65 w 119"/>
                <a:gd name="T85" fmla="*/ 102 h 240"/>
                <a:gd name="T86" fmla="*/ 69 w 119"/>
                <a:gd name="T87" fmla="*/ 113 h 240"/>
                <a:gd name="T88" fmla="*/ 72 w 119"/>
                <a:gd name="T89" fmla="*/ 119 h 240"/>
                <a:gd name="T90" fmla="*/ 72 w 119"/>
                <a:gd name="T91" fmla="*/ 130 h 240"/>
                <a:gd name="T92" fmla="*/ 73 w 119"/>
                <a:gd name="T93" fmla="*/ 137 h 240"/>
                <a:gd name="T94" fmla="*/ 77 w 119"/>
                <a:gd name="T95" fmla="*/ 142 h 240"/>
                <a:gd name="T96" fmla="*/ 79 w 119"/>
                <a:gd name="T97" fmla="*/ 155 h 240"/>
                <a:gd name="T98" fmla="*/ 83 w 119"/>
                <a:gd name="T99" fmla="*/ 161 h 240"/>
                <a:gd name="T100" fmla="*/ 85 w 119"/>
                <a:gd name="T101" fmla="*/ 176 h 240"/>
                <a:gd name="T102" fmla="*/ 88 w 119"/>
                <a:gd name="T103" fmla="*/ 178 h 240"/>
                <a:gd name="T104" fmla="*/ 90 w 119"/>
                <a:gd name="T105" fmla="*/ 194 h 240"/>
                <a:gd name="T106" fmla="*/ 94 w 119"/>
                <a:gd name="T107" fmla="*/ 198 h 240"/>
                <a:gd name="T108" fmla="*/ 96 w 119"/>
                <a:gd name="T109" fmla="*/ 214 h 240"/>
                <a:gd name="T110" fmla="*/ 99 w 119"/>
                <a:gd name="T111" fmla="*/ 217 h 240"/>
                <a:gd name="T112" fmla="*/ 111 w 119"/>
                <a:gd name="T113" fmla="*/ 226 h 2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9" h="240">
                  <a:moveTo>
                    <a:pt x="119" y="238"/>
                  </a:moveTo>
                  <a:lnTo>
                    <a:pt x="119" y="233"/>
                  </a:lnTo>
                  <a:lnTo>
                    <a:pt x="116" y="229"/>
                  </a:lnTo>
                  <a:lnTo>
                    <a:pt x="118" y="233"/>
                  </a:lnTo>
                  <a:lnTo>
                    <a:pt x="118" y="227"/>
                  </a:lnTo>
                  <a:lnTo>
                    <a:pt x="114" y="223"/>
                  </a:lnTo>
                  <a:lnTo>
                    <a:pt x="116" y="227"/>
                  </a:lnTo>
                  <a:lnTo>
                    <a:pt x="116" y="221"/>
                  </a:lnTo>
                  <a:lnTo>
                    <a:pt x="112" y="217"/>
                  </a:lnTo>
                  <a:lnTo>
                    <a:pt x="114" y="221"/>
                  </a:lnTo>
                  <a:lnTo>
                    <a:pt x="114" y="212"/>
                  </a:lnTo>
                  <a:lnTo>
                    <a:pt x="110" y="208"/>
                  </a:lnTo>
                  <a:lnTo>
                    <a:pt x="112" y="212"/>
                  </a:lnTo>
                  <a:lnTo>
                    <a:pt x="112" y="206"/>
                  </a:lnTo>
                  <a:lnTo>
                    <a:pt x="108" y="202"/>
                  </a:lnTo>
                  <a:lnTo>
                    <a:pt x="110" y="206"/>
                  </a:lnTo>
                  <a:lnTo>
                    <a:pt x="110" y="200"/>
                  </a:lnTo>
                  <a:lnTo>
                    <a:pt x="106" y="196"/>
                  </a:lnTo>
                  <a:lnTo>
                    <a:pt x="108" y="200"/>
                  </a:lnTo>
                  <a:lnTo>
                    <a:pt x="108" y="192"/>
                  </a:lnTo>
                  <a:lnTo>
                    <a:pt x="104" y="188"/>
                  </a:lnTo>
                  <a:lnTo>
                    <a:pt x="106" y="192"/>
                  </a:lnTo>
                  <a:lnTo>
                    <a:pt x="106" y="186"/>
                  </a:lnTo>
                  <a:lnTo>
                    <a:pt x="102" y="183"/>
                  </a:lnTo>
                  <a:lnTo>
                    <a:pt x="104" y="186"/>
                  </a:lnTo>
                  <a:lnTo>
                    <a:pt x="104" y="181"/>
                  </a:lnTo>
                  <a:lnTo>
                    <a:pt x="100" y="177"/>
                  </a:lnTo>
                  <a:lnTo>
                    <a:pt x="102" y="181"/>
                  </a:lnTo>
                  <a:lnTo>
                    <a:pt x="102" y="173"/>
                  </a:lnTo>
                  <a:lnTo>
                    <a:pt x="98" y="169"/>
                  </a:lnTo>
                  <a:lnTo>
                    <a:pt x="100" y="173"/>
                  </a:lnTo>
                  <a:lnTo>
                    <a:pt x="100" y="167"/>
                  </a:lnTo>
                  <a:lnTo>
                    <a:pt x="96" y="163"/>
                  </a:lnTo>
                  <a:lnTo>
                    <a:pt x="98" y="167"/>
                  </a:lnTo>
                  <a:lnTo>
                    <a:pt x="98" y="160"/>
                  </a:lnTo>
                  <a:lnTo>
                    <a:pt x="94" y="156"/>
                  </a:lnTo>
                  <a:lnTo>
                    <a:pt x="96" y="160"/>
                  </a:lnTo>
                  <a:lnTo>
                    <a:pt x="96" y="154"/>
                  </a:lnTo>
                  <a:lnTo>
                    <a:pt x="93" y="150"/>
                  </a:lnTo>
                  <a:lnTo>
                    <a:pt x="94" y="154"/>
                  </a:lnTo>
                  <a:lnTo>
                    <a:pt x="94" y="148"/>
                  </a:lnTo>
                  <a:lnTo>
                    <a:pt x="91" y="144"/>
                  </a:lnTo>
                  <a:lnTo>
                    <a:pt x="93" y="148"/>
                  </a:lnTo>
                  <a:lnTo>
                    <a:pt x="93" y="140"/>
                  </a:lnTo>
                  <a:lnTo>
                    <a:pt x="89" y="136"/>
                  </a:lnTo>
                  <a:lnTo>
                    <a:pt x="91" y="140"/>
                  </a:lnTo>
                  <a:lnTo>
                    <a:pt x="91" y="133"/>
                  </a:lnTo>
                  <a:lnTo>
                    <a:pt x="89" y="131"/>
                  </a:lnTo>
                  <a:lnTo>
                    <a:pt x="89" y="129"/>
                  </a:lnTo>
                  <a:lnTo>
                    <a:pt x="83" y="129"/>
                  </a:lnTo>
                  <a:lnTo>
                    <a:pt x="89" y="135"/>
                  </a:lnTo>
                  <a:lnTo>
                    <a:pt x="89" y="127"/>
                  </a:lnTo>
                  <a:lnTo>
                    <a:pt x="85" y="123"/>
                  </a:lnTo>
                  <a:lnTo>
                    <a:pt x="87" y="127"/>
                  </a:lnTo>
                  <a:lnTo>
                    <a:pt x="87" y="119"/>
                  </a:lnTo>
                  <a:lnTo>
                    <a:pt x="83" y="115"/>
                  </a:lnTo>
                  <a:lnTo>
                    <a:pt x="85" y="119"/>
                  </a:lnTo>
                  <a:lnTo>
                    <a:pt x="85" y="113"/>
                  </a:lnTo>
                  <a:lnTo>
                    <a:pt x="83" y="111"/>
                  </a:lnTo>
                  <a:lnTo>
                    <a:pt x="83" y="109"/>
                  </a:lnTo>
                  <a:lnTo>
                    <a:pt x="77" y="109"/>
                  </a:lnTo>
                  <a:lnTo>
                    <a:pt x="83" y="115"/>
                  </a:lnTo>
                  <a:lnTo>
                    <a:pt x="83" y="108"/>
                  </a:lnTo>
                  <a:lnTo>
                    <a:pt x="79" y="104"/>
                  </a:lnTo>
                  <a:lnTo>
                    <a:pt x="81" y="108"/>
                  </a:lnTo>
                  <a:lnTo>
                    <a:pt x="81" y="102"/>
                  </a:lnTo>
                  <a:lnTo>
                    <a:pt x="77" y="98"/>
                  </a:lnTo>
                  <a:lnTo>
                    <a:pt x="79" y="102"/>
                  </a:lnTo>
                  <a:lnTo>
                    <a:pt x="79" y="98"/>
                  </a:lnTo>
                  <a:lnTo>
                    <a:pt x="75" y="94"/>
                  </a:lnTo>
                  <a:lnTo>
                    <a:pt x="77" y="98"/>
                  </a:lnTo>
                  <a:lnTo>
                    <a:pt x="77" y="92"/>
                  </a:lnTo>
                  <a:lnTo>
                    <a:pt x="73" y="88"/>
                  </a:lnTo>
                  <a:lnTo>
                    <a:pt x="75" y="92"/>
                  </a:lnTo>
                  <a:lnTo>
                    <a:pt x="75" y="86"/>
                  </a:lnTo>
                  <a:lnTo>
                    <a:pt x="71" y="83"/>
                  </a:lnTo>
                  <a:lnTo>
                    <a:pt x="73" y="86"/>
                  </a:lnTo>
                  <a:lnTo>
                    <a:pt x="73" y="83"/>
                  </a:lnTo>
                  <a:lnTo>
                    <a:pt x="69" y="79"/>
                  </a:lnTo>
                  <a:lnTo>
                    <a:pt x="71" y="83"/>
                  </a:lnTo>
                  <a:lnTo>
                    <a:pt x="71" y="79"/>
                  </a:lnTo>
                  <a:lnTo>
                    <a:pt x="67" y="75"/>
                  </a:lnTo>
                  <a:lnTo>
                    <a:pt x="69" y="79"/>
                  </a:lnTo>
                  <a:lnTo>
                    <a:pt x="69" y="73"/>
                  </a:lnTo>
                  <a:lnTo>
                    <a:pt x="66" y="69"/>
                  </a:lnTo>
                  <a:lnTo>
                    <a:pt x="67" y="73"/>
                  </a:lnTo>
                  <a:lnTo>
                    <a:pt x="67" y="69"/>
                  </a:lnTo>
                  <a:lnTo>
                    <a:pt x="64" y="65"/>
                  </a:lnTo>
                  <a:lnTo>
                    <a:pt x="66" y="69"/>
                  </a:lnTo>
                  <a:lnTo>
                    <a:pt x="66" y="63"/>
                  </a:lnTo>
                  <a:lnTo>
                    <a:pt x="62" y="59"/>
                  </a:lnTo>
                  <a:lnTo>
                    <a:pt x="64" y="63"/>
                  </a:lnTo>
                  <a:lnTo>
                    <a:pt x="64" y="59"/>
                  </a:lnTo>
                  <a:lnTo>
                    <a:pt x="60" y="56"/>
                  </a:lnTo>
                  <a:lnTo>
                    <a:pt x="62" y="59"/>
                  </a:lnTo>
                  <a:lnTo>
                    <a:pt x="62" y="54"/>
                  </a:lnTo>
                  <a:lnTo>
                    <a:pt x="60" y="52"/>
                  </a:lnTo>
                  <a:lnTo>
                    <a:pt x="60" y="50"/>
                  </a:lnTo>
                  <a:lnTo>
                    <a:pt x="54" y="50"/>
                  </a:lnTo>
                  <a:lnTo>
                    <a:pt x="60" y="56"/>
                  </a:lnTo>
                  <a:lnTo>
                    <a:pt x="60" y="50"/>
                  </a:lnTo>
                  <a:lnTo>
                    <a:pt x="56" y="46"/>
                  </a:lnTo>
                  <a:lnTo>
                    <a:pt x="58" y="50"/>
                  </a:lnTo>
                  <a:lnTo>
                    <a:pt x="58" y="46"/>
                  </a:lnTo>
                  <a:lnTo>
                    <a:pt x="54" y="42"/>
                  </a:lnTo>
                  <a:lnTo>
                    <a:pt x="56" y="46"/>
                  </a:lnTo>
                  <a:lnTo>
                    <a:pt x="56" y="42"/>
                  </a:lnTo>
                  <a:lnTo>
                    <a:pt x="54" y="40"/>
                  </a:lnTo>
                  <a:lnTo>
                    <a:pt x="54" y="38"/>
                  </a:lnTo>
                  <a:lnTo>
                    <a:pt x="48" y="38"/>
                  </a:lnTo>
                  <a:lnTo>
                    <a:pt x="54" y="44"/>
                  </a:lnTo>
                  <a:lnTo>
                    <a:pt x="54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34"/>
                  </a:lnTo>
                  <a:lnTo>
                    <a:pt x="50" y="32"/>
                  </a:lnTo>
                  <a:lnTo>
                    <a:pt x="50" y="31"/>
                  </a:lnTo>
                  <a:lnTo>
                    <a:pt x="44" y="31"/>
                  </a:lnTo>
                  <a:lnTo>
                    <a:pt x="50" y="36"/>
                  </a:lnTo>
                  <a:lnTo>
                    <a:pt x="50" y="31"/>
                  </a:lnTo>
                  <a:lnTo>
                    <a:pt x="48" y="29"/>
                  </a:lnTo>
                  <a:lnTo>
                    <a:pt x="48" y="27"/>
                  </a:lnTo>
                  <a:lnTo>
                    <a:pt x="42" y="27"/>
                  </a:lnTo>
                  <a:lnTo>
                    <a:pt x="48" y="32"/>
                  </a:lnTo>
                  <a:lnTo>
                    <a:pt x="48" y="29"/>
                  </a:lnTo>
                  <a:lnTo>
                    <a:pt x="46" y="27"/>
                  </a:lnTo>
                  <a:lnTo>
                    <a:pt x="46" y="25"/>
                  </a:lnTo>
                  <a:lnTo>
                    <a:pt x="41" y="25"/>
                  </a:lnTo>
                  <a:lnTo>
                    <a:pt x="46" y="31"/>
                  </a:lnTo>
                  <a:lnTo>
                    <a:pt x="46" y="27"/>
                  </a:lnTo>
                  <a:lnTo>
                    <a:pt x="44" y="25"/>
                  </a:lnTo>
                  <a:lnTo>
                    <a:pt x="41" y="21"/>
                  </a:lnTo>
                  <a:lnTo>
                    <a:pt x="42" y="25"/>
                  </a:lnTo>
                  <a:lnTo>
                    <a:pt x="42" y="21"/>
                  </a:lnTo>
                  <a:lnTo>
                    <a:pt x="41" y="19"/>
                  </a:lnTo>
                  <a:lnTo>
                    <a:pt x="41" y="17"/>
                  </a:lnTo>
                  <a:lnTo>
                    <a:pt x="35" y="17"/>
                  </a:lnTo>
                  <a:lnTo>
                    <a:pt x="41" y="23"/>
                  </a:lnTo>
                  <a:lnTo>
                    <a:pt x="41" y="19"/>
                  </a:lnTo>
                  <a:lnTo>
                    <a:pt x="39" y="17"/>
                  </a:lnTo>
                  <a:lnTo>
                    <a:pt x="39" y="15"/>
                  </a:lnTo>
                  <a:lnTo>
                    <a:pt x="33" y="15"/>
                  </a:lnTo>
                  <a:lnTo>
                    <a:pt x="39" y="21"/>
                  </a:lnTo>
                  <a:lnTo>
                    <a:pt x="39" y="17"/>
                  </a:lnTo>
                  <a:lnTo>
                    <a:pt x="37" y="15"/>
                  </a:lnTo>
                  <a:lnTo>
                    <a:pt x="37" y="13"/>
                  </a:lnTo>
                  <a:lnTo>
                    <a:pt x="31" y="13"/>
                  </a:lnTo>
                  <a:lnTo>
                    <a:pt x="37" y="19"/>
                  </a:lnTo>
                  <a:lnTo>
                    <a:pt x="37" y="15"/>
                  </a:lnTo>
                  <a:lnTo>
                    <a:pt x="35" y="13"/>
                  </a:lnTo>
                  <a:lnTo>
                    <a:pt x="35" y="11"/>
                  </a:lnTo>
                  <a:lnTo>
                    <a:pt x="29" y="11"/>
                  </a:lnTo>
                  <a:lnTo>
                    <a:pt x="35" y="17"/>
                  </a:lnTo>
                  <a:lnTo>
                    <a:pt x="35" y="13"/>
                  </a:lnTo>
                  <a:lnTo>
                    <a:pt x="33" y="11"/>
                  </a:lnTo>
                  <a:lnTo>
                    <a:pt x="33" y="9"/>
                  </a:lnTo>
                  <a:lnTo>
                    <a:pt x="27" y="9"/>
                  </a:lnTo>
                  <a:lnTo>
                    <a:pt x="33" y="15"/>
                  </a:lnTo>
                  <a:lnTo>
                    <a:pt x="33" y="11"/>
                  </a:lnTo>
                  <a:lnTo>
                    <a:pt x="31" y="9"/>
                  </a:lnTo>
                  <a:lnTo>
                    <a:pt x="31" y="7"/>
                  </a:lnTo>
                  <a:lnTo>
                    <a:pt x="23" y="7"/>
                  </a:lnTo>
                  <a:lnTo>
                    <a:pt x="29" y="13"/>
                  </a:lnTo>
                  <a:lnTo>
                    <a:pt x="29" y="9"/>
                  </a:lnTo>
                  <a:lnTo>
                    <a:pt x="27" y="7"/>
                  </a:lnTo>
                  <a:lnTo>
                    <a:pt x="27" y="6"/>
                  </a:lnTo>
                  <a:lnTo>
                    <a:pt x="21" y="6"/>
                  </a:lnTo>
                  <a:lnTo>
                    <a:pt x="25" y="7"/>
                  </a:lnTo>
                  <a:lnTo>
                    <a:pt x="23" y="6"/>
                  </a:lnTo>
                  <a:lnTo>
                    <a:pt x="23" y="4"/>
                  </a:lnTo>
                  <a:lnTo>
                    <a:pt x="16" y="4"/>
                  </a:lnTo>
                  <a:lnTo>
                    <a:pt x="21" y="9"/>
                  </a:lnTo>
                  <a:lnTo>
                    <a:pt x="21" y="6"/>
                  </a:lnTo>
                  <a:lnTo>
                    <a:pt x="19" y="4"/>
                  </a:lnTo>
                  <a:lnTo>
                    <a:pt x="19" y="2"/>
                  </a:lnTo>
                  <a:lnTo>
                    <a:pt x="8" y="2"/>
                  </a:lnTo>
                  <a:lnTo>
                    <a:pt x="14" y="7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6" y="2"/>
                  </a:lnTo>
                  <a:lnTo>
                    <a:pt x="12" y="7"/>
                  </a:lnTo>
                  <a:lnTo>
                    <a:pt x="12" y="6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2" y="6"/>
                  </a:lnTo>
                  <a:lnTo>
                    <a:pt x="2" y="7"/>
                  </a:lnTo>
                  <a:lnTo>
                    <a:pt x="2" y="9"/>
                  </a:lnTo>
                  <a:lnTo>
                    <a:pt x="2" y="11"/>
                  </a:lnTo>
                  <a:lnTo>
                    <a:pt x="4" y="11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16" y="13"/>
                  </a:lnTo>
                  <a:lnTo>
                    <a:pt x="10" y="7"/>
                  </a:lnTo>
                  <a:lnTo>
                    <a:pt x="10" y="9"/>
                  </a:lnTo>
                  <a:lnTo>
                    <a:pt x="10" y="11"/>
                  </a:lnTo>
                  <a:lnTo>
                    <a:pt x="10" y="13"/>
                  </a:lnTo>
                  <a:lnTo>
                    <a:pt x="12" y="13"/>
                  </a:lnTo>
                  <a:lnTo>
                    <a:pt x="14" y="15"/>
                  </a:lnTo>
                  <a:lnTo>
                    <a:pt x="16" y="15"/>
                  </a:lnTo>
                  <a:lnTo>
                    <a:pt x="19" y="15"/>
                  </a:lnTo>
                  <a:lnTo>
                    <a:pt x="16" y="13"/>
                  </a:lnTo>
                  <a:lnTo>
                    <a:pt x="17" y="15"/>
                  </a:lnTo>
                  <a:lnTo>
                    <a:pt x="19" y="17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17" y="11"/>
                  </a:lnTo>
                  <a:lnTo>
                    <a:pt x="17" y="13"/>
                  </a:lnTo>
                  <a:lnTo>
                    <a:pt x="17" y="15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21" y="19"/>
                  </a:lnTo>
                  <a:lnTo>
                    <a:pt x="23" y="19"/>
                  </a:lnTo>
                  <a:lnTo>
                    <a:pt x="27" y="19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21" y="17"/>
                  </a:lnTo>
                  <a:lnTo>
                    <a:pt x="21" y="19"/>
                  </a:lnTo>
                  <a:lnTo>
                    <a:pt x="23" y="19"/>
                  </a:lnTo>
                  <a:lnTo>
                    <a:pt x="25" y="21"/>
                  </a:lnTo>
                  <a:lnTo>
                    <a:pt x="27" y="21"/>
                  </a:lnTo>
                  <a:lnTo>
                    <a:pt x="29" y="21"/>
                  </a:lnTo>
                  <a:lnTo>
                    <a:pt x="23" y="15"/>
                  </a:lnTo>
                  <a:lnTo>
                    <a:pt x="23" y="17"/>
                  </a:lnTo>
                  <a:lnTo>
                    <a:pt x="23" y="19"/>
                  </a:lnTo>
                  <a:lnTo>
                    <a:pt x="23" y="21"/>
                  </a:lnTo>
                  <a:lnTo>
                    <a:pt x="25" y="21"/>
                  </a:lnTo>
                  <a:lnTo>
                    <a:pt x="27" y="23"/>
                  </a:lnTo>
                  <a:lnTo>
                    <a:pt x="29" y="23"/>
                  </a:lnTo>
                  <a:lnTo>
                    <a:pt x="31" y="23"/>
                  </a:lnTo>
                  <a:lnTo>
                    <a:pt x="25" y="17"/>
                  </a:lnTo>
                  <a:lnTo>
                    <a:pt x="25" y="19"/>
                  </a:lnTo>
                  <a:lnTo>
                    <a:pt x="25" y="21"/>
                  </a:lnTo>
                  <a:lnTo>
                    <a:pt x="25" y="23"/>
                  </a:lnTo>
                  <a:lnTo>
                    <a:pt x="27" y="23"/>
                  </a:lnTo>
                  <a:lnTo>
                    <a:pt x="29" y="25"/>
                  </a:lnTo>
                  <a:lnTo>
                    <a:pt x="31" y="25"/>
                  </a:lnTo>
                  <a:lnTo>
                    <a:pt x="33" y="25"/>
                  </a:lnTo>
                  <a:lnTo>
                    <a:pt x="27" y="19"/>
                  </a:lnTo>
                  <a:lnTo>
                    <a:pt x="27" y="21"/>
                  </a:lnTo>
                  <a:lnTo>
                    <a:pt x="27" y="23"/>
                  </a:lnTo>
                  <a:lnTo>
                    <a:pt x="27" y="25"/>
                  </a:lnTo>
                  <a:lnTo>
                    <a:pt x="29" y="25"/>
                  </a:lnTo>
                  <a:lnTo>
                    <a:pt x="31" y="27"/>
                  </a:lnTo>
                  <a:lnTo>
                    <a:pt x="33" y="27"/>
                  </a:lnTo>
                  <a:lnTo>
                    <a:pt x="35" y="27"/>
                  </a:lnTo>
                  <a:lnTo>
                    <a:pt x="29" y="21"/>
                  </a:lnTo>
                  <a:lnTo>
                    <a:pt x="29" y="23"/>
                  </a:lnTo>
                  <a:lnTo>
                    <a:pt x="29" y="25"/>
                  </a:lnTo>
                  <a:lnTo>
                    <a:pt x="29" y="27"/>
                  </a:lnTo>
                  <a:lnTo>
                    <a:pt x="31" y="27"/>
                  </a:lnTo>
                  <a:lnTo>
                    <a:pt x="33" y="29"/>
                  </a:lnTo>
                  <a:lnTo>
                    <a:pt x="35" y="29"/>
                  </a:lnTo>
                  <a:lnTo>
                    <a:pt x="37" y="29"/>
                  </a:lnTo>
                  <a:lnTo>
                    <a:pt x="31" y="23"/>
                  </a:lnTo>
                  <a:lnTo>
                    <a:pt x="31" y="25"/>
                  </a:lnTo>
                  <a:lnTo>
                    <a:pt x="31" y="27"/>
                  </a:lnTo>
                  <a:lnTo>
                    <a:pt x="31" y="29"/>
                  </a:lnTo>
                  <a:lnTo>
                    <a:pt x="33" y="29"/>
                  </a:lnTo>
                  <a:lnTo>
                    <a:pt x="37" y="32"/>
                  </a:lnTo>
                  <a:lnTo>
                    <a:pt x="35" y="29"/>
                  </a:lnTo>
                  <a:lnTo>
                    <a:pt x="35" y="31"/>
                  </a:lnTo>
                  <a:lnTo>
                    <a:pt x="35" y="32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39" y="36"/>
                  </a:lnTo>
                  <a:lnTo>
                    <a:pt x="41" y="36"/>
                  </a:lnTo>
                  <a:lnTo>
                    <a:pt x="42" y="36"/>
                  </a:lnTo>
                  <a:lnTo>
                    <a:pt x="37" y="31"/>
                  </a:lnTo>
                  <a:lnTo>
                    <a:pt x="37" y="32"/>
                  </a:lnTo>
                  <a:lnTo>
                    <a:pt x="37" y="34"/>
                  </a:lnTo>
                  <a:lnTo>
                    <a:pt x="37" y="36"/>
                  </a:lnTo>
                  <a:lnTo>
                    <a:pt x="39" y="36"/>
                  </a:lnTo>
                  <a:lnTo>
                    <a:pt x="41" y="38"/>
                  </a:lnTo>
                  <a:lnTo>
                    <a:pt x="42" y="38"/>
                  </a:lnTo>
                  <a:lnTo>
                    <a:pt x="44" y="38"/>
                  </a:lnTo>
                  <a:lnTo>
                    <a:pt x="39" y="32"/>
                  </a:lnTo>
                  <a:lnTo>
                    <a:pt x="39" y="36"/>
                  </a:lnTo>
                  <a:lnTo>
                    <a:pt x="39" y="38"/>
                  </a:lnTo>
                  <a:lnTo>
                    <a:pt x="39" y="40"/>
                  </a:lnTo>
                  <a:lnTo>
                    <a:pt x="41" y="40"/>
                  </a:lnTo>
                  <a:lnTo>
                    <a:pt x="42" y="42"/>
                  </a:lnTo>
                  <a:lnTo>
                    <a:pt x="44" y="42"/>
                  </a:lnTo>
                  <a:lnTo>
                    <a:pt x="46" y="42"/>
                  </a:lnTo>
                  <a:lnTo>
                    <a:pt x="41" y="36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1" y="44"/>
                  </a:lnTo>
                  <a:lnTo>
                    <a:pt x="42" y="44"/>
                  </a:lnTo>
                  <a:lnTo>
                    <a:pt x="44" y="46"/>
                  </a:lnTo>
                  <a:lnTo>
                    <a:pt x="46" y="46"/>
                  </a:lnTo>
                  <a:lnTo>
                    <a:pt x="48" y="46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42" y="46"/>
                  </a:lnTo>
                  <a:lnTo>
                    <a:pt x="42" y="48"/>
                  </a:lnTo>
                  <a:lnTo>
                    <a:pt x="44" y="48"/>
                  </a:lnTo>
                  <a:lnTo>
                    <a:pt x="46" y="50"/>
                  </a:lnTo>
                  <a:lnTo>
                    <a:pt x="48" y="50"/>
                  </a:lnTo>
                  <a:lnTo>
                    <a:pt x="50" y="50"/>
                  </a:lnTo>
                  <a:lnTo>
                    <a:pt x="44" y="44"/>
                  </a:lnTo>
                  <a:lnTo>
                    <a:pt x="44" y="46"/>
                  </a:lnTo>
                  <a:lnTo>
                    <a:pt x="44" y="48"/>
                  </a:lnTo>
                  <a:lnTo>
                    <a:pt x="44" y="50"/>
                  </a:lnTo>
                  <a:lnTo>
                    <a:pt x="46" y="50"/>
                  </a:lnTo>
                  <a:lnTo>
                    <a:pt x="48" y="52"/>
                  </a:lnTo>
                  <a:lnTo>
                    <a:pt x="46" y="48"/>
                  </a:lnTo>
                  <a:lnTo>
                    <a:pt x="46" y="50"/>
                  </a:lnTo>
                  <a:lnTo>
                    <a:pt x="46" y="52"/>
                  </a:lnTo>
                  <a:lnTo>
                    <a:pt x="46" y="54"/>
                  </a:lnTo>
                  <a:lnTo>
                    <a:pt x="48" y="54"/>
                  </a:lnTo>
                  <a:lnTo>
                    <a:pt x="50" y="56"/>
                  </a:lnTo>
                  <a:lnTo>
                    <a:pt x="48" y="52"/>
                  </a:lnTo>
                  <a:lnTo>
                    <a:pt x="48" y="56"/>
                  </a:lnTo>
                  <a:lnTo>
                    <a:pt x="48" y="58"/>
                  </a:lnTo>
                  <a:lnTo>
                    <a:pt x="48" y="59"/>
                  </a:lnTo>
                  <a:lnTo>
                    <a:pt x="50" y="59"/>
                  </a:lnTo>
                  <a:lnTo>
                    <a:pt x="52" y="61"/>
                  </a:lnTo>
                  <a:lnTo>
                    <a:pt x="54" y="61"/>
                  </a:lnTo>
                  <a:lnTo>
                    <a:pt x="56" y="61"/>
                  </a:lnTo>
                  <a:lnTo>
                    <a:pt x="50" y="56"/>
                  </a:lnTo>
                  <a:lnTo>
                    <a:pt x="50" y="59"/>
                  </a:lnTo>
                  <a:lnTo>
                    <a:pt x="50" y="61"/>
                  </a:lnTo>
                  <a:lnTo>
                    <a:pt x="50" y="63"/>
                  </a:lnTo>
                  <a:lnTo>
                    <a:pt x="52" y="63"/>
                  </a:lnTo>
                  <a:lnTo>
                    <a:pt x="54" y="65"/>
                  </a:lnTo>
                  <a:lnTo>
                    <a:pt x="52" y="61"/>
                  </a:lnTo>
                  <a:lnTo>
                    <a:pt x="52" y="63"/>
                  </a:lnTo>
                  <a:lnTo>
                    <a:pt x="52" y="65"/>
                  </a:lnTo>
                  <a:lnTo>
                    <a:pt x="52" y="67"/>
                  </a:lnTo>
                  <a:lnTo>
                    <a:pt x="54" y="67"/>
                  </a:lnTo>
                  <a:lnTo>
                    <a:pt x="56" y="69"/>
                  </a:lnTo>
                  <a:lnTo>
                    <a:pt x="54" y="65"/>
                  </a:lnTo>
                  <a:lnTo>
                    <a:pt x="54" y="69"/>
                  </a:lnTo>
                  <a:lnTo>
                    <a:pt x="54" y="71"/>
                  </a:lnTo>
                  <a:lnTo>
                    <a:pt x="54" y="73"/>
                  </a:lnTo>
                  <a:lnTo>
                    <a:pt x="56" y="73"/>
                  </a:lnTo>
                  <a:lnTo>
                    <a:pt x="58" y="75"/>
                  </a:lnTo>
                  <a:lnTo>
                    <a:pt x="56" y="71"/>
                  </a:lnTo>
                  <a:lnTo>
                    <a:pt x="56" y="73"/>
                  </a:lnTo>
                  <a:lnTo>
                    <a:pt x="56" y="75"/>
                  </a:lnTo>
                  <a:lnTo>
                    <a:pt x="56" y="77"/>
                  </a:lnTo>
                  <a:lnTo>
                    <a:pt x="58" y="77"/>
                  </a:lnTo>
                  <a:lnTo>
                    <a:pt x="60" y="79"/>
                  </a:lnTo>
                  <a:lnTo>
                    <a:pt x="58" y="75"/>
                  </a:lnTo>
                  <a:lnTo>
                    <a:pt x="58" y="79"/>
                  </a:lnTo>
                  <a:lnTo>
                    <a:pt x="58" y="81"/>
                  </a:lnTo>
                  <a:lnTo>
                    <a:pt x="58" y="83"/>
                  </a:lnTo>
                  <a:lnTo>
                    <a:pt x="60" y="83"/>
                  </a:lnTo>
                  <a:lnTo>
                    <a:pt x="62" y="84"/>
                  </a:lnTo>
                  <a:lnTo>
                    <a:pt x="60" y="81"/>
                  </a:lnTo>
                  <a:lnTo>
                    <a:pt x="60" y="83"/>
                  </a:lnTo>
                  <a:lnTo>
                    <a:pt x="60" y="84"/>
                  </a:lnTo>
                  <a:lnTo>
                    <a:pt x="60" y="86"/>
                  </a:lnTo>
                  <a:lnTo>
                    <a:pt x="62" y="86"/>
                  </a:lnTo>
                  <a:lnTo>
                    <a:pt x="64" y="88"/>
                  </a:lnTo>
                  <a:lnTo>
                    <a:pt x="62" y="84"/>
                  </a:lnTo>
                  <a:lnTo>
                    <a:pt x="62" y="86"/>
                  </a:lnTo>
                  <a:lnTo>
                    <a:pt x="62" y="88"/>
                  </a:lnTo>
                  <a:lnTo>
                    <a:pt x="62" y="90"/>
                  </a:lnTo>
                  <a:lnTo>
                    <a:pt x="64" y="90"/>
                  </a:lnTo>
                  <a:lnTo>
                    <a:pt x="66" y="92"/>
                  </a:lnTo>
                  <a:lnTo>
                    <a:pt x="64" y="88"/>
                  </a:lnTo>
                  <a:lnTo>
                    <a:pt x="64" y="92"/>
                  </a:lnTo>
                  <a:lnTo>
                    <a:pt x="64" y="94"/>
                  </a:lnTo>
                  <a:lnTo>
                    <a:pt x="64" y="96"/>
                  </a:lnTo>
                  <a:lnTo>
                    <a:pt x="66" y="96"/>
                  </a:lnTo>
                  <a:lnTo>
                    <a:pt x="67" y="98"/>
                  </a:lnTo>
                  <a:lnTo>
                    <a:pt x="66" y="94"/>
                  </a:lnTo>
                  <a:lnTo>
                    <a:pt x="66" y="98"/>
                  </a:lnTo>
                  <a:lnTo>
                    <a:pt x="66" y="100"/>
                  </a:lnTo>
                  <a:lnTo>
                    <a:pt x="66" y="102"/>
                  </a:lnTo>
                  <a:lnTo>
                    <a:pt x="67" y="102"/>
                  </a:lnTo>
                  <a:lnTo>
                    <a:pt x="69" y="104"/>
                  </a:lnTo>
                  <a:lnTo>
                    <a:pt x="67" y="100"/>
                  </a:lnTo>
                  <a:lnTo>
                    <a:pt x="67" y="102"/>
                  </a:lnTo>
                  <a:lnTo>
                    <a:pt x="67" y="104"/>
                  </a:lnTo>
                  <a:lnTo>
                    <a:pt x="67" y="106"/>
                  </a:lnTo>
                  <a:lnTo>
                    <a:pt x="69" y="106"/>
                  </a:lnTo>
                  <a:lnTo>
                    <a:pt x="71" y="108"/>
                  </a:lnTo>
                  <a:lnTo>
                    <a:pt x="69" y="104"/>
                  </a:lnTo>
                  <a:lnTo>
                    <a:pt x="69" y="108"/>
                  </a:lnTo>
                  <a:lnTo>
                    <a:pt x="69" y="109"/>
                  </a:lnTo>
                  <a:lnTo>
                    <a:pt x="69" y="111"/>
                  </a:lnTo>
                  <a:lnTo>
                    <a:pt x="71" y="111"/>
                  </a:lnTo>
                  <a:lnTo>
                    <a:pt x="73" y="113"/>
                  </a:lnTo>
                  <a:lnTo>
                    <a:pt x="71" y="109"/>
                  </a:lnTo>
                  <a:lnTo>
                    <a:pt x="71" y="115"/>
                  </a:lnTo>
                  <a:lnTo>
                    <a:pt x="71" y="117"/>
                  </a:lnTo>
                  <a:lnTo>
                    <a:pt x="71" y="119"/>
                  </a:lnTo>
                  <a:lnTo>
                    <a:pt x="73" y="119"/>
                  </a:lnTo>
                  <a:lnTo>
                    <a:pt x="75" y="121"/>
                  </a:lnTo>
                  <a:lnTo>
                    <a:pt x="77" y="121"/>
                  </a:lnTo>
                  <a:lnTo>
                    <a:pt x="79" y="121"/>
                  </a:lnTo>
                  <a:lnTo>
                    <a:pt x="73" y="115"/>
                  </a:lnTo>
                  <a:lnTo>
                    <a:pt x="73" y="119"/>
                  </a:lnTo>
                  <a:lnTo>
                    <a:pt x="73" y="121"/>
                  </a:lnTo>
                  <a:lnTo>
                    <a:pt x="73" y="123"/>
                  </a:lnTo>
                  <a:lnTo>
                    <a:pt x="75" y="123"/>
                  </a:lnTo>
                  <a:lnTo>
                    <a:pt x="77" y="125"/>
                  </a:lnTo>
                  <a:lnTo>
                    <a:pt x="75" y="121"/>
                  </a:lnTo>
                  <a:lnTo>
                    <a:pt x="75" y="127"/>
                  </a:lnTo>
                  <a:lnTo>
                    <a:pt x="75" y="129"/>
                  </a:lnTo>
                  <a:lnTo>
                    <a:pt x="75" y="131"/>
                  </a:lnTo>
                  <a:lnTo>
                    <a:pt x="77" y="131"/>
                  </a:lnTo>
                  <a:lnTo>
                    <a:pt x="79" y="133"/>
                  </a:lnTo>
                  <a:lnTo>
                    <a:pt x="77" y="129"/>
                  </a:lnTo>
                  <a:lnTo>
                    <a:pt x="77" y="135"/>
                  </a:lnTo>
                  <a:lnTo>
                    <a:pt x="77" y="136"/>
                  </a:lnTo>
                  <a:lnTo>
                    <a:pt x="77" y="138"/>
                  </a:lnTo>
                  <a:lnTo>
                    <a:pt x="79" y="138"/>
                  </a:lnTo>
                  <a:lnTo>
                    <a:pt x="81" y="140"/>
                  </a:lnTo>
                  <a:lnTo>
                    <a:pt x="83" y="140"/>
                  </a:lnTo>
                  <a:lnTo>
                    <a:pt x="85" y="140"/>
                  </a:lnTo>
                  <a:lnTo>
                    <a:pt x="79" y="135"/>
                  </a:lnTo>
                  <a:lnTo>
                    <a:pt x="79" y="140"/>
                  </a:lnTo>
                  <a:lnTo>
                    <a:pt x="79" y="142"/>
                  </a:lnTo>
                  <a:lnTo>
                    <a:pt x="79" y="144"/>
                  </a:lnTo>
                  <a:lnTo>
                    <a:pt x="81" y="144"/>
                  </a:lnTo>
                  <a:lnTo>
                    <a:pt x="83" y="146"/>
                  </a:lnTo>
                  <a:lnTo>
                    <a:pt x="81" y="142"/>
                  </a:lnTo>
                  <a:lnTo>
                    <a:pt x="81" y="148"/>
                  </a:lnTo>
                  <a:lnTo>
                    <a:pt x="81" y="150"/>
                  </a:lnTo>
                  <a:lnTo>
                    <a:pt x="81" y="152"/>
                  </a:lnTo>
                  <a:lnTo>
                    <a:pt x="83" y="152"/>
                  </a:lnTo>
                  <a:lnTo>
                    <a:pt x="85" y="154"/>
                  </a:lnTo>
                  <a:lnTo>
                    <a:pt x="83" y="150"/>
                  </a:lnTo>
                  <a:lnTo>
                    <a:pt x="83" y="154"/>
                  </a:lnTo>
                  <a:lnTo>
                    <a:pt x="83" y="156"/>
                  </a:lnTo>
                  <a:lnTo>
                    <a:pt x="83" y="158"/>
                  </a:lnTo>
                  <a:lnTo>
                    <a:pt x="85" y="158"/>
                  </a:lnTo>
                  <a:lnTo>
                    <a:pt x="87" y="160"/>
                  </a:lnTo>
                  <a:lnTo>
                    <a:pt x="85" y="156"/>
                  </a:lnTo>
                  <a:lnTo>
                    <a:pt x="85" y="160"/>
                  </a:lnTo>
                  <a:lnTo>
                    <a:pt x="85" y="161"/>
                  </a:lnTo>
                  <a:lnTo>
                    <a:pt x="85" y="163"/>
                  </a:lnTo>
                  <a:lnTo>
                    <a:pt x="87" y="163"/>
                  </a:lnTo>
                  <a:lnTo>
                    <a:pt x="89" y="165"/>
                  </a:lnTo>
                  <a:lnTo>
                    <a:pt x="87" y="161"/>
                  </a:lnTo>
                  <a:lnTo>
                    <a:pt x="87" y="167"/>
                  </a:lnTo>
                  <a:lnTo>
                    <a:pt x="87" y="169"/>
                  </a:lnTo>
                  <a:lnTo>
                    <a:pt x="87" y="171"/>
                  </a:lnTo>
                  <a:lnTo>
                    <a:pt x="89" y="171"/>
                  </a:lnTo>
                  <a:lnTo>
                    <a:pt x="91" y="173"/>
                  </a:lnTo>
                  <a:lnTo>
                    <a:pt x="89" y="169"/>
                  </a:lnTo>
                  <a:lnTo>
                    <a:pt x="89" y="173"/>
                  </a:lnTo>
                  <a:lnTo>
                    <a:pt x="89" y="175"/>
                  </a:lnTo>
                  <a:lnTo>
                    <a:pt x="89" y="177"/>
                  </a:lnTo>
                  <a:lnTo>
                    <a:pt x="91" y="177"/>
                  </a:lnTo>
                  <a:lnTo>
                    <a:pt x="93" y="179"/>
                  </a:lnTo>
                  <a:lnTo>
                    <a:pt x="91" y="175"/>
                  </a:lnTo>
                  <a:lnTo>
                    <a:pt x="91" y="181"/>
                  </a:lnTo>
                  <a:lnTo>
                    <a:pt x="91" y="183"/>
                  </a:lnTo>
                  <a:lnTo>
                    <a:pt x="91" y="185"/>
                  </a:lnTo>
                  <a:lnTo>
                    <a:pt x="93" y="185"/>
                  </a:lnTo>
                  <a:lnTo>
                    <a:pt x="94" y="186"/>
                  </a:lnTo>
                  <a:lnTo>
                    <a:pt x="93" y="183"/>
                  </a:lnTo>
                  <a:lnTo>
                    <a:pt x="93" y="186"/>
                  </a:lnTo>
                  <a:lnTo>
                    <a:pt x="93" y="188"/>
                  </a:lnTo>
                  <a:lnTo>
                    <a:pt x="93" y="190"/>
                  </a:lnTo>
                  <a:lnTo>
                    <a:pt x="94" y="190"/>
                  </a:lnTo>
                  <a:lnTo>
                    <a:pt x="96" y="192"/>
                  </a:lnTo>
                  <a:lnTo>
                    <a:pt x="94" y="188"/>
                  </a:lnTo>
                  <a:lnTo>
                    <a:pt x="94" y="192"/>
                  </a:lnTo>
                  <a:lnTo>
                    <a:pt x="94" y="194"/>
                  </a:lnTo>
                  <a:lnTo>
                    <a:pt x="94" y="196"/>
                  </a:lnTo>
                  <a:lnTo>
                    <a:pt x="96" y="196"/>
                  </a:lnTo>
                  <a:lnTo>
                    <a:pt x="98" y="198"/>
                  </a:lnTo>
                  <a:lnTo>
                    <a:pt x="96" y="194"/>
                  </a:lnTo>
                  <a:lnTo>
                    <a:pt x="96" y="200"/>
                  </a:lnTo>
                  <a:lnTo>
                    <a:pt x="96" y="202"/>
                  </a:lnTo>
                  <a:lnTo>
                    <a:pt x="96" y="204"/>
                  </a:lnTo>
                  <a:lnTo>
                    <a:pt x="98" y="204"/>
                  </a:lnTo>
                  <a:lnTo>
                    <a:pt x="100" y="206"/>
                  </a:lnTo>
                  <a:lnTo>
                    <a:pt x="98" y="202"/>
                  </a:lnTo>
                  <a:lnTo>
                    <a:pt x="98" y="206"/>
                  </a:lnTo>
                  <a:lnTo>
                    <a:pt x="98" y="208"/>
                  </a:lnTo>
                  <a:lnTo>
                    <a:pt x="98" y="210"/>
                  </a:lnTo>
                  <a:lnTo>
                    <a:pt x="100" y="210"/>
                  </a:lnTo>
                  <a:lnTo>
                    <a:pt x="102" y="212"/>
                  </a:lnTo>
                  <a:lnTo>
                    <a:pt x="100" y="208"/>
                  </a:lnTo>
                  <a:lnTo>
                    <a:pt x="100" y="212"/>
                  </a:lnTo>
                  <a:lnTo>
                    <a:pt x="100" y="213"/>
                  </a:lnTo>
                  <a:lnTo>
                    <a:pt x="100" y="215"/>
                  </a:lnTo>
                  <a:lnTo>
                    <a:pt x="102" y="215"/>
                  </a:lnTo>
                  <a:lnTo>
                    <a:pt x="104" y="217"/>
                  </a:lnTo>
                  <a:lnTo>
                    <a:pt x="102" y="213"/>
                  </a:lnTo>
                  <a:lnTo>
                    <a:pt x="102" y="221"/>
                  </a:lnTo>
                  <a:lnTo>
                    <a:pt x="102" y="223"/>
                  </a:lnTo>
                  <a:lnTo>
                    <a:pt x="102" y="225"/>
                  </a:lnTo>
                  <a:lnTo>
                    <a:pt x="104" y="225"/>
                  </a:lnTo>
                  <a:lnTo>
                    <a:pt x="106" y="227"/>
                  </a:lnTo>
                  <a:lnTo>
                    <a:pt x="104" y="223"/>
                  </a:lnTo>
                  <a:lnTo>
                    <a:pt x="104" y="227"/>
                  </a:lnTo>
                  <a:lnTo>
                    <a:pt x="104" y="229"/>
                  </a:lnTo>
                  <a:lnTo>
                    <a:pt x="104" y="231"/>
                  </a:lnTo>
                  <a:lnTo>
                    <a:pt x="106" y="231"/>
                  </a:lnTo>
                  <a:lnTo>
                    <a:pt x="108" y="233"/>
                  </a:lnTo>
                  <a:lnTo>
                    <a:pt x="106" y="229"/>
                  </a:lnTo>
                  <a:lnTo>
                    <a:pt x="106" y="233"/>
                  </a:lnTo>
                  <a:lnTo>
                    <a:pt x="106" y="235"/>
                  </a:lnTo>
                  <a:lnTo>
                    <a:pt x="106" y="237"/>
                  </a:lnTo>
                  <a:lnTo>
                    <a:pt x="108" y="237"/>
                  </a:lnTo>
                  <a:lnTo>
                    <a:pt x="110" y="238"/>
                  </a:lnTo>
                  <a:lnTo>
                    <a:pt x="108" y="235"/>
                  </a:lnTo>
                  <a:lnTo>
                    <a:pt x="108" y="238"/>
                  </a:lnTo>
                  <a:lnTo>
                    <a:pt x="108" y="240"/>
                  </a:lnTo>
                  <a:lnTo>
                    <a:pt x="119" y="23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39" name="Freeform 299"/>
            <p:cNvSpPr>
              <a:spLocks/>
            </p:cNvSpPr>
            <p:nvPr/>
          </p:nvSpPr>
          <p:spPr bwMode="auto">
            <a:xfrm>
              <a:off x="1933" y="2475"/>
              <a:ext cx="0" cy="78"/>
            </a:xfrm>
            <a:custGeom>
              <a:avLst/>
              <a:gdLst>
                <a:gd name="T0" fmla="*/ 82 w 110"/>
                <a:gd name="T1" fmla="*/ 4 h 217"/>
                <a:gd name="T2" fmla="*/ 73 w 110"/>
                <a:gd name="T3" fmla="*/ 15 h 217"/>
                <a:gd name="T4" fmla="*/ 75 w 110"/>
                <a:gd name="T5" fmla="*/ 13 h 217"/>
                <a:gd name="T6" fmla="*/ 67 w 110"/>
                <a:gd name="T7" fmla="*/ 18 h 217"/>
                <a:gd name="T8" fmla="*/ 61 w 110"/>
                <a:gd name="T9" fmla="*/ 27 h 217"/>
                <a:gd name="T10" fmla="*/ 59 w 110"/>
                <a:gd name="T11" fmla="*/ 32 h 217"/>
                <a:gd name="T12" fmla="*/ 52 w 110"/>
                <a:gd name="T13" fmla="*/ 52 h 217"/>
                <a:gd name="T14" fmla="*/ 50 w 110"/>
                <a:gd name="T15" fmla="*/ 53 h 217"/>
                <a:gd name="T16" fmla="*/ 48 w 110"/>
                <a:gd name="T17" fmla="*/ 69 h 217"/>
                <a:gd name="T18" fmla="*/ 38 w 110"/>
                <a:gd name="T19" fmla="*/ 84 h 217"/>
                <a:gd name="T20" fmla="*/ 39 w 110"/>
                <a:gd name="T21" fmla="*/ 92 h 217"/>
                <a:gd name="T22" fmla="*/ 29 w 110"/>
                <a:gd name="T23" fmla="*/ 107 h 217"/>
                <a:gd name="T24" fmla="*/ 31 w 110"/>
                <a:gd name="T25" fmla="*/ 120 h 217"/>
                <a:gd name="T26" fmla="*/ 19 w 110"/>
                <a:gd name="T27" fmla="*/ 134 h 217"/>
                <a:gd name="T28" fmla="*/ 13 w 110"/>
                <a:gd name="T29" fmla="*/ 151 h 217"/>
                <a:gd name="T30" fmla="*/ 10 w 110"/>
                <a:gd name="T31" fmla="*/ 167 h 217"/>
                <a:gd name="T32" fmla="*/ 4 w 110"/>
                <a:gd name="T33" fmla="*/ 182 h 217"/>
                <a:gd name="T34" fmla="*/ 10 w 110"/>
                <a:gd name="T35" fmla="*/ 199 h 217"/>
                <a:gd name="T36" fmla="*/ 11 w 110"/>
                <a:gd name="T37" fmla="*/ 194 h 217"/>
                <a:gd name="T38" fmla="*/ 13 w 110"/>
                <a:gd name="T39" fmla="*/ 191 h 217"/>
                <a:gd name="T40" fmla="*/ 15 w 110"/>
                <a:gd name="T41" fmla="*/ 178 h 217"/>
                <a:gd name="T42" fmla="*/ 19 w 110"/>
                <a:gd name="T43" fmla="*/ 174 h 217"/>
                <a:gd name="T44" fmla="*/ 21 w 110"/>
                <a:gd name="T45" fmla="*/ 163 h 217"/>
                <a:gd name="T46" fmla="*/ 25 w 110"/>
                <a:gd name="T47" fmla="*/ 159 h 217"/>
                <a:gd name="T48" fmla="*/ 27 w 110"/>
                <a:gd name="T49" fmla="*/ 148 h 217"/>
                <a:gd name="T50" fmla="*/ 31 w 110"/>
                <a:gd name="T51" fmla="*/ 144 h 217"/>
                <a:gd name="T52" fmla="*/ 33 w 110"/>
                <a:gd name="T53" fmla="*/ 140 h 217"/>
                <a:gd name="T54" fmla="*/ 35 w 110"/>
                <a:gd name="T55" fmla="*/ 125 h 217"/>
                <a:gd name="T56" fmla="*/ 36 w 110"/>
                <a:gd name="T57" fmla="*/ 120 h 217"/>
                <a:gd name="T58" fmla="*/ 38 w 110"/>
                <a:gd name="T59" fmla="*/ 115 h 217"/>
                <a:gd name="T60" fmla="*/ 38 w 110"/>
                <a:gd name="T61" fmla="*/ 115 h 217"/>
                <a:gd name="T62" fmla="*/ 42 w 110"/>
                <a:gd name="T63" fmla="*/ 107 h 217"/>
                <a:gd name="T64" fmla="*/ 44 w 110"/>
                <a:gd name="T65" fmla="*/ 101 h 217"/>
                <a:gd name="T66" fmla="*/ 46 w 110"/>
                <a:gd name="T67" fmla="*/ 88 h 217"/>
                <a:gd name="T68" fmla="*/ 48 w 110"/>
                <a:gd name="T69" fmla="*/ 86 h 217"/>
                <a:gd name="T70" fmla="*/ 48 w 110"/>
                <a:gd name="T71" fmla="*/ 86 h 217"/>
                <a:gd name="T72" fmla="*/ 50 w 110"/>
                <a:gd name="T73" fmla="*/ 80 h 217"/>
                <a:gd name="T74" fmla="*/ 56 w 110"/>
                <a:gd name="T75" fmla="*/ 73 h 217"/>
                <a:gd name="T76" fmla="*/ 58 w 110"/>
                <a:gd name="T77" fmla="*/ 59 h 217"/>
                <a:gd name="T78" fmla="*/ 59 w 110"/>
                <a:gd name="T79" fmla="*/ 55 h 217"/>
                <a:gd name="T80" fmla="*/ 59 w 110"/>
                <a:gd name="T81" fmla="*/ 55 h 217"/>
                <a:gd name="T82" fmla="*/ 64 w 110"/>
                <a:gd name="T83" fmla="*/ 50 h 217"/>
                <a:gd name="T84" fmla="*/ 66 w 110"/>
                <a:gd name="T85" fmla="*/ 46 h 217"/>
                <a:gd name="T86" fmla="*/ 67 w 110"/>
                <a:gd name="T87" fmla="*/ 34 h 217"/>
                <a:gd name="T88" fmla="*/ 67 w 110"/>
                <a:gd name="T89" fmla="*/ 36 h 217"/>
                <a:gd name="T90" fmla="*/ 69 w 110"/>
                <a:gd name="T91" fmla="*/ 34 h 217"/>
                <a:gd name="T92" fmla="*/ 71 w 110"/>
                <a:gd name="T93" fmla="*/ 30 h 217"/>
                <a:gd name="T94" fmla="*/ 73 w 110"/>
                <a:gd name="T95" fmla="*/ 28 h 217"/>
                <a:gd name="T96" fmla="*/ 75 w 110"/>
                <a:gd name="T97" fmla="*/ 25 h 217"/>
                <a:gd name="T98" fmla="*/ 77 w 110"/>
                <a:gd name="T99" fmla="*/ 23 h 217"/>
                <a:gd name="T100" fmla="*/ 79 w 110"/>
                <a:gd name="T101" fmla="*/ 21 h 217"/>
                <a:gd name="T102" fmla="*/ 81 w 110"/>
                <a:gd name="T103" fmla="*/ 19 h 217"/>
                <a:gd name="T104" fmla="*/ 82 w 110"/>
                <a:gd name="T105" fmla="*/ 18 h 217"/>
                <a:gd name="T106" fmla="*/ 84 w 110"/>
                <a:gd name="T107" fmla="*/ 17 h 217"/>
                <a:gd name="T108" fmla="*/ 91 w 110"/>
                <a:gd name="T109" fmla="*/ 13 h 217"/>
                <a:gd name="T110" fmla="*/ 93 w 110"/>
                <a:gd name="T111" fmla="*/ 9 h 217"/>
                <a:gd name="T112" fmla="*/ 96 w 110"/>
                <a:gd name="T113" fmla="*/ 0 h 21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0" h="217">
                  <a:moveTo>
                    <a:pt x="104" y="0"/>
                  </a:moveTo>
                  <a:lnTo>
                    <a:pt x="94" y="0"/>
                  </a:lnTo>
                  <a:lnTo>
                    <a:pt x="90" y="4"/>
                  </a:lnTo>
                  <a:lnTo>
                    <a:pt x="94" y="2"/>
                  </a:lnTo>
                  <a:lnTo>
                    <a:pt x="90" y="2"/>
                  </a:lnTo>
                  <a:lnTo>
                    <a:pt x="87" y="5"/>
                  </a:lnTo>
                  <a:lnTo>
                    <a:pt x="87" y="9"/>
                  </a:lnTo>
                  <a:lnTo>
                    <a:pt x="92" y="4"/>
                  </a:lnTo>
                  <a:lnTo>
                    <a:pt x="88" y="4"/>
                  </a:lnTo>
                  <a:lnTo>
                    <a:pt x="85" y="7"/>
                  </a:lnTo>
                  <a:lnTo>
                    <a:pt x="88" y="5"/>
                  </a:lnTo>
                  <a:lnTo>
                    <a:pt x="85" y="5"/>
                  </a:lnTo>
                  <a:lnTo>
                    <a:pt x="81" y="9"/>
                  </a:lnTo>
                  <a:lnTo>
                    <a:pt x="81" y="13"/>
                  </a:lnTo>
                  <a:lnTo>
                    <a:pt x="87" y="7"/>
                  </a:lnTo>
                  <a:lnTo>
                    <a:pt x="83" y="7"/>
                  </a:lnTo>
                  <a:lnTo>
                    <a:pt x="79" y="11"/>
                  </a:lnTo>
                  <a:lnTo>
                    <a:pt x="79" y="15"/>
                  </a:lnTo>
                  <a:lnTo>
                    <a:pt x="85" y="9"/>
                  </a:lnTo>
                  <a:lnTo>
                    <a:pt x="81" y="9"/>
                  </a:lnTo>
                  <a:lnTo>
                    <a:pt x="77" y="13"/>
                  </a:lnTo>
                  <a:lnTo>
                    <a:pt x="77" y="17"/>
                  </a:lnTo>
                  <a:lnTo>
                    <a:pt x="83" y="11"/>
                  </a:lnTo>
                  <a:lnTo>
                    <a:pt x="79" y="11"/>
                  </a:lnTo>
                  <a:lnTo>
                    <a:pt x="75" y="15"/>
                  </a:lnTo>
                  <a:lnTo>
                    <a:pt x="75" y="19"/>
                  </a:lnTo>
                  <a:lnTo>
                    <a:pt x="81" y="13"/>
                  </a:lnTo>
                  <a:lnTo>
                    <a:pt x="77" y="13"/>
                  </a:lnTo>
                  <a:lnTo>
                    <a:pt x="73" y="17"/>
                  </a:lnTo>
                  <a:lnTo>
                    <a:pt x="73" y="21"/>
                  </a:lnTo>
                  <a:lnTo>
                    <a:pt x="79" y="15"/>
                  </a:lnTo>
                  <a:lnTo>
                    <a:pt x="75" y="15"/>
                  </a:lnTo>
                  <a:lnTo>
                    <a:pt x="71" y="19"/>
                  </a:lnTo>
                  <a:lnTo>
                    <a:pt x="71" y="25"/>
                  </a:lnTo>
                  <a:lnTo>
                    <a:pt x="77" y="19"/>
                  </a:lnTo>
                  <a:lnTo>
                    <a:pt x="73" y="19"/>
                  </a:lnTo>
                  <a:lnTo>
                    <a:pt x="69" y="23"/>
                  </a:lnTo>
                  <a:lnTo>
                    <a:pt x="69" y="27"/>
                  </a:lnTo>
                  <a:lnTo>
                    <a:pt x="75" y="21"/>
                  </a:lnTo>
                  <a:lnTo>
                    <a:pt x="71" y="21"/>
                  </a:lnTo>
                  <a:lnTo>
                    <a:pt x="67" y="25"/>
                  </a:lnTo>
                  <a:lnTo>
                    <a:pt x="67" y="30"/>
                  </a:lnTo>
                  <a:lnTo>
                    <a:pt x="73" y="25"/>
                  </a:lnTo>
                  <a:lnTo>
                    <a:pt x="69" y="25"/>
                  </a:lnTo>
                  <a:lnTo>
                    <a:pt x="65" y="29"/>
                  </a:lnTo>
                  <a:lnTo>
                    <a:pt x="65" y="32"/>
                  </a:lnTo>
                  <a:lnTo>
                    <a:pt x="71" y="27"/>
                  </a:lnTo>
                  <a:lnTo>
                    <a:pt x="67" y="27"/>
                  </a:lnTo>
                  <a:lnTo>
                    <a:pt x="63" y="30"/>
                  </a:lnTo>
                  <a:lnTo>
                    <a:pt x="63" y="34"/>
                  </a:lnTo>
                  <a:lnTo>
                    <a:pt x="65" y="30"/>
                  </a:lnTo>
                  <a:lnTo>
                    <a:pt x="62" y="34"/>
                  </a:lnTo>
                  <a:lnTo>
                    <a:pt x="62" y="38"/>
                  </a:lnTo>
                  <a:lnTo>
                    <a:pt x="63" y="34"/>
                  </a:lnTo>
                  <a:lnTo>
                    <a:pt x="60" y="38"/>
                  </a:lnTo>
                  <a:lnTo>
                    <a:pt x="60" y="44"/>
                  </a:lnTo>
                  <a:lnTo>
                    <a:pt x="65" y="38"/>
                  </a:lnTo>
                  <a:lnTo>
                    <a:pt x="62" y="38"/>
                  </a:lnTo>
                  <a:lnTo>
                    <a:pt x="58" y="42"/>
                  </a:lnTo>
                  <a:lnTo>
                    <a:pt x="58" y="48"/>
                  </a:lnTo>
                  <a:lnTo>
                    <a:pt x="60" y="44"/>
                  </a:lnTo>
                  <a:lnTo>
                    <a:pt x="56" y="48"/>
                  </a:lnTo>
                  <a:lnTo>
                    <a:pt x="56" y="54"/>
                  </a:lnTo>
                  <a:lnTo>
                    <a:pt x="62" y="48"/>
                  </a:lnTo>
                  <a:lnTo>
                    <a:pt x="58" y="48"/>
                  </a:lnTo>
                  <a:lnTo>
                    <a:pt x="54" y="52"/>
                  </a:lnTo>
                  <a:lnTo>
                    <a:pt x="54" y="57"/>
                  </a:lnTo>
                  <a:lnTo>
                    <a:pt x="56" y="54"/>
                  </a:lnTo>
                  <a:lnTo>
                    <a:pt x="52" y="57"/>
                  </a:lnTo>
                  <a:lnTo>
                    <a:pt x="52" y="63"/>
                  </a:lnTo>
                  <a:lnTo>
                    <a:pt x="58" y="57"/>
                  </a:lnTo>
                  <a:lnTo>
                    <a:pt x="54" y="57"/>
                  </a:lnTo>
                  <a:lnTo>
                    <a:pt x="50" y="61"/>
                  </a:lnTo>
                  <a:lnTo>
                    <a:pt x="50" y="67"/>
                  </a:lnTo>
                  <a:lnTo>
                    <a:pt x="52" y="63"/>
                  </a:lnTo>
                  <a:lnTo>
                    <a:pt x="48" y="67"/>
                  </a:lnTo>
                  <a:lnTo>
                    <a:pt x="48" y="73"/>
                  </a:lnTo>
                  <a:lnTo>
                    <a:pt x="50" y="69"/>
                  </a:lnTo>
                  <a:lnTo>
                    <a:pt x="46" y="73"/>
                  </a:lnTo>
                  <a:lnTo>
                    <a:pt x="46" y="79"/>
                  </a:lnTo>
                  <a:lnTo>
                    <a:pt x="52" y="73"/>
                  </a:lnTo>
                  <a:lnTo>
                    <a:pt x="48" y="73"/>
                  </a:lnTo>
                  <a:lnTo>
                    <a:pt x="44" y="77"/>
                  </a:lnTo>
                  <a:lnTo>
                    <a:pt x="44" y="84"/>
                  </a:lnTo>
                  <a:lnTo>
                    <a:pt x="50" y="79"/>
                  </a:lnTo>
                  <a:lnTo>
                    <a:pt x="46" y="79"/>
                  </a:lnTo>
                  <a:lnTo>
                    <a:pt x="42" y="82"/>
                  </a:lnTo>
                  <a:lnTo>
                    <a:pt x="42" y="88"/>
                  </a:lnTo>
                  <a:lnTo>
                    <a:pt x="44" y="84"/>
                  </a:lnTo>
                  <a:lnTo>
                    <a:pt x="40" y="88"/>
                  </a:lnTo>
                  <a:lnTo>
                    <a:pt x="40" y="94"/>
                  </a:lnTo>
                  <a:lnTo>
                    <a:pt x="46" y="88"/>
                  </a:lnTo>
                  <a:lnTo>
                    <a:pt x="42" y="88"/>
                  </a:lnTo>
                  <a:lnTo>
                    <a:pt x="38" y="92"/>
                  </a:lnTo>
                  <a:lnTo>
                    <a:pt x="38" y="98"/>
                  </a:lnTo>
                  <a:lnTo>
                    <a:pt x="40" y="94"/>
                  </a:lnTo>
                  <a:lnTo>
                    <a:pt x="37" y="98"/>
                  </a:lnTo>
                  <a:lnTo>
                    <a:pt x="37" y="104"/>
                  </a:lnTo>
                  <a:lnTo>
                    <a:pt x="42" y="98"/>
                  </a:lnTo>
                  <a:lnTo>
                    <a:pt x="38" y="98"/>
                  </a:lnTo>
                  <a:lnTo>
                    <a:pt x="35" y="102"/>
                  </a:lnTo>
                  <a:lnTo>
                    <a:pt x="35" y="109"/>
                  </a:lnTo>
                  <a:lnTo>
                    <a:pt x="37" y="106"/>
                  </a:lnTo>
                  <a:lnTo>
                    <a:pt x="33" y="109"/>
                  </a:lnTo>
                  <a:lnTo>
                    <a:pt x="33" y="115"/>
                  </a:lnTo>
                  <a:lnTo>
                    <a:pt x="38" y="109"/>
                  </a:lnTo>
                  <a:lnTo>
                    <a:pt x="35" y="109"/>
                  </a:lnTo>
                  <a:lnTo>
                    <a:pt x="31" y="113"/>
                  </a:lnTo>
                  <a:lnTo>
                    <a:pt x="31" y="119"/>
                  </a:lnTo>
                  <a:lnTo>
                    <a:pt x="33" y="115"/>
                  </a:lnTo>
                  <a:lnTo>
                    <a:pt x="29" y="119"/>
                  </a:lnTo>
                  <a:lnTo>
                    <a:pt x="29" y="127"/>
                  </a:lnTo>
                  <a:lnTo>
                    <a:pt x="35" y="121"/>
                  </a:lnTo>
                  <a:lnTo>
                    <a:pt x="31" y="121"/>
                  </a:lnTo>
                  <a:lnTo>
                    <a:pt x="27" y="125"/>
                  </a:lnTo>
                  <a:lnTo>
                    <a:pt x="27" y="133"/>
                  </a:lnTo>
                  <a:lnTo>
                    <a:pt x="33" y="127"/>
                  </a:lnTo>
                  <a:lnTo>
                    <a:pt x="29" y="127"/>
                  </a:lnTo>
                  <a:lnTo>
                    <a:pt x="25" y="131"/>
                  </a:lnTo>
                  <a:lnTo>
                    <a:pt x="25" y="136"/>
                  </a:lnTo>
                  <a:lnTo>
                    <a:pt x="27" y="133"/>
                  </a:lnTo>
                  <a:lnTo>
                    <a:pt x="23" y="136"/>
                  </a:lnTo>
                  <a:lnTo>
                    <a:pt x="23" y="144"/>
                  </a:lnTo>
                  <a:lnTo>
                    <a:pt x="29" y="138"/>
                  </a:lnTo>
                  <a:lnTo>
                    <a:pt x="25" y="138"/>
                  </a:lnTo>
                  <a:lnTo>
                    <a:pt x="21" y="142"/>
                  </a:lnTo>
                  <a:lnTo>
                    <a:pt x="21" y="148"/>
                  </a:lnTo>
                  <a:lnTo>
                    <a:pt x="23" y="144"/>
                  </a:lnTo>
                  <a:lnTo>
                    <a:pt x="19" y="148"/>
                  </a:lnTo>
                  <a:lnTo>
                    <a:pt x="19" y="154"/>
                  </a:lnTo>
                  <a:lnTo>
                    <a:pt x="21" y="150"/>
                  </a:lnTo>
                  <a:lnTo>
                    <a:pt x="17" y="154"/>
                  </a:lnTo>
                  <a:lnTo>
                    <a:pt x="17" y="159"/>
                  </a:lnTo>
                  <a:lnTo>
                    <a:pt x="19" y="156"/>
                  </a:lnTo>
                  <a:lnTo>
                    <a:pt x="15" y="159"/>
                  </a:lnTo>
                  <a:lnTo>
                    <a:pt x="15" y="165"/>
                  </a:lnTo>
                  <a:lnTo>
                    <a:pt x="17" y="161"/>
                  </a:lnTo>
                  <a:lnTo>
                    <a:pt x="13" y="165"/>
                  </a:lnTo>
                  <a:lnTo>
                    <a:pt x="13" y="171"/>
                  </a:lnTo>
                  <a:lnTo>
                    <a:pt x="15" y="167"/>
                  </a:lnTo>
                  <a:lnTo>
                    <a:pt x="11" y="171"/>
                  </a:lnTo>
                  <a:lnTo>
                    <a:pt x="11" y="177"/>
                  </a:lnTo>
                  <a:lnTo>
                    <a:pt x="13" y="173"/>
                  </a:lnTo>
                  <a:lnTo>
                    <a:pt x="10" y="177"/>
                  </a:lnTo>
                  <a:lnTo>
                    <a:pt x="10" y="181"/>
                  </a:lnTo>
                  <a:lnTo>
                    <a:pt x="11" y="177"/>
                  </a:lnTo>
                  <a:lnTo>
                    <a:pt x="8" y="181"/>
                  </a:lnTo>
                  <a:lnTo>
                    <a:pt x="8" y="186"/>
                  </a:lnTo>
                  <a:lnTo>
                    <a:pt x="10" y="183"/>
                  </a:lnTo>
                  <a:lnTo>
                    <a:pt x="6" y="186"/>
                  </a:lnTo>
                  <a:lnTo>
                    <a:pt x="6" y="192"/>
                  </a:lnTo>
                  <a:lnTo>
                    <a:pt x="8" y="188"/>
                  </a:lnTo>
                  <a:lnTo>
                    <a:pt x="4" y="192"/>
                  </a:lnTo>
                  <a:lnTo>
                    <a:pt x="4" y="198"/>
                  </a:lnTo>
                  <a:lnTo>
                    <a:pt x="6" y="194"/>
                  </a:lnTo>
                  <a:lnTo>
                    <a:pt x="2" y="198"/>
                  </a:lnTo>
                  <a:lnTo>
                    <a:pt x="2" y="204"/>
                  </a:lnTo>
                  <a:lnTo>
                    <a:pt x="4" y="200"/>
                  </a:lnTo>
                  <a:lnTo>
                    <a:pt x="0" y="204"/>
                  </a:lnTo>
                  <a:lnTo>
                    <a:pt x="0" y="211"/>
                  </a:lnTo>
                  <a:lnTo>
                    <a:pt x="6" y="206"/>
                  </a:lnTo>
                  <a:lnTo>
                    <a:pt x="10" y="211"/>
                  </a:lnTo>
                  <a:lnTo>
                    <a:pt x="4" y="217"/>
                  </a:lnTo>
                  <a:lnTo>
                    <a:pt x="6" y="217"/>
                  </a:lnTo>
                  <a:lnTo>
                    <a:pt x="8" y="217"/>
                  </a:lnTo>
                  <a:lnTo>
                    <a:pt x="10" y="217"/>
                  </a:lnTo>
                  <a:lnTo>
                    <a:pt x="10" y="215"/>
                  </a:lnTo>
                  <a:lnTo>
                    <a:pt x="11" y="215"/>
                  </a:lnTo>
                  <a:lnTo>
                    <a:pt x="11" y="213"/>
                  </a:lnTo>
                  <a:lnTo>
                    <a:pt x="11" y="211"/>
                  </a:lnTo>
                  <a:lnTo>
                    <a:pt x="11" y="206"/>
                  </a:lnTo>
                  <a:lnTo>
                    <a:pt x="10" y="210"/>
                  </a:lnTo>
                  <a:lnTo>
                    <a:pt x="11" y="208"/>
                  </a:lnTo>
                  <a:lnTo>
                    <a:pt x="13" y="208"/>
                  </a:lnTo>
                  <a:lnTo>
                    <a:pt x="13" y="206"/>
                  </a:lnTo>
                  <a:lnTo>
                    <a:pt x="13" y="204"/>
                  </a:lnTo>
                  <a:lnTo>
                    <a:pt x="13" y="200"/>
                  </a:lnTo>
                  <a:lnTo>
                    <a:pt x="11" y="204"/>
                  </a:lnTo>
                  <a:lnTo>
                    <a:pt x="13" y="202"/>
                  </a:lnTo>
                  <a:lnTo>
                    <a:pt x="15" y="202"/>
                  </a:lnTo>
                  <a:lnTo>
                    <a:pt x="15" y="200"/>
                  </a:lnTo>
                  <a:lnTo>
                    <a:pt x="15" y="198"/>
                  </a:lnTo>
                  <a:lnTo>
                    <a:pt x="15" y="194"/>
                  </a:lnTo>
                  <a:lnTo>
                    <a:pt x="13" y="198"/>
                  </a:lnTo>
                  <a:lnTo>
                    <a:pt x="15" y="196"/>
                  </a:lnTo>
                  <a:lnTo>
                    <a:pt x="17" y="196"/>
                  </a:lnTo>
                  <a:lnTo>
                    <a:pt x="17" y="194"/>
                  </a:lnTo>
                  <a:lnTo>
                    <a:pt x="17" y="192"/>
                  </a:lnTo>
                  <a:lnTo>
                    <a:pt x="17" y="188"/>
                  </a:lnTo>
                  <a:lnTo>
                    <a:pt x="15" y="192"/>
                  </a:lnTo>
                  <a:lnTo>
                    <a:pt x="17" y="190"/>
                  </a:lnTo>
                  <a:lnTo>
                    <a:pt x="19" y="190"/>
                  </a:lnTo>
                  <a:lnTo>
                    <a:pt x="19" y="188"/>
                  </a:lnTo>
                  <a:lnTo>
                    <a:pt x="19" y="186"/>
                  </a:lnTo>
                  <a:lnTo>
                    <a:pt x="19" y="183"/>
                  </a:lnTo>
                  <a:lnTo>
                    <a:pt x="17" y="186"/>
                  </a:lnTo>
                  <a:lnTo>
                    <a:pt x="19" y="184"/>
                  </a:lnTo>
                  <a:lnTo>
                    <a:pt x="21" y="184"/>
                  </a:lnTo>
                  <a:lnTo>
                    <a:pt x="21" y="183"/>
                  </a:lnTo>
                  <a:lnTo>
                    <a:pt x="21" y="181"/>
                  </a:lnTo>
                  <a:lnTo>
                    <a:pt x="21" y="179"/>
                  </a:lnTo>
                  <a:lnTo>
                    <a:pt x="19" y="183"/>
                  </a:lnTo>
                  <a:lnTo>
                    <a:pt x="21" y="181"/>
                  </a:lnTo>
                  <a:lnTo>
                    <a:pt x="23" y="181"/>
                  </a:lnTo>
                  <a:lnTo>
                    <a:pt x="23" y="179"/>
                  </a:lnTo>
                  <a:lnTo>
                    <a:pt x="23" y="177"/>
                  </a:lnTo>
                  <a:lnTo>
                    <a:pt x="23" y="173"/>
                  </a:lnTo>
                  <a:lnTo>
                    <a:pt x="21" y="177"/>
                  </a:lnTo>
                  <a:lnTo>
                    <a:pt x="23" y="175"/>
                  </a:lnTo>
                  <a:lnTo>
                    <a:pt x="25" y="175"/>
                  </a:lnTo>
                  <a:lnTo>
                    <a:pt x="25" y="173"/>
                  </a:lnTo>
                  <a:lnTo>
                    <a:pt x="25" y="171"/>
                  </a:lnTo>
                  <a:lnTo>
                    <a:pt x="25" y="167"/>
                  </a:lnTo>
                  <a:lnTo>
                    <a:pt x="23" y="171"/>
                  </a:lnTo>
                  <a:lnTo>
                    <a:pt x="25" y="169"/>
                  </a:lnTo>
                  <a:lnTo>
                    <a:pt x="27" y="169"/>
                  </a:lnTo>
                  <a:lnTo>
                    <a:pt x="27" y="167"/>
                  </a:lnTo>
                  <a:lnTo>
                    <a:pt x="27" y="165"/>
                  </a:lnTo>
                  <a:lnTo>
                    <a:pt x="27" y="161"/>
                  </a:lnTo>
                  <a:lnTo>
                    <a:pt x="25" y="165"/>
                  </a:lnTo>
                  <a:lnTo>
                    <a:pt x="27" y="163"/>
                  </a:lnTo>
                  <a:lnTo>
                    <a:pt x="29" y="163"/>
                  </a:lnTo>
                  <a:lnTo>
                    <a:pt x="29" y="161"/>
                  </a:lnTo>
                  <a:lnTo>
                    <a:pt x="29" y="159"/>
                  </a:lnTo>
                  <a:lnTo>
                    <a:pt x="29" y="156"/>
                  </a:lnTo>
                  <a:lnTo>
                    <a:pt x="27" y="159"/>
                  </a:lnTo>
                  <a:lnTo>
                    <a:pt x="29" y="158"/>
                  </a:lnTo>
                  <a:lnTo>
                    <a:pt x="31" y="158"/>
                  </a:lnTo>
                  <a:lnTo>
                    <a:pt x="31" y="156"/>
                  </a:lnTo>
                  <a:lnTo>
                    <a:pt x="31" y="154"/>
                  </a:lnTo>
                  <a:lnTo>
                    <a:pt x="31" y="150"/>
                  </a:lnTo>
                  <a:lnTo>
                    <a:pt x="29" y="154"/>
                  </a:lnTo>
                  <a:lnTo>
                    <a:pt x="31" y="152"/>
                  </a:lnTo>
                  <a:lnTo>
                    <a:pt x="33" y="152"/>
                  </a:lnTo>
                  <a:lnTo>
                    <a:pt x="33" y="150"/>
                  </a:lnTo>
                  <a:lnTo>
                    <a:pt x="33" y="148"/>
                  </a:lnTo>
                  <a:lnTo>
                    <a:pt x="33" y="144"/>
                  </a:lnTo>
                  <a:lnTo>
                    <a:pt x="27" y="150"/>
                  </a:lnTo>
                  <a:lnTo>
                    <a:pt x="29" y="150"/>
                  </a:lnTo>
                  <a:lnTo>
                    <a:pt x="31" y="150"/>
                  </a:lnTo>
                  <a:lnTo>
                    <a:pt x="33" y="150"/>
                  </a:lnTo>
                  <a:lnTo>
                    <a:pt x="33" y="148"/>
                  </a:lnTo>
                  <a:lnTo>
                    <a:pt x="35" y="148"/>
                  </a:lnTo>
                  <a:lnTo>
                    <a:pt x="35" y="146"/>
                  </a:lnTo>
                  <a:lnTo>
                    <a:pt x="35" y="144"/>
                  </a:lnTo>
                  <a:lnTo>
                    <a:pt x="35" y="138"/>
                  </a:lnTo>
                  <a:lnTo>
                    <a:pt x="33" y="142"/>
                  </a:lnTo>
                  <a:lnTo>
                    <a:pt x="35" y="140"/>
                  </a:lnTo>
                  <a:lnTo>
                    <a:pt x="37" y="140"/>
                  </a:lnTo>
                  <a:lnTo>
                    <a:pt x="37" y="138"/>
                  </a:lnTo>
                  <a:lnTo>
                    <a:pt x="37" y="136"/>
                  </a:lnTo>
                  <a:lnTo>
                    <a:pt x="37" y="133"/>
                  </a:lnTo>
                  <a:lnTo>
                    <a:pt x="31" y="138"/>
                  </a:lnTo>
                  <a:lnTo>
                    <a:pt x="33" y="138"/>
                  </a:lnTo>
                  <a:lnTo>
                    <a:pt x="35" y="138"/>
                  </a:lnTo>
                  <a:lnTo>
                    <a:pt x="37" y="138"/>
                  </a:lnTo>
                  <a:lnTo>
                    <a:pt x="37" y="136"/>
                  </a:lnTo>
                  <a:lnTo>
                    <a:pt x="38" y="136"/>
                  </a:lnTo>
                  <a:lnTo>
                    <a:pt x="38" y="134"/>
                  </a:lnTo>
                  <a:lnTo>
                    <a:pt x="38" y="133"/>
                  </a:lnTo>
                  <a:lnTo>
                    <a:pt x="38" y="127"/>
                  </a:lnTo>
                  <a:lnTo>
                    <a:pt x="33" y="133"/>
                  </a:lnTo>
                  <a:lnTo>
                    <a:pt x="35" y="133"/>
                  </a:lnTo>
                  <a:lnTo>
                    <a:pt x="37" y="133"/>
                  </a:lnTo>
                  <a:lnTo>
                    <a:pt x="38" y="133"/>
                  </a:lnTo>
                  <a:lnTo>
                    <a:pt x="38" y="131"/>
                  </a:lnTo>
                  <a:lnTo>
                    <a:pt x="40" y="131"/>
                  </a:lnTo>
                  <a:lnTo>
                    <a:pt x="40" y="129"/>
                  </a:lnTo>
                  <a:lnTo>
                    <a:pt x="40" y="127"/>
                  </a:lnTo>
                  <a:lnTo>
                    <a:pt x="40" y="121"/>
                  </a:lnTo>
                  <a:lnTo>
                    <a:pt x="38" y="125"/>
                  </a:lnTo>
                  <a:lnTo>
                    <a:pt x="40" y="123"/>
                  </a:lnTo>
                  <a:lnTo>
                    <a:pt x="42" y="123"/>
                  </a:lnTo>
                  <a:lnTo>
                    <a:pt x="42" y="121"/>
                  </a:lnTo>
                  <a:lnTo>
                    <a:pt x="42" y="119"/>
                  </a:lnTo>
                  <a:lnTo>
                    <a:pt x="42" y="115"/>
                  </a:lnTo>
                  <a:lnTo>
                    <a:pt x="37" y="121"/>
                  </a:lnTo>
                  <a:lnTo>
                    <a:pt x="38" y="121"/>
                  </a:lnTo>
                  <a:lnTo>
                    <a:pt x="40" y="121"/>
                  </a:lnTo>
                  <a:lnTo>
                    <a:pt x="42" y="121"/>
                  </a:lnTo>
                  <a:lnTo>
                    <a:pt x="42" y="119"/>
                  </a:lnTo>
                  <a:lnTo>
                    <a:pt x="44" y="119"/>
                  </a:lnTo>
                  <a:lnTo>
                    <a:pt x="44" y="117"/>
                  </a:lnTo>
                  <a:lnTo>
                    <a:pt x="44" y="115"/>
                  </a:lnTo>
                  <a:lnTo>
                    <a:pt x="44" y="111"/>
                  </a:lnTo>
                  <a:lnTo>
                    <a:pt x="42" y="115"/>
                  </a:lnTo>
                  <a:lnTo>
                    <a:pt x="44" y="113"/>
                  </a:lnTo>
                  <a:lnTo>
                    <a:pt x="46" y="113"/>
                  </a:lnTo>
                  <a:lnTo>
                    <a:pt x="46" y="111"/>
                  </a:lnTo>
                  <a:lnTo>
                    <a:pt x="46" y="109"/>
                  </a:lnTo>
                  <a:lnTo>
                    <a:pt x="46" y="104"/>
                  </a:lnTo>
                  <a:lnTo>
                    <a:pt x="40" y="109"/>
                  </a:lnTo>
                  <a:lnTo>
                    <a:pt x="42" y="109"/>
                  </a:lnTo>
                  <a:lnTo>
                    <a:pt x="44" y="109"/>
                  </a:lnTo>
                  <a:lnTo>
                    <a:pt x="46" y="109"/>
                  </a:lnTo>
                  <a:lnTo>
                    <a:pt x="46" y="107"/>
                  </a:lnTo>
                  <a:lnTo>
                    <a:pt x="48" y="107"/>
                  </a:lnTo>
                  <a:lnTo>
                    <a:pt x="48" y="106"/>
                  </a:lnTo>
                  <a:lnTo>
                    <a:pt x="48" y="104"/>
                  </a:lnTo>
                  <a:lnTo>
                    <a:pt x="48" y="100"/>
                  </a:lnTo>
                  <a:lnTo>
                    <a:pt x="46" y="104"/>
                  </a:lnTo>
                  <a:lnTo>
                    <a:pt x="48" y="102"/>
                  </a:lnTo>
                  <a:lnTo>
                    <a:pt x="50" y="102"/>
                  </a:lnTo>
                  <a:lnTo>
                    <a:pt x="50" y="100"/>
                  </a:lnTo>
                  <a:lnTo>
                    <a:pt x="50" y="98"/>
                  </a:lnTo>
                  <a:lnTo>
                    <a:pt x="50" y="94"/>
                  </a:lnTo>
                  <a:lnTo>
                    <a:pt x="44" y="100"/>
                  </a:lnTo>
                  <a:lnTo>
                    <a:pt x="46" y="100"/>
                  </a:lnTo>
                  <a:lnTo>
                    <a:pt x="48" y="100"/>
                  </a:lnTo>
                  <a:lnTo>
                    <a:pt x="50" y="100"/>
                  </a:lnTo>
                  <a:lnTo>
                    <a:pt x="50" y="98"/>
                  </a:lnTo>
                  <a:lnTo>
                    <a:pt x="52" y="98"/>
                  </a:lnTo>
                  <a:lnTo>
                    <a:pt x="52" y="96"/>
                  </a:lnTo>
                  <a:lnTo>
                    <a:pt x="52" y="94"/>
                  </a:lnTo>
                  <a:lnTo>
                    <a:pt x="52" y="90"/>
                  </a:lnTo>
                  <a:lnTo>
                    <a:pt x="50" y="94"/>
                  </a:lnTo>
                  <a:lnTo>
                    <a:pt x="52" y="92"/>
                  </a:lnTo>
                  <a:lnTo>
                    <a:pt x="54" y="92"/>
                  </a:lnTo>
                  <a:lnTo>
                    <a:pt x="54" y="90"/>
                  </a:lnTo>
                  <a:lnTo>
                    <a:pt x="54" y="88"/>
                  </a:lnTo>
                  <a:lnTo>
                    <a:pt x="54" y="84"/>
                  </a:lnTo>
                  <a:lnTo>
                    <a:pt x="48" y="90"/>
                  </a:lnTo>
                  <a:lnTo>
                    <a:pt x="50" y="90"/>
                  </a:lnTo>
                  <a:lnTo>
                    <a:pt x="52" y="90"/>
                  </a:lnTo>
                  <a:lnTo>
                    <a:pt x="54" y="90"/>
                  </a:lnTo>
                  <a:lnTo>
                    <a:pt x="54" y="88"/>
                  </a:lnTo>
                  <a:lnTo>
                    <a:pt x="56" y="88"/>
                  </a:lnTo>
                  <a:lnTo>
                    <a:pt x="56" y="86"/>
                  </a:lnTo>
                  <a:lnTo>
                    <a:pt x="56" y="84"/>
                  </a:lnTo>
                  <a:lnTo>
                    <a:pt x="56" y="79"/>
                  </a:lnTo>
                  <a:lnTo>
                    <a:pt x="50" y="84"/>
                  </a:lnTo>
                  <a:lnTo>
                    <a:pt x="52" y="84"/>
                  </a:lnTo>
                  <a:lnTo>
                    <a:pt x="54" y="84"/>
                  </a:lnTo>
                  <a:lnTo>
                    <a:pt x="56" y="84"/>
                  </a:lnTo>
                  <a:lnTo>
                    <a:pt x="56" y="82"/>
                  </a:lnTo>
                  <a:lnTo>
                    <a:pt x="58" y="82"/>
                  </a:lnTo>
                  <a:lnTo>
                    <a:pt x="58" y="81"/>
                  </a:lnTo>
                  <a:lnTo>
                    <a:pt x="58" y="79"/>
                  </a:lnTo>
                  <a:lnTo>
                    <a:pt x="58" y="75"/>
                  </a:lnTo>
                  <a:lnTo>
                    <a:pt x="56" y="79"/>
                  </a:lnTo>
                  <a:lnTo>
                    <a:pt x="58" y="77"/>
                  </a:lnTo>
                  <a:lnTo>
                    <a:pt x="60" y="77"/>
                  </a:lnTo>
                  <a:lnTo>
                    <a:pt x="60" y="75"/>
                  </a:lnTo>
                  <a:lnTo>
                    <a:pt x="60" y="73"/>
                  </a:lnTo>
                  <a:lnTo>
                    <a:pt x="60" y="69"/>
                  </a:lnTo>
                  <a:lnTo>
                    <a:pt x="58" y="73"/>
                  </a:lnTo>
                  <a:lnTo>
                    <a:pt x="60" y="71"/>
                  </a:lnTo>
                  <a:lnTo>
                    <a:pt x="62" y="71"/>
                  </a:lnTo>
                  <a:lnTo>
                    <a:pt x="62" y="69"/>
                  </a:lnTo>
                  <a:lnTo>
                    <a:pt x="62" y="67"/>
                  </a:lnTo>
                  <a:lnTo>
                    <a:pt x="62" y="63"/>
                  </a:lnTo>
                  <a:lnTo>
                    <a:pt x="56" y="69"/>
                  </a:lnTo>
                  <a:lnTo>
                    <a:pt x="58" y="69"/>
                  </a:lnTo>
                  <a:lnTo>
                    <a:pt x="60" y="69"/>
                  </a:lnTo>
                  <a:lnTo>
                    <a:pt x="62" y="69"/>
                  </a:lnTo>
                  <a:lnTo>
                    <a:pt x="62" y="67"/>
                  </a:lnTo>
                  <a:lnTo>
                    <a:pt x="63" y="67"/>
                  </a:lnTo>
                  <a:lnTo>
                    <a:pt x="63" y="65"/>
                  </a:lnTo>
                  <a:lnTo>
                    <a:pt x="63" y="63"/>
                  </a:lnTo>
                  <a:lnTo>
                    <a:pt x="63" y="59"/>
                  </a:lnTo>
                  <a:lnTo>
                    <a:pt x="62" y="63"/>
                  </a:lnTo>
                  <a:lnTo>
                    <a:pt x="63" y="61"/>
                  </a:lnTo>
                  <a:lnTo>
                    <a:pt x="65" y="61"/>
                  </a:lnTo>
                  <a:lnTo>
                    <a:pt x="65" y="59"/>
                  </a:lnTo>
                  <a:lnTo>
                    <a:pt x="65" y="57"/>
                  </a:lnTo>
                  <a:lnTo>
                    <a:pt x="65" y="54"/>
                  </a:lnTo>
                  <a:lnTo>
                    <a:pt x="60" y="59"/>
                  </a:lnTo>
                  <a:lnTo>
                    <a:pt x="62" y="59"/>
                  </a:lnTo>
                  <a:lnTo>
                    <a:pt x="63" y="59"/>
                  </a:lnTo>
                  <a:lnTo>
                    <a:pt x="65" y="59"/>
                  </a:lnTo>
                  <a:lnTo>
                    <a:pt x="65" y="57"/>
                  </a:lnTo>
                  <a:lnTo>
                    <a:pt x="67" y="57"/>
                  </a:lnTo>
                  <a:lnTo>
                    <a:pt x="67" y="56"/>
                  </a:lnTo>
                  <a:lnTo>
                    <a:pt x="67" y="54"/>
                  </a:lnTo>
                  <a:lnTo>
                    <a:pt x="67" y="50"/>
                  </a:lnTo>
                  <a:lnTo>
                    <a:pt x="65" y="54"/>
                  </a:lnTo>
                  <a:lnTo>
                    <a:pt x="67" y="52"/>
                  </a:lnTo>
                  <a:lnTo>
                    <a:pt x="69" y="52"/>
                  </a:lnTo>
                  <a:lnTo>
                    <a:pt x="69" y="50"/>
                  </a:lnTo>
                  <a:lnTo>
                    <a:pt x="69" y="48"/>
                  </a:lnTo>
                  <a:lnTo>
                    <a:pt x="69" y="44"/>
                  </a:lnTo>
                  <a:lnTo>
                    <a:pt x="63" y="50"/>
                  </a:lnTo>
                  <a:lnTo>
                    <a:pt x="65" y="50"/>
                  </a:lnTo>
                  <a:lnTo>
                    <a:pt x="67" y="50"/>
                  </a:lnTo>
                  <a:lnTo>
                    <a:pt x="69" y="50"/>
                  </a:lnTo>
                  <a:lnTo>
                    <a:pt x="69" y="48"/>
                  </a:lnTo>
                  <a:lnTo>
                    <a:pt x="71" y="48"/>
                  </a:lnTo>
                  <a:lnTo>
                    <a:pt x="71" y="46"/>
                  </a:lnTo>
                  <a:lnTo>
                    <a:pt x="71" y="44"/>
                  </a:lnTo>
                  <a:lnTo>
                    <a:pt x="71" y="40"/>
                  </a:lnTo>
                  <a:lnTo>
                    <a:pt x="69" y="44"/>
                  </a:lnTo>
                  <a:lnTo>
                    <a:pt x="71" y="42"/>
                  </a:lnTo>
                  <a:lnTo>
                    <a:pt x="73" y="42"/>
                  </a:lnTo>
                  <a:lnTo>
                    <a:pt x="73" y="40"/>
                  </a:lnTo>
                  <a:lnTo>
                    <a:pt x="73" y="38"/>
                  </a:lnTo>
                  <a:lnTo>
                    <a:pt x="73" y="36"/>
                  </a:lnTo>
                  <a:lnTo>
                    <a:pt x="71" y="40"/>
                  </a:lnTo>
                  <a:lnTo>
                    <a:pt x="73" y="38"/>
                  </a:lnTo>
                  <a:lnTo>
                    <a:pt x="75" y="38"/>
                  </a:lnTo>
                  <a:lnTo>
                    <a:pt x="75" y="36"/>
                  </a:lnTo>
                  <a:lnTo>
                    <a:pt x="75" y="34"/>
                  </a:lnTo>
                  <a:lnTo>
                    <a:pt x="75" y="32"/>
                  </a:lnTo>
                  <a:lnTo>
                    <a:pt x="69" y="38"/>
                  </a:lnTo>
                  <a:lnTo>
                    <a:pt x="71" y="38"/>
                  </a:lnTo>
                  <a:lnTo>
                    <a:pt x="73" y="38"/>
                  </a:lnTo>
                  <a:lnTo>
                    <a:pt x="75" y="38"/>
                  </a:lnTo>
                  <a:lnTo>
                    <a:pt x="75" y="36"/>
                  </a:lnTo>
                  <a:lnTo>
                    <a:pt x="77" y="36"/>
                  </a:lnTo>
                  <a:lnTo>
                    <a:pt x="77" y="34"/>
                  </a:lnTo>
                  <a:lnTo>
                    <a:pt x="77" y="32"/>
                  </a:lnTo>
                  <a:lnTo>
                    <a:pt x="77" y="30"/>
                  </a:lnTo>
                  <a:lnTo>
                    <a:pt x="71" y="36"/>
                  </a:lnTo>
                  <a:lnTo>
                    <a:pt x="73" y="36"/>
                  </a:lnTo>
                  <a:lnTo>
                    <a:pt x="75" y="36"/>
                  </a:lnTo>
                  <a:lnTo>
                    <a:pt x="77" y="36"/>
                  </a:lnTo>
                  <a:lnTo>
                    <a:pt x="77" y="34"/>
                  </a:lnTo>
                  <a:lnTo>
                    <a:pt x="79" y="34"/>
                  </a:lnTo>
                  <a:lnTo>
                    <a:pt x="79" y="32"/>
                  </a:lnTo>
                  <a:lnTo>
                    <a:pt x="79" y="30"/>
                  </a:lnTo>
                  <a:lnTo>
                    <a:pt x="79" y="27"/>
                  </a:lnTo>
                  <a:lnTo>
                    <a:pt x="73" y="32"/>
                  </a:lnTo>
                  <a:lnTo>
                    <a:pt x="75" y="32"/>
                  </a:lnTo>
                  <a:lnTo>
                    <a:pt x="77" y="32"/>
                  </a:lnTo>
                  <a:lnTo>
                    <a:pt x="79" y="32"/>
                  </a:lnTo>
                  <a:lnTo>
                    <a:pt x="79" y="30"/>
                  </a:lnTo>
                  <a:lnTo>
                    <a:pt x="81" y="30"/>
                  </a:lnTo>
                  <a:lnTo>
                    <a:pt x="81" y="29"/>
                  </a:lnTo>
                  <a:lnTo>
                    <a:pt x="81" y="27"/>
                  </a:lnTo>
                  <a:lnTo>
                    <a:pt x="81" y="25"/>
                  </a:lnTo>
                  <a:lnTo>
                    <a:pt x="75" y="30"/>
                  </a:lnTo>
                  <a:lnTo>
                    <a:pt x="77" y="30"/>
                  </a:lnTo>
                  <a:lnTo>
                    <a:pt x="79" y="30"/>
                  </a:lnTo>
                  <a:lnTo>
                    <a:pt x="81" y="30"/>
                  </a:lnTo>
                  <a:lnTo>
                    <a:pt x="81" y="29"/>
                  </a:lnTo>
                  <a:lnTo>
                    <a:pt x="83" y="29"/>
                  </a:lnTo>
                  <a:lnTo>
                    <a:pt x="83" y="27"/>
                  </a:lnTo>
                  <a:lnTo>
                    <a:pt x="83" y="25"/>
                  </a:lnTo>
                  <a:lnTo>
                    <a:pt x="83" y="21"/>
                  </a:lnTo>
                  <a:lnTo>
                    <a:pt x="77" y="27"/>
                  </a:lnTo>
                  <a:lnTo>
                    <a:pt x="79" y="27"/>
                  </a:lnTo>
                  <a:lnTo>
                    <a:pt x="81" y="27"/>
                  </a:lnTo>
                  <a:lnTo>
                    <a:pt x="83" y="27"/>
                  </a:lnTo>
                  <a:lnTo>
                    <a:pt x="83" y="25"/>
                  </a:lnTo>
                  <a:lnTo>
                    <a:pt x="85" y="25"/>
                  </a:lnTo>
                  <a:lnTo>
                    <a:pt x="85" y="23"/>
                  </a:lnTo>
                  <a:lnTo>
                    <a:pt x="85" y="21"/>
                  </a:lnTo>
                  <a:lnTo>
                    <a:pt x="85" y="19"/>
                  </a:lnTo>
                  <a:lnTo>
                    <a:pt x="79" y="25"/>
                  </a:lnTo>
                  <a:lnTo>
                    <a:pt x="81" y="25"/>
                  </a:lnTo>
                  <a:lnTo>
                    <a:pt x="83" y="25"/>
                  </a:lnTo>
                  <a:lnTo>
                    <a:pt x="85" y="25"/>
                  </a:lnTo>
                  <a:lnTo>
                    <a:pt x="85" y="23"/>
                  </a:lnTo>
                  <a:lnTo>
                    <a:pt x="87" y="23"/>
                  </a:lnTo>
                  <a:lnTo>
                    <a:pt x="87" y="21"/>
                  </a:lnTo>
                  <a:lnTo>
                    <a:pt x="87" y="19"/>
                  </a:lnTo>
                  <a:lnTo>
                    <a:pt x="87" y="17"/>
                  </a:lnTo>
                  <a:lnTo>
                    <a:pt x="81" y="23"/>
                  </a:lnTo>
                  <a:lnTo>
                    <a:pt x="83" y="23"/>
                  </a:lnTo>
                  <a:lnTo>
                    <a:pt x="85" y="23"/>
                  </a:lnTo>
                  <a:lnTo>
                    <a:pt x="87" y="23"/>
                  </a:lnTo>
                  <a:lnTo>
                    <a:pt x="87" y="21"/>
                  </a:lnTo>
                  <a:lnTo>
                    <a:pt x="88" y="21"/>
                  </a:lnTo>
                  <a:lnTo>
                    <a:pt x="88" y="19"/>
                  </a:lnTo>
                  <a:lnTo>
                    <a:pt x="88" y="17"/>
                  </a:lnTo>
                  <a:lnTo>
                    <a:pt x="88" y="15"/>
                  </a:lnTo>
                  <a:lnTo>
                    <a:pt x="83" y="21"/>
                  </a:lnTo>
                  <a:lnTo>
                    <a:pt x="85" y="21"/>
                  </a:lnTo>
                  <a:lnTo>
                    <a:pt x="87" y="21"/>
                  </a:lnTo>
                  <a:lnTo>
                    <a:pt x="88" y="21"/>
                  </a:lnTo>
                  <a:lnTo>
                    <a:pt x="88" y="19"/>
                  </a:lnTo>
                  <a:lnTo>
                    <a:pt x="90" y="19"/>
                  </a:lnTo>
                  <a:lnTo>
                    <a:pt x="90" y="17"/>
                  </a:lnTo>
                  <a:lnTo>
                    <a:pt x="90" y="15"/>
                  </a:lnTo>
                  <a:lnTo>
                    <a:pt x="90" y="13"/>
                  </a:lnTo>
                  <a:lnTo>
                    <a:pt x="85" y="19"/>
                  </a:lnTo>
                  <a:lnTo>
                    <a:pt x="87" y="19"/>
                  </a:lnTo>
                  <a:lnTo>
                    <a:pt x="88" y="19"/>
                  </a:lnTo>
                  <a:lnTo>
                    <a:pt x="90" y="19"/>
                  </a:lnTo>
                  <a:lnTo>
                    <a:pt x="90" y="17"/>
                  </a:lnTo>
                  <a:lnTo>
                    <a:pt x="92" y="17"/>
                  </a:lnTo>
                  <a:lnTo>
                    <a:pt x="92" y="15"/>
                  </a:lnTo>
                  <a:lnTo>
                    <a:pt x="92" y="13"/>
                  </a:lnTo>
                  <a:lnTo>
                    <a:pt x="92" y="11"/>
                  </a:lnTo>
                  <a:lnTo>
                    <a:pt x="87" y="17"/>
                  </a:lnTo>
                  <a:lnTo>
                    <a:pt x="88" y="17"/>
                  </a:lnTo>
                  <a:lnTo>
                    <a:pt x="90" y="17"/>
                  </a:lnTo>
                  <a:lnTo>
                    <a:pt x="92" y="17"/>
                  </a:lnTo>
                  <a:lnTo>
                    <a:pt x="92" y="15"/>
                  </a:lnTo>
                  <a:lnTo>
                    <a:pt x="94" y="13"/>
                  </a:lnTo>
                  <a:lnTo>
                    <a:pt x="90" y="15"/>
                  </a:lnTo>
                  <a:lnTo>
                    <a:pt x="92" y="15"/>
                  </a:lnTo>
                  <a:lnTo>
                    <a:pt x="94" y="15"/>
                  </a:lnTo>
                  <a:lnTo>
                    <a:pt x="96" y="15"/>
                  </a:lnTo>
                  <a:lnTo>
                    <a:pt x="96" y="13"/>
                  </a:lnTo>
                  <a:lnTo>
                    <a:pt x="98" y="13"/>
                  </a:lnTo>
                  <a:lnTo>
                    <a:pt x="98" y="11"/>
                  </a:lnTo>
                  <a:lnTo>
                    <a:pt x="98" y="9"/>
                  </a:lnTo>
                  <a:lnTo>
                    <a:pt x="98" y="7"/>
                  </a:lnTo>
                  <a:lnTo>
                    <a:pt x="92" y="13"/>
                  </a:lnTo>
                  <a:lnTo>
                    <a:pt x="94" y="13"/>
                  </a:lnTo>
                  <a:lnTo>
                    <a:pt x="96" y="13"/>
                  </a:lnTo>
                  <a:lnTo>
                    <a:pt x="98" y="13"/>
                  </a:lnTo>
                  <a:lnTo>
                    <a:pt x="98" y="11"/>
                  </a:lnTo>
                  <a:lnTo>
                    <a:pt x="100" y="9"/>
                  </a:lnTo>
                  <a:lnTo>
                    <a:pt x="96" y="11"/>
                  </a:lnTo>
                  <a:lnTo>
                    <a:pt x="104" y="11"/>
                  </a:lnTo>
                  <a:lnTo>
                    <a:pt x="106" y="11"/>
                  </a:lnTo>
                  <a:lnTo>
                    <a:pt x="108" y="11"/>
                  </a:lnTo>
                  <a:lnTo>
                    <a:pt x="108" y="9"/>
                  </a:lnTo>
                  <a:lnTo>
                    <a:pt x="110" y="9"/>
                  </a:lnTo>
                  <a:lnTo>
                    <a:pt x="110" y="7"/>
                  </a:lnTo>
                  <a:lnTo>
                    <a:pt x="110" y="5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40" name="Freeform 300"/>
            <p:cNvSpPr>
              <a:spLocks/>
            </p:cNvSpPr>
            <p:nvPr/>
          </p:nvSpPr>
          <p:spPr bwMode="auto">
            <a:xfrm>
              <a:off x="1827" y="2675"/>
              <a:ext cx="0" cy="78"/>
            </a:xfrm>
            <a:custGeom>
              <a:avLst/>
              <a:gdLst>
                <a:gd name="T0" fmla="*/ 96 w 120"/>
                <a:gd name="T1" fmla="*/ 15 h 209"/>
                <a:gd name="T2" fmla="*/ 94 w 120"/>
                <a:gd name="T3" fmla="*/ 27 h 209"/>
                <a:gd name="T4" fmla="*/ 87 w 120"/>
                <a:gd name="T5" fmla="*/ 46 h 209"/>
                <a:gd name="T6" fmla="*/ 81 w 120"/>
                <a:gd name="T7" fmla="*/ 61 h 209"/>
                <a:gd name="T8" fmla="*/ 77 w 120"/>
                <a:gd name="T9" fmla="*/ 78 h 209"/>
                <a:gd name="T10" fmla="*/ 71 w 120"/>
                <a:gd name="T11" fmla="*/ 86 h 209"/>
                <a:gd name="T12" fmla="*/ 65 w 120"/>
                <a:gd name="T13" fmla="*/ 100 h 209"/>
                <a:gd name="T14" fmla="*/ 60 w 120"/>
                <a:gd name="T15" fmla="*/ 111 h 209"/>
                <a:gd name="T16" fmla="*/ 56 w 120"/>
                <a:gd name="T17" fmla="*/ 123 h 209"/>
                <a:gd name="T18" fmla="*/ 57 w 120"/>
                <a:gd name="T19" fmla="*/ 130 h 209"/>
                <a:gd name="T20" fmla="*/ 46 w 120"/>
                <a:gd name="T21" fmla="*/ 144 h 209"/>
                <a:gd name="T22" fmla="*/ 40 w 120"/>
                <a:gd name="T23" fmla="*/ 151 h 209"/>
                <a:gd name="T24" fmla="*/ 42 w 120"/>
                <a:gd name="T25" fmla="*/ 155 h 209"/>
                <a:gd name="T26" fmla="*/ 35 w 120"/>
                <a:gd name="T27" fmla="*/ 161 h 209"/>
                <a:gd name="T28" fmla="*/ 23 w 120"/>
                <a:gd name="T29" fmla="*/ 176 h 209"/>
                <a:gd name="T30" fmla="*/ 23 w 120"/>
                <a:gd name="T31" fmla="*/ 178 h 209"/>
                <a:gd name="T32" fmla="*/ 12 w 120"/>
                <a:gd name="T33" fmla="*/ 184 h 209"/>
                <a:gd name="T34" fmla="*/ 12 w 120"/>
                <a:gd name="T35" fmla="*/ 186 h 209"/>
                <a:gd name="T36" fmla="*/ 6 w 120"/>
                <a:gd name="T37" fmla="*/ 199 h 209"/>
                <a:gd name="T38" fmla="*/ 14 w 120"/>
                <a:gd name="T39" fmla="*/ 198 h 209"/>
                <a:gd name="T40" fmla="*/ 16 w 120"/>
                <a:gd name="T41" fmla="*/ 196 h 209"/>
                <a:gd name="T42" fmla="*/ 21 w 120"/>
                <a:gd name="T43" fmla="*/ 190 h 209"/>
                <a:gd name="T44" fmla="*/ 19 w 120"/>
                <a:gd name="T45" fmla="*/ 190 h 209"/>
                <a:gd name="T46" fmla="*/ 21 w 120"/>
                <a:gd name="T47" fmla="*/ 188 h 209"/>
                <a:gd name="T48" fmla="*/ 23 w 120"/>
                <a:gd name="T49" fmla="*/ 186 h 209"/>
                <a:gd name="T50" fmla="*/ 25 w 120"/>
                <a:gd name="T51" fmla="*/ 184 h 209"/>
                <a:gd name="T52" fmla="*/ 39 w 120"/>
                <a:gd name="T53" fmla="*/ 178 h 209"/>
                <a:gd name="T54" fmla="*/ 42 w 120"/>
                <a:gd name="T55" fmla="*/ 171 h 209"/>
                <a:gd name="T56" fmla="*/ 44 w 120"/>
                <a:gd name="T57" fmla="*/ 169 h 209"/>
                <a:gd name="T58" fmla="*/ 46 w 120"/>
                <a:gd name="T59" fmla="*/ 167 h 209"/>
                <a:gd name="T60" fmla="*/ 48 w 120"/>
                <a:gd name="T61" fmla="*/ 163 h 209"/>
                <a:gd name="T62" fmla="*/ 44 w 120"/>
                <a:gd name="T63" fmla="*/ 161 h 209"/>
                <a:gd name="T64" fmla="*/ 50 w 120"/>
                <a:gd name="T65" fmla="*/ 157 h 209"/>
                <a:gd name="T66" fmla="*/ 54 w 120"/>
                <a:gd name="T67" fmla="*/ 153 h 209"/>
                <a:gd name="T68" fmla="*/ 57 w 120"/>
                <a:gd name="T69" fmla="*/ 146 h 209"/>
                <a:gd name="T70" fmla="*/ 57 w 120"/>
                <a:gd name="T71" fmla="*/ 143 h 209"/>
                <a:gd name="T72" fmla="*/ 60 w 120"/>
                <a:gd name="T73" fmla="*/ 141 h 209"/>
                <a:gd name="T74" fmla="*/ 62 w 120"/>
                <a:gd name="T75" fmla="*/ 138 h 209"/>
                <a:gd name="T76" fmla="*/ 65 w 120"/>
                <a:gd name="T77" fmla="*/ 128 h 209"/>
                <a:gd name="T78" fmla="*/ 65 w 120"/>
                <a:gd name="T79" fmla="*/ 125 h 209"/>
                <a:gd name="T80" fmla="*/ 71 w 120"/>
                <a:gd name="T81" fmla="*/ 117 h 209"/>
                <a:gd name="T82" fmla="*/ 71 w 120"/>
                <a:gd name="T83" fmla="*/ 111 h 209"/>
                <a:gd name="T84" fmla="*/ 77 w 120"/>
                <a:gd name="T85" fmla="*/ 103 h 209"/>
                <a:gd name="T86" fmla="*/ 77 w 120"/>
                <a:gd name="T87" fmla="*/ 101 h 209"/>
                <a:gd name="T88" fmla="*/ 81 w 120"/>
                <a:gd name="T89" fmla="*/ 92 h 209"/>
                <a:gd name="T90" fmla="*/ 81 w 120"/>
                <a:gd name="T91" fmla="*/ 88 h 209"/>
                <a:gd name="T92" fmla="*/ 85 w 120"/>
                <a:gd name="T93" fmla="*/ 84 h 209"/>
                <a:gd name="T94" fmla="*/ 88 w 120"/>
                <a:gd name="T95" fmla="*/ 75 h 209"/>
                <a:gd name="T96" fmla="*/ 88 w 120"/>
                <a:gd name="T97" fmla="*/ 67 h 209"/>
                <a:gd name="T98" fmla="*/ 94 w 120"/>
                <a:gd name="T99" fmla="*/ 59 h 209"/>
                <a:gd name="T100" fmla="*/ 94 w 120"/>
                <a:gd name="T101" fmla="*/ 52 h 209"/>
                <a:gd name="T102" fmla="*/ 98 w 120"/>
                <a:gd name="T103" fmla="*/ 48 h 209"/>
                <a:gd name="T104" fmla="*/ 101 w 120"/>
                <a:gd name="T105" fmla="*/ 38 h 209"/>
                <a:gd name="T106" fmla="*/ 98 w 120"/>
                <a:gd name="T107" fmla="*/ 30 h 209"/>
                <a:gd name="T108" fmla="*/ 103 w 120"/>
                <a:gd name="T109" fmla="*/ 25 h 209"/>
                <a:gd name="T110" fmla="*/ 108 w 120"/>
                <a:gd name="T111" fmla="*/ 17 h 209"/>
                <a:gd name="T112" fmla="*/ 106 w 120"/>
                <a:gd name="T113" fmla="*/ 0 h 20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0" h="209">
                  <a:moveTo>
                    <a:pt x="116" y="0"/>
                  </a:moveTo>
                  <a:lnTo>
                    <a:pt x="112" y="0"/>
                  </a:lnTo>
                  <a:lnTo>
                    <a:pt x="108" y="4"/>
                  </a:lnTo>
                  <a:lnTo>
                    <a:pt x="108" y="9"/>
                  </a:lnTo>
                  <a:lnTo>
                    <a:pt x="110" y="5"/>
                  </a:lnTo>
                  <a:lnTo>
                    <a:pt x="106" y="9"/>
                  </a:lnTo>
                  <a:lnTo>
                    <a:pt x="106" y="15"/>
                  </a:lnTo>
                  <a:lnTo>
                    <a:pt x="108" y="11"/>
                  </a:lnTo>
                  <a:lnTo>
                    <a:pt x="104" y="15"/>
                  </a:lnTo>
                  <a:lnTo>
                    <a:pt x="104" y="21"/>
                  </a:lnTo>
                  <a:lnTo>
                    <a:pt x="106" y="17"/>
                  </a:lnTo>
                  <a:lnTo>
                    <a:pt x="102" y="21"/>
                  </a:lnTo>
                  <a:lnTo>
                    <a:pt x="102" y="27"/>
                  </a:lnTo>
                  <a:lnTo>
                    <a:pt x="108" y="21"/>
                  </a:lnTo>
                  <a:lnTo>
                    <a:pt x="104" y="21"/>
                  </a:lnTo>
                  <a:lnTo>
                    <a:pt x="100" y="25"/>
                  </a:lnTo>
                  <a:lnTo>
                    <a:pt x="100" y="32"/>
                  </a:lnTo>
                  <a:lnTo>
                    <a:pt x="102" y="29"/>
                  </a:lnTo>
                  <a:lnTo>
                    <a:pt x="98" y="32"/>
                  </a:lnTo>
                  <a:lnTo>
                    <a:pt x="98" y="38"/>
                  </a:lnTo>
                  <a:lnTo>
                    <a:pt x="100" y="34"/>
                  </a:lnTo>
                  <a:lnTo>
                    <a:pt x="96" y="38"/>
                  </a:lnTo>
                  <a:lnTo>
                    <a:pt x="96" y="44"/>
                  </a:lnTo>
                  <a:lnTo>
                    <a:pt x="102" y="38"/>
                  </a:lnTo>
                  <a:lnTo>
                    <a:pt x="98" y="38"/>
                  </a:lnTo>
                  <a:lnTo>
                    <a:pt x="95" y="42"/>
                  </a:lnTo>
                  <a:lnTo>
                    <a:pt x="95" y="48"/>
                  </a:lnTo>
                  <a:lnTo>
                    <a:pt x="96" y="44"/>
                  </a:lnTo>
                  <a:lnTo>
                    <a:pt x="93" y="48"/>
                  </a:lnTo>
                  <a:lnTo>
                    <a:pt x="93" y="55"/>
                  </a:lnTo>
                  <a:lnTo>
                    <a:pt x="95" y="52"/>
                  </a:lnTo>
                  <a:lnTo>
                    <a:pt x="91" y="55"/>
                  </a:lnTo>
                  <a:lnTo>
                    <a:pt x="91" y="59"/>
                  </a:lnTo>
                  <a:lnTo>
                    <a:pt x="93" y="55"/>
                  </a:lnTo>
                  <a:lnTo>
                    <a:pt x="89" y="59"/>
                  </a:lnTo>
                  <a:lnTo>
                    <a:pt x="89" y="65"/>
                  </a:lnTo>
                  <a:lnTo>
                    <a:pt x="91" y="61"/>
                  </a:lnTo>
                  <a:lnTo>
                    <a:pt x="87" y="65"/>
                  </a:lnTo>
                  <a:lnTo>
                    <a:pt x="87" y="69"/>
                  </a:lnTo>
                  <a:lnTo>
                    <a:pt x="89" y="65"/>
                  </a:lnTo>
                  <a:lnTo>
                    <a:pt x="85" y="69"/>
                  </a:lnTo>
                  <a:lnTo>
                    <a:pt x="85" y="77"/>
                  </a:lnTo>
                  <a:lnTo>
                    <a:pt x="87" y="73"/>
                  </a:lnTo>
                  <a:lnTo>
                    <a:pt x="83" y="77"/>
                  </a:lnTo>
                  <a:lnTo>
                    <a:pt x="83" y="82"/>
                  </a:lnTo>
                  <a:lnTo>
                    <a:pt x="89" y="77"/>
                  </a:lnTo>
                  <a:lnTo>
                    <a:pt x="85" y="77"/>
                  </a:lnTo>
                  <a:lnTo>
                    <a:pt x="81" y="81"/>
                  </a:lnTo>
                  <a:lnTo>
                    <a:pt x="81" y="86"/>
                  </a:lnTo>
                  <a:lnTo>
                    <a:pt x="83" y="82"/>
                  </a:lnTo>
                  <a:lnTo>
                    <a:pt x="79" y="86"/>
                  </a:lnTo>
                  <a:lnTo>
                    <a:pt x="79" y="90"/>
                  </a:lnTo>
                  <a:lnTo>
                    <a:pt x="81" y="86"/>
                  </a:lnTo>
                  <a:lnTo>
                    <a:pt x="77" y="90"/>
                  </a:lnTo>
                  <a:lnTo>
                    <a:pt x="77" y="94"/>
                  </a:lnTo>
                  <a:lnTo>
                    <a:pt x="79" y="90"/>
                  </a:lnTo>
                  <a:lnTo>
                    <a:pt x="75" y="94"/>
                  </a:lnTo>
                  <a:lnTo>
                    <a:pt x="75" y="100"/>
                  </a:lnTo>
                  <a:lnTo>
                    <a:pt x="77" y="96"/>
                  </a:lnTo>
                  <a:lnTo>
                    <a:pt x="73" y="100"/>
                  </a:lnTo>
                  <a:lnTo>
                    <a:pt x="73" y="104"/>
                  </a:lnTo>
                  <a:lnTo>
                    <a:pt x="75" y="100"/>
                  </a:lnTo>
                  <a:lnTo>
                    <a:pt x="71" y="104"/>
                  </a:lnTo>
                  <a:lnTo>
                    <a:pt x="71" y="107"/>
                  </a:lnTo>
                  <a:lnTo>
                    <a:pt x="73" y="104"/>
                  </a:lnTo>
                  <a:lnTo>
                    <a:pt x="70" y="107"/>
                  </a:lnTo>
                  <a:lnTo>
                    <a:pt x="70" y="111"/>
                  </a:lnTo>
                  <a:lnTo>
                    <a:pt x="71" y="107"/>
                  </a:lnTo>
                  <a:lnTo>
                    <a:pt x="68" y="111"/>
                  </a:lnTo>
                  <a:lnTo>
                    <a:pt x="68" y="117"/>
                  </a:lnTo>
                  <a:lnTo>
                    <a:pt x="70" y="113"/>
                  </a:lnTo>
                  <a:lnTo>
                    <a:pt x="66" y="117"/>
                  </a:lnTo>
                  <a:lnTo>
                    <a:pt x="66" y="121"/>
                  </a:lnTo>
                  <a:lnTo>
                    <a:pt x="68" y="117"/>
                  </a:lnTo>
                  <a:lnTo>
                    <a:pt x="64" y="121"/>
                  </a:lnTo>
                  <a:lnTo>
                    <a:pt x="64" y="125"/>
                  </a:lnTo>
                  <a:lnTo>
                    <a:pt x="66" y="121"/>
                  </a:lnTo>
                  <a:lnTo>
                    <a:pt x="62" y="125"/>
                  </a:lnTo>
                  <a:lnTo>
                    <a:pt x="62" y="129"/>
                  </a:lnTo>
                  <a:lnTo>
                    <a:pt x="64" y="125"/>
                  </a:lnTo>
                  <a:lnTo>
                    <a:pt x="60" y="129"/>
                  </a:lnTo>
                  <a:lnTo>
                    <a:pt x="60" y="132"/>
                  </a:lnTo>
                  <a:lnTo>
                    <a:pt x="62" y="129"/>
                  </a:lnTo>
                  <a:lnTo>
                    <a:pt x="58" y="132"/>
                  </a:lnTo>
                  <a:lnTo>
                    <a:pt x="58" y="138"/>
                  </a:lnTo>
                  <a:lnTo>
                    <a:pt x="64" y="132"/>
                  </a:lnTo>
                  <a:lnTo>
                    <a:pt x="60" y="132"/>
                  </a:lnTo>
                  <a:lnTo>
                    <a:pt x="56" y="136"/>
                  </a:lnTo>
                  <a:lnTo>
                    <a:pt x="56" y="142"/>
                  </a:lnTo>
                  <a:lnTo>
                    <a:pt x="62" y="136"/>
                  </a:lnTo>
                  <a:lnTo>
                    <a:pt x="58" y="136"/>
                  </a:lnTo>
                  <a:lnTo>
                    <a:pt x="54" y="140"/>
                  </a:lnTo>
                  <a:lnTo>
                    <a:pt x="54" y="144"/>
                  </a:lnTo>
                  <a:lnTo>
                    <a:pt x="56" y="140"/>
                  </a:lnTo>
                  <a:lnTo>
                    <a:pt x="52" y="144"/>
                  </a:lnTo>
                  <a:lnTo>
                    <a:pt x="52" y="148"/>
                  </a:lnTo>
                  <a:lnTo>
                    <a:pt x="54" y="144"/>
                  </a:lnTo>
                  <a:lnTo>
                    <a:pt x="50" y="148"/>
                  </a:lnTo>
                  <a:lnTo>
                    <a:pt x="50" y="152"/>
                  </a:lnTo>
                  <a:lnTo>
                    <a:pt x="52" y="148"/>
                  </a:lnTo>
                  <a:lnTo>
                    <a:pt x="48" y="152"/>
                  </a:lnTo>
                  <a:lnTo>
                    <a:pt x="48" y="156"/>
                  </a:lnTo>
                  <a:lnTo>
                    <a:pt x="54" y="150"/>
                  </a:lnTo>
                  <a:lnTo>
                    <a:pt x="50" y="150"/>
                  </a:lnTo>
                  <a:lnTo>
                    <a:pt x="46" y="154"/>
                  </a:lnTo>
                  <a:lnTo>
                    <a:pt x="46" y="159"/>
                  </a:lnTo>
                  <a:lnTo>
                    <a:pt x="48" y="156"/>
                  </a:lnTo>
                  <a:lnTo>
                    <a:pt x="44" y="159"/>
                  </a:lnTo>
                  <a:lnTo>
                    <a:pt x="44" y="163"/>
                  </a:lnTo>
                  <a:lnTo>
                    <a:pt x="50" y="157"/>
                  </a:lnTo>
                  <a:lnTo>
                    <a:pt x="46" y="157"/>
                  </a:lnTo>
                  <a:lnTo>
                    <a:pt x="43" y="161"/>
                  </a:lnTo>
                  <a:lnTo>
                    <a:pt x="43" y="165"/>
                  </a:lnTo>
                  <a:lnTo>
                    <a:pt x="44" y="161"/>
                  </a:lnTo>
                  <a:lnTo>
                    <a:pt x="41" y="165"/>
                  </a:lnTo>
                  <a:lnTo>
                    <a:pt x="41" y="169"/>
                  </a:lnTo>
                  <a:lnTo>
                    <a:pt x="46" y="163"/>
                  </a:lnTo>
                  <a:lnTo>
                    <a:pt x="43" y="163"/>
                  </a:lnTo>
                  <a:lnTo>
                    <a:pt x="39" y="167"/>
                  </a:lnTo>
                  <a:lnTo>
                    <a:pt x="39" y="173"/>
                  </a:lnTo>
                  <a:lnTo>
                    <a:pt x="44" y="167"/>
                  </a:lnTo>
                  <a:lnTo>
                    <a:pt x="41" y="167"/>
                  </a:lnTo>
                  <a:lnTo>
                    <a:pt x="37" y="171"/>
                  </a:lnTo>
                  <a:lnTo>
                    <a:pt x="37" y="175"/>
                  </a:lnTo>
                  <a:lnTo>
                    <a:pt x="43" y="169"/>
                  </a:lnTo>
                  <a:lnTo>
                    <a:pt x="39" y="169"/>
                  </a:lnTo>
                  <a:lnTo>
                    <a:pt x="35" y="173"/>
                  </a:lnTo>
                  <a:lnTo>
                    <a:pt x="35" y="177"/>
                  </a:lnTo>
                  <a:lnTo>
                    <a:pt x="37" y="173"/>
                  </a:lnTo>
                  <a:lnTo>
                    <a:pt x="33" y="177"/>
                  </a:lnTo>
                  <a:lnTo>
                    <a:pt x="33" y="181"/>
                  </a:lnTo>
                  <a:lnTo>
                    <a:pt x="39" y="175"/>
                  </a:lnTo>
                  <a:lnTo>
                    <a:pt x="35" y="175"/>
                  </a:lnTo>
                  <a:lnTo>
                    <a:pt x="33" y="177"/>
                  </a:lnTo>
                  <a:lnTo>
                    <a:pt x="25" y="184"/>
                  </a:lnTo>
                  <a:lnTo>
                    <a:pt x="29" y="183"/>
                  </a:lnTo>
                  <a:lnTo>
                    <a:pt x="25" y="183"/>
                  </a:lnTo>
                  <a:lnTo>
                    <a:pt x="21" y="186"/>
                  </a:lnTo>
                  <a:lnTo>
                    <a:pt x="21" y="190"/>
                  </a:lnTo>
                  <a:lnTo>
                    <a:pt x="27" y="184"/>
                  </a:lnTo>
                  <a:lnTo>
                    <a:pt x="23" y="184"/>
                  </a:lnTo>
                  <a:lnTo>
                    <a:pt x="19" y="188"/>
                  </a:lnTo>
                  <a:lnTo>
                    <a:pt x="19" y="192"/>
                  </a:lnTo>
                  <a:lnTo>
                    <a:pt x="25" y="186"/>
                  </a:lnTo>
                  <a:lnTo>
                    <a:pt x="21" y="186"/>
                  </a:lnTo>
                  <a:lnTo>
                    <a:pt x="18" y="190"/>
                  </a:lnTo>
                  <a:lnTo>
                    <a:pt x="18" y="194"/>
                  </a:lnTo>
                  <a:lnTo>
                    <a:pt x="23" y="188"/>
                  </a:lnTo>
                  <a:lnTo>
                    <a:pt x="19" y="188"/>
                  </a:lnTo>
                  <a:lnTo>
                    <a:pt x="16" y="192"/>
                  </a:lnTo>
                  <a:lnTo>
                    <a:pt x="19" y="190"/>
                  </a:lnTo>
                  <a:lnTo>
                    <a:pt x="16" y="190"/>
                  </a:lnTo>
                  <a:lnTo>
                    <a:pt x="12" y="194"/>
                  </a:lnTo>
                  <a:lnTo>
                    <a:pt x="12" y="198"/>
                  </a:lnTo>
                  <a:lnTo>
                    <a:pt x="18" y="192"/>
                  </a:lnTo>
                  <a:lnTo>
                    <a:pt x="14" y="192"/>
                  </a:lnTo>
                  <a:lnTo>
                    <a:pt x="10" y="196"/>
                  </a:lnTo>
                  <a:lnTo>
                    <a:pt x="14" y="194"/>
                  </a:lnTo>
                  <a:lnTo>
                    <a:pt x="10" y="194"/>
                  </a:lnTo>
                  <a:lnTo>
                    <a:pt x="6" y="198"/>
                  </a:lnTo>
                  <a:lnTo>
                    <a:pt x="6" y="202"/>
                  </a:lnTo>
                  <a:lnTo>
                    <a:pt x="12" y="196"/>
                  </a:lnTo>
                  <a:lnTo>
                    <a:pt x="8" y="196"/>
                  </a:lnTo>
                  <a:lnTo>
                    <a:pt x="4" y="200"/>
                  </a:lnTo>
                  <a:lnTo>
                    <a:pt x="8" y="198"/>
                  </a:lnTo>
                  <a:lnTo>
                    <a:pt x="4" y="198"/>
                  </a:lnTo>
                  <a:lnTo>
                    <a:pt x="0" y="202"/>
                  </a:lnTo>
                  <a:lnTo>
                    <a:pt x="4" y="200"/>
                  </a:lnTo>
                  <a:lnTo>
                    <a:pt x="8" y="209"/>
                  </a:lnTo>
                  <a:lnTo>
                    <a:pt x="10" y="208"/>
                  </a:lnTo>
                  <a:lnTo>
                    <a:pt x="6" y="209"/>
                  </a:lnTo>
                  <a:lnTo>
                    <a:pt x="8" y="209"/>
                  </a:lnTo>
                  <a:lnTo>
                    <a:pt x="10" y="209"/>
                  </a:lnTo>
                  <a:lnTo>
                    <a:pt x="12" y="209"/>
                  </a:lnTo>
                  <a:lnTo>
                    <a:pt x="12" y="208"/>
                  </a:lnTo>
                  <a:lnTo>
                    <a:pt x="14" y="206"/>
                  </a:lnTo>
                  <a:lnTo>
                    <a:pt x="10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6" y="208"/>
                  </a:lnTo>
                  <a:lnTo>
                    <a:pt x="16" y="206"/>
                  </a:lnTo>
                  <a:lnTo>
                    <a:pt x="18" y="206"/>
                  </a:lnTo>
                  <a:lnTo>
                    <a:pt x="18" y="204"/>
                  </a:lnTo>
                  <a:lnTo>
                    <a:pt x="18" y="202"/>
                  </a:lnTo>
                  <a:lnTo>
                    <a:pt x="18" y="200"/>
                  </a:lnTo>
                  <a:lnTo>
                    <a:pt x="12" y="206"/>
                  </a:lnTo>
                  <a:lnTo>
                    <a:pt x="14" y="206"/>
                  </a:lnTo>
                  <a:lnTo>
                    <a:pt x="16" y="206"/>
                  </a:lnTo>
                  <a:lnTo>
                    <a:pt x="18" y="206"/>
                  </a:lnTo>
                  <a:lnTo>
                    <a:pt x="18" y="204"/>
                  </a:lnTo>
                  <a:lnTo>
                    <a:pt x="19" y="202"/>
                  </a:lnTo>
                  <a:lnTo>
                    <a:pt x="16" y="204"/>
                  </a:lnTo>
                  <a:lnTo>
                    <a:pt x="18" y="204"/>
                  </a:lnTo>
                  <a:lnTo>
                    <a:pt x="19" y="204"/>
                  </a:lnTo>
                  <a:lnTo>
                    <a:pt x="21" y="204"/>
                  </a:lnTo>
                  <a:lnTo>
                    <a:pt x="21" y="202"/>
                  </a:lnTo>
                  <a:lnTo>
                    <a:pt x="23" y="202"/>
                  </a:lnTo>
                  <a:lnTo>
                    <a:pt x="23" y="200"/>
                  </a:lnTo>
                  <a:lnTo>
                    <a:pt x="23" y="198"/>
                  </a:lnTo>
                  <a:lnTo>
                    <a:pt x="23" y="196"/>
                  </a:lnTo>
                  <a:lnTo>
                    <a:pt x="18" y="202"/>
                  </a:lnTo>
                  <a:lnTo>
                    <a:pt x="19" y="202"/>
                  </a:lnTo>
                  <a:lnTo>
                    <a:pt x="21" y="202"/>
                  </a:lnTo>
                  <a:lnTo>
                    <a:pt x="23" y="202"/>
                  </a:lnTo>
                  <a:lnTo>
                    <a:pt x="23" y="200"/>
                  </a:lnTo>
                  <a:lnTo>
                    <a:pt x="25" y="198"/>
                  </a:lnTo>
                  <a:lnTo>
                    <a:pt x="21" y="200"/>
                  </a:lnTo>
                  <a:lnTo>
                    <a:pt x="23" y="200"/>
                  </a:lnTo>
                  <a:lnTo>
                    <a:pt x="25" y="200"/>
                  </a:lnTo>
                  <a:lnTo>
                    <a:pt x="27" y="200"/>
                  </a:lnTo>
                  <a:lnTo>
                    <a:pt x="27" y="198"/>
                  </a:lnTo>
                  <a:lnTo>
                    <a:pt x="29" y="198"/>
                  </a:lnTo>
                  <a:lnTo>
                    <a:pt x="29" y="196"/>
                  </a:lnTo>
                  <a:lnTo>
                    <a:pt x="29" y="194"/>
                  </a:lnTo>
                  <a:lnTo>
                    <a:pt x="29" y="192"/>
                  </a:lnTo>
                  <a:lnTo>
                    <a:pt x="23" y="198"/>
                  </a:lnTo>
                  <a:lnTo>
                    <a:pt x="25" y="198"/>
                  </a:lnTo>
                  <a:lnTo>
                    <a:pt x="27" y="198"/>
                  </a:lnTo>
                  <a:lnTo>
                    <a:pt x="29" y="198"/>
                  </a:lnTo>
                  <a:lnTo>
                    <a:pt x="29" y="196"/>
                  </a:lnTo>
                  <a:lnTo>
                    <a:pt x="31" y="196"/>
                  </a:lnTo>
                  <a:lnTo>
                    <a:pt x="31" y="194"/>
                  </a:lnTo>
                  <a:lnTo>
                    <a:pt x="31" y="192"/>
                  </a:lnTo>
                  <a:lnTo>
                    <a:pt x="31" y="190"/>
                  </a:lnTo>
                  <a:lnTo>
                    <a:pt x="25" y="196"/>
                  </a:lnTo>
                  <a:lnTo>
                    <a:pt x="27" y="196"/>
                  </a:lnTo>
                  <a:lnTo>
                    <a:pt x="29" y="196"/>
                  </a:lnTo>
                  <a:lnTo>
                    <a:pt x="31" y="196"/>
                  </a:lnTo>
                  <a:lnTo>
                    <a:pt x="31" y="194"/>
                  </a:lnTo>
                  <a:lnTo>
                    <a:pt x="33" y="194"/>
                  </a:lnTo>
                  <a:lnTo>
                    <a:pt x="33" y="192"/>
                  </a:lnTo>
                  <a:lnTo>
                    <a:pt x="33" y="190"/>
                  </a:lnTo>
                  <a:lnTo>
                    <a:pt x="33" y="188"/>
                  </a:lnTo>
                  <a:lnTo>
                    <a:pt x="27" y="194"/>
                  </a:lnTo>
                  <a:lnTo>
                    <a:pt x="29" y="194"/>
                  </a:lnTo>
                  <a:lnTo>
                    <a:pt x="31" y="194"/>
                  </a:lnTo>
                  <a:lnTo>
                    <a:pt x="33" y="194"/>
                  </a:lnTo>
                  <a:lnTo>
                    <a:pt x="33" y="192"/>
                  </a:lnTo>
                  <a:lnTo>
                    <a:pt x="41" y="184"/>
                  </a:lnTo>
                  <a:lnTo>
                    <a:pt x="37" y="186"/>
                  </a:lnTo>
                  <a:lnTo>
                    <a:pt x="39" y="186"/>
                  </a:lnTo>
                  <a:lnTo>
                    <a:pt x="41" y="186"/>
                  </a:lnTo>
                  <a:lnTo>
                    <a:pt x="43" y="186"/>
                  </a:lnTo>
                  <a:lnTo>
                    <a:pt x="43" y="184"/>
                  </a:lnTo>
                  <a:lnTo>
                    <a:pt x="44" y="184"/>
                  </a:lnTo>
                  <a:lnTo>
                    <a:pt x="44" y="183"/>
                  </a:lnTo>
                  <a:lnTo>
                    <a:pt x="44" y="181"/>
                  </a:lnTo>
                  <a:lnTo>
                    <a:pt x="44" y="179"/>
                  </a:lnTo>
                  <a:lnTo>
                    <a:pt x="43" y="183"/>
                  </a:lnTo>
                  <a:lnTo>
                    <a:pt x="44" y="181"/>
                  </a:lnTo>
                  <a:lnTo>
                    <a:pt x="46" y="181"/>
                  </a:lnTo>
                  <a:lnTo>
                    <a:pt x="46" y="179"/>
                  </a:lnTo>
                  <a:lnTo>
                    <a:pt x="46" y="177"/>
                  </a:lnTo>
                  <a:lnTo>
                    <a:pt x="46" y="175"/>
                  </a:lnTo>
                  <a:lnTo>
                    <a:pt x="41" y="181"/>
                  </a:lnTo>
                  <a:lnTo>
                    <a:pt x="43" y="181"/>
                  </a:lnTo>
                  <a:lnTo>
                    <a:pt x="44" y="181"/>
                  </a:lnTo>
                  <a:lnTo>
                    <a:pt x="46" y="181"/>
                  </a:lnTo>
                  <a:lnTo>
                    <a:pt x="46" y="179"/>
                  </a:lnTo>
                  <a:lnTo>
                    <a:pt x="48" y="179"/>
                  </a:lnTo>
                  <a:lnTo>
                    <a:pt x="48" y="177"/>
                  </a:lnTo>
                  <a:lnTo>
                    <a:pt x="48" y="175"/>
                  </a:lnTo>
                  <a:lnTo>
                    <a:pt x="48" y="173"/>
                  </a:lnTo>
                  <a:lnTo>
                    <a:pt x="43" y="179"/>
                  </a:lnTo>
                  <a:lnTo>
                    <a:pt x="44" y="179"/>
                  </a:lnTo>
                  <a:lnTo>
                    <a:pt x="46" y="179"/>
                  </a:lnTo>
                  <a:lnTo>
                    <a:pt x="48" y="179"/>
                  </a:lnTo>
                  <a:lnTo>
                    <a:pt x="48" y="177"/>
                  </a:lnTo>
                  <a:lnTo>
                    <a:pt x="50" y="177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0" y="169"/>
                  </a:lnTo>
                  <a:lnTo>
                    <a:pt x="44" y="175"/>
                  </a:lnTo>
                  <a:lnTo>
                    <a:pt x="46" y="175"/>
                  </a:lnTo>
                  <a:lnTo>
                    <a:pt x="48" y="175"/>
                  </a:lnTo>
                  <a:lnTo>
                    <a:pt x="50" y="175"/>
                  </a:lnTo>
                  <a:lnTo>
                    <a:pt x="50" y="173"/>
                  </a:lnTo>
                  <a:lnTo>
                    <a:pt x="52" y="173"/>
                  </a:lnTo>
                  <a:lnTo>
                    <a:pt x="52" y="171"/>
                  </a:lnTo>
                  <a:lnTo>
                    <a:pt x="52" y="169"/>
                  </a:lnTo>
                  <a:lnTo>
                    <a:pt x="52" y="167"/>
                  </a:lnTo>
                  <a:lnTo>
                    <a:pt x="50" y="171"/>
                  </a:lnTo>
                  <a:lnTo>
                    <a:pt x="52" y="169"/>
                  </a:lnTo>
                  <a:lnTo>
                    <a:pt x="54" y="169"/>
                  </a:lnTo>
                  <a:lnTo>
                    <a:pt x="54" y="167"/>
                  </a:lnTo>
                  <a:lnTo>
                    <a:pt x="54" y="165"/>
                  </a:lnTo>
                  <a:lnTo>
                    <a:pt x="54" y="163"/>
                  </a:lnTo>
                  <a:lnTo>
                    <a:pt x="48" y="169"/>
                  </a:lnTo>
                  <a:lnTo>
                    <a:pt x="50" y="169"/>
                  </a:lnTo>
                  <a:lnTo>
                    <a:pt x="52" y="169"/>
                  </a:lnTo>
                  <a:lnTo>
                    <a:pt x="54" y="169"/>
                  </a:lnTo>
                  <a:lnTo>
                    <a:pt x="54" y="167"/>
                  </a:lnTo>
                  <a:lnTo>
                    <a:pt x="56" y="167"/>
                  </a:lnTo>
                  <a:lnTo>
                    <a:pt x="56" y="165"/>
                  </a:lnTo>
                  <a:lnTo>
                    <a:pt x="56" y="163"/>
                  </a:lnTo>
                  <a:lnTo>
                    <a:pt x="56" y="161"/>
                  </a:lnTo>
                  <a:lnTo>
                    <a:pt x="54" y="165"/>
                  </a:lnTo>
                  <a:lnTo>
                    <a:pt x="56" y="163"/>
                  </a:lnTo>
                  <a:lnTo>
                    <a:pt x="58" y="163"/>
                  </a:lnTo>
                  <a:lnTo>
                    <a:pt x="58" y="161"/>
                  </a:lnTo>
                  <a:lnTo>
                    <a:pt x="58" y="159"/>
                  </a:lnTo>
                  <a:lnTo>
                    <a:pt x="58" y="156"/>
                  </a:lnTo>
                  <a:lnTo>
                    <a:pt x="52" y="161"/>
                  </a:lnTo>
                  <a:lnTo>
                    <a:pt x="54" y="161"/>
                  </a:lnTo>
                  <a:lnTo>
                    <a:pt x="56" y="161"/>
                  </a:lnTo>
                  <a:lnTo>
                    <a:pt x="58" y="161"/>
                  </a:lnTo>
                  <a:lnTo>
                    <a:pt x="58" y="159"/>
                  </a:lnTo>
                  <a:lnTo>
                    <a:pt x="60" y="159"/>
                  </a:lnTo>
                  <a:lnTo>
                    <a:pt x="60" y="157"/>
                  </a:lnTo>
                  <a:lnTo>
                    <a:pt x="60" y="156"/>
                  </a:lnTo>
                  <a:lnTo>
                    <a:pt x="60" y="154"/>
                  </a:lnTo>
                  <a:lnTo>
                    <a:pt x="58" y="157"/>
                  </a:lnTo>
                  <a:lnTo>
                    <a:pt x="60" y="156"/>
                  </a:lnTo>
                  <a:lnTo>
                    <a:pt x="62" y="156"/>
                  </a:lnTo>
                  <a:lnTo>
                    <a:pt x="62" y="154"/>
                  </a:lnTo>
                  <a:lnTo>
                    <a:pt x="62" y="152"/>
                  </a:lnTo>
                  <a:lnTo>
                    <a:pt x="62" y="150"/>
                  </a:lnTo>
                  <a:lnTo>
                    <a:pt x="60" y="154"/>
                  </a:lnTo>
                  <a:lnTo>
                    <a:pt x="62" y="152"/>
                  </a:lnTo>
                  <a:lnTo>
                    <a:pt x="64" y="152"/>
                  </a:lnTo>
                  <a:lnTo>
                    <a:pt x="64" y="150"/>
                  </a:lnTo>
                  <a:lnTo>
                    <a:pt x="64" y="148"/>
                  </a:lnTo>
                  <a:lnTo>
                    <a:pt x="64" y="146"/>
                  </a:lnTo>
                  <a:lnTo>
                    <a:pt x="62" y="150"/>
                  </a:lnTo>
                  <a:lnTo>
                    <a:pt x="64" y="148"/>
                  </a:lnTo>
                  <a:lnTo>
                    <a:pt x="66" y="148"/>
                  </a:lnTo>
                  <a:lnTo>
                    <a:pt x="66" y="146"/>
                  </a:lnTo>
                  <a:lnTo>
                    <a:pt x="66" y="144"/>
                  </a:lnTo>
                  <a:lnTo>
                    <a:pt x="66" y="142"/>
                  </a:lnTo>
                  <a:lnTo>
                    <a:pt x="60" y="148"/>
                  </a:lnTo>
                  <a:lnTo>
                    <a:pt x="62" y="148"/>
                  </a:lnTo>
                  <a:lnTo>
                    <a:pt x="64" y="148"/>
                  </a:lnTo>
                  <a:lnTo>
                    <a:pt x="66" y="148"/>
                  </a:lnTo>
                  <a:lnTo>
                    <a:pt x="66" y="146"/>
                  </a:lnTo>
                  <a:lnTo>
                    <a:pt x="68" y="146"/>
                  </a:lnTo>
                  <a:lnTo>
                    <a:pt x="68" y="144"/>
                  </a:lnTo>
                  <a:lnTo>
                    <a:pt x="68" y="142"/>
                  </a:lnTo>
                  <a:lnTo>
                    <a:pt x="68" y="138"/>
                  </a:lnTo>
                  <a:lnTo>
                    <a:pt x="62" y="144"/>
                  </a:lnTo>
                  <a:lnTo>
                    <a:pt x="64" y="144"/>
                  </a:lnTo>
                  <a:lnTo>
                    <a:pt x="66" y="144"/>
                  </a:lnTo>
                  <a:lnTo>
                    <a:pt x="68" y="144"/>
                  </a:lnTo>
                  <a:lnTo>
                    <a:pt x="68" y="142"/>
                  </a:lnTo>
                  <a:lnTo>
                    <a:pt x="70" y="142"/>
                  </a:lnTo>
                  <a:lnTo>
                    <a:pt x="70" y="140"/>
                  </a:lnTo>
                  <a:lnTo>
                    <a:pt x="70" y="138"/>
                  </a:lnTo>
                  <a:lnTo>
                    <a:pt x="70" y="134"/>
                  </a:lnTo>
                  <a:lnTo>
                    <a:pt x="68" y="138"/>
                  </a:lnTo>
                  <a:lnTo>
                    <a:pt x="70" y="136"/>
                  </a:lnTo>
                  <a:lnTo>
                    <a:pt x="71" y="136"/>
                  </a:lnTo>
                  <a:lnTo>
                    <a:pt x="71" y="134"/>
                  </a:lnTo>
                  <a:lnTo>
                    <a:pt x="71" y="132"/>
                  </a:lnTo>
                  <a:lnTo>
                    <a:pt x="71" y="131"/>
                  </a:lnTo>
                  <a:lnTo>
                    <a:pt x="70" y="134"/>
                  </a:lnTo>
                  <a:lnTo>
                    <a:pt x="71" y="132"/>
                  </a:lnTo>
                  <a:lnTo>
                    <a:pt x="73" y="132"/>
                  </a:lnTo>
                  <a:lnTo>
                    <a:pt x="73" y="131"/>
                  </a:lnTo>
                  <a:lnTo>
                    <a:pt x="73" y="129"/>
                  </a:lnTo>
                  <a:lnTo>
                    <a:pt x="73" y="127"/>
                  </a:lnTo>
                  <a:lnTo>
                    <a:pt x="71" y="131"/>
                  </a:lnTo>
                  <a:lnTo>
                    <a:pt x="73" y="129"/>
                  </a:lnTo>
                  <a:lnTo>
                    <a:pt x="75" y="129"/>
                  </a:lnTo>
                  <a:lnTo>
                    <a:pt x="75" y="127"/>
                  </a:lnTo>
                  <a:lnTo>
                    <a:pt x="75" y="125"/>
                  </a:lnTo>
                  <a:lnTo>
                    <a:pt x="75" y="123"/>
                  </a:lnTo>
                  <a:lnTo>
                    <a:pt x="73" y="127"/>
                  </a:lnTo>
                  <a:lnTo>
                    <a:pt x="75" y="125"/>
                  </a:lnTo>
                  <a:lnTo>
                    <a:pt x="77" y="125"/>
                  </a:lnTo>
                  <a:lnTo>
                    <a:pt x="77" y="123"/>
                  </a:lnTo>
                  <a:lnTo>
                    <a:pt x="77" y="121"/>
                  </a:lnTo>
                  <a:lnTo>
                    <a:pt x="77" y="119"/>
                  </a:lnTo>
                  <a:lnTo>
                    <a:pt x="75" y="123"/>
                  </a:lnTo>
                  <a:lnTo>
                    <a:pt x="77" y="121"/>
                  </a:lnTo>
                  <a:lnTo>
                    <a:pt x="79" y="121"/>
                  </a:lnTo>
                  <a:lnTo>
                    <a:pt x="79" y="119"/>
                  </a:lnTo>
                  <a:lnTo>
                    <a:pt x="79" y="117"/>
                  </a:lnTo>
                  <a:lnTo>
                    <a:pt x="79" y="113"/>
                  </a:lnTo>
                  <a:lnTo>
                    <a:pt x="77" y="117"/>
                  </a:lnTo>
                  <a:lnTo>
                    <a:pt x="79" y="115"/>
                  </a:lnTo>
                  <a:lnTo>
                    <a:pt x="81" y="115"/>
                  </a:lnTo>
                  <a:lnTo>
                    <a:pt x="81" y="113"/>
                  </a:lnTo>
                  <a:lnTo>
                    <a:pt x="81" y="111"/>
                  </a:lnTo>
                  <a:lnTo>
                    <a:pt x="81" y="109"/>
                  </a:lnTo>
                  <a:lnTo>
                    <a:pt x="79" y="113"/>
                  </a:lnTo>
                  <a:lnTo>
                    <a:pt x="81" y="111"/>
                  </a:lnTo>
                  <a:lnTo>
                    <a:pt x="83" y="111"/>
                  </a:lnTo>
                  <a:lnTo>
                    <a:pt x="83" y="109"/>
                  </a:lnTo>
                  <a:lnTo>
                    <a:pt x="83" y="107"/>
                  </a:lnTo>
                  <a:lnTo>
                    <a:pt x="83" y="106"/>
                  </a:lnTo>
                  <a:lnTo>
                    <a:pt x="81" y="109"/>
                  </a:lnTo>
                  <a:lnTo>
                    <a:pt x="83" y="107"/>
                  </a:lnTo>
                  <a:lnTo>
                    <a:pt x="85" y="107"/>
                  </a:lnTo>
                  <a:lnTo>
                    <a:pt x="85" y="106"/>
                  </a:lnTo>
                  <a:lnTo>
                    <a:pt x="85" y="104"/>
                  </a:lnTo>
                  <a:lnTo>
                    <a:pt x="85" y="102"/>
                  </a:lnTo>
                  <a:lnTo>
                    <a:pt x="83" y="106"/>
                  </a:lnTo>
                  <a:lnTo>
                    <a:pt x="85" y="104"/>
                  </a:lnTo>
                  <a:lnTo>
                    <a:pt x="87" y="104"/>
                  </a:lnTo>
                  <a:lnTo>
                    <a:pt x="87" y="102"/>
                  </a:lnTo>
                  <a:lnTo>
                    <a:pt x="87" y="100"/>
                  </a:lnTo>
                  <a:lnTo>
                    <a:pt x="87" y="96"/>
                  </a:lnTo>
                  <a:lnTo>
                    <a:pt x="85" y="100"/>
                  </a:lnTo>
                  <a:lnTo>
                    <a:pt x="87" y="98"/>
                  </a:lnTo>
                  <a:lnTo>
                    <a:pt x="89" y="98"/>
                  </a:lnTo>
                  <a:lnTo>
                    <a:pt x="89" y="96"/>
                  </a:lnTo>
                  <a:lnTo>
                    <a:pt x="89" y="94"/>
                  </a:lnTo>
                  <a:lnTo>
                    <a:pt x="89" y="92"/>
                  </a:lnTo>
                  <a:lnTo>
                    <a:pt x="87" y="96"/>
                  </a:lnTo>
                  <a:lnTo>
                    <a:pt x="89" y="94"/>
                  </a:lnTo>
                  <a:lnTo>
                    <a:pt x="91" y="94"/>
                  </a:lnTo>
                  <a:lnTo>
                    <a:pt x="91" y="92"/>
                  </a:lnTo>
                  <a:lnTo>
                    <a:pt x="91" y="90"/>
                  </a:lnTo>
                  <a:lnTo>
                    <a:pt x="91" y="88"/>
                  </a:lnTo>
                  <a:lnTo>
                    <a:pt x="89" y="92"/>
                  </a:lnTo>
                  <a:lnTo>
                    <a:pt x="91" y="90"/>
                  </a:lnTo>
                  <a:lnTo>
                    <a:pt x="93" y="90"/>
                  </a:lnTo>
                  <a:lnTo>
                    <a:pt x="93" y="88"/>
                  </a:lnTo>
                  <a:lnTo>
                    <a:pt x="93" y="86"/>
                  </a:lnTo>
                  <a:lnTo>
                    <a:pt x="93" y="82"/>
                  </a:lnTo>
                  <a:lnTo>
                    <a:pt x="87" y="88"/>
                  </a:lnTo>
                  <a:lnTo>
                    <a:pt x="89" y="88"/>
                  </a:lnTo>
                  <a:lnTo>
                    <a:pt x="91" y="88"/>
                  </a:lnTo>
                  <a:lnTo>
                    <a:pt x="93" y="88"/>
                  </a:lnTo>
                  <a:lnTo>
                    <a:pt x="93" y="86"/>
                  </a:lnTo>
                  <a:lnTo>
                    <a:pt x="95" y="86"/>
                  </a:lnTo>
                  <a:lnTo>
                    <a:pt x="95" y="84"/>
                  </a:lnTo>
                  <a:lnTo>
                    <a:pt x="95" y="82"/>
                  </a:lnTo>
                  <a:lnTo>
                    <a:pt x="95" y="79"/>
                  </a:lnTo>
                  <a:lnTo>
                    <a:pt x="93" y="82"/>
                  </a:lnTo>
                  <a:lnTo>
                    <a:pt x="95" y="81"/>
                  </a:lnTo>
                  <a:lnTo>
                    <a:pt x="96" y="81"/>
                  </a:lnTo>
                  <a:lnTo>
                    <a:pt x="96" y="79"/>
                  </a:lnTo>
                  <a:lnTo>
                    <a:pt x="96" y="77"/>
                  </a:lnTo>
                  <a:lnTo>
                    <a:pt x="96" y="71"/>
                  </a:lnTo>
                  <a:lnTo>
                    <a:pt x="95" y="75"/>
                  </a:lnTo>
                  <a:lnTo>
                    <a:pt x="96" y="73"/>
                  </a:lnTo>
                  <a:lnTo>
                    <a:pt x="98" y="73"/>
                  </a:lnTo>
                  <a:lnTo>
                    <a:pt x="98" y="71"/>
                  </a:lnTo>
                  <a:lnTo>
                    <a:pt x="98" y="69"/>
                  </a:lnTo>
                  <a:lnTo>
                    <a:pt x="98" y="67"/>
                  </a:lnTo>
                  <a:lnTo>
                    <a:pt x="96" y="71"/>
                  </a:lnTo>
                  <a:lnTo>
                    <a:pt x="98" y="69"/>
                  </a:lnTo>
                  <a:lnTo>
                    <a:pt x="100" y="69"/>
                  </a:lnTo>
                  <a:lnTo>
                    <a:pt x="100" y="67"/>
                  </a:lnTo>
                  <a:lnTo>
                    <a:pt x="100" y="65"/>
                  </a:lnTo>
                  <a:lnTo>
                    <a:pt x="100" y="61"/>
                  </a:lnTo>
                  <a:lnTo>
                    <a:pt x="98" y="65"/>
                  </a:lnTo>
                  <a:lnTo>
                    <a:pt x="100" y="63"/>
                  </a:lnTo>
                  <a:lnTo>
                    <a:pt x="102" y="63"/>
                  </a:lnTo>
                  <a:lnTo>
                    <a:pt x="102" y="61"/>
                  </a:lnTo>
                  <a:lnTo>
                    <a:pt x="102" y="59"/>
                  </a:lnTo>
                  <a:lnTo>
                    <a:pt x="102" y="57"/>
                  </a:lnTo>
                  <a:lnTo>
                    <a:pt x="100" y="61"/>
                  </a:lnTo>
                  <a:lnTo>
                    <a:pt x="102" y="59"/>
                  </a:lnTo>
                  <a:lnTo>
                    <a:pt x="104" y="59"/>
                  </a:lnTo>
                  <a:lnTo>
                    <a:pt x="104" y="57"/>
                  </a:lnTo>
                  <a:lnTo>
                    <a:pt x="104" y="55"/>
                  </a:lnTo>
                  <a:lnTo>
                    <a:pt x="104" y="50"/>
                  </a:lnTo>
                  <a:lnTo>
                    <a:pt x="102" y="54"/>
                  </a:lnTo>
                  <a:lnTo>
                    <a:pt x="104" y="52"/>
                  </a:lnTo>
                  <a:lnTo>
                    <a:pt x="106" y="52"/>
                  </a:lnTo>
                  <a:lnTo>
                    <a:pt x="106" y="50"/>
                  </a:lnTo>
                  <a:lnTo>
                    <a:pt x="106" y="48"/>
                  </a:lnTo>
                  <a:lnTo>
                    <a:pt x="106" y="44"/>
                  </a:lnTo>
                  <a:lnTo>
                    <a:pt x="100" y="50"/>
                  </a:lnTo>
                  <a:lnTo>
                    <a:pt x="102" y="50"/>
                  </a:lnTo>
                  <a:lnTo>
                    <a:pt x="104" y="50"/>
                  </a:lnTo>
                  <a:lnTo>
                    <a:pt x="106" y="50"/>
                  </a:lnTo>
                  <a:lnTo>
                    <a:pt x="106" y="48"/>
                  </a:lnTo>
                  <a:lnTo>
                    <a:pt x="108" y="48"/>
                  </a:lnTo>
                  <a:lnTo>
                    <a:pt x="108" y="46"/>
                  </a:lnTo>
                  <a:lnTo>
                    <a:pt x="108" y="44"/>
                  </a:lnTo>
                  <a:lnTo>
                    <a:pt x="108" y="40"/>
                  </a:lnTo>
                  <a:lnTo>
                    <a:pt x="106" y="44"/>
                  </a:lnTo>
                  <a:lnTo>
                    <a:pt x="108" y="42"/>
                  </a:lnTo>
                  <a:lnTo>
                    <a:pt x="110" y="42"/>
                  </a:lnTo>
                  <a:lnTo>
                    <a:pt x="110" y="40"/>
                  </a:lnTo>
                  <a:lnTo>
                    <a:pt x="110" y="38"/>
                  </a:lnTo>
                  <a:lnTo>
                    <a:pt x="110" y="34"/>
                  </a:lnTo>
                  <a:lnTo>
                    <a:pt x="108" y="38"/>
                  </a:lnTo>
                  <a:lnTo>
                    <a:pt x="110" y="36"/>
                  </a:lnTo>
                  <a:lnTo>
                    <a:pt x="112" y="36"/>
                  </a:lnTo>
                  <a:lnTo>
                    <a:pt x="112" y="34"/>
                  </a:lnTo>
                  <a:lnTo>
                    <a:pt x="112" y="32"/>
                  </a:lnTo>
                  <a:lnTo>
                    <a:pt x="112" y="27"/>
                  </a:lnTo>
                  <a:lnTo>
                    <a:pt x="106" y="32"/>
                  </a:lnTo>
                  <a:lnTo>
                    <a:pt x="108" y="32"/>
                  </a:lnTo>
                  <a:lnTo>
                    <a:pt x="110" y="32"/>
                  </a:lnTo>
                  <a:lnTo>
                    <a:pt x="112" y="32"/>
                  </a:lnTo>
                  <a:lnTo>
                    <a:pt x="112" y="30"/>
                  </a:lnTo>
                  <a:lnTo>
                    <a:pt x="114" y="30"/>
                  </a:lnTo>
                  <a:lnTo>
                    <a:pt x="114" y="29"/>
                  </a:lnTo>
                  <a:lnTo>
                    <a:pt x="114" y="27"/>
                  </a:lnTo>
                  <a:lnTo>
                    <a:pt x="114" y="23"/>
                  </a:lnTo>
                  <a:lnTo>
                    <a:pt x="112" y="27"/>
                  </a:lnTo>
                  <a:lnTo>
                    <a:pt x="114" y="25"/>
                  </a:lnTo>
                  <a:lnTo>
                    <a:pt x="116" y="25"/>
                  </a:lnTo>
                  <a:lnTo>
                    <a:pt x="116" y="23"/>
                  </a:lnTo>
                  <a:lnTo>
                    <a:pt x="116" y="21"/>
                  </a:lnTo>
                  <a:lnTo>
                    <a:pt x="116" y="17"/>
                  </a:lnTo>
                  <a:lnTo>
                    <a:pt x="114" y="21"/>
                  </a:lnTo>
                  <a:lnTo>
                    <a:pt x="116" y="19"/>
                  </a:lnTo>
                  <a:lnTo>
                    <a:pt x="118" y="19"/>
                  </a:lnTo>
                  <a:lnTo>
                    <a:pt x="118" y="17"/>
                  </a:lnTo>
                  <a:lnTo>
                    <a:pt x="118" y="15"/>
                  </a:lnTo>
                  <a:lnTo>
                    <a:pt x="118" y="11"/>
                  </a:lnTo>
                  <a:lnTo>
                    <a:pt x="116" y="15"/>
                  </a:lnTo>
                  <a:lnTo>
                    <a:pt x="118" y="13"/>
                  </a:lnTo>
                  <a:lnTo>
                    <a:pt x="120" y="13"/>
                  </a:lnTo>
                  <a:lnTo>
                    <a:pt x="120" y="11"/>
                  </a:lnTo>
                  <a:lnTo>
                    <a:pt x="120" y="9"/>
                  </a:lnTo>
                  <a:lnTo>
                    <a:pt x="120" y="5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41" name="Freeform 301"/>
            <p:cNvSpPr>
              <a:spLocks/>
            </p:cNvSpPr>
            <p:nvPr/>
          </p:nvSpPr>
          <p:spPr bwMode="auto">
            <a:xfrm>
              <a:off x="1744" y="2870"/>
              <a:ext cx="0" cy="78"/>
            </a:xfrm>
            <a:custGeom>
              <a:avLst/>
              <a:gdLst>
                <a:gd name="T0" fmla="*/ 79 w 94"/>
                <a:gd name="T1" fmla="*/ 0 h 25"/>
                <a:gd name="T2" fmla="*/ 76 w 94"/>
                <a:gd name="T3" fmla="*/ 8 h 25"/>
                <a:gd name="T4" fmla="*/ 77 w 94"/>
                <a:gd name="T5" fmla="*/ 2 h 25"/>
                <a:gd name="T6" fmla="*/ 74 w 94"/>
                <a:gd name="T7" fmla="*/ 9 h 25"/>
                <a:gd name="T8" fmla="*/ 74 w 94"/>
                <a:gd name="T9" fmla="*/ 4 h 25"/>
                <a:gd name="T10" fmla="*/ 74 w 94"/>
                <a:gd name="T11" fmla="*/ 6 h 25"/>
                <a:gd name="T12" fmla="*/ 65 w 94"/>
                <a:gd name="T13" fmla="*/ 9 h 25"/>
                <a:gd name="T14" fmla="*/ 71 w 94"/>
                <a:gd name="T15" fmla="*/ 8 h 25"/>
                <a:gd name="T16" fmla="*/ 59 w 94"/>
                <a:gd name="T17" fmla="*/ 11 h 25"/>
                <a:gd name="T18" fmla="*/ 65 w 94"/>
                <a:gd name="T19" fmla="*/ 9 h 25"/>
                <a:gd name="T20" fmla="*/ 54 w 94"/>
                <a:gd name="T21" fmla="*/ 12 h 25"/>
                <a:gd name="T22" fmla="*/ 48 w 94"/>
                <a:gd name="T23" fmla="*/ 11 h 25"/>
                <a:gd name="T24" fmla="*/ 44 w 94"/>
                <a:gd name="T25" fmla="*/ 17 h 25"/>
                <a:gd name="T26" fmla="*/ 3 w 94"/>
                <a:gd name="T27" fmla="*/ 12 h 25"/>
                <a:gd name="T28" fmla="*/ 0 w 94"/>
                <a:gd name="T29" fmla="*/ 21 h 25"/>
                <a:gd name="T30" fmla="*/ 3 w 94"/>
                <a:gd name="T31" fmla="*/ 23 h 25"/>
                <a:gd name="T32" fmla="*/ 49 w 94"/>
                <a:gd name="T33" fmla="*/ 23 h 25"/>
                <a:gd name="T34" fmla="*/ 53 w 94"/>
                <a:gd name="T35" fmla="*/ 23 h 25"/>
                <a:gd name="T36" fmla="*/ 54 w 94"/>
                <a:gd name="T37" fmla="*/ 21 h 25"/>
                <a:gd name="T38" fmla="*/ 54 w 94"/>
                <a:gd name="T39" fmla="*/ 17 h 25"/>
                <a:gd name="T40" fmla="*/ 49 w 94"/>
                <a:gd name="T41" fmla="*/ 21 h 25"/>
                <a:gd name="T42" fmla="*/ 59 w 94"/>
                <a:gd name="T43" fmla="*/ 21 h 25"/>
                <a:gd name="T44" fmla="*/ 61 w 94"/>
                <a:gd name="T45" fmla="*/ 19 h 25"/>
                <a:gd name="T46" fmla="*/ 59 w 94"/>
                <a:gd name="T47" fmla="*/ 19 h 25"/>
                <a:gd name="T48" fmla="*/ 67 w 94"/>
                <a:gd name="T49" fmla="*/ 19 h 25"/>
                <a:gd name="T50" fmla="*/ 69 w 94"/>
                <a:gd name="T51" fmla="*/ 17 h 25"/>
                <a:gd name="T52" fmla="*/ 71 w 94"/>
                <a:gd name="T53" fmla="*/ 15 h 25"/>
                <a:gd name="T54" fmla="*/ 71 w 94"/>
                <a:gd name="T55" fmla="*/ 12 h 25"/>
                <a:gd name="T56" fmla="*/ 71 w 94"/>
                <a:gd name="T57" fmla="*/ 17 h 25"/>
                <a:gd name="T58" fmla="*/ 74 w 94"/>
                <a:gd name="T59" fmla="*/ 17 h 25"/>
                <a:gd name="T60" fmla="*/ 76 w 94"/>
                <a:gd name="T61" fmla="*/ 15 h 25"/>
                <a:gd name="T62" fmla="*/ 76 w 94"/>
                <a:gd name="T63" fmla="*/ 12 h 25"/>
                <a:gd name="T64" fmla="*/ 71 w 94"/>
                <a:gd name="T65" fmla="*/ 15 h 25"/>
                <a:gd name="T66" fmla="*/ 76 w 94"/>
                <a:gd name="T67" fmla="*/ 15 h 25"/>
                <a:gd name="T68" fmla="*/ 77 w 94"/>
                <a:gd name="T69" fmla="*/ 13 h 25"/>
                <a:gd name="T70" fmla="*/ 76 w 94"/>
                <a:gd name="T71" fmla="*/ 13 h 25"/>
                <a:gd name="T72" fmla="*/ 80 w 94"/>
                <a:gd name="T73" fmla="*/ 13 h 25"/>
                <a:gd name="T74" fmla="*/ 82 w 94"/>
                <a:gd name="T75" fmla="*/ 12 h 25"/>
                <a:gd name="T76" fmla="*/ 84 w 94"/>
                <a:gd name="T77" fmla="*/ 11 h 25"/>
                <a:gd name="T78" fmla="*/ 84 w 94"/>
                <a:gd name="T79" fmla="*/ 8 h 25"/>
                <a:gd name="T80" fmla="*/ 80 w 94"/>
                <a:gd name="T81" fmla="*/ 12 h 25"/>
                <a:gd name="T82" fmla="*/ 84 w 94"/>
                <a:gd name="T83" fmla="*/ 12 h 25"/>
                <a:gd name="T84" fmla="*/ 86 w 94"/>
                <a:gd name="T85" fmla="*/ 11 h 25"/>
                <a:gd name="T86" fmla="*/ 86 w 94"/>
                <a:gd name="T87" fmla="*/ 8 h 25"/>
                <a:gd name="T88" fmla="*/ 80 w 94"/>
                <a:gd name="T89" fmla="*/ 11 h 25"/>
                <a:gd name="T90" fmla="*/ 84 w 94"/>
                <a:gd name="T91" fmla="*/ 11 h 25"/>
                <a:gd name="T92" fmla="*/ 86 w 94"/>
                <a:gd name="T93" fmla="*/ 9 h 25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94" h="25">
                  <a:moveTo>
                    <a:pt x="90" y="0"/>
                  </a:moveTo>
                  <a:lnTo>
                    <a:pt x="86" y="0"/>
                  </a:lnTo>
                  <a:lnTo>
                    <a:pt x="82" y="4"/>
                  </a:lnTo>
                  <a:lnTo>
                    <a:pt x="82" y="8"/>
                  </a:lnTo>
                  <a:lnTo>
                    <a:pt x="88" y="2"/>
                  </a:lnTo>
                  <a:lnTo>
                    <a:pt x="84" y="2"/>
                  </a:lnTo>
                  <a:lnTo>
                    <a:pt x="80" y="6"/>
                  </a:lnTo>
                  <a:lnTo>
                    <a:pt x="80" y="9"/>
                  </a:lnTo>
                  <a:lnTo>
                    <a:pt x="86" y="4"/>
                  </a:lnTo>
                  <a:lnTo>
                    <a:pt x="80" y="4"/>
                  </a:lnTo>
                  <a:lnTo>
                    <a:pt x="77" y="8"/>
                  </a:lnTo>
                  <a:lnTo>
                    <a:pt x="80" y="6"/>
                  </a:lnTo>
                  <a:lnTo>
                    <a:pt x="75" y="6"/>
                  </a:lnTo>
                  <a:lnTo>
                    <a:pt x="71" y="9"/>
                  </a:lnTo>
                  <a:lnTo>
                    <a:pt x="71" y="13"/>
                  </a:lnTo>
                  <a:lnTo>
                    <a:pt x="77" y="8"/>
                  </a:lnTo>
                  <a:lnTo>
                    <a:pt x="69" y="8"/>
                  </a:lnTo>
                  <a:lnTo>
                    <a:pt x="65" y="11"/>
                  </a:lnTo>
                  <a:lnTo>
                    <a:pt x="65" y="15"/>
                  </a:lnTo>
                  <a:lnTo>
                    <a:pt x="71" y="9"/>
                  </a:lnTo>
                  <a:lnTo>
                    <a:pt x="63" y="9"/>
                  </a:lnTo>
                  <a:lnTo>
                    <a:pt x="59" y="13"/>
                  </a:lnTo>
                  <a:lnTo>
                    <a:pt x="63" y="11"/>
                  </a:lnTo>
                  <a:lnTo>
                    <a:pt x="52" y="11"/>
                  </a:lnTo>
                  <a:lnTo>
                    <a:pt x="48" y="15"/>
                  </a:lnTo>
                  <a:lnTo>
                    <a:pt x="48" y="19"/>
                  </a:lnTo>
                  <a:lnTo>
                    <a:pt x="53" y="13"/>
                  </a:lnTo>
                  <a:lnTo>
                    <a:pt x="3" y="13"/>
                  </a:lnTo>
                  <a:lnTo>
                    <a:pt x="0" y="17"/>
                  </a:lnTo>
                  <a:lnTo>
                    <a:pt x="0" y="23"/>
                  </a:lnTo>
                  <a:lnTo>
                    <a:pt x="2" y="23"/>
                  </a:lnTo>
                  <a:lnTo>
                    <a:pt x="3" y="25"/>
                  </a:lnTo>
                  <a:lnTo>
                    <a:pt x="5" y="25"/>
                  </a:lnTo>
                  <a:lnTo>
                    <a:pt x="53" y="25"/>
                  </a:lnTo>
                  <a:lnTo>
                    <a:pt x="55" y="25"/>
                  </a:lnTo>
                  <a:lnTo>
                    <a:pt x="57" y="25"/>
                  </a:lnTo>
                  <a:lnTo>
                    <a:pt x="57" y="23"/>
                  </a:lnTo>
                  <a:lnTo>
                    <a:pt x="59" y="23"/>
                  </a:lnTo>
                  <a:lnTo>
                    <a:pt x="59" y="21"/>
                  </a:lnTo>
                  <a:lnTo>
                    <a:pt x="59" y="19"/>
                  </a:lnTo>
                  <a:lnTo>
                    <a:pt x="59" y="17"/>
                  </a:lnTo>
                  <a:lnTo>
                    <a:pt x="53" y="23"/>
                  </a:lnTo>
                  <a:lnTo>
                    <a:pt x="63" y="23"/>
                  </a:lnTo>
                  <a:lnTo>
                    <a:pt x="65" y="23"/>
                  </a:lnTo>
                  <a:lnTo>
                    <a:pt x="67" y="23"/>
                  </a:lnTo>
                  <a:lnTo>
                    <a:pt x="67" y="21"/>
                  </a:lnTo>
                  <a:lnTo>
                    <a:pt x="69" y="19"/>
                  </a:lnTo>
                  <a:lnTo>
                    <a:pt x="65" y="21"/>
                  </a:lnTo>
                  <a:lnTo>
                    <a:pt x="71" y="21"/>
                  </a:lnTo>
                  <a:lnTo>
                    <a:pt x="73" y="21"/>
                  </a:lnTo>
                  <a:lnTo>
                    <a:pt x="75" y="21"/>
                  </a:lnTo>
                  <a:lnTo>
                    <a:pt x="75" y="19"/>
                  </a:lnTo>
                  <a:lnTo>
                    <a:pt x="77" y="19"/>
                  </a:lnTo>
                  <a:lnTo>
                    <a:pt x="77" y="17"/>
                  </a:lnTo>
                  <a:lnTo>
                    <a:pt x="77" y="15"/>
                  </a:lnTo>
                  <a:lnTo>
                    <a:pt x="77" y="13"/>
                  </a:lnTo>
                  <a:lnTo>
                    <a:pt x="71" y="19"/>
                  </a:lnTo>
                  <a:lnTo>
                    <a:pt x="77" y="19"/>
                  </a:lnTo>
                  <a:lnTo>
                    <a:pt x="79" y="19"/>
                  </a:lnTo>
                  <a:lnTo>
                    <a:pt x="80" y="19"/>
                  </a:lnTo>
                  <a:lnTo>
                    <a:pt x="80" y="17"/>
                  </a:lnTo>
                  <a:lnTo>
                    <a:pt x="82" y="17"/>
                  </a:lnTo>
                  <a:lnTo>
                    <a:pt x="82" y="15"/>
                  </a:lnTo>
                  <a:lnTo>
                    <a:pt x="82" y="13"/>
                  </a:lnTo>
                  <a:lnTo>
                    <a:pt x="82" y="11"/>
                  </a:lnTo>
                  <a:lnTo>
                    <a:pt x="77" y="17"/>
                  </a:lnTo>
                  <a:lnTo>
                    <a:pt x="80" y="17"/>
                  </a:lnTo>
                  <a:lnTo>
                    <a:pt x="82" y="17"/>
                  </a:lnTo>
                  <a:lnTo>
                    <a:pt x="84" y="17"/>
                  </a:lnTo>
                  <a:lnTo>
                    <a:pt x="84" y="15"/>
                  </a:lnTo>
                  <a:lnTo>
                    <a:pt x="86" y="13"/>
                  </a:lnTo>
                  <a:lnTo>
                    <a:pt x="82" y="15"/>
                  </a:lnTo>
                  <a:lnTo>
                    <a:pt x="86" y="15"/>
                  </a:lnTo>
                  <a:lnTo>
                    <a:pt x="88" y="15"/>
                  </a:lnTo>
                  <a:lnTo>
                    <a:pt x="90" y="15"/>
                  </a:lnTo>
                  <a:lnTo>
                    <a:pt x="90" y="13"/>
                  </a:lnTo>
                  <a:lnTo>
                    <a:pt x="92" y="13"/>
                  </a:lnTo>
                  <a:lnTo>
                    <a:pt x="92" y="11"/>
                  </a:lnTo>
                  <a:lnTo>
                    <a:pt x="92" y="9"/>
                  </a:lnTo>
                  <a:lnTo>
                    <a:pt x="92" y="8"/>
                  </a:lnTo>
                  <a:lnTo>
                    <a:pt x="86" y="13"/>
                  </a:lnTo>
                  <a:lnTo>
                    <a:pt x="88" y="13"/>
                  </a:lnTo>
                  <a:lnTo>
                    <a:pt x="90" y="13"/>
                  </a:lnTo>
                  <a:lnTo>
                    <a:pt x="92" y="13"/>
                  </a:lnTo>
                  <a:lnTo>
                    <a:pt x="92" y="11"/>
                  </a:lnTo>
                  <a:lnTo>
                    <a:pt x="94" y="11"/>
                  </a:lnTo>
                  <a:lnTo>
                    <a:pt x="94" y="9"/>
                  </a:lnTo>
                  <a:lnTo>
                    <a:pt x="94" y="8"/>
                  </a:lnTo>
                  <a:lnTo>
                    <a:pt x="94" y="6"/>
                  </a:lnTo>
                  <a:lnTo>
                    <a:pt x="88" y="11"/>
                  </a:lnTo>
                  <a:lnTo>
                    <a:pt x="90" y="11"/>
                  </a:lnTo>
                  <a:lnTo>
                    <a:pt x="92" y="11"/>
                  </a:lnTo>
                  <a:lnTo>
                    <a:pt x="94" y="11"/>
                  </a:lnTo>
                  <a:lnTo>
                    <a:pt x="94" y="9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42" name="Freeform 302"/>
            <p:cNvSpPr>
              <a:spLocks/>
            </p:cNvSpPr>
            <p:nvPr/>
          </p:nvSpPr>
          <p:spPr bwMode="auto">
            <a:xfrm>
              <a:off x="2622" y="2887"/>
              <a:ext cx="0" cy="78"/>
            </a:xfrm>
            <a:custGeom>
              <a:avLst/>
              <a:gdLst>
                <a:gd name="T0" fmla="*/ 406 w 472"/>
                <a:gd name="T1" fmla="*/ 4 h 123"/>
                <a:gd name="T2" fmla="*/ 331 w 472"/>
                <a:gd name="T3" fmla="*/ 10 h 123"/>
                <a:gd name="T4" fmla="*/ 281 w 472"/>
                <a:gd name="T5" fmla="*/ 15 h 123"/>
                <a:gd name="T6" fmla="*/ 256 w 472"/>
                <a:gd name="T7" fmla="*/ 15 h 123"/>
                <a:gd name="T8" fmla="*/ 239 w 472"/>
                <a:gd name="T9" fmla="*/ 21 h 123"/>
                <a:gd name="T10" fmla="*/ 212 w 472"/>
                <a:gd name="T11" fmla="*/ 27 h 123"/>
                <a:gd name="T12" fmla="*/ 187 w 472"/>
                <a:gd name="T13" fmla="*/ 33 h 123"/>
                <a:gd name="T14" fmla="*/ 164 w 472"/>
                <a:gd name="T15" fmla="*/ 39 h 123"/>
                <a:gd name="T16" fmla="*/ 140 w 472"/>
                <a:gd name="T17" fmla="*/ 45 h 123"/>
                <a:gd name="T18" fmla="*/ 125 w 472"/>
                <a:gd name="T19" fmla="*/ 50 h 123"/>
                <a:gd name="T20" fmla="*/ 109 w 472"/>
                <a:gd name="T21" fmla="*/ 56 h 123"/>
                <a:gd name="T22" fmla="*/ 94 w 472"/>
                <a:gd name="T23" fmla="*/ 62 h 123"/>
                <a:gd name="T24" fmla="*/ 81 w 472"/>
                <a:gd name="T25" fmla="*/ 67 h 123"/>
                <a:gd name="T26" fmla="*/ 67 w 472"/>
                <a:gd name="T27" fmla="*/ 72 h 123"/>
                <a:gd name="T28" fmla="*/ 60 w 472"/>
                <a:gd name="T29" fmla="*/ 74 h 123"/>
                <a:gd name="T30" fmla="*/ 48 w 472"/>
                <a:gd name="T31" fmla="*/ 81 h 123"/>
                <a:gd name="T32" fmla="*/ 35 w 472"/>
                <a:gd name="T33" fmla="*/ 87 h 123"/>
                <a:gd name="T34" fmla="*/ 23 w 472"/>
                <a:gd name="T35" fmla="*/ 92 h 123"/>
                <a:gd name="T36" fmla="*/ 13 w 472"/>
                <a:gd name="T37" fmla="*/ 100 h 123"/>
                <a:gd name="T38" fmla="*/ 4 w 472"/>
                <a:gd name="T39" fmla="*/ 104 h 123"/>
                <a:gd name="T40" fmla="*/ 12 w 472"/>
                <a:gd name="T41" fmla="*/ 112 h 123"/>
                <a:gd name="T42" fmla="*/ 13 w 472"/>
                <a:gd name="T43" fmla="*/ 110 h 123"/>
                <a:gd name="T44" fmla="*/ 21 w 472"/>
                <a:gd name="T45" fmla="*/ 106 h 123"/>
                <a:gd name="T46" fmla="*/ 27 w 472"/>
                <a:gd name="T47" fmla="*/ 103 h 123"/>
                <a:gd name="T48" fmla="*/ 35 w 472"/>
                <a:gd name="T49" fmla="*/ 100 h 123"/>
                <a:gd name="T50" fmla="*/ 37 w 472"/>
                <a:gd name="T51" fmla="*/ 98 h 123"/>
                <a:gd name="T52" fmla="*/ 40 w 472"/>
                <a:gd name="T53" fmla="*/ 96 h 123"/>
                <a:gd name="T54" fmla="*/ 52 w 472"/>
                <a:gd name="T55" fmla="*/ 90 h 123"/>
                <a:gd name="T56" fmla="*/ 60 w 472"/>
                <a:gd name="T57" fmla="*/ 87 h 123"/>
                <a:gd name="T58" fmla="*/ 67 w 472"/>
                <a:gd name="T59" fmla="*/ 83 h 123"/>
                <a:gd name="T60" fmla="*/ 69 w 472"/>
                <a:gd name="T61" fmla="*/ 81 h 123"/>
                <a:gd name="T62" fmla="*/ 75 w 472"/>
                <a:gd name="T63" fmla="*/ 79 h 123"/>
                <a:gd name="T64" fmla="*/ 85 w 472"/>
                <a:gd name="T65" fmla="*/ 75 h 123"/>
                <a:gd name="T66" fmla="*/ 88 w 472"/>
                <a:gd name="T67" fmla="*/ 74 h 123"/>
                <a:gd name="T68" fmla="*/ 96 w 472"/>
                <a:gd name="T69" fmla="*/ 71 h 123"/>
                <a:gd name="T70" fmla="*/ 104 w 472"/>
                <a:gd name="T71" fmla="*/ 69 h 123"/>
                <a:gd name="T72" fmla="*/ 112 w 472"/>
                <a:gd name="T73" fmla="*/ 65 h 123"/>
                <a:gd name="T74" fmla="*/ 117 w 472"/>
                <a:gd name="T75" fmla="*/ 64 h 123"/>
                <a:gd name="T76" fmla="*/ 125 w 472"/>
                <a:gd name="T77" fmla="*/ 60 h 123"/>
                <a:gd name="T78" fmla="*/ 139 w 472"/>
                <a:gd name="T79" fmla="*/ 56 h 123"/>
                <a:gd name="T80" fmla="*/ 146 w 472"/>
                <a:gd name="T81" fmla="*/ 54 h 123"/>
                <a:gd name="T82" fmla="*/ 158 w 472"/>
                <a:gd name="T83" fmla="*/ 50 h 123"/>
                <a:gd name="T84" fmla="*/ 164 w 472"/>
                <a:gd name="T85" fmla="*/ 48 h 123"/>
                <a:gd name="T86" fmla="*/ 175 w 472"/>
                <a:gd name="T87" fmla="*/ 45 h 123"/>
                <a:gd name="T88" fmla="*/ 190 w 472"/>
                <a:gd name="T89" fmla="*/ 44 h 123"/>
                <a:gd name="T90" fmla="*/ 198 w 472"/>
                <a:gd name="T91" fmla="*/ 41 h 123"/>
                <a:gd name="T92" fmla="*/ 215 w 472"/>
                <a:gd name="T93" fmla="*/ 39 h 123"/>
                <a:gd name="T94" fmla="*/ 223 w 472"/>
                <a:gd name="T95" fmla="*/ 35 h 123"/>
                <a:gd name="T96" fmla="*/ 244 w 472"/>
                <a:gd name="T97" fmla="*/ 29 h 123"/>
                <a:gd name="T98" fmla="*/ 255 w 472"/>
                <a:gd name="T99" fmla="*/ 23 h 123"/>
                <a:gd name="T100" fmla="*/ 269 w 472"/>
                <a:gd name="T101" fmla="*/ 27 h 123"/>
                <a:gd name="T102" fmla="*/ 281 w 472"/>
                <a:gd name="T103" fmla="*/ 21 h 123"/>
                <a:gd name="T104" fmla="*/ 292 w 472"/>
                <a:gd name="T105" fmla="*/ 15 h 123"/>
                <a:gd name="T106" fmla="*/ 312 w 472"/>
                <a:gd name="T107" fmla="*/ 19 h 123"/>
                <a:gd name="T108" fmla="*/ 341 w 472"/>
                <a:gd name="T109" fmla="*/ 15 h 123"/>
                <a:gd name="T110" fmla="*/ 383 w 472"/>
                <a:gd name="T111" fmla="*/ 14 h 123"/>
                <a:gd name="T112" fmla="*/ 431 w 472"/>
                <a:gd name="T113" fmla="*/ 12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472" h="123">
                  <a:moveTo>
                    <a:pt x="466" y="12"/>
                  </a:moveTo>
                  <a:lnTo>
                    <a:pt x="470" y="12"/>
                  </a:lnTo>
                  <a:lnTo>
                    <a:pt x="470" y="10"/>
                  </a:lnTo>
                  <a:lnTo>
                    <a:pt x="472" y="10"/>
                  </a:lnTo>
                  <a:lnTo>
                    <a:pt x="472" y="4"/>
                  </a:lnTo>
                  <a:lnTo>
                    <a:pt x="470" y="2"/>
                  </a:lnTo>
                  <a:lnTo>
                    <a:pt x="470" y="0"/>
                  </a:lnTo>
                  <a:lnTo>
                    <a:pt x="443" y="0"/>
                  </a:lnTo>
                  <a:lnTo>
                    <a:pt x="439" y="4"/>
                  </a:lnTo>
                  <a:lnTo>
                    <a:pt x="443" y="2"/>
                  </a:lnTo>
                  <a:lnTo>
                    <a:pt x="410" y="2"/>
                  </a:lnTo>
                  <a:lnTo>
                    <a:pt x="406" y="6"/>
                  </a:lnTo>
                  <a:lnTo>
                    <a:pt x="410" y="4"/>
                  </a:lnTo>
                  <a:lnTo>
                    <a:pt x="385" y="4"/>
                  </a:lnTo>
                  <a:lnTo>
                    <a:pt x="381" y="6"/>
                  </a:lnTo>
                  <a:lnTo>
                    <a:pt x="383" y="6"/>
                  </a:lnTo>
                  <a:lnTo>
                    <a:pt x="362" y="6"/>
                  </a:lnTo>
                  <a:lnTo>
                    <a:pt x="358" y="10"/>
                  </a:lnTo>
                  <a:lnTo>
                    <a:pt x="362" y="8"/>
                  </a:lnTo>
                  <a:lnTo>
                    <a:pt x="335" y="8"/>
                  </a:lnTo>
                  <a:lnTo>
                    <a:pt x="331" y="12"/>
                  </a:lnTo>
                  <a:lnTo>
                    <a:pt x="335" y="10"/>
                  </a:lnTo>
                  <a:lnTo>
                    <a:pt x="322" y="10"/>
                  </a:lnTo>
                  <a:lnTo>
                    <a:pt x="318" y="14"/>
                  </a:lnTo>
                  <a:lnTo>
                    <a:pt x="322" y="12"/>
                  </a:lnTo>
                  <a:lnTo>
                    <a:pt x="308" y="12"/>
                  </a:lnTo>
                  <a:lnTo>
                    <a:pt x="304" y="16"/>
                  </a:lnTo>
                  <a:lnTo>
                    <a:pt x="304" y="19"/>
                  </a:lnTo>
                  <a:lnTo>
                    <a:pt x="310" y="14"/>
                  </a:lnTo>
                  <a:lnTo>
                    <a:pt x="298" y="14"/>
                  </a:lnTo>
                  <a:lnTo>
                    <a:pt x="295" y="17"/>
                  </a:lnTo>
                  <a:lnTo>
                    <a:pt x="298" y="16"/>
                  </a:lnTo>
                  <a:lnTo>
                    <a:pt x="289" y="16"/>
                  </a:lnTo>
                  <a:lnTo>
                    <a:pt x="285" y="19"/>
                  </a:lnTo>
                  <a:lnTo>
                    <a:pt x="289" y="17"/>
                  </a:lnTo>
                  <a:lnTo>
                    <a:pt x="277" y="17"/>
                  </a:lnTo>
                  <a:lnTo>
                    <a:pt x="273" y="21"/>
                  </a:lnTo>
                  <a:lnTo>
                    <a:pt x="277" y="19"/>
                  </a:lnTo>
                  <a:lnTo>
                    <a:pt x="268" y="19"/>
                  </a:lnTo>
                  <a:lnTo>
                    <a:pt x="264" y="23"/>
                  </a:lnTo>
                  <a:lnTo>
                    <a:pt x="264" y="27"/>
                  </a:lnTo>
                  <a:lnTo>
                    <a:pt x="270" y="21"/>
                  </a:lnTo>
                  <a:lnTo>
                    <a:pt x="258" y="21"/>
                  </a:lnTo>
                  <a:lnTo>
                    <a:pt x="254" y="25"/>
                  </a:lnTo>
                  <a:lnTo>
                    <a:pt x="258" y="23"/>
                  </a:lnTo>
                  <a:lnTo>
                    <a:pt x="248" y="23"/>
                  </a:lnTo>
                  <a:lnTo>
                    <a:pt x="245" y="25"/>
                  </a:lnTo>
                  <a:lnTo>
                    <a:pt x="246" y="25"/>
                  </a:lnTo>
                  <a:lnTo>
                    <a:pt x="239" y="25"/>
                  </a:lnTo>
                  <a:lnTo>
                    <a:pt x="235" y="29"/>
                  </a:lnTo>
                  <a:lnTo>
                    <a:pt x="239" y="27"/>
                  </a:lnTo>
                  <a:lnTo>
                    <a:pt x="229" y="27"/>
                  </a:lnTo>
                  <a:lnTo>
                    <a:pt x="225" y="31"/>
                  </a:lnTo>
                  <a:lnTo>
                    <a:pt x="229" y="29"/>
                  </a:lnTo>
                  <a:lnTo>
                    <a:pt x="218" y="29"/>
                  </a:lnTo>
                  <a:lnTo>
                    <a:pt x="214" y="33"/>
                  </a:lnTo>
                  <a:lnTo>
                    <a:pt x="218" y="31"/>
                  </a:lnTo>
                  <a:lnTo>
                    <a:pt x="212" y="31"/>
                  </a:lnTo>
                  <a:lnTo>
                    <a:pt x="208" y="35"/>
                  </a:lnTo>
                  <a:lnTo>
                    <a:pt x="212" y="33"/>
                  </a:lnTo>
                  <a:lnTo>
                    <a:pt x="202" y="33"/>
                  </a:lnTo>
                  <a:lnTo>
                    <a:pt x="198" y="37"/>
                  </a:lnTo>
                  <a:lnTo>
                    <a:pt x="202" y="35"/>
                  </a:lnTo>
                  <a:lnTo>
                    <a:pt x="193" y="35"/>
                  </a:lnTo>
                  <a:lnTo>
                    <a:pt x="189" y="39"/>
                  </a:lnTo>
                  <a:lnTo>
                    <a:pt x="193" y="37"/>
                  </a:lnTo>
                  <a:lnTo>
                    <a:pt x="187" y="37"/>
                  </a:lnTo>
                  <a:lnTo>
                    <a:pt x="183" y="39"/>
                  </a:lnTo>
                  <a:lnTo>
                    <a:pt x="185" y="39"/>
                  </a:lnTo>
                  <a:lnTo>
                    <a:pt x="177" y="39"/>
                  </a:lnTo>
                  <a:lnTo>
                    <a:pt x="173" y="43"/>
                  </a:lnTo>
                  <a:lnTo>
                    <a:pt x="177" y="41"/>
                  </a:lnTo>
                  <a:lnTo>
                    <a:pt x="171" y="41"/>
                  </a:lnTo>
                  <a:lnTo>
                    <a:pt x="168" y="43"/>
                  </a:lnTo>
                  <a:lnTo>
                    <a:pt x="169" y="43"/>
                  </a:lnTo>
                  <a:lnTo>
                    <a:pt x="164" y="43"/>
                  </a:lnTo>
                  <a:lnTo>
                    <a:pt x="160" y="46"/>
                  </a:lnTo>
                  <a:lnTo>
                    <a:pt x="160" y="50"/>
                  </a:lnTo>
                  <a:lnTo>
                    <a:pt x="166" y="44"/>
                  </a:lnTo>
                  <a:lnTo>
                    <a:pt x="156" y="44"/>
                  </a:lnTo>
                  <a:lnTo>
                    <a:pt x="152" y="48"/>
                  </a:lnTo>
                  <a:lnTo>
                    <a:pt x="156" y="46"/>
                  </a:lnTo>
                  <a:lnTo>
                    <a:pt x="152" y="46"/>
                  </a:lnTo>
                  <a:lnTo>
                    <a:pt x="148" y="50"/>
                  </a:lnTo>
                  <a:lnTo>
                    <a:pt x="152" y="48"/>
                  </a:lnTo>
                  <a:lnTo>
                    <a:pt x="146" y="48"/>
                  </a:lnTo>
                  <a:lnTo>
                    <a:pt x="142" y="50"/>
                  </a:lnTo>
                  <a:lnTo>
                    <a:pt x="144" y="50"/>
                  </a:lnTo>
                  <a:lnTo>
                    <a:pt x="139" y="50"/>
                  </a:lnTo>
                  <a:lnTo>
                    <a:pt x="135" y="54"/>
                  </a:lnTo>
                  <a:lnTo>
                    <a:pt x="139" y="52"/>
                  </a:lnTo>
                  <a:lnTo>
                    <a:pt x="133" y="52"/>
                  </a:lnTo>
                  <a:lnTo>
                    <a:pt x="129" y="56"/>
                  </a:lnTo>
                  <a:lnTo>
                    <a:pt x="133" y="54"/>
                  </a:lnTo>
                  <a:lnTo>
                    <a:pt x="129" y="54"/>
                  </a:lnTo>
                  <a:lnTo>
                    <a:pt x="125" y="56"/>
                  </a:lnTo>
                  <a:lnTo>
                    <a:pt x="127" y="56"/>
                  </a:lnTo>
                  <a:lnTo>
                    <a:pt x="121" y="56"/>
                  </a:lnTo>
                  <a:lnTo>
                    <a:pt x="117" y="60"/>
                  </a:lnTo>
                  <a:lnTo>
                    <a:pt x="121" y="58"/>
                  </a:lnTo>
                  <a:lnTo>
                    <a:pt x="117" y="58"/>
                  </a:lnTo>
                  <a:lnTo>
                    <a:pt x="114" y="62"/>
                  </a:lnTo>
                  <a:lnTo>
                    <a:pt x="117" y="60"/>
                  </a:lnTo>
                  <a:lnTo>
                    <a:pt x="112" y="60"/>
                  </a:lnTo>
                  <a:lnTo>
                    <a:pt x="108" y="64"/>
                  </a:lnTo>
                  <a:lnTo>
                    <a:pt x="112" y="62"/>
                  </a:lnTo>
                  <a:lnTo>
                    <a:pt x="106" y="62"/>
                  </a:lnTo>
                  <a:lnTo>
                    <a:pt x="102" y="66"/>
                  </a:lnTo>
                  <a:lnTo>
                    <a:pt x="106" y="64"/>
                  </a:lnTo>
                  <a:lnTo>
                    <a:pt x="100" y="64"/>
                  </a:lnTo>
                  <a:lnTo>
                    <a:pt x="96" y="68"/>
                  </a:lnTo>
                  <a:lnTo>
                    <a:pt x="100" y="66"/>
                  </a:lnTo>
                  <a:lnTo>
                    <a:pt x="96" y="66"/>
                  </a:lnTo>
                  <a:lnTo>
                    <a:pt x="92" y="69"/>
                  </a:lnTo>
                  <a:lnTo>
                    <a:pt x="96" y="68"/>
                  </a:lnTo>
                  <a:lnTo>
                    <a:pt x="91" y="68"/>
                  </a:lnTo>
                  <a:lnTo>
                    <a:pt x="87" y="71"/>
                  </a:lnTo>
                  <a:lnTo>
                    <a:pt x="91" y="69"/>
                  </a:lnTo>
                  <a:lnTo>
                    <a:pt x="87" y="69"/>
                  </a:lnTo>
                  <a:lnTo>
                    <a:pt x="83" y="73"/>
                  </a:lnTo>
                  <a:lnTo>
                    <a:pt x="87" y="71"/>
                  </a:lnTo>
                  <a:lnTo>
                    <a:pt x="81" y="71"/>
                  </a:lnTo>
                  <a:lnTo>
                    <a:pt x="77" y="75"/>
                  </a:lnTo>
                  <a:lnTo>
                    <a:pt x="81" y="73"/>
                  </a:lnTo>
                  <a:lnTo>
                    <a:pt x="77" y="73"/>
                  </a:lnTo>
                  <a:lnTo>
                    <a:pt x="73" y="77"/>
                  </a:lnTo>
                  <a:lnTo>
                    <a:pt x="77" y="75"/>
                  </a:lnTo>
                  <a:lnTo>
                    <a:pt x="71" y="75"/>
                  </a:lnTo>
                  <a:lnTo>
                    <a:pt x="67" y="79"/>
                  </a:lnTo>
                  <a:lnTo>
                    <a:pt x="71" y="77"/>
                  </a:lnTo>
                  <a:lnTo>
                    <a:pt x="67" y="77"/>
                  </a:lnTo>
                  <a:lnTo>
                    <a:pt x="64" y="81"/>
                  </a:lnTo>
                  <a:lnTo>
                    <a:pt x="64" y="85"/>
                  </a:lnTo>
                  <a:lnTo>
                    <a:pt x="69" y="79"/>
                  </a:lnTo>
                  <a:lnTo>
                    <a:pt x="64" y="79"/>
                  </a:lnTo>
                  <a:lnTo>
                    <a:pt x="60" y="83"/>
                  </a:lnTo>
                  <a:lnTo>
                    <a:pt x="64" y="81"/>
                  </a:lnTo>
                  <a:lnTo>
                    <a:pt x="58" y="81"/>
                  </a:lnTo>
                  <a:lnTo>
                    <a:pt x="54" y="85"/>
                  </a:lnTo>
                  <a:lnTo>
                    <a:pt x="58" y="83"/>
                  </a:lnTo>
                  <a:lnTo>
                    <a:pt x="54" y="83"/>
                  </a:lnTo>
                  <a:lnTo>
                    <a:pt x="52" y="85"/>
                  </a:lnTo>
                  <a:lnTo>
                    <a:pt x="48" y="89"/>
                  </a:lnTo>
                  <a:lnTo>
                    <a:pt x="52" y="87"/>
                  </a:lnTo>
                  <a:lnTo>
                    <a:pt x="46" y="87"/>
                  </a:lnTo>
                  <a:lnTo>
                    <a:pt x="44" y="89"/>
                  </a:lnTo>
                  <a:lnTo>
                    <a:pt x="40" y="93"/>
                  </a:lnTo>
                  <a:lnTo>
                    <a:pt x="44" y="91"/>
                  </a:lnTo>
                  <a:lnTo>
                    <a:pt x="39" y="91"/>
                  </a:lnTo>
                  <a:lnTo>
                    <a:pt x="35" y="94"/>
                  </a:lnTo>
                  <a:lnTo>
                    <a:pt x="35" y="98"/>
                  </a:lnTo>
                  <a:lnTo>
                    <a:pt x="40" y="93"/>
                  </a:lnTo>
                  <a:lnTo>
                    <a:pt x="37" y="93"/>
                  </a:lnTo>
                  <a:lnTo>
                    <a:pt x="33" y="96"/>
                  </a:lnTo>
                  <a:lnTo>
                    <a:pt x="37" y="94"/>
                  </a:lnTo>
                  <a:lnTo>
                    <a:pt x="33" y="94"/>
                  </a:lnTo>
                  <a:lnTo>
                    <a:pt x="29" y="98"/>
                  </a:lnTo>
                  <a:lnTo>
                    <a:pt x="33" y="96"/>
                  </a:lnTo>
                  <a:lnTo>
                    <a:pt x="29" y="96"/>
                  </a:lnTo>
                  <a:lnTo>
                    <a:pt x="25" y="100"/>
                  </a:lnTo>
                  <a:lnTo>
                    <a:pt x="29" y="98"/>
                  </a:lnTo>
                  <a:lnTo>
                    <a:pt x="25" y="98"/>
                  </a:lnTo>
                  <a:lnTo>
                    <a:pt x="23" y="100"/>
                  </a:lnTo>
                  <a:lnTo>
                    <a:pt x="19" y="104"/>
                  </a:lnTo>
                  <a:lnTo>
                    <a:pt x="23" y="102"/>
                  </a:lnTo>
                  <a:lnTo>
                    <a:pt x="19" y="102"/>
                  </a:lnTo>
                  <a:lnTo>
                    <a:pt x="15" y="106"/>
                  </a:lnTo>
                  <a:lnTo>
                    <a:pt x="19" y="104"/>
                  </a:lnTo>
                  <a:lnTo>
                    <a:pt x="15" y="104"/>
                  </a:lnTo>
                  <a:lnTo>
                    <a:pt x="12" y="108"/>
                  </a:lnTo>
                  <a:lnTo>
                    <a:pt x="15" y="106"/>
                  </a:lnTo>
                  <a:lnTo>
                    <a:pt x="12" y="106"/>
                  </a:lnTo>
                  <a:lnTo>
                    <a:pt x="8" y="110"/>
                  </a:lnTo>
                  <a:lnTo>
                    <a:pt x="12" y="108"/>
                  </a:lnTo>
                  <a:lnTo>
                    <a:pt x="8" y="108"/>
                  </a:lnTo>
                  <a:lnTo>
                    <a:pt x="4" y="112"/>
                  </a:lnTo>
                  <a:lnTo>
                    <a:pt x="8" y="110"/>
                  </a:lnTo>
                  <a:lnTo>
                    <a:pt x="4" y="110"/>
                  </a:lnTo>
                  <a:lnTo>
                    <a:pt x="0" y="114"/>
                  </a:lnTo>
                  <a:lnTo>
                    <a:pt x="4" y="112"/>
                  </a:lnTo>
                  <a:lnTo>
                    <a:pt x="6" y="123"/>
                  </a:lnTo>
                  <a:lnTo>
                    <a:pt x="8" y="123"/>
                  </a:lnTo>
                  <a:lnTo>
                    <a:pt x="8" y="121"/>
                  </a:lnTo>
                  <a:lnTo>
                    <a:pt x="10" y="120"/>
                  </a:lnTo>
                  <a:lnTo>
                    <a:pt x="6" y="121"/>
                  </a:lnTo>
                  <a:lnTo>
                    <a:pt x="8" y="121"/>
                  </a:lnTo>
                  <a:lnTo>
                    <a:pt x="10" y="121"/>
                  </a:lnTo>
                  <a:lnTo>
                    <a:pt x="12" y="121"/>
                  </a:lnTo>
                  <a:lnTo>
                    <a:pt x="12" y="120"/>
                  </a:lnTo>
                  <a:lnTo>
                    <a:pt x="14" y="118"/>
                  </a:lnTo>
                  <a:lnTo>
                    <a:pt x="10" y="120"/>
                  </a:lnTo>
                  <a:lnTo>
                    <a:pt x="12" y="120"/>
                  </a:lnTo>
                  <a:lnTo>
                    <a:pt x="14" y="120"/>
                  </a:lnTo>
                  <a:lnTo>
                    <a:pt x="15" y="120"/>
                  </a:lnTo>
                  <a:lnTo>
                    <a:pt x="15" y="118"/>
                  </a:lnTo>
                  <a:lnTo>
                    <a:pt x="17" y="116"/>
                  </a:lnTo>
                  <a:lnTo>
                    <a:pt x="14" y="118"/>
                  </a:lnTo>
                  <a:lnTo>
                    <a:pt x="15" y="118"/>
                  </a:lnTo>
                  <a:lnTo>
                    <a:pt x="17" y="118"/>
                  </a:lnTo>
                  <a:lnTo>
                    <a:pt x="19" y="118"/>
                  </a:lnTo>
                  <a:lnTo>
                    <a:pt x="19" y="116"/>
                  </a:lnTo>
                  <a:lnTo>
                    <a:pt x="21" y="114"/>
                  </a:lnTo>
                  <a:lnTo>
                    <a:pt x="17" y="116"/>
                  </a:lnTo>
                  <a:lnTo>
                    <a:pt x="19" y="116"/>
                  </a:lnTo>
                  <a:lnTo>
                    <a:pt x="21" y="116"/>
                  </a:lnTo>
                  <a:lnTo>
                    <a:pt x="23" y="116"/>
                  </a:lnTo>
                  <a:lnTo>
                    <a:pt x="23" y="114"/>
                  </a:lnTo>
                  <a:lnTo>
                    <a:pt x="25" y="112"/>
                  </a:lnTo>
                  <a:lnTo>
                    <a:pt x="21" y="114"/>
                  </a:lnTo>
                  <a:lnTo>
                    <a:pt x="23" y="114"/>
                  </a:lnTo>
                  <a:lnTo>
                    <a:pt x="25" y="114"/>
                  </a:lnTo>
                  <a:lnTo>
                    <a:pt x="27" y="114"/>
                  </a:lnTo>
                  <a:lnTo>
                    <a:pt x="27" y="112"/>
                  </a:lnTo>
                  <a:lnTo>
                    <a:pt x="31" y="108"/>
                  </a:lnTo>
                  <a:lnTo>
                    <a:pt x="27" y="110"/>
                  </a:lnTo>
                  <a:lnTo>
                    <a:pt x="29" y="110"/>
                  </a:lnTo>
                  <a:lnTo>
                    <a:pt x="31" y="110"/>
                  </a:lnTo>
                  <a:lnTo>
                    <a:pt x="33" y="110"/>
                  </a:lnTo>
                  <a:lnTo>
                    <a:pt x="33" y="108"/>
                  </a:lnTo>
                  <a:lnTo>
                    <a:pt x="35" y="106"/>
                  </a:lnTo>
                  <a:lnTo>
                    <a:pt x="31" y="108"/>
                  </a:lnTo>
                  <a:lnTo>
                    <a:pt x="33" y="108"/>
                  </a:lnTo>
                  <a:lnTo>
                    <a:pt x="35" y="108"/>
                  </a:lnTo>
                  <a:lnTo>
                    <a:pt x="37" y="108"/>
                  </a:lnTo>
                  <a:lnTo>
                    <a:pt x="37" y="106"/>
                  </a:lnTo>
                  <a:lnTo>
                    <a:pt x="39" y="104"/>
                  </a:lnTo>
                  <a:lnTo>
                    <a:pt x="35" y="106"/>
                  </a:lnTo>
                  <a:lnTo>
                    <a:pt x="37" y="106"/>
                  </a:lnTo>
                  <a:lnTo>
                    <a:pt x="39" y="106"/>
                  </a:lnTo>
                  <a:lnTo>
                    <a:pt x="40" y="106"/>
                  </a:lnTo>
                  <a:lnTo>
                    <a:pt x="40" y="104"/>
                  </a:lnTo>
                  <a:lnTo>
                    <a:pt x="42" y="102"/>
                  </a:lnTo>
                  <a:lnTo>
                    <a:pt x="39" y="104"/>
                  </a:lnTo>
                  <a:lnTo>
                    <a:pt x="40" y="104"/>
                  </a:lnTo>
                  <a:lnTo>
                    <a:pt x="42" y="104"/>
                  </a:lnTo>
                  <a:lnTo>
                    <a:pt x="44" y="104"/>
                  </a:lnTo>
                  <a:lnTo>
                    <a:pt x="44" y="102"/>
                  </a:lnTo>
                  <a:lnTo>
                    <a:pt x="46" y="102"/>
                  </a:lnTo>
                  <a:lnTo>
                    <a:pt x="46" y="100"/>
                  </a:lnTo>
                  <a:lnTo>
                    <a:pt x="46" y="98"/>
                  </a:lnTo>
                  <a:lnTo>
                    <a:pt x="46" y="96"/>
                  </a:lnTo>
                  <a:lnTo>
                    <a:pt x="40" y="102"/>
                  </a:lnTo>
                  <a:lnTo>
                    <a:pt x="44" y="102"/>
                  </a:lnTo>
                  <a:lnTo>
                    <a:pt x="46" y="102"/>
                  </a:lnTo>
                  <a:lnTo>
                    <a:pt x="48" y="102"/>
                  </a:lnTo>
                  <a:lnTo>
                    <a:pt x="48" y="100"/>
                  </a:lnTo>
                  <a:lnTo>
                    <a:pt x="52" y="96"/>
                  </a:lnTo>
                  <a:lnTo>
                    <a:pt x="48" y="98"/>
                  </a:lnTo>
                  <a:lnTo>
                    <a:pt x="52" y="98"/>
                  </a:lnTo>
                  <a:lnTo>
                    <a:pt x="54" y="98"/>
                  </a:lnTo>
                  <a:lnTo>
                    <a:pt x="56" y="98"/>
                  </a:lnTo>
                  <a:lnTo>
                    <a:pt x="56" y="96"/>
                  </a:lnTo>
                  <a:lnTo>
                    <a:pt x="60" y="93"/>
                  </a:lnTo>
                  <a:lnTo>
                    <a:pt x="56" y="94"/>
                  </a:lnTo>
                  <a:lnTo>
                    <a:pt x="58" y="94"/>
                  </a:lnTo>
                  <a:lnTo>
                    <a:pt x="60" y="94"/>
                  </a:lnTo>
                  <a:lnTo>
                    <a:pt x="62" y="94"/>
                  </a:lnTo>
                  <a:lnTo>
                    <a:pt x="62" y="93"/>
                  </a:lnTo>
                  <a:lnTo>
                    <a:pt x="64" y="91"/>
                  </a:lnTo>
                  <a:lnTo>
                    <a:pt x="60" y="93"/>
                  </a:lnTo>
                  <a:lnTo>
                    <a:pt x="64" y="93"/>
                  </a:lnTo>
                  <a:lnTo>
                    <a:pt x="65" y="93"/>
                  </a:lnTo>
                  <a:lnTo>
                    <a:pt x="67" y="93"/>
                  </a:lnTo>
                  <a:lnTo>
                    <a:pt x="67" y="91"/>
                  </a:lnTo>
                  <a:lnTo>
                    <a:pt x="69" y="89"/>
                  </a:lnTo>
                  <a:lnTo>
                    <a:pt x="65" y="91"/>
                  </a:lnTo>
                  <a:lnTo>
                    <a:pt x="69" y="91"/>
                  </a:lnTo>
                  <a:lnTo>
                    <a:pt x="71" y="91"/>
                  </a:lnTo>
                  <a:lnTo>
                    <a:pt x="73" y="91"/>
                  </a:lnTo>
                  <a:lnTo>
                    <a:pt x="73" y="89"/>
                  </a:lnTo>
                  <a:lnTo>
                    <a:pt x="75" y="89"/>
                  </a:lnTo>
                  <a:lnTo>
                    <a:pt x="75" y="87"/>
                  </a:lnTo>
                  <a:lnTo>
                    <a:pt x="75" y="85"/>
                  </a:lnTo>
                  <a:lnTo>
                    <a:pt x="75" y="83"/>
                  </a:lnTo>
                  <a:lnTo>
                    <a:pt x="69" y="89"/>
                  </a:lnTo>
                  <a:lnTo>
                    <a:pt x="71" y="89"/>
                  </a:lnTo>
                  <a:lnTo>
                    <a:pt x="73" y="89"/>
                  </a:lnTo>
                  <a:lnTo>
                    <a:pt x="75" y="89"/>
                  </a:lnTo>
                  <a:lnTo>
                    <a:pt x="75" y="87"/>
                  </a:lnTo>
                  <a:lnTo>
                    <a:pt x="77" y="85"/>
                  </a:lnTo>
                  <a:lnTo>
                    <a:pt x="73" y="87"/>
                  </a:lnTo>
                  <a:lnTo>
                    <a:pt x="77" y="87"/>
                  </a:lnTo>
                  <a:lnTo>
                    <a:pt x="79" y="87"/>
                  </a:lnTo>
                  <a:lnTo>
                    <a:pt x="81" y="87"/>
                  </a:lnTo>
                  <a:lnTo>
                    <a:pt x="81" y="85"/>
                  </a:lnTo>
                  <a:lnTo>
                    <a:pt x="83" y="83"/>
                  </a:lnTo>
                  <a:lnTo>
                    <a:pt x="79" y="85"/>
                  </a:lnTo>
                  <a:lnTo>
                    <a:pt x="81" y="85"/>
                  </a:lnTo>
                  <a:lnTo>
                    <a:pt x="83" y="85"/>
                  </a:lnTo>
                  <a:lnTo>
                    <a:pt x="85" y="85"/>
                  </a:lnTo>
                  <a:lnTo>
                    <a:pt x="85" y="83"/>
                  </a:lnTo>
                  <a:lnTo>
                    <a:pt x="87" y="81"/>
                  </a:lnTo>
                  <a:lnTo>
                    <a:pt x="83" y="83"/>
                  </a:lnTo>
                  <a:lnTo>
                    <a:pt x="87" y="83"/>
                  </a:lnTo>
                  <a:lnTo>
                    <a:pt x="89" y="83"/>
                  </a:lnTo>
                  <a:lnTo>
                    <a:pt x="91" y="83"/>
                  </a:lnTo>
                  <a:lnTo>
                    <a:pt x="91" y="81"/>
                  </a:lnTo>
                  <a:lnTo>
                    <a:pt x="92" y="79"/>
                  </a:lnTo>
                  <a:lnTo>
                    <a:pt x="89" y="81"/>
                  </a:lnTo>
                  <a:lnTo>
                    <a:pt x="91" y="81"/>
                  </a:lnTo>
                  <a:lnTo>
                    <a:pt x="92" y="81"/>
                  </a:lnTo>
                  <a:lnTo>
                    <a:pt x="94" y="81"/>
                  </a:lnTo>
                  <a:lnTo>
                    <a:pt x="94" y="79"/>
                  </a:lnTo>
                  <a:lnTo>
                    <a:pt x="96" y="77"/>
                  </a:lnTo>
                  <a:lnTo>
                    <a:pt x="92" y="79"/>
                  </a:lnTo>
                  <a:lnTo>
                    <a:pt x="96" y="79"/>
                  </a:lnTo>
                  <a:lnTo>
                    <a:pt x="98" y="79"/>
                  </a:lnTo>
                  <a:lnTo>
                    <a:pt x="100" y="79"/>
                  </a:lnTo>
                  <a:lnTo>
                    <a:pt x="100" y="77"/>
                  </a:lnTo>
                  <a:lnTo>
                    <a:pt x="102" y="75"/>
                  </a:lnTo>
                  <a:lnTo>
                    <a:pt x="98" y="77"/>
                  </a:lnTo>
                  <a:lnTo>
                    <a:pt x="100" y="77"/>
                  </a:lnTo>
                  <a:lnTo>
                    <a:pt x="102" y="77"/>
                  </a:lnTo>
                  <a:lnTo>
                    <a:pt x="104" y="77"/>
                  </a:lnTo>
                  <a:lnTo>
                    <a:pt x="104" y="75"/>
                  </a:lnTo>
                  <a:lnTo>
                    <a:pt x="106" y="73"/>
                  </a:lnTo>
                  <a:lnTo>
                    <a:pt x="102" y="75"/>
                  </a:lnTo>
                  <a:lnTo>
                    <a:pt x="106" y="75"/>
                  </a:lnTo>
                  <a:lnTo>
                    <a:pt x="108" y="75"/>
                  </a:lnTo>
                  <a:lnTo>
                    <a:pt x="110" y="75"/>
                  </a:lnTo>
                  <a:lnTo>
                    <a:pt x="110" y="73"/>
                  </a:lnTo>
                  <a:lnTo>
                    <a:pt x="112" y="71"/>
                  </a:lnTo>
                  <a:lnTo>
                    <a:pt x="108" y="73"/>
                  </a:lnTo>
                  <a:lnTo>
                    <a:pt x="112" y="73"/>
                  </a:lnTo>
                  <a:lnTo>
                    <a:pt x="114" y="73"/>
                  </a:lnTo>
                  <a:lnTo>
                    <a:pt x="116" y="73"/>
                  </a:lnTo>
                  <a:lnTo>
                    <a:pt x="116" y="71"/>
                  </a:lnTo>
                  <a:lnTo>
                    <a:pt x="117" y="69"/>
                  </a:lnTo>
                  <a:lnTo>
                    <a:pt x="114" y="71"/>
                  </a:lnTo>
                  <a:lnTo>
                    <a:pt x="117" y="71"/>
                  </a:lnTo>
                  <a:lnTo>
                    <a:pt x="119" y="71"/>
                  </a:lnTo>
                  <a:lnTo>
                    <a:pt x="121" y="71"/>
                  </a:lnTo>
                  <a:lnTo>
                    <a:pt x="121" y="69"/>
                  </a:lnTo>
                  <a:lnTo>
                    <a:pt x="123" y="68"/>
                  </a:lnTo>
                  <a:lnTo>
                    <a:pt x="119" y="69"/>
                  </a:lnTo>
                  <a:lnTo>
                    <a:pt x="121" y="69"/>
                  </a:lnTo>
                  <a:lnTo>
                    <a:pt x="123" y="69"/>
                  </a:lnTo>
                  <a:lnTo>
                    <a:pt x="125" y="69"/>
                  </a:lnTo>
                  <a:lnTo>
                    <a:pt x="125" y="68"/>
                  </a:lnTo>
                  <a:lnTo>
                    <a:pt x="127" y="66"/>
                  </a:lnTo>
                  <a:lnTo>
                    <a:pt x="123" y="68"/>
                  </a:lnTo>
                  <a:lnTo>
                    <a:pt x="127" y="68"/>
                  </a:lnTo>
                  <a:lnTo>
                    <a:pt x="129" y="68"/>
                  </a:lnTo>
                  <a:lnTo>
                    <a:pt x="133" y="66"/>
                  </a:lnTo>
                  <a:lnTo>
                    <a:pt x="131" y="66"/>
                  </a:lnTo>
                  <a:lnTo>
                    <a:pt x="133" y="66"/>
                  </a:lnTo>
                  <a:lnTo>
                    <a:pt x="135" y="66"/>
                  </a:lnTo>
                  <a:lnTo>
                    <a:pt x="137" y="66"/>
                  </a:lnTo>
                  <a:lnTo>
                    <a:pt x="137" y="64"/>
                  </a:lnTo>
                  <a:lnTo>
                    <a:pt x="139" y="62"/>
                  </a:lnTo>
                  <a:lnTo>
                    <a:pt x="135" y="64"/>
                  </a:lnTo>
                  <a:lnTo>
                    <a:pt x="139" y="64"/>
                  </a:lnTo>
                  <a:lnTo>
                    <a:pt x="141" y="64"/>
                  </a:lnTo>
                  <a:lnTo>
                    <a:pt x="142" y="64"/>
                  </a:lnTo>
                  <a:lnTo>
                    <a:pt x="142" y="62"/>
                  </a:lnTo>
                  <a:lnTo>
                    <a:pt x="144" y="60"/>
                  </a:lnTo>
                  <a:lnTo>
                    <a:pt x="141" y="62"/>
                  </a:lnTo>
                  <a:lnTo>
                    <a:pt x="144" y="62"/>
                  </a:lnTo>
                  <a:lnTo>
                    <a:pt x="146" y="62"/>
                  </a:lnTo>
                  <a:lnTo>
                    <a:pt x="150" y="60"/>
                  </a:lnTo>
                  <a:lnTo>
                    <a:pt x="148" y="60"/>
                  </a:lnTo>
                  <a:lnTo>
                    <a:pt x="152" y="60"/>
                  </a:lnTo>
                  <a:lnTo>
                    <a:pt x="154" y="60"/>
                  </a:lnTo>
                  <a:lnTo>
                    <a:pt x="156" y="60"/>
                  </a:lnTo>
                  <a:lnTo>
                    <a:pt x="156" y="58"/>
                  </a:lnTo>
                  <a:lnTo>
                    <a:pt x="158" y="56"/>
                  </a:lnTo>
                  <a:lnTo>
                    <a:pt x="154" y="58"/>
                  </a:lnTo>
                  <a:lnTo>
                    <a:pt x="156" y="58"/>
                  </a:lnTo>
                  <a:lnTo>
                    <a:pt x="158" y="58"/>
                  </a:lnTo>
                  <a:lnTo>
                    <a:pt x="160" y="58"/>
                  </a:lnTo>
                  <a:lnTo>
                    <a:pt x="160" y="56"/>
                  </a:lnTo>
                  <a:lnTo>
                    <a:pt x="162" y="54"/>
                  </a:lnTo>
                  <a:lnTo>
                    <a:pt x="158" y="56"/>
                  </a:lnTo>
                  <a:lnTo>
                    <a:pt x="166" y="56"/>
                  </a:lnTo>
                  <a:lnTo>
                    <a:pt x="168" y="56"/>
                  </a:lnTo>
                  <a:lnTo>
                    <a:pt x="169" y="56"/>
                  </a:lnTo>
                  <a:lnTo>
                    <a:pt x="169" y="54"/>
                  </a:lnTo>
                  <a:lnTo>
                    <a:pt x="171" y="54"/>
                  </a:lnTo>
                  <a:lnTo>
                    <a:pt x="171" y="52"/>
                  </a:lnTo>
                  <a:lnTo>
                    <a:pt x="171" y="50"/>
                  </a:lnTo>
                  <a:lnTo>
                    <a:pt x="171" y="48"/>
                  </a:lnTo>
                  <a:lnTo>
                    <a:pt x="166" y="54"/>
                  </a:lnTo>
                  <a:lnTo>
                    <a:pt x="169" y="54"/>
                  </a:lnTo>
                  <a:lnTo>
                    <a:pt x="171" y="54"/>
                  </a:lnTo>
                  <a:lnTo>
                    <a:pt x="175" y="52"/>
                  </a:lnTo>
                  <a:lnTo>
                    <a:pt x="173" y="52"/>
                  </a:lnTo>
                  <a:lnTo>
                    <a:pt x="177" y="52"/>
                  </a:lnTo>
                  <a:lnTo>
                    <a:pt x="179" y="52"/>
                  </a:lnTo>
                  <a:lnTo>
                    <a:pt x="181" y="52"/>
                  </a:lnTo>
                  <a:lnTo>
                    <a:pt x="181" y="50"/>
                  </a:lnTo>
                  <a:lnTo>
                    <a:pt x="183" y="48"/>
                  </a:lnTo>
                  <a:lnTo>
                    <a:pt x="179" y="50"/>
                  </a:lnTo>
                  <a:lnTo>
                    <a:pt x="185" y="50"/>
                  </a:lnTo>
                  <a:lnTo>
                    <a:pt x="187" y="50"/>
                  </a:lnTo>
                  <a:lnTo>
                    <a:pt x="191" y="48"/>
                  </a:lnTo>
                  <a:lnTo>
                    <a:pt x="189" y="48"/>
                  </a:lnTo>
                  <a:lnTo>
                    <a:pt x="193" y="48"/>
                  </a:lnTo>
                  <a:lnTo>
                    <a:pt x="194" y="48"/>
                  </a:lnTo>
                  <a:lnTo>
                    <a:pt x="196" y="48"/>
                  </a:lnTo>
                  <a:lnTo>
                    <a:pt x="196" y="46"/>
                  </a:lnTo>
                  <a:lnTo>
                    <a:pt x="198" y="44"/>
                  </a:lnTo>
                  <a:lnTo>
                    <a:pt x="194" y="46"/>
                  </a:lnTo>
                  <a:lnTo>
                    <a:pt x="202" y="46"/>
                  </a:lnTo>
                  <a:lnTo>
                    <a:pt x="204" y="46"/>
                  </a:lnTo>
                  <a:lnTo>
                    <a:pt x="206" y="46"/>
                  </a:lnTo>
                  <a:lnTo>
                    <a:pt x="206" y="44"/>
                  </a:lnTo>
                  <a:lnTo>
                    <a:pt x="208" y="43"/>
                  </a:lnTo>
                  <a:lnTo>
                    <a:pt x="204" y="44"/>
                  </a:lnTo>
                  <a:lnTo>
                    <a:pt x="212" y="44"/>
                  </a:lnTo>
                  <a:lnTo>
                    <a:pt x="214" y="44"/>
                  </a:lnTo>
                  <a:lnTo>
                    <a:pt x="216" y="44"/>
                  </a:lnTo>
                  <a:lnTo>
                    <a:pt x="216" y="43"/>
                  </a:lnTo>
                  <a:lnTo>
                    <a:pt x="218" y="41"/>
                  </a:lnTo>
                  <a:lnTo>
                    <a:pt x="214" y="43"/>
                  </a:lnTo>
                  <a:lnTo>
                    <a:pt x="218" y="43"/>
                  </a:lnTo>
                  <a:lnTo>
                    <a:pt x="219" y="43"/>
                  </a:lnTo>
                  <a:lnTo>
                    <a:pt x="221" y="43"/>
                  </a:lnTo>
                  <a:lnTo>
                    <a:pt x="221" y="41"/>
                  </a:lnTo>
                  <a:lnTo>
                    <a:pt x="223" y="39"/>
                  </a:lnTo>
                  <a:lnTo>
                    <a:pt x="219" y="41"/>
                  </a:lnTo>
                  <a:lnTo>
                    <a:pt x="229" y="41"/>
                  </a:lnTo>
                  <a:lnTo>
                    <a:pt x="231" y="41"/>
                  </a:lnTo>
                  <a:lnTo>
                    <a:pt x="233" y="41"/>
                  </a:lnTo>
                  <a:lnTo>
                    <a:pt x="233" y="39"/>
                  </a:lnTo>
                  <a:lnTo>
                    <a:pt x="235" y="37"/>
                  </a:lnTo>
                  <a:lnTo>
                    <a:pt x="231" y="39"/>
                  </a:lnTo>
                  <a:lnTo>
                    <a:pt x="239" y="39"/>
                  </a:lnTo>
                  <a:lnTo>
                    <a:pt x="241" y="39"/>
                  </a:lnTo>
                  <a:lnTo>
                    <a:pt x="243" y="39"/>
                  </a:lnTo>
                  <a:lnTo>
                    <a:pt x="243" y="37"/>
                  </a:lnTo>
                  <a:lnTo>
                    <a:pt x="245" y="35"/>
                  </a:lnTo>
                  <a:lnTo>
                    <a:pt x="241" y="37"/>
                  </a:lnTo>
                  <a:lnTo>
                    <a:pt x="246" y="37"/>
                  </a:lnTo>
                  <a:lnTo>
                    <a:pt x="248" y="37"/>
                  </a:lnTo>
                  <a:lnTo>
                    <a:pt x="252" y="35"/>
                  </a:lnTo>
                  <a:lnTo>
                    <a:pt x="250" y="35"/>
                  </a:lnTo>
                  <a:lnTo>
                    <a:pt x="258" y="35"/>
                  </a:lnTo>
                  <a:lnTo>
                    <a:pt x="260" y="35"/>
                  </a:lnTo>
                  <a:lnTo>
                    <a:pt x="262" y="35"/>
                  </a:lnTo>
                  <a:lnTo>
                    <a:pt x="262" y="33"/>
                  </a:lnTo>
                  <a:lnTo>
                    <a:pt x="264" y="31"/>
                  </a:lnTo>
                  <a:lnTo>
                    <a:pt x="260" y="33"/>
                  </a:lnTo>
                  <a:lnTo>
                    <a:pt x="270" y="33"/>
                  </a:lnTo>
                  <a:lnTo>
                    <a:pt x="271" y="33"/>
                  </a:lnTo>
                  <a:lnTo>
                    <a:pt x="273" y="33"/>
                  </a:lnTo>
                  <a:lnTo>
                    <a:pt x="273" y="31"/>
                  </a:lnTo>
                  <a:lnTo>
                    <a:pt x="275" y="31"/>
                  </a:lnTo>
                  <a:lnTo>
                    <a:pt x="275" y="29"/>
                  </a:lnTo>
                  <a:lnTo>
                    <a:pt x="275" y="27"/>
                  </a:lnTo>
                  <a:lnTo>
                    <a:pt x="275" y="25"/>
                  </a:lnTo>
                  <a:lnTo>
                    <a:pt x="270" y="31"/>
                  </a:lnTo>
                  <a:lnTo>
                    <a:pt x="277" y="31"/>
                  </a:lnTo>
                  <a:lnTo>
                    <a:pt x="279" y="31"/>
                  </a:lnTo>
                  <a:lnTo>
                    <a:pt x="281" y="31"/>
                  </a:lnTo>
                  <a:lnTo>
                    <a:pt x="281" y="29"/>
                  </a:lnTo>
                  <a:lnTo>
                    <a:pt x="283" y="27"/>
                  </a:lnTo>
                  <a:lnTo>
                    <a:pt x="279" y="29"/>
                  </a:lnTo>
                  <a:lnTo>
                    <a:pt x="289" y="29"/>
                  </a:lnTo>
                  <a:lnTo>
                    <a:pt x="291" y="29"/>
                  </a:lnTo>
                  <a:lnTo>
                    <a:pt x="293" y="29"/>
                  </a:lnTo>
                  <a:lnTo>
                    <a:pt x="293" y="27"/>
                  </a:lnTo>
                  <a:lnTo>
                    <a:pt x="295" y="25"/>
                  </a:lnTo>
                  <a:lnTo>
                    <a:pt x="291" y="27"/>
                  </a:lnTo>
                  <a:lnTo>
                    <a:pt x="298" y="27"/>
                  </a:lnTo>
                  <a:lnTo>
                    <a:pt x="300" y="27"/>
                  </a:lnTo>
                  <a:lnTo>
                    <a:pt x="302" y="27"/>
                  </a:lnTo>
                  <a:lnTo>
                    <a:pt x="302" y="25"/>
                  </a:lnTo>
                  <a:lnTo>
                    <a:pt x="304" y="23"/>
                  </a:lnTo>
                  <a:lnTo>
                    <a:pt x="300" y="25"/>
                  </a:lnTo>
                  <a:lnTo>
                    <a:pt x="310" y="25"/>
                  </a:lnTo>
                  <a:lnTo>
                    <a:pt x="312" y="25"/>
                  </a:lnTo>
                  <a:lnTo>
                    <a:pt x="314" y="25"/>
                  </a:lnTo>
                  <a:lnTo>
                    <a:pt x="314" y="23"/>
                  </a:lnTo>
                  <a:lnTo>
                    <a:pt x="316" y="23"/>
                  </a:lnTo>
                  <a:lnTo>
                    <a:pt x="316" y="21"/>
                  </a:lnTo>
                  <a:lnTo>
                    <a:pt x="316" y="19"/>
                  </a:lnTo>
                  <a:lnTo>
                    <a:pt x="316" y="17"/>
                  </a:lnTo>
                  <a:lnTo>
                    <a:pt x="310" y="23"/>
                  </a:lnTo>
                  <a:lnTo>
                    <a:pt x="322" y="23"/>
                  </a:lnTo>
                  <a:lnTo>
                    <a:pt x="323" y="23"/>
                  </a:lnTo>
                  <a:lnTo>
                    <a:pt x="325" y="23"/>
                  </a:lnTo>
                  <a:lnTo>
                    <a:pt x="325" y="21"/>
                  </a:lnTo>
                  <a:lnTo>
                    <a:pt x="327" y="19"/>
                  </a:lnTo>
                  <a:lnTo>
                    <a:pt x="323" y="21"/>
                  </a:lnTo>
                  <a:lnTo>
                    <a:pt x="335" y="21"/>
                  </a:lnTo>
                  <a:lnTo>
                    <a:pt x="337" y="21"/>
                  </a:lnTo>
                  <a:lnTo>
                    <a:pt x="339" y="21"/>
                  </a:lnTo>
                  <a:lnTo>
                    <a:pt x="339" y="19"/>
                  </a:lnTo>
                  <a:lnTo>
                    <a:pt x="341" y="17"/>
                  </a:lnTo>
                  <a:lnTo>
                    <a:pt x="337" y="19"/>
                  </a:lnTo>
                  <a:lnTo>
                    <a:pt x="362" y="19"/>
                  </a:lnTo>
                  <a:lnTo>
                    <a:pt x="364" y="19"/>
                  </a:lnTo>
                  <a:lnTo>
                    <a:pt x="366" y="19"/>
                  </a:lnTo>
                  <a:lnTo>
                    <a:pt x="366" y="17"/>
                  </a:lnTo>
                  <a:lnTo>
                    <a:pt x="368" y="16"/>
                  </a:lnTo>
                  <a:lnTo>
                    <a:pt x="364" y="17"/>
                  </a:lnTo>
                  <a:lnTo>
                    <a:pt x="383" y="17"/>
                  </a:lnTo>
                  <a:lnTo>
                    <a:pt x="385" y="17"/>
                  </a:lnTo>
                  <a:lnTo>
                    <a:pt x="389" y="16"/>
                  </a:lnTo>
                  <a:lnTo>
                    <a:pt x="387" y="16"/>
                  </a:lnTo>
                  <a:lnTo>
                    <a:pt x="410" y="16"/>
                  </a:lnTo>
                  <a:lnTo>
                    <a:pt x="412" y="16"/>
                  </a:lnTo>
                  <a:lnTo>
                    <a:pt x="414" y="16"/>
                  </a:lnTo>
                  <a:lnTo>
                    <a:pt x="414" y="14"/>
                  </a:lnTo>
                  <a:lnTo>
                    <a:pt x="416" y="12"/>
                  </a:lnTo>
                  <a:lnTo>
                    <a:pt x="412" y="14"/>
                  </a:lnTo>
                  <a:lnTo>
                    <a:pt x="443" y="14"/>
                  </a:lnTo>
                  <a:lnTo>
                    <a:pt x="445" y="14"/>
                  </a:lnTo>
                  <a:lnTo>
                    <a:pt x="447" y="14"/>
                  </a:lnTo>
                  <a:lnTo>
                    <a:pt x="447" y="12"/>
                  </a:lnTo>
                  <a:lnTo>
                    <a:pt x="449" y="10"/>
                  </a:lnTo>
                  <a:lnTo>
                    <a:pt x="445" y="12"/>
                  </a:lnTo>
                  <a:lnTo>
                    <a:pt x="46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43" name="Freeform 303"/>
            <p:cNvSpPr>
              <a:spLocks/>
            </p:cNvSpPr>
            <p:nvPr/>
          </p:nvSpPr>
          <p:spPr bwMode="auto">
            <a:xfrm>
              <a:off x="2301" y="2960"/>
              <a:ext cx="0" cy="78"/>
            </a:xfrm>
            <a:custGeom>
              <a:avLst/>
              <a:gdLst>
                <a:gd name="T0" fmla="*/ 302 w 339"/>
                <a:gd name="T1" fmla="*/ 39 h 100"/>
                <a:gd name="T2" fmla="*/ 290 w 339"/>
                <a:gd name="T3" fmla="*/ 44 h 100"/>
                <a:gd name="T4" fmla="*/ 281 w 339"/>
                <a:gd name="T5" fmla="*/ 50 h 100"/>
                <a:gd name="T6" fmla="*/ 269 w 339"/>
                <a:gd name="T7" fmla="*/ 56 h 100"/>
                <a:gd name="T8" fmla="*/ 256 w 339"/>
                <a:gd name="T9" fmla="*/ 62 h 100"/>
                <a:gd name="T10" fmla="*/ 240 w 339"/>
                <a:gd name="T11" fmla="*/ 67 h 100"/>
                <a:gd name="T12" fmla="*/ 221 w 339"/>
                <a:gd name="T13" fmla="*/ 79 h 100"/>
                <a:gd name="T14" fmla="*/ 199 w 339"/>
                <a:gd name="T15" fmla="*/ 80 h 100"/>
                <a:gd name="T16" fmla="*/ 165 w 339"/>
                <a:gd name="T17" fmla="*/ 85 h 100"/>
                <a:gd name="T18" fmla="*/ 117 w 339"/>
                <a:gd name="T19" fmla="*/ 80 h 100"/>
                <a:gd name="T20" fmla="*/ 108 w 339"/>
                <a:gd name="T21" fmla="*/ 79 h 100"/>
                <a:gd name="T22" fmla="*/ 96 w 339"/>
                <a:gd name="T23" fmla="*/ 73 h 100"/>
                <a:gd name="T24" fmla="*/ 88 w 339"/>
                <a:gd name="T25" fmla="*/ 67 h 100"/>
                <a:gd name="T26" fmla="*/ 75 w 339"/>
                <a:gd name="T27" fmla="*/ 64 h 100"/>
                <a:gd name="T28" fmla="*/ 71 w 339"/>
                <a:gd name="T29" fmla="*/ 62 h 100"/>
                <a:gd name="T30" fmla="*/ 60 w 339"/>
                <a:gd name="T31" fmla="*/ 52 h 100"/>
                <a:gd name="T32" fmla="*/ 52 w 339"/>
                <a:gd name="T33" fmla="*/ 48 h 100"/>
                <a:gd name="T34" fmla="*/ 46 w 339"/>
                <a:gd name="T35" fmla="*/ 44 h 100"/>
                <a:gd name="T36" fmla="*/ 19 w 339"/>
                <a:gd name="T37" fmla="*/ 19 h 100"/>
                <a:gd name="T38" fmla="*/ 14 w 339"/>
                <a:gd name="T39" fmla="*/ 14 h 100"/>
                <a:gd name="T40" fmla="*/ 13 w 339"/>
                <a:gd name="T41" fmla="*/ 8 h 100"/>
                <a:gd name="T42" fmla="*/ 2 w 339"/>
                <a:gd name="T43" fmla="*/ 10 h 100"/>
                <a:gd name="T44" fmla="*/ 8 w 339"/>
                <a:gd name="T45" fmla="*/ 16 h 100"/>
                <a:gd name="T46" fmla="*/ 10 w 339"/>
                <a:gd name="T47" fmla="*/ 19 h 100"/>
                <a:gd name="T48" fmla="*/ 12 w 339"/>
                <a:gd name="T49" fmla="*/ 23 h 100"/>
                <a:gd name="T50" fmla="*/ 19 w 339"/>
                <a:gd name="T51" fmla="*/ 31 h 100"/>
                <a:gd name="T52" fmla="*/ 41 w 339"/>
                <a:gd name="T53" fmla="*/ 52 h 100"/>
                <a:gd name="T54" fmla="*/ 44 w 339"/>
                <a:gd name="T55" fmla="*/ 54 h 100"/>
                <a:gd name="T56" fmla="*/ 42 w 339"/>
                <a:gd name="T57" fmla="*/ 56 h 100"/>
                <a:gd name="T58" fmla="*/ 56 w 339"/>
                <a:gd name="T59" fmla="*/ 62 h 100"/>
                <a:gd name="T60" fmla="*/ 63 w 339"/>
                <a:gd name="T61" fmla="*/ 67 h 100"/>
                <a:gd name="T62" fmla="*/ 69 w 339"/>
                <a:gd name="T63" fmla="*/ 73 h 100"/>
                <a:gd name="T64" fmla="*/ 75 w 339"/>
                <a:gd name="T65" fmla="*/ 75 h 100"/>
                <a:gd name="T66" fmla="*/ 81 w 339"/>
                <a:gd name="T67" fmla="*/ 77 h 100"/>
                <a:gd name="T68" fmla="*/ 93 w 339"/>
                <a:gd name="T69" fmla="*/ 81 h 100"/>
                <a:gd name="T70" fmla="*/ 100 w 339"/>
                <a:gd name="T71" fmla="*/ 85 h 100"/>
                <a:gd name="T72" fmla="*/ 108 w 339"/>
                <a:gd name="T73" fmla="*/ 89 h 100"/>
                <a:gd name="T74" fmla="*/ 120 w 339"/>
                <a:gd name="T75" fmla="*/ 90 h 100"/>
                <a:gd name="T76" fmla="*/ 172 w 339"/>
                <a:gd name="T77" fmla="*/ 94 h 100"/>
                <a:gd name="T78" fmla="*/ 182 w 339"/>
                <a:gd name="T79" fmla="*/ 90 h 100"/>
                <a:gd name="T80" fmla="*/ 205 w 339"/>
                <a:gd name="T81" fmla="*/ 89 h 100"/>
                <a:gd name="T82" fmla="*/ 211 w 339"/>
                <a:gd name="T83" fmla="*/ 85 h 100"/>
                <a:gd name="T84" fmla="*/ 229 w 339"/>
                <a:gd name="T85" fmla="*/ 83 h 100"/>
                <a:gd name="T86" fmla="*/ 232 w 339"/>
                <a:gd name="T87" fmla="*/ 81 h 100"/>
                <a:gd name="T88" fmla="*/ 238 w 339"/>
                <a:gd name="T89" fmla="*/ 79 h 100"/>
                <a:gd name="T90" fmla="*/ 250 w 339"/>
                <a:gd name="T91" fmla="*/ 77 h 100"/>
                <a:gd name="T92" fmla="*/ 254 w 339"/>
                <a:gd name="T93" fmla="*/ 73 h 100"/>
                <a:gd name="T94" fmla="*/ 263 w 339"/>
                <a:gd name="T95" fmla="*/ 71 h 100"/>
                <a:gd name="T96" fmla="*/ 267 w 339"/>
                <a:gd name="T97" fmla="*/ 67 h 100"/>
                <a:gd name="T98" fmla="*/ 276 w 339"/>
                <a:gd name="T99" fmla="*/ 66 h 100"/>
                <a:gd name="T100" fmla="*/ 277 w 339"/>
                <a:gd name="T101" fmla="*/ 62 h 100"/>
                <a:gd name="T102" fmla="*/ 290 w 339"/>
                <a:gd name="T103" fmla="*/ 58 h 100"/>
                <a:gd name="T104" fmla="*/ 292 w 339"/>
                <a:gd name="T105" fmla="*/ 54 h 100"/>
                <a:gd name="T106" fmla="*/ 302 w 339"/>
                <a:gd name="T107" fmla="*/ 52 h 100"/>
                <a:gd name="T108" fmla="*/ 304 w 339"/>
                <a:gd name="T109" fmla="*/ 49 h 100"/>
                <a:gd name="T110" fmla="*/ 308 w 339"/>
                <a:gd name="T111" fmla="*/ 48 h 100"/>
                <a:gd name="T112" fmla="*/ 313 w 339"/>
                <a:gd name="T113" fmla="*/ 35 h 10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39" h="100">
                  <a:moveTo>
                    <a:pt x="337" y="37"/>
                  </a:moveTo>
                  <a:lnTo>
                    <a:pt x="333" y="37"/>
                  </a:lnTo>
                  <a:lnTo>
                    <a:pt x="329" y="41"/>
                  </a:lnTo>
                  <a:lnTo>
                    <a:pt x="333" y="39"/>
                  </a:lnTo>
                  <a:lnTo>
                    <a:pt x="329" y="39"/>
                  </a:lnTo>
                  <a:lnTo>
                    <a:pt x="325" y="43"/>
                  </a:lnTo>
                  <a:lnTo>
                    <a:pt x="325" y="46"/>
                  </a:lnTo>
                  <a:lnTo>
                    <a:pt x="331" y="41"/>
                  </a:lnTo>
                  <a:lnTo>
                    <a:pt x="325" y="41"/>
                  </a:lnTo>
                  <a:lnTo>
                    <a:pt x="321" y="45"/>
                  </a:lnTo>
                  <a:lnTo>
                    <a:pt x="325" y="43"/>
                  </a:lnTo>
                  <a:lnTo>
                    <a:pt x="321" y="43"/>
                  </a:lnTo>
                  <a:lnTo>
                    <a:pt x="318" y="46"/>
                  </a:lnTo>
                  <a:lnTo>
                    <a:pt x="321" y="45"/>
                  </a:lnTo>
                  <a:lnTo>
                    <a:pt x="316" y="45"/>
                  </a:lnTo>
                  <a:lnTo>
                    <a:pt x="312" y="48"/>
                  </a:lnTo>
                  <a:lnTo>
                    <a:pt x="316" y="46"/>
                  </a:lnTo>
                  <a:lnTo>
                    <a:pt x="312" y="46"/>
                  </a:lnTo>
                  <a:lnTo>
                    <a:pt x="308" y="50"/>
                  </a:lnTo>
                  <a:lnTo>
                    <a:pt x="312" y="48"/>
                  </a:lnTo>
                  <a:lnTo>
                    <a:pt x="308" y="48"/>
                  </a:lnTo>
                  <a:lnTo>
                    <a:pt x="304" y="52"/>
                  </a:lnTo>
                  <a:lnTo>
                    <a:pt x="308" y="50"/>
                  </a:lnTo>
                  <a:lnTo>
                    <a:pt x="304" y="50"/>
                  </a:lnTo>
                  <a:lnTo>
                    <a:pt x="302" y="52"/>
                  </a:lnTo>
                  <a:lnTo>
                    <a:pt x="298" y="56"/>
                  </a:lnTo>
                  <a:lnTo>
                    <a:pt x="302" y="54"/>
                  </a:lnTo>
                  <a:lnTo>
                    <a:pt x="296" y="54"/>
                  </a:lnTo>
                  <a:lnTo>
                    <a:pt x="293" y="58"/>
                  </a:lnTo>
                  <a:lnTo>
                    <a:pt x="296" y="56"/>
                  </a:lnTo>
                  <a:lnTo>
                    <a:pt x="293" y="56"/>
                  </a:lnTo>
                  <a:lnTo>
                    <a:pt x="289" y="60"/>
                  </a:lnTo>
                  <a:lnTo>
                    <a:pt x="293" y="58"/>
                  </a:lnTo>
                  <a:lnTo>
                    <a:pt x="289" y="58"/>
                  </a:lnTo>
                  <a:lnTo>
                    <a:pt x="285" y="62"/>
                  </a:lnTo>
                  <a:lnTo>
                    <a:pt x="289" y="60"/>
                  </a:lnTo>
                  <a:lnTo>
                    <a:pt x="285" y="60"/>
                  </a:lnTo>
                  <a:lnTo>
                    <a:pt x="281" y="64"/>
                  </a:lnTo>
                  <a:lnTo>
                    <a:pt x="285" y="62"/>
                  </a:lnTo>
                  <a:lnTo>
                    <a:pt x="279" y="62"/>
                  </a:lnTo>
                  <a:lnTo>
                    <a:pt x="275" y="66"/>
                  </a:lnTo>
                  <a:lnTo>
                    <a:pt x="279" y="64"/>
                  </a:lnTo>
                  <a:lnTo>
                    <a:pt x="275" y="64"/>
                  </a:lnTo>
                  <a:lnTo>
                    <a:pt x="271" y="68"/>
                  </a:lnTo>
                  <a:lnTo>
                    <a:pt x="275" y="66"/>
                  </a:lnTo>
                  <a:lnTo>
                    <a:pt x="271" y="66"/>
                  </a:lnTo>
                  <a:lnTo>
                    <a:pt x="268" y="70"/>
                  </a:lnTo>
                  <a:lnTo>
                    <a:pt x="271" y="68"/>
                  </a:lnTo>
                  <a:lnTo>
                    <a:pt x="264" y="68"/>
                  </a:lnTo>
                  <a:lnTo>
                    <a:pt x="260" y="71"/>
                  </a:lnTo>
                  <a:lnTo>
                    <a:pt x="264" y="70"/>
                  </a:lnTo>
                  <a:lnTo>
                    <a:pt x="258" y="70"/>
                  </a:lnTo>
                  <a:lnTo>
                    <a:pt x="254" y="73"/>
                  </a:lnTo>
                  <a:lnTo>
                    <a:pt x="258" y="71"/>
                  </a:lnTo>
                  <a:lnTo>
                    <a:pt x="254" y="71"/>
                  </a:lnTo>
                  <a:lnTo>
                    <a:pt x="250" y="75"/>
                  </a:lnTo>
                  <a:lnTo>
                    <a:pt x="254" y="73"/>
                  </a:lnTo>
                  <a:lnTo>
                    <a:pt x="246" y="73"/>
                  </a:lnTo>
                  <a:lnTo>
                    <a:pt x="243" y="77"/>
                  </a:lnTo>
                  <a:lnTo>
                    <a:pt x="246" y="75"/>
                  </a:lnTo>
                  <a:lnTo>
                    <a:pt x="241" y="75"/>
                  </a:lnTo>
                  <a:lnTo>
                    <a:pt x="237" y="79"/>
                  </a:lnTo>
                  <a:lnTo>
                    <a:pt x="237" y="83"/>
                  </a:lnTo>
                  <a:lnTo>
                    <a:pt x="243" y="77"/>
                  </a:lnTo>
                  <a:lnTo>
                    <a:pt x="233" y="77"/>
                  </a:lnTo>
                  <a:lnTo>
                    <a:pt x="229" y="81"/>
                  </a:lnTo>
                  <a:lnTo>
                    <a:pt x="233" y="79"/>
                  </a:lnTo>
                  <a:lnTo>
                    <a:pt x="225" y="79"/>
                  </a:lnTo>
                  <a:lnTo>
                    <a:pt x="221" y="83"/>
                  </a:lnTo>
                  <a:lnTo>
                    <a:pt x="225" y="81"/>
                  </a:lnTo>
                  <a:lnTo>
                    <a:pt x="218" y="81"/>
                  </a:lnTo>
                  <a:lnTo>
                    <a:pt x="214" y="85"/>
                  </a:lnTo>
                  <a:lnTo>
                    <a:pt x="218" y="83"/>
                  </a:lnTo>
                  <a:lnTo>
                    <a:pt x="206" y="83"/>
                  </a:lnTo>
                  <a:lnTo>
                    <a:pt x="202" y="87"/>
                  </a:lnTo>
                  <a:lnTo>
                    <a:pt x="206" y="85"/>
                  </a:lnTo>
                  <a:lnTo>
                    <a:pt x="194" y="85"/>
                  </a:lnTo>
                  <a:lnTo>
                    <a:pt x="191" y="89"/>
                  </a:lnTo>
                  <a:lnTo>
                    <a:pt x="194" y="87"/>
                  </a:lnTo>
                  <a:lnTo>
                    <a:pt x="181" y="87"/>
                  </a:lnTo>
                  <a:lnTo>
                    <a:pt x="177" y="91"/>
                  </a:lnTo>
                  <a:lnTo>
                    <a:pt x="181" y="89"/>
                  </a:lnTo>
                  <a:lnTo>
                    <a:pt x="144" y="89"/>
                  </a:lnTo>
                  <a:lnTo>
                    <a:pt x="146" y="89"/>
                  </a:lnTo>
                  <a:lnTo>
                    <a:pt x="142" y="87"/>
                  </a:lnTo>
                  <a:lnTo>
                    <a:pt x="133" y="87"/>
                  </a:lnTo>
                  <a:lnTo>
                    <a:pt x="137" y="89"/>
                  </a:lnTo>
                  <a:lnTo>
                    <a:pt x="135" y="87"/>
                  </a:lnTo>
                  <a:lnTo>
                    <a:pt x="135" y="85"/>
                  </a:lnTo>
                  <a:lnTo>
                    <a:pt x="125" y="85"/>
                  </a:lnTo>
                  <a:lnTo>
                    <a:pt x="129" y="87"/>
                  </a:lnTo>
                  <a:lnTo>
                    <a:pt x="127" y="85"/>
                  </a:lnTo>
                  <a:lnTo>
                    <a:pt x="127" y="83"/>
                  </a:lnTo>
                  <a:lnTo>
                    <a:pt x="117" y="83"/>
                  </a:lnTo>
                  <a:lnTo>
                    <a:pt x="121" y="85"/>
                  </a:lnTo>
                  <a:lnTo>
                    <a:pt x="119" y="83"/>
                  </a:lnTo>
                  <a:lnTo>
                    <a:pt x="119" y="81"/>
                  </a:lnTo>
                  <a:lnTo>
                    <a:pt x="112" y="81"/>
                  </a:lnTo>
                  <a:lnTo>
                    <a:pt x="116" y="83"/>
                  </a:lnTo>
                  <a:lnTo>
                    <a:pt x="114" y="81"/>
                  </a:lnTo>
                  <a:lnTo>
                    <a:pt x="114" y="79"/>
                  </a:lnTo>
                  <a:lnTo>
                    <a:pt x="108" y="79"/>
                  </a:lnTo>
                  <a:lnTo>
                    <a:pt x="112" y="81"/>
                  </a:lnTo>
                  <a:lnTo>
                    <a:pt x="110" y="79"/>
                  </a:lnTo>
                  <a:lnTo>
                    <a:pt x="110" y="77"/>
                  </a:lnTo>
                  <a:lnTo>
                    <a:pt x="102" y="77"/>
                  </a:lnTo>
                  <a:lnTo>
                    <a:pt x="106" y="79"/>
                  </a:lnTo>
                  <a:lnTo>
                    <a:pt x="104" y="77"/>
                  </a:lnTo>
                  <a:lnTo>
                    <a:pt x="104" y="75"/>
                  </a:lnTo>
                  <a:lnTo>
                    <a:pt x="98" y="75"/>
                  </a:lnTo>
                  <a:lnTo>
                    <a:pt x="102" y="77"/>
                  </a:lnTo>
                  <a:lnTo>
                    <a:pt x="100" y="75"/>
                  </a:lnTo>
                  <a:lnTo>
                    <a:pt x="100" y="73"/>
                  </a:lnTo>
                  <a:lnTo>
                    <a:pt x="92" y="73"/>
                  </a:lnTo>
                  <a:lnTo>
                    <a:pt x="96" y="75"/>
                  </a:lnTo>
                  <a:lnTo>
                    <a:pt x="94" y="73"/>
                  </a:lnTo>
                  <a:lnTo>
                    <a:pt x="94" y="71"/>
                  </a:lnTo>
                  <a:lnTo>
                    <a:pt x="89" y="71"/>
                  </a:lnTo>
                  <a:lnTo>
                    <a:pt x="92" y="73"/>
                  </a:lnTo>
                  <a:lnTo>
                    <a:pt x="90" y="71"/>
                  </a:lnTo>
                  <a:lnTo>
                    <a:pt x="90" y="70"/>
                  </a:lnTo>
                  <a:lnTo>
                    <a:pt x="85" y="70"/>
                  </a:lnTo>
                  <a:lnTo>
                    <a:pt x="89" y="71"/>
                  </a:lnTo>
                  <a:lnTo>
                    <a:pt x="87" y="70"/>
                  </a:lnTo>
                  <a:lnTo>
                    <a:pt x="87" y="68"/>
                  </a:lnTo>
                  <a:lnTo>
                    <a:pt x="81" y="68"/>
                  </a:lnTo>
                  <a:lnTo>
                    <a:pt x="85" y="70"/>
                  </a:lnTo>
                  <a:lnTo>
                    <a:pt x="83" y="68"/>
                  </a:lnTo>
                  <a:lnTo>
                    <a:pt x="83" y="66"/>
                  </a:lnTo>
                  <a:lnTo>
                    <a:pt x="77" y="66"/>
                  </a:lnTo>
                  <a:lnTo>
                    <a:pt x="81" y="68"/>
                  </a:lnTo>
                  <a:lnTo>
                    <a:pt x="79" y="66"/>
                  </a:lnTo>
                  <a:lnTo>
                    <a:pt x="79" y="64"/>
                  </a:lnTo>
                  <a:lnTo>
                    <a:pt x="73" y="64"/>
                  </a:lnTo>
                  <a:lnTo>
                    <a:pt x="77" y="66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67" y="60"/>
                  </a:lnTo>
                  <a:lnTo>
                    <a:pt x="71" y="62"/>
                  </a:lnTo>
                  <a:lnTo>
                    <a:pt x="69" y="60"/>
                  </a:lnTo>
                  <a:lnTo>
                    <a:pt x="69" y="58"/>
                  </a:lnTo>
                  <a:lnTo>
                    <a:pt x="64" y="58"/>
                  </a:lnTo>
                  <a:lnTo>
                    <a:pt x="67" y="60"/>
                  </a:lnTo>
                  <a:lnTo>
                    <a:pt x="64" y="56"/>
                  </a:lnTo>
                  <a:lnTo>
                    <a:pt x="64" y="54"/>
                  </a:lnTo>
                  <a:lnTo>
                    <a:pt x="58" y="54"/>
                  </a:lnTo>
                  <a:lnTo>
                    <a:pt x="62" y="56"/>
                  </a:lnTo>
                  <a:lnTo>
                    <a:pt x="58" y="52"/>
                  </a:lnTo>
                  <a:lnTo>
                    <a:pt x="58" y="50"/>
                  </a:lnTo>
                  <a:lnTo>
                    <a:pt x="52" y="50"/>
                  </a:lnTo>
                  <a:lnTo>
                    <a:pt x="58" y="56"/>
                  </a:lnTo>
                  <a:lnTo>
                    <a:pt x="58" y="52"/>
                  </a:lnTo>
                  <a:lnTo>
                    <a:pt x="56" y="50"/>
                  </a:lnTo>
                  <a:lnTo>
                    <a:pt x="56" y="48"/>
                  </a:lnTo>
                  <a:lnTo>
                    <a:pt x="50" y="48"/>
                  </a:lnTo>
                  <a:lnTo>
                    <a:pt x="54" y="50"/>
                  </a:lnTo>
                  <a:lnTo>
                    <a:pt x="52" y="48"/>
                  </a:lnTo>
                  <a:lnTo>
                    <a:pt x="52" y="46"/>
                  </a:lnTo>
                  <a:lnTo>
                    <a:pt x="46" y="46"/>
                  </a:lnTo>
                  <a:lnTo>
                    <a:pt x="52" y="52"/>
                  </a:lnTo>
                  <a:lnTo>
                    <a:pt x="52" y="48"/>
                  </a:lnTo>
                  <a:lnTo>
                    <a:pt x="50" y="46"/>
                  </a:lnTo>
                  <a:lnTo>
                    <a:pt x="50" y="45"/>
                  </a:lnTo>
                  <a:lnTo>
                    <a:pt x="44" y="45"/>
                  </a:lnTo>
                  <a:lnTo>
                    <a:pt x="48" y="46"/>
                  </a:lnTo>
                  <a:lnTo>
                    <a:pt x="27" y="25"/>
                  </a:lnTo>
                  <a:lnTo>
                    <a:pt x="29" y="29"/>
                  </a:lnTo>
                  <a:lnTo>
                    <a:pt x="29" y="25"/>
                  </a:lnTo>
                  <a:lnTo>
                    <a:pt x="27" y="23"/>
                  </a:lnTo>
                  <a:lnTo>
                    <a:pt x="27" y="21"/>
                  </a:lnTo>
                  <a:lnTo>
                    <a:pt x="21" y="21"/>
                  </a:lnTo>
                  <a:lnTo>
                    <a:pt x="27" y="27"/>
                  </a:lnTo>
                  <a:lnTo>
                    <a:pt x="27" y="23"/>
                  </a:lnTo>
                  <a:lnTo>
                    <a:pt x="25" y="21"/>
                  </a:lnTo>
                  <a:lnTo>
                    <a:pt x="21" y="18"/>
                  </a:lnTo>
                  <a:lnTo>
                    <a:pt x="23" y="21"/>
                  </a:lnTo>
                  <a:lnTo>
                    <a:pt x="23" y="18"/>
                  </a:lnTo>
                  <a:lnTo>
                    <a:pt x="21" y="16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21" y="19"/>
                  </a:lnTo>
                  <a:lnTo>
                    <a:pt x="21" y="16"/>
                  </a:lnTo>
                  <a:lnTo>
                    <a:pt x="19" y="14"/>
                  </a:lnTo>
                  <a:lnTo>
                    <a:pt x="15" y="10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5" y="8"/>
                  </a:lnTo>
                  <a:lnTo>
                    <a:pt x="12" y="4"/>
                  </a:lnTo>
                  <a:lnTo>
                    <a:pt x="13" y="8"/>
                  </a:lnTo>
                  <a:lnTo>
                    <a:pt x="13" y="4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8" y="12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4" y="12"/>
                  </a:lnTo>
                  <a:lnTo>
                    <a:pt x="8" y="16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6" y="16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12" y="21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10" y="23"/>
                  </a:lnTo>
                  <a:lnTo>
                    <a:pt x="12" y="23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2" y="19"/>
                  </a:lnTo>
                  <a:lnTo>
                    <a:pt x="12" y="21"/>
                  </a:lnTo>
                  <a:lnTo>
                    <a:pt x="12" y="23"/>
                  </a:lnTo>
                  <a:lnTo>
                    <a:pt x="12" y="25"/>
                  </a:lnTo>
                  <a:lnTo>
                    <a:pt x="13" y="25"/>
                  </a:lnTo>
                  <a:lnTo>
                    <a:pt x="17" y="29"/>
                  </a:lnTo>
                  <a:lnTo>
                    <a:pt x="15" y="25"/>
                  </a:lnTo>
                  <a:lnTo>
                    <a:pt x="15" y="27"/>
                  </a:lnTo>
                  <a:lnTo>
                    <a:pt x="15" y="29"/>
                  </a:lnTo>
                  <a:lnTo>
                    <a:pt x="15" y="31"/>
                  </a:lnTo>
                  <a:lnTo>
                    <a:pt x="17" y="31"/>
                  </a:lnTo>
                  <a:lnTo>
                    <a:pt x="19" y="33"/>
                  </a:lnTo>
                  <a:lnTo>
                    <a:pt x="21" y="33"/>
                  </a:lnTo>
                  <a:lnTo>
                    <a:pt x="23" y="33"/>
                  </a:lnTo>
                  <a:lnTo>
                    <a:pt x="17" y="27"/>
                  </a:lnTo>
                  <a:lnTo>
                    <a:pt x="17" y="29"/>
                  </a:lnTo>
                  <a:lnTo>
                    <a:pt x="17" y="31"/>
                  </a:lnTo>
                  <a:lnTo>
                    <a:pt x="17" y="33"/>
                  </a:lnTo>
                  <a:lnTo>
                    <a:pt x="19" y="33"/>
                  </a:lnTo>
                  <a:lnTo>
                    <a:pt x="40" y="54"/>
                  </a:lnTo>
                  <a:lnTo>
                    <a:pt x="42" y="56"/>
                  </a:lnTo>
                  <a:lnTo>
                    <a:pt x="44" y="56"/>
                  </a:lnTo>
                  <a:lnTo>
                    <a:pt x="46" y="56"/>
                  </a:lnTo>
                  <a:lnTo>
                    <a:pt x="40" y="50"/>
                  </a:lnTo>
                  <a:lnTo>
                    <a:pt x="40" y="52"/>
                  </a:lnTo>
                  <a:lnTo>
                    <a:pt x="40" y="54"/>
                  </a:lnTo>
                  <a:lnTo>
                    <a:pt x="40" y="56"/>
                  </a:lnTo>
                  <a:lnTo>
                    <a:pt x="42" y="56"/>
                  </a:lnTo>
                  <a:lnTo>
                    <a:pt x="44" y="58"/>
                  </a:lnTo>
                  <a:lnTo>
                    <a:pt x="46" y="58"/>
                  </a:lnTo>
                  <a:lnTo>
                    <a:pt x="48" y="58"/>
                  </a:lnTo>
                  <a:lnTo>
                    <a:pt x="44" y="56"/>
                  </a:lnTo>
                  <a:lnTo>
                    <a:pt x="46" y="58"/>
                  </a:lnTo>
                  <a:lnTo>
                    <a:pt x="48" y="60"/>
                  </a:lnTo>
                  <a:lnTo>
                    <a:pt x="50" y="60"/>
                  </a:lnTo>
                  <a:lnTo>
                    <a:pt x="52" y="60"/>
                  </a:lnTo>
                  <a:lnTo>
                    <a:pt x="46" y="54"/>
                  </a:lnTo>
                  <a:lnTo>
                    <a:pt x="46" y="56"/>
                  </a:lnTo>
                  <a:lnTo>
                    <a:pt x="46" y="58"/>
                  </a:lnTo>
                  <a:lnTo>
                    <a:pt x="46" y="60"/>
                  </a:lnTo>
                  <a:lnTo>
                    <a:pt x="48" y="60"/>
                  </a:lnTo>
                  <a:lnTo>
                    <a:pt x="50" y="62"/>
                  </a:lnTo>
                  <a:lnTo>
                    <a:pt x="52" y="62"/>
                  </a:lnTo>
                  <a:lnTo>
                    <a:pt x="54" y="62"/>
                  </a:lnTo>
                  <a:lnTo>
                    <a:pt x="50" y="60"/>
                  </a:lnTo>
                  <a:lnTo>
                    <a:pt x="54" y="64"/>
                  </a:lnTo>
                  <a:lnTo>
                    <a:pt x="56" y="66"/>
                  </a:lnTo>
                  <a:lnTo>
                    <a:pt x="58" y="66"/>
                  </a:lnTo>
                  <a:lnTo>
                    <a:pt x="60" y="66"/>
                  </a:lnTo>
                  <a:lnTo>
                    <a:pt x="56" y="64"/>
                  </a:lnTo>
                  <a:lnTo>
                    <a:pt x="60" y="68"/>
                  </a:lnTo>
                  <a:lnTo>
                    <a:pt x="62" y="70"/>
                  </a:lnTo>
                  <a:lnTo>
                    <a:pt x="64" y="70"/>
                  </a:lnTo>
                  <a:lnTo>
                    <a:pt x="65" y="70"/>
                  </a:lnTo>
                  <a:lnTo>
                    <a:pt x="62" y="68"/>
                  </a:lnTo>
                  <a:lnTo>
                    <a:pt x="64" y="70"/>
                  </a:lnTo>
                  <a:lnTo>
                    <a:pt x="65" y="71"/>
                  </a:lnTo>
                  <a:lnTo>
                    <a:pt x="67" y="71"/>
                  </a:lnTo>
                  <a:lnTo>
                    <a:pt x="69" y="71"/>
                  </a:lnTo>
                  <a:lnTo>
                    <a:pt x="65" y="70"/>
                  </a:lnTo>
                  <a:lnTo>
                    <a:pt x="69" y="73"/>
                  </a:lnTo>
                  <a:lnTo>
                    <a:pt x="71" y="75"/>
                  </a:lnTo>
                  <a:lnTo>
                    <a:pt x="73" y="75"/>
                  </a:lnTo>
                  <a:lnTo>
                    <a:pt x="75" y="75"/>
                  </a:lnTo>
                  <a:lnTo>
                    <a:pt x="71" y="73"/>
                  </a:lnTo>
                  <a:lnTo>
                    <a:pt x="73" y="75"/>
                  </a:lnTo>
                  <a:lnTo>
                    <a:pt x="75" y="77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75" y="75"/>
                  </a:lnTo>
                  <a:lnTo>
                    <a:pt x="77" y="77"/>
                  </a:lnTo>
                  <a:lnTo>
                    <a:pt x="79" y="79"/>
                  </a:lnTo>
                  <a:lnTo>
                    <a:pt x="81" y="79"/>
                  </a:lnTo>
                  <a:lnTo>
                    <a:pt x="83" y="79"/>
                  </a:lnTo>
                  <a:lnTo>
                    <a:pt x="79" y="77"/>
                  </a:lnTo>
                  <a:lnTo>
                    <a:pt x="81" y="79"/>
                  </a:lnTo>
                  <a:lnTo>
                    <a:pt x="83" y="81"/>
                  </a:lnTo>
                  <a:lnTo>
                    <a:pt x="85" y="81"/>
                  </a:lnTo>
                  <a:lnTo>
                    <a:pt x="87" y="81"/>
                  </a:lnTo>
                  <a:lnTo>
                    <a:pt x="83" y="79"/>
                  </a:lnTo>
                  <a:lnTo>
                    <a:pt x="85" y="81"/>
                  </a:lnTo>
                  <a:lnTo>
                    <a:pt x="87" y="83"/>
                  </a:lnTo>
                  <a:lnTo>
                    <a:pt x="89" y="83"/>
                  </a:lnTo>
                  <a:lnTo>
                    <a:pt x="90" y="83"/>
                  </a:lnTo>
                  <a:lnTo>
                    <a:pt x="87" y="81"/>
                  </a:lnTo>
                  <a:lnTo>
                    <a:pt x="89" y="83"/>
                  </a:lnTo>
                  <a:lnTo>
                    <a:pt x="90" y="85"/>
                  </a:lnTo>
                  <a:lnTo>
                    <a:pt x="92" y="85"/>
                  </a:lnTo>
                  <a:lnTo>
                    <a:pt x="96" y="85"/>
                  </a:lnTo>
                  <a:lnTo>
                    <a:pt x="92" y="83"/>
                  </a:lnTo>
                  <a:lnTo>
                    <a:pt x="94" y="85"/>
                  </a:lnTo>
                  <a:lnTo>
                    <a:pt x="96" y="87"/>
                  </a:lnTo>
                  <a:lnTo>
                    <a:pt x="98" y="87"/>
                  </a:lnTo>
                  <a:lnTo>
                    <a:pt x="100" y="87"/>
                  </a:lnTo>
                  <a:lnTo>
                    <a:pt x="96" y="85"/>
                  </a:lnTo>
                  <a:lnTo>
                    <a:pt x="98" y="87"/>
                  </a:lnTo>
                  <a:lnTo>
                    <a:pt x="100" y="89"/>
                  </a:lnTo>
                  <a:lnTo>
                    <a:pt x="102" y="89"/>
                  </a:lnTo>
                  <a:lnTo>
                    <a:pt x="106" y="89"/>
                  </a:lnTo>
                  <a:lnTo>
                    <a:pt x="102" y="87"/>
                  </a:lnTo>
                  <a:lnTo>
                    <a:pt x="104" y="89"/>
                  </a:lnTo>
                  <a:lnTo>
                    <a:pt x="106" y="91"/>
                  </a:lnTo>
                  <a:lnTo>
                    <a:pt x="108" y="91"/>
                  </a:lnTo>
                  <a:lnTo>
                    <a:pt x="110" y="91"/>
                  </a:lnTo>
                  <a:lnTo>
                    <a:pt x="106" y="89"/>
                  </a:lnTo>
                  <a:lnTo>
                    <a:pt x="108" y="91"/>
                  </a:lnTo>
                  <a:lnTo>
                    <a:pt x="110" y="93"/>
                  </a:lnTo>
                  <a:lnTo>
                    <a:pt x="112" y="93"/>
                  </a:lnTo>
                  <a:lnTo>
                    <a:pt x="116" y="93"/>
                  </a:lnTo>
                  <a:lnTo>
                    <a:pt x="112" y="91"/>
                  </a:lnTo>
                  <a:lnTo>
                    <a:pt x="114" y="93"/>
                  </a:lnTo>
                  <a:lnTo>
                    <a:pt x="116" y="95"/>
                  </a:lnTo>
                  <a:lnTo>
                    <a:pt x="117" y="95"/>
                  </a:lnTo>
                  <a:lnTo>
                    <a:pt x="123" y="95"/>
                  </a:lnTo>
                  <a:lnTo>
                    <a:pt x="119" y="93"/>
                  </a:lnTo>
                  <a:lnTo>
                    <a:pt x="121" y="95"/>
                  </a:lnTo>
                  <a:lnTo>
                    <a:pt x="123" y="96"/>
                  </a:lnTo>
                  <a:lnTo>
                    <a:pt x="125" y="96"/>
                  </a:lnTo>
                  <a:lnTo>
                    <a:pt x="131" y="96"/>
                  </a:lnTo>
                  <a:lnTo>
                    <a:pt x="127" y="95"/>
                  </a:lnTo>
                  <a:lnTo>
                    <a:pt x="129" y="96"/>
                  </a:lnTo>
                  <a:lnTo>
                    <a:pt x="131" y="98"/>
                  </a:lnTo>
                  <a:lnTo>
                    <a:pt x="133" y="98"/>
                  </a:lnTo>
                  <a:lnTo>
                    <a:pt x="141" y="98"/>
                  </a:lnTo>
                  <a:lnTo>
                    <a:pt x="139" y="98"/>
                  </a:lnTo>
                  <a:lnTo>
                    <a:pt x="142" y="100"/>
                  </a:lnTo>
                  <a:lnTo>
                    <a:pt x="144" y="100"/>
                  </a:lnTo>
                  <a:lnTo>
                    <a:pt x="181" y="100"/>
                  </a:lnTo>
                  <a:lnTo>
                    <a:pt x="183" y="100"/>
                  </a:lnTo>
                  <a:lnTo>
                    <a:pt x="185" y="100"/>
                  </a:lnTo>
                  <a:lnTo>
                    <a:pt x="185" y="98"/>
                  </a:lnTo>
                  <a:lnTo>
                    <a:pt x="187" y="96"/>
                  </a:lnTo>
                  <a:lnTo>
                    <a:pt x="183" y="98"/>
                  </a:lnTo>
                  <a:lnTo>
                    <a:pt x="194" y="98"/>
                  </a:lnTo>
                  <a:lnTo>
                    <a:pt x="196" y="98"/>
                  </a:lnTo>
                  <a:lnTo>
                    <a:pt x="198" y="98"/>
                  </a:lnTo>
                  <a:lnTo>
                    <a:pt x="198" y="96"/>
                  </a:lnTo>
                  <a:lnTo>
                    <a:pt x="200" y="95"/>
                  </a:lnTo>
                  <a:lnTo>
                    <a:pt x="196" y="96"/>
                  </a:lnTo>
                  <a:lnTo>
                    <a:pt x="206" y="96"/>
                  </a:lnTo>
                  <a:lnTo>
                    <a:pt x="208" y="96"/>
                  </a:lnTo>
                  <a:lnTo>
                    <a:pt x="210" y="96"/>
                  </a:lnTo>
                  <a:lnTo>
                    <a:pt x="210" y="95"/>
                  </a:lnTo>
                  <a:lnTo>
                    <a:pt x="212" y="93"/>
                  </a:lnTo>
                  <a:lnTo>
                    <a:pt x="208" y="95"/>
                  </a:lnTo>
                  <a:lnTo>
                    <a:pt x="218" y="95"/>
                  </a:lnTo>
                  <a:lnTo>
                    <a:pt x="219" y="95"/>
                  </a:lnTo>
                  <a:lnTo>
                    <a:pt x="221" y="95"/>
                  </a:lnTo>
                  <a:lnTo>
                    <a:pt x="221" y="93"/>
                  </a:lnTo>
                  <a:lnTo>
                    <a:pt x="223" y="91"/>
                  </a:lnTo>
                  <a:lnTo>
                    <a:pt x="219" y="93"/>
                  </a:lnTo>
                  <a:lnTo>
                    <a:pt x="225" y="93"/>
                  </a:lnTo>
                  <a:lnTo>
                    <a:pt x="227" y="93"/>
                  </a:lnTo>
                  <a:lnTo>
                    <a:pt x="229" y="93"/>
                  </a:lnTo>
                  <a:lnTo>
                    <a:pt x="229" y="91"/>
                  </a:lnTo>
                  <a:lnTo>
                    <a:pt x="231" y="89"/>
                  </a:lnTo>
                  <a:lnTo>
                    <a:pt x="227" y="91"/>
                  </a:lnTo>
                  <a:lnTo>
                    <a:pt x="233" y="91"/>
                  </a:lnTo>
                  <a:lnTo>
                    <a:pt x="235" y="91"/>
                  </a:lnTo>
                  <a:lnTo>
                    <a:pt x="237" y="91"/>
                  </a:lnTo>
                  <a:lnTo>
                    <a:pt x="237" y="89"/>
                  </a:lnTo>
                  <a:lnTo>
                    <a:pt x="239" y="87"/>
                  </a:lnTo>
                  <a:lnTo>
                    <a:pt x="235" y="89"/>
                  </a:lnTo>
                  <a:lnTo>
                    <a:pt x="243" y="89"/>
                  </a:lnTo>
                  <a:lnTo>
                    <a:pt x="244" y="89"/>
                  </a:lnTo>
                  <a:lnTo>
                    <a:pt x="246" y="89"/>
                  </a:lnTo>
                  <a:lnTo>
                    <a:pt x="246" y="87"/>
                  </a:lnTo>
                  <a:lnTo>
                    <a:pt x="248" y="87"/>
                  </a:lnTo>
                  <a:lnTo>
                    <a:pt x="248" y="85"/>
                  </a:lnTo>
                  <a:lnTo>
                    <a:pt x="248" y="83"/>
                  </a:lnTo>
                  <a:lnTo>
                    <a:pt x="248" y="81"/>
                  </a:lnTo>
                  <a:lnTo>
                    <a:pt x="243" y="87"/>
                  </a:lnTo>
                  <a:lnTo>
                    <a:pt x="246" y="87"/>
                  </a:lnTo>
                  <a:lnTo>
                    <a:pt x="248" y="87"/>
                  </a:lnTo>
                  <a:lnTo>
                    <a:pt x="250" y="87"/>
                  </a:lnTo>
                  <a:lnTo>
                    <a:pt x="250" y="85"/>
                  </a:lnTo>
                  <a:lnTo>
                    <a:pt x="252" y="83"/>
                  </a:lnTo>
                  <a:lnTo>
                    <a:pt x="248" y="85"/>
                  </a:lnTo>
                  <a:lnTo>
                    <a:pt x="254" y="85"/>
                  </a:lnTo>
                  <a:lnTo>
                    <a:pt x="256" y="85"/>
                  </a:lnTo>
                  <a:lnTo>
                    <a:pt x="258" y="85"/>
                  </a:lnTo>
                  <a:lnTo>
                    <a:pt x="258" y="83"/>
                  </a:lnTo>
                  <a:lnTo>
                    <a:pt x="260" y="81"/>
                  </a:lnTo>
                  <a:lnTo>
                    <a:pt x="256" y="83"/>
                  </a:lnTo>
                  <a:lnTo>
                    <a:pt x="258" y="83"/>
                  </a:lnTo>
                  <a:lnTo>
                    <a:pt x="260" y="83"/>
                  </a:lnTo>
                  <a:lnTo>
                    <a:pt x="262" y="83"/>
                  </a:lnTo>
                  <a:lnTo>
                    <a:pt x="262" y="81"/>
                  </a:lnTo>
                  <a:lnTo>
                    <a:pt x="264" y="79"/>
                  </a:lnTo>
                  <a:lnTo>
                    <a:pt x="260" y="81"/>
                  </a:lnTo>
                  <a:lnTo>
                    <a:pt x="264" y="81"/>
                  </a:lnTo>
                  <a:lnTo>
                    <a:pt x="266" y="81"/>
                  </a:lnTo>
                  <a:lnTo>
                    <a:pt x="268" y="81"/>
                  </a:lnTo>
                  <a:lnTo>
                    <a:pt x="268" y="79"/>
                  </a:lnTo>
                  <a:lnTo>
                    <a:pt x="270" y="77"/>
                  </a:lnTo>
                  <a:lnTo>
                    <a:pt x="266" y="79"/>
                  </a:lnTo>
                  <a:lnTo>
                    <a:pt x="271" y="79"/>
                  </a:lnTo>
                  <a:lnTo>
                    <a:pt x="273" y="79"/>
                  </a:lnTo>
                  <a:lnTo>
                    <a:pt x="275" y="79"/>
                  </a:lnTo>
                  <a:lnTo>
                    <a:pt x="275" y="77"/>
                  </a:lnTo>
                  <a:lnTo>
                    <a:pt x="277" y="75"/>
                  </a:lnTo>
                  <a:lnTo>
                    <a:pt x="273" y="77"/>
                  </a:lnTo>
                  <a:lnTo>
                    <a:pt x="275" y="77"/>
                  </a:lnTo>
                  <a:lnTo>
                    <a:pt x="277" y="77"/>
                  </a:lnTo>
                  <a:lnTo>
                    <a:pt x="279" y="77"/>
                  </a:lnTo>
                  <a:lnTo>
                    <a:pt x="279" y="75"/>
                  </a:lnTo>
                  <a:lnTo>
                    <a:pt x="281" y="73"/>
                  </a:lnTo>
                  <a:lnTo>
                    <a:pt x="277" y="75"/>
                  </a:lnTo>
                  <a:lnTo>
                    <a:pt x="279" y="75"/>
                  </a:lnTo>
                  <a:lnTo>
                    <a:pt x="281" y="75"/>
                  </a:lnTo>
                  <a:lnTo>
                    <a:pt x="283" y="75"/>
                  </a:lnTo>
                  <a:lnTo>
                    <a:pt x="283" y="73"/>
                  </a:lnTo>
                  <a:lnTo>
                    <a:pt x="285" y="71"/>
                  </a:lnTo>
                  <a:lnTo>
                    <a:pt x="281" y="73"/>
                  </a:lnTo>
                  <a:lnTo>
                    <a:pt x="285" y="73"/>
                  </a:lnTo>
                  <a:lnTo>
                    <a:pt x="287" y="73"/>
                  </a:lnTo>
                  <a:lnTo>
                    <a:pt x="289" y="73"/>
                  </a:lnTo>
                  <a:lnTo>
                    <a:pt x="289" y="71"/>
                  </a:lnTo>
                  <a:lnTo>
                    <a:pt x="291" y="70"/>
                  </a:lnTo>
                  <a:lnTo>
                    <a:pt x="287" y="71"/>
                  </a:lnTo>
                  <a:lnTo>
                    <a:pt x="289" y="71"/>
                  </a:lnTo>
                  <a:lnTo>
                    <a:pt x="291" y="71"/>
                  </a:lnTo>
                  <a:lnTo>
                    <a:pt x="293" y="71"/>
                  </a:lnTo>
                  <a:lnTo>
                    <a:pt x="293" y="70"/>
                  </a:lnTo>
                  <a:lnTo>
                    <a:pt x="295" y="68"/>
                  </a:lnTo>
                  <a:lnTo>
                    <a:pt x="291" y="70"/>
                  </a:lnTo>
                  <a:lnTo>
                    <a:pt x="293" y="70"/>
                  </a:lnTo>
                  <a:lnTo>
                    <a:pt x="295" y="70"/>
                  </a:lnTo>
                  <a:lnTo>
                    <a:pt x="296" y="70"/>
                  </a:lnTo>
                  <a:lnTo>
                    <a:pt x="296" y="68"/>
                  </a:lnTo>
                  <a:lnTo>
                    <a:pt x="298" y="66"/>
                  </a:lnTo>
                  <a:lnTo>
                    <a:pt x="295" y="68"/>
                  </a:lnTo>
                  <a:lnTo>
                    <a:pt x="296" y="68"/>
                  </a:lnTo>
                  <a:lnTo>
                    <a:pt x="298" y="68"/>
                  </a:lnTo>
                  <a:lnTo>
                    <a:pt x="300" y="68"/>
                  </a:lnTo>
                  <a:lnTo>
                    <a:pt x="300" y="66"/>
                  </a:lnTo>
                  <a:lnTo>
                    <a:pt x="302" y="64"/>
                  </a:lnTo>
                  <a:lnTo>
                    <a:pt x="298" y="66"/>
                  </a:lnTo>
                  <a:lnTo>
                    <a:pt x="302" y="66"/>
                  </a:lnTo>
                  <a:lnTo>
                    <a:pt x="304" y="66"/>
                  </a:lnTo>
                  <a:lnTo>
                    <a:pt x="306" y="66"/>
                  </a:lnTo>
                  <a:lnTo>
                    <a:pt x="306" y="64"/>
                  </a:lnTo>
                  <a:lnTo>
                    <a:pt x="310" y="60"/>
                  </a:lnTo>
                  <a:lnTo>
                    <a:pt x="306" y="62"/>
                  </a:lnTo>
                  <a:lnTo>
                    <a:pt x="308" y="62"/>
                  </a:lnTo>
                  <a:lnTo>
                    <a:pt x="310" y="62"/>
                  </a:lnTo>
                  <a:lnTo>
                    <a:pt x="312" y="62"/>
                  </a:lnTo>
                  <a:lnTo>
                    <a:pt x="312" y="60"/>
                  </a:lnTo>
                  <a:lnTo>
                    <a:pt x="314" y="58"/>
                  </a:lnTo>
                  <a:lnTo>
                    <a:pt x="310" y="60"/>
                  </a:lnTo>
                  <a:lnTo>
                    <a:pt x="312" y="60"/>
                  </a:lnTo>
                  <a:lnTo>
                    <a:pt x="314" y="60"/>
                  </a:lnTo>
                  <a:lnTo>
                    <a:pt x="316" y="60"/>
                  </a:lnTo>
                  <a:lnTo>
                    <a:pt x="316" y="58"/>
                  </a:lnTo>
                  <a:lnTo>
                    <a:pt x="318" y="56"/>
                  </a:lnTo>
                  <a:lnTo>
                    <a:pt x="314" y="58"/>
                  </a:lnTo>
                  <a:lnTo>
                    <a:pt x="316" y="58"/>
                  </a:lnTo>
                  <a:lnTo>
                    <a:pt x="318" y="58"/>
                  </a:lnTo>
                  <a:lnTo>
                    <a:pt x="320" y="58"/>
                  </a:lnTo>
                  <a:lnTo>
                    <a:pt x="320" y="56"/>
                  </a:lnTo>
                  <a:lnTo>
                    <a:pt x="321" y="54"/>
                  </a:lnTo>
                  <a:lnTo>
                    <a:pt x="318" y="56"/>
                  </a:lnTo>
                  <a:lnTo>
                    <a:pt x="321" y="56"/>
                  </a:lnTo>
                  <a:lnTo>
                    <a:pt x="323" y="56"/>
                  </a:lnTo>
                  <a:lnTo>
                    <a:pt x="325" y="56"/>
                  </a:lnTo>
                  <a:lnTo>
                    <a:pt x="325" y="54"/>
                  </a:lnTo>
                  <a:lnTo>
                    <a:pt x="327" y="52"/>
                  </a:lnTo>
                  <a:lnTo>
                    <a:pt x="323" y="54"/>
                  </a:lnTo>
                  <a:lnTo>
                    <a:pt x="325" y="54"/>
                  </a:lnTo>
                  <a:lnTo>
                    <a:pt x="327" y="54"/>
                  </a:lnTo>
                  <a:lnTo>
                    <a:pt x="329" y="54"/>
                  </a:lnTo>
                  <a:lnTo>
                    <a:pt x="329" y="52"/>
                  </a:lnTo>
                  <a:lnTo>
                    <a:pt x="331" y="50"/>
                  </a:lnTo>
                  <a:lnTo>
                    <a:pt x="327" y="52"/>
                  </a:lnTo>
                  <a:lnTo>
                    <a:pt x="331" y="52"/>
                  </a:lnTo>
                  <a:lnTo>
                    <a:pt x="333" y="52"/>
                  </a:lnTo>
                  <a:lnTo>
                    <a:pt x="335" y="52"/>
                  </a:lnTo>
                  <a:lnTo>
                    <a:pt x="335" y="50"/>
                  </a:lnTo>
                  <a:lnTo>
                    <a:pt x="337" y="50"/>
                  </a:lnTo>
                  <a:lnTo>
                    <a:pt x="337" y="48"/>
                  </a:lnTo>
                  <a:lnTo>
                    <a:pt x="337" y="46"/>
                  </a:lnTo>
                  <a:lnTo>
                    <a:pt x="337" y="45"/>
                  </a:lnTo>
                  <a:lnTo>
                    <a:pt x="331" y="50"/>
                  </a:lnTo>
                  <a:lnTo>
                    <a:pt x="333" y="50"/>
                  </a:lnTo>
                  <a:lnTo>
                    <a:pt x="335" y="50"/>
                  </a:lnTo>
                  <a:lnTo>
                    <a:pt x="337" y="50"/>
                  </a:lnTo>
                  <a:lnTo>
                    <a:pt x="337" y="48"/>
                  </a:lnTo>
                  <a:lnTo>
                    <a:pt x="339" y="46"/>
                  </a:lnTo>
                  <a:lnTo>
                    <a:pt x="335" y="48"/>
                  </a:lnTo>
                  <a:lnTo>
                    <a:pt x="337" y="48"/>
                  </a:lnTo>
                  <a:lnTo>
                    <a:pt x="339" y="48"/>
                  </a:lnTo>
                  <a:lnTo>
                    <a:pt x="337" y="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44" name="Freeform 304"/>
            <p:cNvSpPr>
              <a:spLocks/>
            </p:cNvSpPr>
            <p:nvPr/>
          </p:nvSpPr>
          <p:spPr bwMode="auto">
            <a:xfrm>
              <a:off x="2195" y="2670"/>
              <a:ext cx="0" cy="78"/>
            </a:xfrm>
            <a:custGeom>
              <a:avLst/>
              <a:gdLst>
                <a:gd name="T0" fmla="*/ 108 w 122"/>
                <a:gd name="T1" fmla="*/ 274 h 306"/>
                <a:gd name="T2" fmla="*/ 103 w 122"/>
                <a:gd name="T3" fmla="*/ 265 h 306"/>
                <a:gd name="T4" fmla="*/ 96 w 122"/>
                <a:gd name="T5" fmla="*/ 253 h 306"/>
                <a:gd name="T6" fmla="*/ 94 w 122"/>
                <a:gd name="T7" fmla="*/ 248 h 306"/>
                <a:gd name="T8" fmla="*/ 89 w 122"/>
                <a:gd name="T9" fmla="*/ 236 h 306"/>
                <a:gd name="T10" fmla="*/ 83 w 122"/>
                <a:gd name="T11" fmla="*/ 223 h 306"/>
                <a:gd name="T12" fmla="*/ 77 w 122"/>
                <a:gd name="T13" fmla="*/ 210 h 306"/>
                <a:gd name="T14" fmla="*/ 72 w 122"/>
                <a:gd name="T15" fmla="*/ 194 h 306"/>
                <a:gd name="T16" fmla="*/ 68 w 122"/>
                <a:gd name="T17" fmla="*/ 181 h 306"/>
                <a:gd name="T18" fmla="*/ 62 w 122"/>
                <a:gd name="T19" fmla="*/ 165 h 306"/>
                <a:gd name="T20" fmla="*/ 56 w 122"/>
                <a:gd name="T21" fmla="*/ 149 h 306"/>
                <a:gd name="T22" fmla="*/ 50 w 122"/>
                <a:gd name="T23" fmla="*/ 132 h 306"/>
                <a:gd name="T24" fmla="*/ 44 w 122"/>
                <a:gd name="T25" fmla="*/ 116 h 306"/>
                <a:gd name="T26" fmla="*/ 41 w 122"/>
                <a:gd name="T27" fmla="*/ 100 h 306"/>
                <a:gd name="T28" fmla="*/ 35 w 122"/>
                <a:gd name="T29" fmla="*/ 82 h 306"/>
                <a:gd name="T30" fmla="*/ 29 w 122"/>
                <a:gd name="T31" fmla="*/ 65 h 306"/>
                <a:gd name="T32" fmla="*/ 23 w 122"/>
                <a:gd name="T33" fmla="*/ 46 h 306"/>
                <a:gd name="T34" fmla="*/ 18 w 122"/>
                <a:gd name="T35" fmla="*/ 29 h 306"/>
                <a:gd name="T36" fmla="*/ 14 w 122"/>
                <a:gd name="T37" fmla="*/ 10 h 306"/>
                <a:gd name="T38" fmla="*/ 0 w 122"/>
                <a:gd name="T39" fmla="*/ 8 h 306"/>
                <a:gd name="T40" fmla="*/ 4 w 122"/>
                <a:gd name="T41" fmla="*/ 11 h 306"/>
                <a:gd name="T42" fmla="*/ 6 w 122"/>
                <a:gd name="T43" fmla="*/ 27 h 306"/>
                <a:gd name="T44" fmla="*/ 10 w 122"/>
                <a:gd name="T45" fmla="*/ 31 h 306"/>
                <a:gd name="T46" fmla="*/ 12 w 122"/>
                <a:gd name="T47" fmla="*/ 44 h 306"/>
                <a:gd name="T48" fmla="*/ 15 w 122"/>
                <a:gd name="T49" fmla="*/ 54 h 306"/>
                <a:gd name="T50" fmla="*/ 19 w 122"/>
                <a:gd name="T51" fmla="*/ 63 h 306"/>
                <a:gd name="T52" fmla="*/ 19 w 122"/>
                <a:gd name="T53" fmla="*/ 73 h 306"/>
                <a:gd name="T54" fmla="*/ 25 w 122"/>
                <a:gd name="T55" fmla="*/ 82 h 306"/>
                <a:gd name="T56" fmla="*/ 25 w 122"/>
                <a:gd name="T57" fmla="*/ 88 h 306"/>
                <a:gd name="T58" fmla="*/ 31 w 122"/>
                <a:gd name="T59" fmla="*/ 98 h 306"/>
                <a:gd name="T60" fmla="*/ 31 w 122"/>
                <a:gd name="T61" fmla="*/ 107 h 306"/>
                <a:gd name="T62" fmla="*/ 37 w 122"/>
                <a:gd name="T63" fmla="*/ 116 h 306"/>
                <a:gd name="T64" fmla="*/ 37 w 122"/>
                <a:gd name="T65" fmla="*/ 123 h 306"/>
                <a:gd name="T66" fmla="*/ 43 w 122"/>
                <a:gd name="T67" fmla="*/ 132 h 306"/>
                <a:gd name="T68" fmla="*/ 43 w 122"/>
                <a:gd name="T69" fmla="*/ 140 h 306"/>
                <a:gd name="T70" fmla="*/ 46 w 122"/>
                <a:gd name="T71" fmla="*/ 149 h 306"/>
                <a:gd name="T72" fmla="*/ 46 w 122"/>
                <a:gd name="T73" fmla="*/ 155 h 306"/>
                <a:gd name="T74" fmla="*/ 52 w 122"/>
                <a:gd name="T75" fmla="*/ 165 h 306"/>
                <a:gd name="T76" fmla="*/ 52 w 122"/>
                <a:gd name="T77" fmla="*/ 173 h 306"/>
                <a:gd name="T78" fmla="*/ 58 w 122"/>
                <a:gd name="T79" fmla="*/ 181 h 306"/>
                <a:gd name="T80" fmla="*/ 58 w 122"/>
                <a:gd name="T81" fmla="*/ 188 h 306"/>
                <a:gd name="T82" fmla="*/ 64 w 122"/>
                <a:gd name="T83" fmla="*/ 196 h 306"/>
                <a:gd name="T84" fmla="*/ 64 w 122"/>
                <a:gd name="T85" fmla="*/ 202 h 306"/>
                <a:gd name="T86" fmla="*/ 69 w 122"/>
                <a:gd name="T87" fmla="*/ 210 h 306"/>
                <a:gd name="T88" fmla="*/ 69 w 122"/>
                <a:gd name="T89" fmla="*/ 215 h 306"/>
                <a:gd name="T90" fmla="*/ 74 w 122"/>
                <a:gd name="T91" fmla="*/ 225 h 306"/>
                <a:gd name="T92" fmla="*/ 74 w 122"/>
                <a:gd name="T93" fmla="*/ 228 h 306"/>
                <a:gd name="T94" fmla="*/ 79 w 122"/>
                <a:gd name="T95" fmla="*/ 238 h 306"/>
                <a:gd name="T96" fmla="*/ 79 w 122"/>
                <a:gd name="T97" fmla="*/ 243 h 306"/>
                <a:gd name="T98" fmla="*/ 85 w 122"/>
                <a:gd name="T99" fmla="*/ 250 h 306"/>
                <a:gd name="T100" fmla="*/ 85 w 122"/>
                <a:gd name="T101" fmla="*/ 255 h 306"/>
                <a:gd name="T102" fmla="*/ 87 w 122"/>
                <a:gd name="T103" fmla="*/ 261 h 306"/>
                <a:gd name="T104" fmla="*/ 94 w 122"/>
                <a:gd name="T105" fmla="*/ 267 h 306"/>
                <a:gd name="T106" fmla="*/ 92 w 122"/>
                <a:gd name="T107" fmla="*/ 269 h 306"/>
                <a:gd name="T108" fmla="*/ 94 w 122"/>
                <a:gd name="T109" fmla="*/ 274 h 306"/>
                <a:gd name="T110" fmla="*/ 103 w 122"/>
                <a:gd name="T111" fmla="*/ 284 h 306"/>
                <a:gd name="T112" fmla="*/ 114 w 122"/>
                <a:gd name="T113" fmla="*/ 286 h 30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2" h="306">
                  <a:moveTo>
                    <a:pt x="122" y="304"/>
                  </a:moveTo>
                  <a:lnTo>
                    <a:pt x="122" y="300"/>
                  </a:lnTo>
                  <a:lnTo>
                    <a:pt x="118" y="296"/>
                  </a:lnTo>
                  <a:lnTo>
                    <a:pt x="120" y="300"/>
                  </a:lnTo>
                  <a:lnTo>
                    <a:pt x="120" y="296"/>
                  </a:lnTo>
                  <a:lnTo>
                    <a:pt x="118" y="294"/>
                  </a:lnTo>
                  <a:lnTo>
                    <a:pt x="114" y="291"/>
                  </a:lnTo>
                  <a:lnTo>
                    <a:pt x="116" y="294"/>
                  </a:lnTo>
                  <a:lnTo>
                    <a:pt x="116" y="291"/>
                  </a:lnTo>
                  <a:lnTo>
                    <a:pt x="114" y="289"/>
                  </a:lnTo>
                  <a:lnTo>
                    <a:pt x="110" y="285"/>
                  </a:lnTo>
                  <a:lnTo>
                    <a:pt x="112" y="289"/>
                  </a:lnTo>
                  <a:lnTo>
                    <a:pt x="112" y="283"/>
                  </a:lnTo>
                  <a:lnTo>
                    <a:pt x="110" y="281"/>
                  </a:lnTo>
                  <a:lnTo>
                    <a:pt x="110" y="279"/>
                  </a:lnTo>
                  <a:lnTo>
                    <a:pt x="104" y="279"/>
                  </a:lnTo>
                  <a:lnTo>
                    <a:pt x="110" y="285"/>
                  </a:lnTo>
                  <a:lnTo>
                    <a:pt x="110" y="281"/>
                  </a:lnTo>
                  <a:lnTo>
                    <a:pt x="106" y="277"/>
                  </a:lnTo>
                  <a:lnTo>
                    <a:pt x="108" y="281"/>
                  </a:lnTo>
                  <a:lnTo>
                    <a:pt x="108" y="275"/>
                  </a:lnTo>
                  <a:lnTo>
                    <a:pt x="106" y="273"/>
                  </a:lnTo>
                  <a:lnTo>
                    <a:pt x="106" y="271"/>
                  </a:lnTo>
                  <a:lnTo>
                    <a:pt x="100" y="271"/>
                  </a:lnTo>
                  <a:lnTo>
                    <a:pt x="106" y="277"/>
                  </a:lnTo>
                  <a:lnTo>
                    <a:pt x="106" y="273"/>
                  </a:lnTo>
                  <a:lnTo>
                    <a:pt x="102" y="269"/>
                  </a:lnTo>
                  <a:lnTo>
                    <a:pt x="104" y="273"/>
                  </a:lnTo>
                  <a:lnTo>
                    <a:pt x="104" y="267"/>
                  </a:lnTo>
                  <a:lnTo>
                    <a:pt x="102" y="266"/>
                  </a:lnTo>
                  <a:lnTo>
                    <a:pt x="102" y="264"/>
                  </a:lnTo>
                  <a:lnTo>
                    <a:pt x="97" y="264"/>
                  </a:lnTo>
                  <a:lnTo>
                    <a:pt x="102" y="269"/>
                  </a:lnTo>
                  <a:lnTo>
                    <a:pt x="102" y="264"/>
                  </a:lnTo>
                  <a:lnTo>
                    <a:pt x="98" y="260"/>
                  </a:lnTo>
                  <a:lnTo>
                    <a:pt x="100" y="264"/>
                  </a:lnTo>
                  <a:lnTo>
                    <a:pt x="100" y="260"/>
                  </a:lnTo>
                  <a:lnTo>
                    <a:pt x="97" y="256"/>
                  </a:lnTo>
                  <a:lnTo>
                    <a:pt x="98" y="260"/>
                  </a:lnTo>
                  <a:lnTo>
                    <a:pt x="98" y="256"/>
                  </a:lnTo>
                  <a:lnTo>
                    <a:pt x="95" y="252"/>
                  </a:lnTo>
                  <a:lnTo>
                    <a:pt x="97" y="256"/>
                  </a:lnTo>
                  <a:lnTo>
                    <a:pt x="97" y="250"/>
                  </a:lnTo>
                  <a:lnTo>
                    <a:pt x="93" y="246"/>
                  </a:lnTo>
                  <a:lnTo>
                    <a:pt x="95" y="250"/>
                  </a:lnTo>
                  <a:lnTo>
                    <a:pt x="95" y="246"/>
                  </a:lnTo>
                  <a:lnTo>
                    <a:pt x="91" y="242"/>
                  </a:lnTo>
                  <a:lnTo>
                    <a:pt x="93" y="246"/>
                  </a:lnTo>
                  <a:lnTo>
                    <a:pt x="93" y="240"/>
                  </a:lnTo>
                  <a:lnTo>
                    <a:pt x="89" y="237"/>
                  </a:lnTo>
                  <a:lnTo>
                    <a:pt x="91" y="240"/>
                  </a:lnTo>
                  <a:lnTo>
                    <a:pt x="91" y="237"/>
                  </a:lnTo>
                  <a:lnTo>
                    <a:pt x="87" y="233"/>
                  </a:lnTo>
                  <a:lnTo>
                    <a:pt x="89" y="237"/>
                  </a:lnTo>
                  <a:lnTo>
                    <a:pt x="89" y="233"/>
                  </a:lnTo>
                  <a:lnTo>
                    <a:pt x="85" y="229"/>
                  </a:lnTo>
                  <a:lnTo>
                    <a:pt x="87" y="233"/>
                  </a:lnTo>
                  <a:lnTo>
                    <a:pt x="87" y="227"/>
                  </a:lnTo>
                  <a:lnTo>
                    <a:pt x="83" y="223"/>
                  </a:lnTo>
                  <a:lnTo>
                    <a:pt x="85" y="227"/>
                  </a:lnTo>
                  <a:lnTo>
                    <a:pt x="85" y="223"/>
                  </a:lnTo>
                  <a:lnTo>
                    <a:pt x="81" y="219"/>
                  </a:lnTo>
                  <a:lnTo>
                    <a:pt x="83" y="223"/>
                  </a:lnTo>
                  <a:lnTo>
                    <a:pt x="83" y="217"/>
                  </a:lnTo>
                  <a:lnTo>
                    <a:pt x="79" y="214"/>
                  </a:lnTo>
                  <a:lnTo>
                    <a:pt x="81" y="217"/>
                  </a:lnTo>
                  <a:lnTo>
                    <a:pt x="81" y="212"/>
                  </a:lnTo>
                  <a:lnTo>
                    <a:pt x="77" y="208"/>
                  </a:lnTo>
                  <a:lnTo>
                    <a:pt x="79" y="212"/>
                  </a:lnTo>
                  <a:lnTo>
                    <a:pt x="79" y="206"/>
                  </a:lnTo>
                  <a:lnTo>
                    <a:pt x="75" y="202"/>
                  </a:lnTo>
                  <a:lnTo>
                    <a:pt x="77" y="206"/>
                  </a:lnTo>
                  <a:lnTo>
                    <a:pt x="77" y="202"/>
                  </a:lnTo>
                  <a:lnTo>
                    <a:pt x="73" y="198"/>
                  </a:lnTo>
                  <a:lnTo>
                    <a:pt x="75" y="202"/>
                  </a:lnTo>
                  <a:lnTo>
                    <a:pt x="75" y="198"/>
                  </a:lnTo>
                  <a:lnTo>
                    <a:pt x="72" y="194"/>
                  </a:lnTo>
                  <a:lnTo>
                    <a:pt x="73" y="198"/>
                  </a:lnTo>
                  <a:lnTo>
                    <a:pt x="73" y="192"/>
                  </a:lnTo>
                  <a:lnTo>
                    <a:pt x="70" y="189"/>
                  </a:lnTo>
                  <a:lnTo>
                    <a:pt x="72" y="192"/>
                  </a:lnTo>
                  <a:lnTo>
                    <a:pt x="72" y="187"/>
                  </a:lnTo>
                  <a:lnTo>
                    <a:pt x="68" y="183"/>
                  </a:lnTo>
                  <a:lnTo>
                    <a:pt x="70" y="187"/>
                  </a:lnTo>
                  <a:lnTo>
                    <a:pt x="70" y="181"/>
                  </a:lnTo>
                  <a:lnTo>
                    <a:pt x="66" y="177"/>
                  </a:lnTo>
                  <a:lnTo>
                    <a:pt x="68" y="181"/>
                  </a:lnTo>
                  <a:lnTo>
                    <a:pt x="68" y="175"/>
                  </a:lnTo>
                  <a:lnTo>
                    <a:pt x="64" y="171"/>
                  </a:lnTo>
                  <a:lnTo>
                    <a:pt x="66" y="175"/>
                  </a:lnTo>
                  <a:lnTo>
                    <a:pt x="66" y="169"/>
                  </a:lnTo>
                  <a:lnTo>
                    <a:pt x="62" y="165"/>
                  </a:lnTo>
                  <a:lnTo>
                    <a:pt x="64" y="169"/>
                  </a:lnTo>
                  <a:lnTo>
                    <a:pt x="64" y="163"/>
                  </a:lnTo>
                  <a:lnTo>
                    <a:pt x="60" y="160"/>
                  </a:lnTo>
                  <a:lnTo>
                    <a:pt x="62" y="163"/>
                  </a:lnTo>
                  <a:lnTo>
                    <a:pt x="62" y="158"/>
                  </a:lnTo>
                  <a:lnTo>
                    <a:pt x="58" y="154"/>
                  </a:lnTo>
                  <a:lnTo>
                    <a:pt x="60" y="158"/>
                  </a:lnTo>
                  <a:lnTo>
                    <a:pt x="60" y="152"/>
                  </a:lnTo>
                  <a:lnTo>
                    <a:pt x="56" y="148"/>
                  </a:lnTo>
                  <a:lnTo>
                    <a:pt x="58" y="152"/>
                  </a:lnTo>
                  <a:lnTo>
                    <a:pt x="58" y="146"/>
                  </a:lnTo>
                  <a:lnTo>
                    <a:pt x="54" y="142"/>
                  </a:lnTo>
                  <a:lnTo>
                    <a:pt x="56" y="146"/>
                  </a:lnTo>
                  <a:lnTo>
                    <a:pt x="56" y="140"/>
                  </a:lnTo>
                  <a:lnTo>
                    <a:pt x="52" y="137"/>
                  </a:lnTo>
                  <a:lnTo>
                    <a:pt x="54" y="140"/>
                  </a:lnTo>
                  <a:lnTo>
                    <a:pt x="54" y="135"/>
                  </a:lnTo>
                  <a:lnTo>
                    <a:pt x="50" y="131"/>
                  </a:lnTo>
                  <a:lnTo>
                    <a:pt x="52" y="135"/>
                  </a:lnTo>
                  <a:lnTo>
                    <a:pt x="52" y="129"/>
                  </a:lnTo>
                  <a:lnTo>
                    <a:pt x="48" y="125"/>
                  </a:lnTo>
                  <a:lnTo>
                    <a:pt x="50" y="129"/>
                  </a:lnTo>
                  <a:lnTo>
                    <a:pt x="50" y="123"/>
                  </a:lnTo>
                  <a:lnTo>
                    <a:pt x="46" y="119"/>
                  </a:lnTo>
                  <a:lnTo>
                    <a:pt x="48" y="123"/>
                  </a:lnTo>
                  <a:lnTo>
                    <a:pt x="48" y="117"/>
                  </a:lnTo>
                  <a:lnTo>
                    <a:pt x="45" y="113"/>
                  </a:lnTo>
                  <a:lnTo>
                    <a:pt x="46" y="117"/>
                  </a:lnTo>
                  <a:lnTo>
                    <a:pt x="46" y="112"/>
                  </a:lnTo>
                  <a:lnTo>
                    <a:pt x="43" y="108"/>
                  </a:lnTo>
                  <a:lnTo>
                    <a:pt x="45" y="112"/>
                  </a:lnTo>
                  <a:lnTo>
                    <a:pt x="45" y="106"/>
                  </a:lnTo>
                  <a:lnTo>
                    <a:pt x="41" y="102"/>
                  </a:lnTo>
                  <a:lnTo>
                    <a:pt x="43" y="106"/>
                  </a:lnTo>
                  <a:lnTo>
                    <a:pt x="43" y="98"/>
                  </a:lnTo>
                  <a:lnTo>
                    <a:pt x="39" y="94"/>
                  </a:lnTo>
                  <a:lnTo>
                    <a:pt x="41" y="98"/>
                  </a:lnTo>
                  <a:lnTo>
                    <a:pt x="41" y="92"/>
                  </a:lnTo>
                  <a:lnTo>
                    <a:pt x="37" y="88"/>
                  </a:lnTo>
                  <a:lnTo>
                    <a:pt x="39" y="92"/>
                  </a:lnTo>
                  <a:lnTo>
                    <a:pt x="39" y="87"/>
                  </a:lnTo>
                  <a:lnTo>
                    <a:pt x="35" y="83"/>
                  </a:lnTo>
                  <a:lnTo>
                    <a:pt x="37" y="87"/>
                  </a:lnTo>
                  <a:lnTo>
                    <a:pt x="37" y="81"/>
                  </a:lnTo>
                  <a:lnTo>
                    <a:pt x="33" y="77"/>
                  </a:lnTo>
                  <a:lnTo>
                    <a:pt x="35" y="81"/>
                  </a:lnTo>
                  <a:lnTo>
                    <a:pt x="35" y="75"/>
                  </a:lnTo>
                  <a:lnTo>
                    <a:pt x="31" y="71"/>
                  </a:lnTo>
                  <a:lnTo>
                    <a:pt x="33" y="75"/>
                  </a:lnTo>
                  <a:lnTo>
                    <a:pt x="33" y="69"/>
                  </a:lnTo>
                  <a:lnTo>
                    <a:pt x="29" y="65"/>
                  </a:lnTo>
                  <a:lnTo>
                    <a:pt x="31" y="69"/>
                  </a:lnTo>
                  <a:lnTo>
                    <a:pt x="31" y="61"/>
                  </a:lnTo>
                  <a:lnTo>
                    <a:pt x="27" y="58"/>
                  </a:lnTo>
                  <a:lnTo>
                    <a:pt x="29" y="61"/>
                  </a:lnTo>
                  <a:lnTo>
                    <a:pt x="29" y="56"/>
                  </a:lnTo>
                  <a:lnTo>
                    <a:pt x="25" y="52"/>
                  </a:lnTo>
                  <a:lnTo>
                    <a:pt x="27" y="56"/>
                  </a:lnTo>
                  <a:lnTo>
                    <a:pt x="27" y="50"/>
                  </a:lnTo>
                  <a:lnTo>
                    <a:pt x="25" y="46"/>
                  </a:lnTo>
                  <a:lnTo>
                    <a:pt x="25" y="48"/>
                  </a:lnTo>
                  <a:lnTo>
                    <a:pt x="25" y="42"/>
                  </a:lnTo>
                  <a:lnTo>
                    <a:pt x="21" y="38"/>
                  </a:lnTo>
                  <a:lnTo>
                    <a:pt x="23" y="42"/>
                  </a:lnTo>
                  <a:lnTo>
                    <a:pt x="23" y="36"/>
                  </a:lnTo>
                  <a:lnTo>
                    <a:pt x="20" y="33"/>
                  </a:lnTo>
                  <a:lnTo>
                    <a:pt x="21" y="36"/>
                  </a:lnTo>
                  <a:lnTo>
                    <a:pt x="21" y="31"/>
                  </a:lnTo>
                  <a:lnTo>
                    <a:pt x="18" y="27"/>
                  </a:lnTo>
                  <a:lnTo>
                    <a:pt x="20" y="31"/>
                  </a:lnTo>
                  <a:lnTo>
                    <a:pt x="20" y="25"/>
                  </a:lnTo>
                  <a:lnTo>
                    <a:pt x="16" y="21"/>
                  </a:lnTo>
                  <a:lnTo>
                    <a:pt x="18" y="25"/>
                  </a:lnTo>
                  <a:lnTo>
                    <a:pt x="18" y="19"/>
                  </a:lnTo>
                  <a:lnTo>
                    <a:pt x="14" y="15"/>
                  </a:lnTo>
                  <a:lnTo>
                    <a:pt x="16" y="19"/>
                  </a:lnTo>
                  <a:lnTo>
                    <a:pt x="16" y="10"/>
                  </a:lnTo>
                  <a:lnTo>
                    <a:pt x="12" y="6"/>
                  </a:lnTo>
                  <a:lnTo>
                    <a:pt x="14" y="10"/>
                  </a:lnTo>
                  <a:lnTo>
                    <a:pt x="14" y="4"/>
                  </a:lnTo>
                  <a:lnTo>
                    <a:pt x="10" y="0"/>
                  </a:lnTo>
                  <a:lnTo>
                    <a:pt x="12" y="4"/>
                  </a:lnTo>
                  <a:lnTo>
                    <a:pt x="12" y="0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10"/>
                  </a:lnTo>
                  <a:lnTo>
                    <a:pt x="2" y="6"/>
                  </a:lnTo>
                  <a:lnTo>
                    <a:pt x="2" y="10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6" y="15"/>
                  </a:lnTo>
                  <a:lnTo>
                    <a:pt x="4" y="11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4" y="23"/>
                  </a:lnTo>
                  <a:lnTo>
                    <a:pt x="6" y="23"/>
                  </a:lnTo>
                  <a:lnTo>
                    <a:pt x="8" y="25"/>
                  </a:lnTo>
                  <a:lnTo>
                    <a:pt x="6" y="21"/>
                  </a:lnTo>
                  <a:lnTo>
                    <a:pt x="6" y="25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8" y="29"/>
                  </a:lnTo>
                  <a:lnTo>
                    <a:pt x="10" y="31"/>
                  </a:lnTo>
                  <a:lnTo>
                    <a:pt x="8" y="27"/>
                  </a:lnTo>
                  <a:lnTo>
                    <a:pt x="8" y="31"/>
                  </a:lnTo>
                  <a:lnTo>
                    <a:pt x="8" y="33"/>
                  </a:lnTo>
                  <a:lnTo>
                    <a:pt x="8" y="35"/>
                  </a:lnTo>
                  <a:lnTo>
                    <a:pt x="10" y="35"/>
                  </a:lnTo>
                  <a:lnTo>
                    <a:pt x="12" y="36"/>
                  </a:lnTo>
                  <a:lnTo>
                    <a:pt x="10" y="33"/>
                  </a:lnTo>
                  <a:lnTo>
                    <a:pt x="10" y="36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2"/>
                  </a:lnTo>
                  <a:lnTo>
                    <a:pt x="12" y="38"/>
                  </a:lnTo>
                  <a:lnTo>
                    <a:pt x="12" y="42"/>
                  </a:lnTo>
                  <a:lnTo>
                    <a:pt x="12" y="44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6" y="48"/>
                  </a:lnTo>
                  <a:lnTo>
                    <a:pt x="14" y="44"/>
                  </a:lnTo>
                  <a:lnTo>
                    <a:pt x="14" y="48"/>
                  </a:lnTo>
                  <a:lnTo>
                    <a:pt x="14" y="50"/>
                  </a:lnTo>
                  <a:lnTo>
                    <a:pt x="16" y="54"/>
                  </a:lnTo>
                  <a:lnTo>
                    <a:pt x="16" y="52"/>
                  </a:lnTo>
                  <a:lnTo>
                    <a:pt x="16" y="56"/>
                  </a:lnTo>
                  <a:lnTo>
                    <a:pt x="16" y="58"/>
                  </a:lnTo>
                  <a:lnTo>
                    <a:pt x="16" y="60"/>
                  </a:lnTo>
                  <a:lnTo>
                    <a:pt x="18" y="60"/>
                  </a:lnTo>
                  <a:lnTo>
                    <a:pt x="20" y="61"/>
                  </a:lnTo>
                  <a:lnTo>
                    <a:pt x="18" y="58"/>
                  </a:lnTo>
                  <a:lnTo>
                    <a:pt x="18" y="61"/>
                  </a:lnTo>
                  <a:lnTo>
                    <a:pt x="18" y="63"/>
                  </a:lnTo>
                  <a:lnTo>
                    <a:pt x="18" y="65"/>
                  </a:lnTo>
                  <a:lnTo>
                    <a:pt x="20" y="65"/>
                  </a:lnTo>
                  <a:lnTo>
                    <a:pt x="21" y="67"/>
                  </a:lnTo>
                  <a:lnTo>
                    <a:pt x="20" y="63"/>
                  </a:lnTo>
                  <a:lnTo>
                    <a:pt x="20" y="69"/>
                  </a:lnTo>
                  <a:lnTo>
                    <a:pt x="20" y="71"/>
                  </a:lnTo>
                  <a:lnTo>
                    <a:pt x="20" y="73"/>
                  </a:lnTo>
                  <a:lnTo>
                    <a:pt x="21" y="73"/>
                  </a:lnTo>
                  <a:lnTo>
                    <a:pt x="23" y="75"/>
                  </a:lnTo>
                  <a:lnTo>
                    <a:pt x="21" y="71"/>
                  </a:lnTo>
                  <a:lnTo>
                    <a:pt x="21" y="75"/>
                  </a:lnTo>
                  <a:lnTo>
                    <a:pt x="21" y="77"/>
                  </a:lnTo>
                  <a:lnTo>
                    <a:pt x="21" y="79"/>
                  </a:lnTo>
                  <a:lnTo>
                    <a:pt x="23" y="79"/>
                  </a:lnTo>
                  <a:lnTo>
                    <a:pt x="25" y="81"/>
                  </a:lnTo>
                  <a:lnTo>
                    <a:pt x="23" y="77"/>
                  </a:lnTo>
                  <a:lnTo>
                    <a:pt x="23" y="81"/>
                  </a:lnTo>
                  <a:lnTo>
                    <a:pt x="23" y="83"/>
                  </a:lnTo>
                  <a:lnTo>
                    <a:pt x="23" y="85"/>
                  </a:lnTo>
                  <a:lnTo>
                    <a:pt x="25" y="85"/>
                  </a:lnTo>
                  <a:lnTo>
                    <a:pt x="27" y="87"/>
                  </a:lnTo>
                  <a:lnTo>
                    <a:pt x="25" y="83"/>
                  </a:lnTo>
                  <a:lnTo>
                    <a:pt x="25" y="87"/>
                  </a:lnTo>
                  <a:lnTo>
                    <a:pt x="25" y="88"/>
                  </a:lnTo>
                  <a:lnTo>
                    <a:pt x="25" y="90"/>
                  </a:lnTo>
                  <a:lnTo>
                    <a:pt x="27" y="90"/>
                  </a:lnTo>
                  <a:lnTo>
                    <a:pt x="29" y="92"/>
                  </a:lnTo>
                  <a:lnTo>
                    <a:pt x="27" y="88"/>
                  </a:lnTo>
                  <a:lnTo>
                    <a:pt x="27" y="92"/>
                  </a:lnTo>
                  <a:lnTo>
                    <a:pt x="27" y="94"/>
                  </a:lnTo>
                  <a:lnTo>
                    <a:pt x="27" y="96"/>
                  </a:lnTo>
                  <a:lnTo>
                    <a:pt x="29" y="96"/>
                  </a:lnTo>
                  <a:lnTo>
                    <a:pt x="31" y="98"/>
                  </a:lnTo>
                  <a:lnTo>
                    <a:pt x="29" y="94"/>
                  </a:lnTo>
                  <a:lnTo>
                    <a:pt x="29" y="98"/>
                  </a:lnTo>
                  <a:lnTo>
                    <a:pt x="29" y="100"/>
                  </a:lnTo>
                  <a:lnTo>
                    <a:pt x="29" y="102"/>
                  </a:lnTo>
                  <a:lnTo>
                    <a:pt x="31" y="102"/>
                  </a:lnTo>
                  <a:lnTo>
                    <a:pt x="33" y="104"/>
                  </a:lnTo>
                  <a:lnTo>
                    <a:pt x="31" y="100"/>
                  </a:lnTo>
                  <a:lnTo>
                    <a:pt x="31" y="106"/>
                  </a:lnTo>
                  <a:lnTo>
                    <a:pt x="31" y="108"/>
                  </a:lnTo>
                  <a:lnTo>
                    <a:pt x="31" y="110"/>
                  </a:lnTo>
                  <a:lnTo>
                    <a:pt x="33" y="110"/>
                  </a:lnTo>
                  <a:lnTo>
                    <a:pt x="35" y="112"/>
                  </a:lnTo>
                  <a:lnTo>
                    <a:pt x="33" y="108"/>
                  </a:lnTo>
                  <a:lnTo>
                    <a:pt x="33" y="112"/>
                  </a:lnTo>
                  <a:lnTo>
                    <a:pt x="33" y="113"/>
                  </a:lnTo>
                  <a:lnTo>
                    <a:pt x="33" y="115"/>
                  </a:lnTo>
                  <a:lnTo>
                    <a:pt x="35" y="115"/>
                  </a:lnTo>
                  <a:lnTo>
                    <a:pt x="37" y="117"/>
                  </a:lnTo>
                  <a:lnTo>
                    <a:pt x="35" y="113"/>
                  </a:lnTo>
                  <a:lnTo>
                    <a:pt x="35" y="117"/>
                  </a:lnTo>
                  <a:lnTo>
                    <a:pt x="35" y="119"/>
                  </a:lnTo>
                  <a:lnTo>
                    <a:pt x="35" y="121"/>
                  </a:lnTo>
                  <a:lnTo>
                    <a:pt x="37" y="121"/>
                  </a:lnTo>
                  <a:lnTo>
                    <a:pt x="39" y="123"/>
                  </a:lnTo>
                  <a:lnTo>
                    <a:pt x="37" y="119"/>
                  </a:lnTo>
                  <a:lnTo>
                    <a:pt x="37" y="123"/>
                  </a:lnTo>
                  <a:lnTo>
                    <a:pt x="37" y="125"/>
                  </a:lnTo>
                  <a:lnTo>
                    <a:pt x="37" y="127"/>
                  </a:lnTo>
                  <a:lnTo>
                    <a:pt x="39" y="127"/>
                  </a:lnTo>
                  <a:lnTo>
                    <a:pt x="41" y="129"/>
                  </a:lnTo>
                  <a:lnTo>
                    <a:pt x="39" y="125"/>
                  </a:lnTo>
                  <a:lnTo>
                    <a:pt x="39" y="129"/>
                  </a:lnTo>
                  <a:lnTo>
                    <a:pt x="39" y="131"/>
                  </a:lnTo>
                  <a:lnTo>
                    <a:pt x="39" y="133"/>
                  </a:lnTo>
                  <a:lnTo>
                    <a:pt x="41" y="133"/>
                  </a:lnTo>
                  <a:lnTo>
                    <a:pt x="43" y="135"/>
                  </a:lnTo>
                  <a:lnTo>
                    <a:pt x="41" y="131"/>
                  </a:lnTo>
                  <a:lnTo>
                    <a:pt x="41" y="135"/>
                  </a:lnTo>
                  <a:lnTo>
                    <a:pt x="41" y="137"/>
                  </a:lnTo>
                  <a:lnTo>
                    <a:pt x="41" y="138"/>
                  </a:lnTo>
                  <a:lnTo>
                    <a:pt x="43" y="138"/>
                  </a:lnTo>
                  <a:lnTo>
                    <a:pt x="45" y="140"/>
                  </a:lnTo>
                  <a:lnTo>
                    <a:pt x="43" y="137"/>
                  </a:lnTo>
                  <a:lnTo>
                    <a:pt x="43" y="140"/>
                  </a:lnTo>
                  <a:lnTo>
                    <a:pt x="43" y="142"/>
                  </a:lnTo>
                  <a:lnTo>
                    <a:pt x="43" y="144"/>
                  </a:lnTo>
                  <a:lnTo>
                    <a:pt x="45" y="144"/>
                  </a:lnTo>
                  <a:lnTo>
                    <a:pt x="46" y="146"/>
                  </a:lnTo>
                  <a:lnTo>
                    <a:pt x="45" y="142"/>
                  </a:lnTo>
                  <a:lnTo>
                    <a:pt x="45" y="146"/>
                  </a:lnTo>
                  <a:lnTo>
                    <a:pt x="45" y="148"/>
                  </a:lnTo>
                  <a:lnTo>
                    <a:pt x="45" y="150"/>
                  </a:lnTo>
                  <a:lnTo>
                    <a:pt x="46" y="150"/>
                  </a:lnTo>
                  <a:lnTo>
                    <a:pt x="48" y="152"/>
                  </a:lnTo>
                  <a:lnTo>
                    <a:pt x="46" y="148"/>
                  </a:lnTo>
                  <a:lnTo>
                    <a:pt x="46" y="152"/>
                  </a:lnTo>
                  <a:lnTo>
                    <a:pt x="46" y="154"/>
                  </a:lnTo>
                  <a:lnTo>
                    <a:pt x="46" y="156"/>
                  </a:lnTo>
                  <a:lnTo>
                    <a:pt x="48" y="156"/>
                  </a:lnTo>
                  <a:lnTo>
                    <a:pt x="50" y="158"/>
                  </a:lnTo>
                  <a:lnTo>
                    <a:pt x="48" y="154"/>
                  </a:lnTo>
                  <a:lnTo>
                    <a:pt x="48" y="158"/>
                  </a:lnTo>
                  <a:lnTo>
                    <a:pt x="48" y="160"/>
                  </a:lnTo>
                  <a:lnTo>
                    <a:pt x="48" y="162"/>
                  </a:lnTo>
                  <a:lnTo>
                    <a:pt x="50" y="162"/>
                  </a:lnTo>
                  <a:lnTo>
                    <a:pt x="52" y="163"/>
                  </a:lnTo>
                  <a:lnTo>
                    <a:pt x="50" y="160"/>
                  </a:lnTo>
                  <a:lnTo>
                    <a:pt x="50" y="163"/>
                  </a:lnTo>
                  <a:lnTo>
                    <a:pt x="50" y="165"/>
                  </a:lnTo>
                  <a:lnTo>
                    <a:pt x="50" y="167"/>
                  </a:lnTo>
                  <a:lnTo>
                    <a:pt x="52" y="167"/>
                  </a:lnTo>
                  <a:lnTo>
                    <a:pt x="54" y="169"/>
                  </a:lnTo>
                  <a:lnTo>
                    <a:pt x="52" y="165"/>
                  </a:lnTo>
                  <a:lnTo>
                    <a:pt x="52" y="169"/>
                  </a:lnTo>
                  <a:lnTo>
                    <a:pt x="52" y="171"/>
                  </a:lnTo>
                  <a:lnTo>
                    <a:pt x="52" y="173"/>
                  </a:lnTo>
                  <a:lnTo>
                    <a:pt x="54" y="173"/>
                  </a:lnTo>
                  <a:lnTo>
                    <a:pt x="56" y="175"/>
                  </a:lnTo>
                  <a:lnTo>
                    <a:pt x="54" y="171"/>
                  </a:lnTo>
                  <a:lnTo>
                    <a:pt x="54" y="175"/>
                  </a:lnTo>
                  <a:lnTo>
                    <a:pt x="54" y="177"/>
                  </a:lnTo>
                  <a:lnTo>
                    <a:pt x="54" y="179"/>
                  </a:lnTo>
                  <a:lnTo>
                    <a:pt x="56" y="179"/>
                  </a:lnTo>
                  <a:lnTo>
                    <a:pt x="58" y="181"/>
                  </a:lnTo>
                  <a:lnTo>
                    <a:pt x="56" y="177"/>
                  </a:lnTo>
                  <a:lnTo>
                    <a:pt x="56" y="181"/>
                  </a:lnTo>
                  <a:lnTo>
                    <a:pt x="56" y="183"/>
                  </a:lnTo>
                  <a:lnTo>
                    <a:pt x="56" y="185"/>
                  </a:lnTo>
                  <a:lnTo>
                    <a:pt x="58" y="185"/>
                  </a:lnTo>
                  <a:lnTo>
                    <a:pt x="60" y="187"/>
                  </a:lnTo>
                  <a:lnTo>
                    <a:pt x="58" y="183"/>
                  </a:lnTo>
                  <a:lnTo>
                    <a:pt x="58" y="187"/>
                  </a:lnTo>
                  <a:lnTo>
                    <a:pt x="58" y="189"/>
                  </a:lnTo>
                  <a:lnTo>
                    <a:pt x="58" y="190"/>
                  </a:lnTo>
                  <a:lnTo>
                    <a:pt x="60" y="190"/>
                  </a:lnTo>
                  <a:lnTo>
                    <a:pt x="62" y="192"/>
                  </a:lnTo>
                  <a:lnTo>
                    <a:pt x="60" y="189"/>
                  </a:lnTo>
                  <a:lnTo>
                    <a:pt x="60" y="192"/>
                  </a:lnTo>
                  <a:lnTo>
                    <a:pt x="60" y="194"/>
                  </a:lnTo>
                  <a:lnTo>
                    <a:pt x="60" y="196"/>
                  </a:lnTo>
                  <a:lnTo>
                    <a:pt x="62" y="196"/>
                  </a:lnTo>
                  <a:lnTo>
                    <a:pt x="64" y="198"/>
                  </a:lnTo>
                  <a:lnTo>
                    <a:pt x="62" y="194"/>
                  </a:lnTo>
                  <a:lnTo>
                    <a:pt x="62" y="198"/>
                  </a:lnTo>
                  <a:lnTo>
                    <a:pt x="62" y="200"/>
                  </a:lnTo>
                  <a:lnTo>
                    <a:pt x="62" y="202"/>
                  </a:lnTo>
                  <a:lnTo>
                    <a:pt x="64" y="202"/>
                  </a:lnTo>
                  <a:lnTo>
                    <a:pt x="66" y="204"/>
                  </a:lnTo>
                  <a:lnTo>
                    <a:pt x="64" y="200"/>
                  </a:lnTo>
                  <a:lnTo>
                    <a:pt x="64" y="202"/>
                  </a:lnTo>
                  <a:lnTo>
                    <a:pt x="64" y="204"/>
                  </a:lnTo>
                  <a:lnTo>
                    <a:pt x="64" y="206"/>
                  </a:lnTo>
                  <a:lnTo>
                    <a:pt x="66" y="206"/>
                  </a:lnTo>
                  <a:lnTo>
                    <a:pt x="68" y="208"/>
                  </a:lnTo>
                  <a:lnTo>
                    <a:pt x="66" y="204"/>
                  </a:lnTo>
                  <a:lnTo>
                    <a:pt x="66" y="206"/>
                  </a:lnTo>
                  <a:lnTo>
                    <a:pt x="66" y="208"/>
                  </a:lnTo>
                  <a:lnTo>
                    <a:pt x="66" y="210"/>
                  </a:lnTo>
                  <a:lnTo>
                    <a:pt x="68" y="210"/>
                  </a:lnTo>
                  <a:lnTo>
                    <a:pt x="70" y="212"/>
                  </a:lnTo>
                  <a:lnTo>
                    <a:pt x="68" y="208"/>
                  </a:lnTo>
                  <a:lnTo>
                    <a:pt x="68" y="212"/>
                  </a:lnTo>
                  <a:lnTo>
                    <a:pt x="68" y="214"/>
                  </a:lnTo>
                  <a:lnTo>
                    <a:pt x="68" y="215"/>
                  </a:lnTo>
                  <a:lnTo>
                    <a:pt x="70" y="215"/>
                  </a:lnTo>
                  <a:lnTo>
                    <a:pt x="72" y="217"/>
                  </a:lnTo>
                  <a:lnTo>
                    <a:pt x="70" y="214"/>
                  </a:lnTo>
                  <a:lnTo>
                    <a:pt x="70" y="217"/>
                  </a:lnTo>
                  <a:lnTo>
                    <a:pt x="70" y="219"/>
                  </a:lnTo>
                  <a:lnTo>
                    <a:pt x="70" y="221"/>
                  </a:lnTo>
                  <a:lnTo>
                    <a:pt x="72" y="221"/>
                  </a:lnTo>
                  <a:lnTo>
                    <a:pt x="73" y="223"/>
                  </a:lnTo>
                  <a:lnTo>
                    <a:pt x="72" y="219"/>
                  </a:lnTo>
                  <a:lnTo>
                    <a:pt x="72" y="223"/>
                  </a:lnTo>
                  <a:lnTo>
                    <a:pt x="72" y="225"/>
                  </a:lnTo>
                  <a:lnTo>
                    <a:pt x="72" y="227"/>
                  </a:lnTo>
                  <a:lnTo>
                    <a:pt x="73" y="227"/>
                  </a:lnTo>
                  <a:lnTo>
                    <a:pt x="75" y="229"/>
                  </a:lnTo>
                  <a:lnTo>
                    <a:pt x="73" y="225"/>
                  </a:lnTo>
                  <a:lnTo>
                    <a:pt x="73" y="227"/>
                  </a:lnTo>
                  <a:lnTo>
                    <a:pt x="73" y="229"/>
                  </a:lnTo>
                  <a:lnTo>
                    <a:pt x="73" y="231"/>
                  </a:lnTo>
                  <a:lnTo>
                    <a:pt x="75" y="231"/>
                  </a:lnTo>
                  <a:lnTo>
                    <a:pt x="77" y="233"/>
                  </a:lnTo>
                  <a:lnTo>
                    <a:pt x="75" y="229"/>
                  </a:lnTo>
                  <a:lnTo>
                    <a:pt x="75" y="233"/>
                  </a:lnTo>
                  <a:lnTo>
                    <a:pt x="75" y="235"/>
                  </a:lnTo>
                  <a:lnTo>
                    <a:pt x="75" y="237"/>
                  </a:lnTo>
                  <a:lnTo>
                    <a:pt x="77" y="237"/>
                  </a:lnTo>
                  <a:lnTo>
                    <a:pt x="79" y="239"/>
                  </a:lnTo>
                  <a:lnTo>
                    <a:pt x="77" y="235"/>
                  </a:lnTo>
                  <a:lnTo>
                    <a:pt x="77" y="237"/>
                  </a:lnTo>
                  <a:lnTo>
                    <a:pt x="77" y="239"/>
                  </a:lnTo>
                  <a:lnTo>
                    <a:pt x="77" y="240"/>
                  </a:lnTo>
                  <a:lnTo>
                    <a:pt x="79" y="240"/>
                  </a:lnTo>
                  <a:lnTo>
                    <a:pt x="81" y="242"/>
                  </a:lnTo>
                  <a:lnTo>
                    <a:pt x="79" y="239"/>
                  </a:lnTo>
                  <a:lnTo>
                    <a:pt x="79" y="240"/>
                  </a:lnTo>
                  <a:lnTo>
                    <a:pt x="79" y="242"/>
                  </a:lnTo>
                  <a:lnTo>
                    <a:pt x="79" y="244"/>
                  </a:lnTo>
                  <a:lnTo>
                    <a:pt x="81" y="244"/>
                  </a:lnTo>
                  <a:lnTo>
                    <a:pt x="83" y="246"/>
                  </a:lnTo>
                  <a:lnTo>
                    <a:pt x="81" y="242"/>
                  </a:lnTo>
                  <a:lnTo>
                    <a:pt x="81" y="246"/>
                  </a:lnTo>
                  <a:lnTo>
                    <a:pt x="81" y="248"/>
                  </a:lnTo>
                  <a:lnTo>
                    <a:pt x="81" y="250"/>
                  </a:lnTo>
                  <a:lnTo>
                    <a:pt x="83" y="250"/>
                  </a:lnTo>
                  <a:lnTo>
                    <a:pt x="85" y="252"/>
                  </a:lnTo>
                  <a:lnTo>
                    <a:pt x="83" y="248"/>
                  </a:lnTo>
                  <a:lnTo>
                    <a:pt x="83" y="250"/>
                  </a:lnTo>
                  <a:lnTo>
                    <a:pt x="83" y="252"/>
                  </a:lnTo>
                  <a:lnTo>
                    <a:pt x="83" y="254"/>
                  </a:lnTo>
                  <a:lnTo>
                    <a:pt x="85" y="254"/>
                  </a:lnTo>
                  <a:lnTo>
                    <a:pt x="87" y="256"/>
                  </a:lnTo>
                  <a:lnTo>
                    <a:pt x="85" y="252"/>
                  </a:lnTo>
                  <a:lnTo>
                    <a:pt x="85" y="256"/>
                  </a:lnTo>
                  <a:lnTo>
                    <a:pt x="85" y="258"/>
                  </a:lnTo>
                  <a:lnTo>
                    <a:pt x="85" y="260"/>
                  </a:lnTo>
                  <a:lnTo>
                    <a:pt x="87" y="260"/>
                  </a:lnTo>
                  <a:lnTo>
                    <a:pt x="89" y="262"/>
                  </a:lnTo>
                  <a:lnTo>
                    <a:pt x="87" y="258"/>
                  </a:lnTo>
                  <a:lnTo>
                    <a:pt x="87" y="260"/>
                  </a:lnTo>
                  <a:lnTo>
                    <a:pt x="87" y="262"/>
                  </a:lnTo>
                  <a:lnTo>
                    <a:pt x="87" y="264"/>
                  </a:lnTo>
                  <a:lnTo>
                    <a:pt x="89" y="264"/>
                  </a:lnTo>
                  <a:lnTo>
                    <a:pt x="91" y="266"/>
                  </a:lnTo>
                  <a:lnTo>
                    <a:pt x="89" y="262"/>
                  </a:lnTo>
                  <a:lnTo>
                    <a:pt x="89" y="264"/>
                  </a:lnTo>
                  <a:lnTo>
                    <a:pt x="89" y="266"/>
                  </a:lnTo>
                  <a:lnTo>
                    <a:pt x="89" y="267"/>
                  </a:lnTo>
                  <a:lnTo>
                    <a:pt x="91" y="267"/>
                  </a:lnTo>
                  <a:lnTo>
                    <a:pt x="93" y="269"/>
                  </a:lnTo>
                  <a:lnTo>
                    <a:pt x="91" y="266"/>
                  </a:lnTo>
                  <a:lnTo>
                    <a:pt x="91" y="269"/>
                  </a:lnTo>
                  <a:lnTo>
                    <a:pt x="91" y="271"/>
                  </a:lnTo>
                  <a:lnTo>
                    <a:pt x="91" y="273"/>
                  </a:lnTo>
                  <a:lnTo>
                    <a:pt x="93" y="273"/>
                  </a:lnTo>
                  <a:lnTo>
                    <a:pt x="95" y="275"/>
                  </a:lnTo>
                  <a:lnTo>
                    <a:pt x="97" y="275"/>
                  </a:lnTo>
                  <a:lnTo>
                    <a:pt x="98" y="275"/>
                  </a:lnTo>
                  <a:lnTo>
                    <a:pt x="93" y="269"/>
                  </a:lnTo>
                  <a:lnTo>
                    <a:pt x="93" y="273"/>
                  </a:lnTo>
                  <a:lnTo>
                    <a:pt x="93" y="275"/>
                  </a:lnTo>
                  <a:lnTo>
                    <a:pt x="93" y="277"/>
                  </a:lnTo>
                  <a:lnTo>
                    <a:pt x="95" y="277"/>
                  </a:lnTo>
                  <a:lnTo>
                    <a:pt x="97" y="279"/>
                  </a:lnTo>
                  <a:lnTo>
                    <a:pt x="95" y="275"/>
                  </a:lnTo>
                  <a:lnTo>
                    <a:pt x="95" y="277"/>
                  </a:lnTo>
                  <a:lnTo>
                    <a:pt x="95" y="279"/>
                  </a:lnTo>
                  <a:lnTo>
                    <a:pt x="95" y="281"/>
                  </a:lnTo>
                  <a:lnTo>
                    <a:pt x="97" y="281"/>
                  </a:lnTo>
                  <a:lnTo>
                    <a:pt x="98" y="283"/>
                  </a:lnTo>
                  <a:lnTo>
                    <a:pt x="100" y="283"/>
                  </a:lnTo>
                  <a:lnTo>
                    <a:pt x="102" y="283"/>
                  </a:lnTo>
                  <a:lnTo>
                    <a:pt x="97" y="277"/>
                  </a:lnTo>
                  <a:lnTo>
                    <a:pt x="97" y="281"/>
                  </a:lnTo>
                  <a:lnTo>
                    <a:pt x="97" y="283"/>
                  </a:lnTo>
                  <a:lnTo>
                    <a:pt x="97" y="285"/>
                  </a:lnTo>
                  <a:lnTo>
                    <a:pt x="98" y="285"/>
                  </a:lnTo>
                  <a:lnTo>
                    <a:pt x="100" y="287"/>
                  </a:lnTo>
                  <a:lnTo>
                    <a:pt x="98" y="283"/>
                  </a:lnTo>
                  <a:lnTo>
                    <a:pt x="98" y="285"/>
                  </a:lnTo>
                  <a:lnTo>
                    <a:pt x="98" y="287"/>
                  </a:lnTo>
                  <a:lnTo>
                    <a:pt x="98" y="289"/>
                  </a:lnTo>
                  <a:lnTo>
                    <a:pt x="100" y="289"/>
                  </a:lnTo>
                  <a:lnTo>
                    <a:pt x="102" y="291"/>
                  </a:lnTo>
                  <a:lnTo>
                    <a:pt x="104" y="291"/>
                  </a:lnTo>
                  <a:lnTo>
                    <a:pt x="106" y="291"/>
                  </a:lnTo>
                  <a:lnTo>
                    <a:pt x="100" y="285"/>
                  </a:lnTo>
                  <a:lnTo>
                    <a:pt x="100" y="289"/>
                  </a:lnTo>
                  <a:lnTo>
                    <a:pt x="100" y="291"/>
                  </a:lnTo>
                  <a:lnTo>
                    <a:pt x="100" y="292"/>
                  </a:lnTo>
                  <a:lnTo>
                    <a:pt x="102" y="292"/>
                  </a:lnTo>
                  <a:lnTo>
                    <a:pt x="106" y="296"/>
                  </a:lnTo>
                  <a:lnTo>
                    <a:pt x="104" y="292"/>
                  </a:lnTo>
                  <a:lnTo>
                    <a:pt x="104" y="294"/>
                  </a:lnTo>
                  <a:lnTo>
                    <a:pt x="104" y="296"/>
                  </a:lnTo>
                  <a:lnTo>
                    <a:pt x="104" y="298"/>
                  </a:lnTo>
                  <a:lnTo>
                    <a:pt x="106" y="298"/>
                  </a:lnTo>
                  <a:lnTo>
                    <a:pt x="110" y="302"/>
                  </a:lnTo>
                  <a:lnTo>
                    <a:pt x="108" y="298"/>
                  </a:lnTo>
                  <a:lnTo>
                    <a:pt x="108" y="300"/>
                  </a:lnTo>
                  <a:lnTo>
                    <a:pt x="108" y="302"/>
                  </a:lnTo>
                  <a:lnTo>
                    <a:pt x="108" y="304"/>
                  </a:lnTo>
                  <a:lnTo>
                    <a:pt x="110" y="304"/>
                  </a:lnTo>
                  <a:lnTo>
                    <a:pt x="112" y="306"/>
                  </a:lnTo>
                  <a:lnTo>
                    <a:pt x="110" y="302"/>
                  </a:lnTo>
                  <a:lnTo>
                    <a:pt x="110" y="304"/>
                  </a:lnTo>
                  <a:lnTo>
                    <a:pt x="122" y="3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45" name="Freeform 305"/>
            <p:cNvSpPr>
              <a:spLocks/>
            </p:cNvSpPr>
            <p:nvPr/>
          </p:nvSpPr>
          <p:spPr bwMode="auto">
            <a:xfrm>
              <a:off x="2077" y="2473"/>
              <a:ext cx="0" cy="78"/>
            </a:xfrm>
            <a:custGeom>
              <a:avLst/>
              <a:gdLst>
                <a:gd name="T0" fmla="*/ 117 w 135"/>
                <a:gd name="T1" fmla="*/ 173 h 206"/>
                <a:gd name="T2" fmla="*/ 113 w 135"/>
                <a:gd name="T3" fmla="*/ 153 h 206"/>
                <a:gd name="T4" fmla="*/ 108 w 135"/>
                <a:gd name="T5" fmla="*/ 136 h 206"/>
                <a:gd name="T6" fmla="*/ 106 w 135"/>
                <a:gd name="T7" fmla="*/ 127 h 206"/>
                <a:gd name="T8" fmla="*/ 100 w 135"/>
                <a:gd name="T9" fmla="*/ 103 h 206"/>
                <a:gd name="T10" fmla="*/ 96 w 135"/>
                <a:gd name="T11" fmla="*/ 92 h 206"/>
                <a:gd name="T12" fmla="*/ 91 w 135"/>
                <a:gd name="T13" fmla="*/ 79 h 206"/>
                <a:gd name="T14" fmla="*/ 86 w 135"/>
                <a:gd name="T15" fmla="*/ 65 h 206"/>
                <a:gd name="T16" fmla="*/ 81 w 135"/>
                <a:gd name="T17" fmla="*/ 50 h 206"/>
                <a:gd name="T18" fmla="*/ 73 w 135"/>
                <a:gd name="T19" fmla="*/ 40 h 206"/>
                <a:gd name="T20" fmla="*/ 71 w 135"/>
                <a:gd name="T21" fmla="*/ 32 h 206"/>
                <a:gd name="T22" fmla="*/ 67 w 135"/>
                <a:gd name="T23" fmla="*/ 27 h 206"/>
                <a:gd name="T24" fmla="*/ 65 w 135"/>
                <a:gd name="T25" fmla="*/ 25 h 206"/>
                <a:gd name="T26" fmla="*/ 62 w 135"/>
                <a:gd name="T27" fmla="*/ 17 h 206"/>
                <a:gd name="T28" fmla="*/ 58 w 135"/>
                <a:gd name="T29" fmla="*/ 17 h 206"/>
                <a:gd name="T30" fmla="*/ 48 w 135"/>
                <a:gd name="T31" fmla="*/ 9 h 206"/>
                <a:gd name="T32" fmla="*/ 48 w 135"/>
                <a:gd name="T33" fmla="*/ 6 h 206"/>
                <a:gd name="T34" fmla="*/ 40 w 135"/>
                <a:gd name="T35" fmla="*/ 2 h 206"/>
                <a:gd name="T36" fmla="*/ 29 w 135"/>
                <a:gd name="T37" fmla="*/ 2 h 206"/>
                <a:gd name="T38" fmla="*/ 13 w 135"/>
                <a:gd name="T39" fmla="*/ 6 h 206"/>
                <a:gd name="T40" fmla="*/ 12 w 135"/>
                <a:gd name="T41" fmla="*/ 27 h 206"/>
                <a:gd name="T42" fmla="*/ 21 w 135"/>
                <a:gd name="T43" fmla="*/ 17 h 206"/>
                <a:gd name="T44" fmla="*/ 25 w 135"/>
                <a:gd name="T45" fmla="*/ 15 h 206"/>
                <a:gd name="T46" fmla="*/ 33 w 135"/>
                <a:gd name="T47" fmla="*/ 13 h 206"/>
                <a:gd name="T48" fmla="*/ 25 w 135"/>
                <a:gd name="T49" fmla="*/ 7 h 206"/>
                <a:gd name="T50" fmla="*/ 33 w 135"/>
                <a:gd name="T51" fmla="*/ 11 h 206"/>
                <a:gd name="T52" fmla="*/ 42 w 135"/>
                <a:gd name="T53" fmla="*/ 17 h 206"/>
                <a:gd name="T54" fmla="*/ 48 w 135"/>
                <a:gd name="T55" fmla="*/ 17 h 206"/>
                <a:gd name="T56" fmla="*/ 44 w 135"/>
                <a:gd name="T57" fmla="*/ 15 h 206"/>
                <a:gd name="T58" fmla="*/ 46 w 135"/>
                <a:gd name="T59" fmla="*/ 17 h 206"/>
                <a:gd name="T60" fmla="*/ 48 w 135"/>
                <a:gd name="T61" fmla="*/ 21 h 206"/>
                <a:gd name="T62" fmla="*/ 50 w 135"/>
                <a:gd name="T63" fmla="*/ 25 h 206"/>
                <a:gd name="T64" fmla="*/ 54 w 135"/>
                <a:gd name="T65" fmla="*/ 27 h 206"/>
                <a:gd name="T66" fmla="*/ 63 w 135"/>
                <a:gd name="T67" fmla="*/ 34 h 206"/>
                <a:gd name="T68" fmla="*/ 60 w 135"/>
                <a:gd name="T69" fmla="*/ 30 h 206"/>
                <a:gd name="T70" fmla="*/ 62 w 135"/>
                <a:gd name="T71" fmla="*/ 38 h 206"/>
                <a:gd name="T72" fmla="*/ 63 w 135"/>
                <a:gd name="T73" fmla="*/ 44 h 206"/>
                <a:gd name="T74" fmla="*/ 64 w 135"/>
                <a:gd name="T75" fmla="*/ 48 h 206"/>
                <a:gd name="T76" fmla="*/ 67 w 135"/>
                <a:gd name="T77" fmla="*/ 49 h 206"/>
                <a:gd name="T78" fmla="*/ 69 w 135"/>
                <a:gd name="T79" fmla="*/ 55 h 206"/>
                <a:gd name="T80" fmla="*/ 73 w 135"/>
                <a:gd name="T81" fmla="*/ 63 h 206"/>
                <a:gd name="T82" fmla="*/ 75 w 135"/>
                <a:gd name="T83" fmla="*/ 69 h 206"/>
                <a:gd name="T84" fmla="*/ 79 w 135"/>
                <a:gd name="T85" fmla="*/ 79 h 206"/>
                <a:gd name="T86" fmla="*/ 81 w 135"/>
                <a:gd name="T87" fmla="*/ 81 h 206"/>
                <a:gd name="T88" fmla="*/ 85 w 135"/>
                <a:gd name="T89" fmla="*/ 90 h 206"/>
                <a:gd name="T90" fmla="*/ 86 w 135"/>
                <a:gd name="T91" fmla="*/ 96 h 206"/>
                <a:gd name="T92" fmla="*/ 89 w 135"/>
                <a:gd name="T93" fmla="*/ 105 h 206"/>
                <a:gd name="T94" fmla="*/ 96 w 135"/>
                <a:gd name="T95" fmla="*/ 114 h 206"/>
                <a:gd name="T96" fmla="*/ 92 w 135"/>
                <a:gd name="T97" fmla="*/ 121 h 206"/>
                <a:gd name="T98" fmla="*/ 98 w 135"/>
                <a:gd name="T99" fmla="*/ 132 h 206"/>
                <a:gd name="T100" fmla="*/ 98 w 135"/>
                <a:gd name="T101" fmla="*/ 134 h 206"/>
                <a:gd name="T102" fmla="*/ 100 w 135"/>
                <a:gd name="T103" fmla="*/ 149 h 206"/>
                <a:gd name="T104" fmla="*/ 104 w 135"/>
                <a:gd name="T105" fmla="*/ 151 h 206"/>
                <a:gd name="T106" fmla="*/ 106 w 135"/>
                <a:gd name="T107" fmla="*/ 167 h 206"/>
                <a:gd name="T108" fmla="*/ 110 w 135"/>
                <a:gd name="T109" fmla="*/ 173 h 206"/>
                <a:gd name="T110" fmla="*/ 111 w 135"/>
                <a:gd name="T111" fmla="*/ 184 h 206"/>
                <a:gd name="T112" fmla="*/ 125 w 135"/>
                <a:gd name="T113" fmla="*/ 190 h 20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5" h="206">
                  <a:moveTo>
                    <a:pt x="135" y="202"/>
                  </a:moveTo>
                  <a:lnTo>
                    <a:pt x="135" y="200"/>
                  </a:lnTo>
                  <a:lnTo>
                    <a:pt x="131" y="196"/>
                  </a:lnTo>
                  <a:lnTo>
                    <a:pt x="133" y="200"/>
                  </a:lnTo>
                  <a:lnTo>
                    <a:pt x="133" y="192"/>
                  </a:lnTo>
                  <a:lnTo>
                    <a:pt x="129" y="188"/>
                  </a:lnTo>
                  <a:lnTo>
                    <a:pt x="131" y="192"/>
                  </a:lnTo>
                  <a:lnTo>
                    <a:pt x="131" y="186"/>
                  </a:lnTo>
                  <a:lnTo>
                    <a:pt x="127" y="183"/>
                  </a:lnTo>
                  <a:lnTo>
                    <a:pt x="129" y="186"/>
                  </a:lnTo>
                  <a:lnTo>
                    <a:pt x="129" y="181"/>
                  </a:lnTo>
                  <a:lnTo>
                    <a:pt x="125" y="177"/>
                  </a:lnTo>
                  <a:lnTo>
                    <a:pt x="127" y="181"/>
                  </a:lnTo>
                  <a:lnTo>
                    <a:pt x="127" y="173"/>
                  </a:lnTo>
                  <a:lnTo>
                    <a:pt x="123" y="169"/>
                  </a:lnTo>
                  <a:lnTo>
                    <a:pt x="125" y="173"/>
                  </a:lnTo>
                  <a:lnTo>
                    <a:pt x="125" y="167"/>
                  </a:lnTo>
                  <a:lnTo>
                    <a:pt x="121" y="163"/>
                  </a:lnTo>
                  <a:lnTo>
                    <a:pt x="123" y="167"/>
                  </a:lnTo>
                  <a:lnTo>
                    <a:pt x="123" y="160"/>
                  </a:lnTo>
                  <a:lnTo>
                    <a:pt x="119" y="156"/>
                  </a:lnTo>
                  <a:lnTo>
                    <a:pt x="121" y="160"/>
                  </a:lnTo>
                  <a:lnTo>
                    <a:pt x="121" y="154"/>
                  </a:lnTo>
                  <a:lnTo>
                    <a:pt x="118" y="150"/>
                  </a:lnTo>
                  <a:lnTo>
                    <a:pt x="119" y="154"/>
                  </a:lnTo>
                  <a:lnTo>
                    <a:pt x="119" y="148"/>
                  </a:lnTo>
                  <a:lnTo>
                    <a:pt x="116" y="144"/>
                  </a:lnTo>
                  <a:lnTo>
                    <a:pt x="118" y="148"/>
                  </a:lnTo>
                  <a:lnTo>
                    <a:pt x="118" y="140"/>
                  </a:lnTo>
                  <a:lnTo>
                    <a:pt x="114" y="136"/>
                  </a:lnTo>
                  <a:lnTo>
                    <a:pt x="116" y="140"/>
                  </a:lnTo>
                  <a:lnTo>
                    <a:pt x="116" y="133"/>
                  </a:lnTo>
                  <a:lnTo>
                    <a:pt x="114" y="131"/>
                  </a:lnTo>
                  <a:lnTo>
                    <a:pt x="114" y="129"/>
                  </a:lnTo>
                  <a:lnTo>
                    <a:pt x="108" y="129"/>
                  </a:lnTo>
                  <a:lnTo>
                    <a:pt x="114" y="135"/>
                  </a:lnTo>
                  <a:lnTo>
                    <a:pt x="114" y="127"/>
                  </a:lnTo>
                  <a:lnTo>
                    <a:pt x="110" y="123"/>
                  </a:lnTo>
                  <a:lnTo>
                    <a:pt x="112" y="127"/>
                  </a:lnTo>
                  <a:lnTo>
                    <a:pt x="112" y="119"/>
                  </a:lnTo>
                  <a:lnTo>
                    <a:pt x="108" y="115"/>
                  </a:lnTo>
                  <a:lnTo>
                    <a:pt x="110" y="119"/>
                  </a:lnTo>
                  <a:lnTo>
                    <a:pt x="110" y="113"/>
                  </a:lnTo>
                  <a:lnTo>
                    <a:pt x="108" y="111"/>
                  </a:lnTo>
                  <a:lnTo>
                    <a:pt x="108" y="109"/>
                  </a:lnTo>
                  <a:lnTo>
                    <a:pt x="102" y="109"/>
                  </a:lnTo>
                  <a:lnTo>
                    <a:pt x="108" y="115"/>
                  </a:lnTo>
                  <a:lnTo>
                    <a:pt x="108" y="108"/>
                  </a:lnTo>
                  <a:lnTo>
                    <a:pt x="104" y="104"/>
                  </a:lnTo>
                  <a:lnTo>
                    <a:pt x="106" y="108"/>
                  </a:lnTo>
                  <a:lnTo>
                    <a:pt x="106" y="102"/>
                  </a:lnTo>
                  <a:lnTo>
                    <a:pt x="102" y="98"/>
                  </a:lnTo>
                  <a:lnTo>
                    <a:pt x="104" y="102"/>
                  </a:lnTo>
                  <a:lnTo>
                    <a:pt x="104" y="98"/>
                  </a:lnTo>
                  <a:lnTo>
                    <a:pt x="100" y="94"/>
                  </a:lnTo>
                  <a:lnTo>
                    <a:pt x="102" y="98"/>
                  </a:lnTo>
                  <a:lnTo>
                    <a:pt x="102" y="92"/>
                  </a:lnTo>
                  <a:lnTo>
                    <a:pt x="98" y="88"/>
                  </a:lnTo>
                  <a:lnTo>
                    <a:pt x="100" y="92"/>
                  </a:lnTo>
                  <a:lnTo>
                    <a:pt x="100" y="86"/>
                  </a:lnTo>
                  <a:lnTo>
                    <a:pt x="96" y="83"/>
                  </a:lnTo>
                  <a:lnTo>
                    <a:pt x="98" y="86"/>
                  </a:lnTo>
                  <a:lnTo>
                    <a:pt x="98" y="83"/>
                  </a:lnTo>
                  <a:lnTo>
                    <a:pt x="94" y="79"/>
                  </a:lnTo>
                  <a:lnTo>
                    <a:pt x="96" y="83"/>
                  </a:lnTo>
                  <a:lnTo>
                    <a:pt x="96" y="79"/>
                  </a:lnTo>
                  <a:lnTo>
                    <a:pt x="92" y="75"/>
                  </a:lnTo>
                  <a:lnTo>
                    <a:pt x="94" y="79"/>
                  </a:lnTo>
                  <a:lnTo>
                    <a:pt x="94" y="73"/>
                  </a:lnTo>
                  <a:lnTo>
                    <a:pt x="91" y="69"/>
                  </a:lnTo>
                  <a:lnTo>
                    <a:pt x="92" y="73"/>
                  </a:lnTo>
                  <a:lnTo>
                    <a:pt x="92" y="69"/>
                  </a:lnTo>
                  <a:lnTo>
                    <a:pt x="89" y="65"/>
                  </a:lnTo>
                  <a:lnTo>
                    <a:pt x="91" y="69"/>
                  </a:lnTo>
                  <a:lnTo>
                    <a:pt x="91" y="63"/>
                  </a:lnTo>
                  <a:lnTo>
                    <a:pt x="87" y="59"/>
                  </a:lnTo>
                  <a:lnTo>
                    <a:pt x="89" y="63"/>
                  </a:lnTo>
                  <a:lnTo>
                    <a:pt x="89" y="59"/>
                  </a:lnTo>
                  <a:lnTo>
                    <a:pt x="85" y="56"/>
                  </a:lnTo>
                  <a:lnTo>
                    <a:pt x="87" y="59"/>
                  </a:lnTo>
                  <a:lnTo>
                    <a:pt x="87" y="54"/>
                  </a:lnTo>
                  <a:lnTo>
                    <a:pt x="85" y="52"/>
                  </a:lnTo>
                  <a:lnTo>
                    <a:pt x="85" y="50"/>
                  </a:lnTo>
                  <a:lnTo>
                    <a:pt x="79" y="50"/>
                  </a:lnTo>
                  <a:lnTo>
                    <a:pt x="85" y="56"/>
                  </a:lnTo>
                  <a:lnTo>
                    <a:pt x="85" y="50"/>
                  </a:lnTo>
                  <a:lnTo>
                    <a:pt x="81" y="46"/>
                  </a:lnTo>
                  <a:lnTo>
                    <a:pt x="83" y="50"/>
                  </a:lnTo>
                  <a:lnTo>
                    <a:pt x="83" y="46"/>
                  </a:lnTo>
                  <a:lnTo>
                    <a:pt x="79" y="42"/>
                  </a:lnTo>
                  <a:lnTo>
                    <a:pt x="81" y="46"/>
                  </a:lnTo>
                  <a:lnTo>
                    <a:pt x="81" y="42"/>
                  </a:lnTo>
                  <a:lnTo>
                    <a:pt x="79" y="40"/>
                  </a:lnTo>
                  <a:lnTo>
                    <a:pt x="79" y="38"/>
                  </a:lnTo>
                  <a:lnTo>
                    <a:pt x="73" y="38"/>
                  </a:lnTo>
                  <a:lnTo>
                    <a:pt x="79" y="44"/>
                  </a:lnTo>
                  <a:lnTo>
                    <a:pt x="79" y="38"/>
                  </a:lnTo>
                  <a:lnTo>
                    <a:pt x="77" y="36"/>
                  </a:lnTo>
                  <a:lnTo>
                    <a:pt x="77" y="34"/>
                  </a:lnTo>
                  <a:lnTo>
                    <a:pt x="71" y="34"/>
                  </a:lnTo>
                  <a:lnTo>
                    <a:pt x="77" y="40"/>
                  </a:lnTo>
                  <a:lnTo>
                    <a:pt x="77" y="34"/>
                  </a:lnTo>
                  <a:lnTo>
                    <a:pt x="75" y="32"/>
                  </a:lnTo>
                  <a:lnTo>
                    <a:pt x="75" y="31"/>
                  </a:lnTo>
                  <a:lnTo>
                    <a:pt x="69" y="31"/>
                  </a:lnTo>
                  <a:lnTo>
                    <a:pt x="75" y="36"/>
                  </a:lnTo>
                  <a:lnTo>
                    <a:pt x="75" y="31"/>
                  </a:lnTo>
                  <a:lnTo>
                    <a:pt x="73" y="29"/>
                  </a:lnTo>
                  <a:lnTo>
                    <a:pt x="73" y="27"/>
                  </a:lnTo>
                  <a:lnTo>
                    <a:pt x="67" y="27"/>
                  </a:lnTo>
                  <a:lnTo>
                    <a:pt x="73" y="32"/>
                  </a:lnTo>
                  <a:lnTo>
                    <a:pt x="73" y="29"/>
                  </a:lnTo>
                  <a:lnTo>
                    <a:pt x="71" y="27"/>
                  </a:lnTo>
                  <a:lnTo>
                    <a:pt x="71" y="25"/>
                  </a:lnTo>
                  <a:lnTo>
                    <a:pt x="66" y="25"/>
                  </a:lnTo>
                  <a:lnTo>
                    <a:pt x="71" y="31"/>
                  </a:lnTo>
                  <a:lnTo>
                    <a:pt x="71" y="27"/>
                  </a:lnTo>
                  <a:lnTo>
                    <a:pt x="69" y="25"/>
                  </a:lnTo>
                  <a:lnTo>
                    <a:pt x="66" y="21"/>
                  </a:lnTo>
                  <a:lnTo>
                    <a:pt x="67" y="25"/>
                  </a:lnTo>
                  <a:lnTo>
                    <a:pt x="67" y="21"/>
                  </a:lnTo>
                  <a:lnTo>
                    <a:pt x="66" y="19"/>
                  </a:lnTo>
                  <a:lnTo>
                    <a:pt x="66" y="17"/>
                  </a:lnTo>
                  <a:lnTo>
                    <a:pt x="60" y="17"/>
                  </a:lnTo>
                  <a:lnTo>
                    <a:pt x="66" y="23"/>
                  </a:lnTo>
                  <a:lnTo>
                    <a:pt x="66" y="19"/>
                  </a:lnTo>
                  <a:lnTo>
                    <a:pt x="64" y="17"/>
                  </a:lnTo>
                  <a:lnTo>
                    <a:pt x="64" y="15"/>
                  </a:lnTo>
                  <a:lnTo>
                    <a:pt x="58" y="15"/>
                  </a:lnTo>
                  <a:lnTo>
                    <a:pt x="64" y="21"/>
                  </a:lnTo>
                  <a:lnTo>
                    <a:pt x="64" y="17"/>
                  </a:lnTo>
                  <a:lnTo>
                    <a:pt x="62" y="15"/>
                  </a:lnTo>
                  <a:lnTo>
                    <a:pt x="62" y="13"/>
                  </a:lnTo>
                  <a:lnTo>
                    <a:pt x="56" y="13"/>
                  </a:lnTo>
                  <a:lnTo>
                    <a:pt x="62" y="19"/>
                  </a:lnTo>
                  <a:lnTo>
                    <a:pt x="62" y="15"/>
                  </a:lnTo>
                  <a:lnTo>
                    <a:pt x="60" y="13"/>
                  </a:lnTo>
                  <a:lnTo>
                    <a:pt x="60" y="11"/>
                  </a:lnTo>
                  <a:lnTo>
                    <a:pt x="54" y="11"/>
                  </a:lnTo>
                  <a:lnTo>
                    <a:pt x="60" y="17"/>
                  </a:lnTo>
                  <a:lnTo>
                    <a:pt x="60" y="13"/>
                  </a:lnTo>
                  <a:lnTo>
                    <a:pt x="58" y="11"/>
                  </a:lnTo>
                  <a:lnTo>
                    <a:pt x="58" y="9"/>
                  </a:lnTo>
                  <a:lnTo>
                    <a:pt x="52" y="9"/>
                  </a:lnTo>
                  <a:lnTo>
                    <a:pt x="58" y="15"/>
                  </a:lnTo>
                  <a:lnTo>
                    <a:pt x="58" y="11"/>
                  </a:lnTo>
                  <a:lnTo>
                    <a:pt x="56" y="9"/>
                  </a:lnTo>
                  <a:lnTo>
                    <a:pt x="56" y="7"/>
                  </a:lnTo>
                  <a:lnTo>
                    <a:pt x="48" y="7"/>
                  </a:lnTo>
                  <a:lnTo>
                    <a:pt x="54" y="13"/>
                  </a:lnTo>
                  <a:lnTo>
                    <a:pt x="54" y="9"/>
                  </a:lnTo>
                  <a:lnTo>
                    <a:pt x="52" y="7"/>
                  </a:lnTo>
                  <a:lnTo>
                    <a:pt x="52" y="6"/>
                  </a:lnTo>
                  <a:lnTo>
                    <a:pt x="46" y="6"/>
                  </a:lnTo>
                  <a:lnTo>
                    <a:pt x="50" y="7"/>
                  </a:lnTo>
                  <a:lnTo>
                    <a:pt x="48" y="6"/>
                  </a:lnTo>
                  <a:lnTo>
                    <a:pt x="48" y="4"/>
                  </a:lnTo>
                  <a:lnTo>
                    <a:pt x="41" y="4"/>
                  </a:lnTo>
                  <a:lnTo>
                    <a:pt x="46" y="9"/>
                  </a:lnTo>
                  <a:lnTo>
                    <a:pt x="46" y="6"/>
                  </a:lnTo>
                  <a:lnTo>
                    <a:pt x="44" y="4"/>
                  </a:lnTo>
                  <a:lnTo>
                    <a:pt x="44" y="2"/>
                  </a:lnTo>
                  <a:lnTo>
                    <a:pt x="33" y="2"/>
                  </a:lnTo>
                  <a:lnTo>
                    <a:pt x="39" y="7"/>
                  </a:lnTo>
                  <a:lnTo>
                    <a:pt x="39" y="4"/>
                  </a:lnTo>
                  <a:lnTo>
                    <a:pt x="37" y="2"/>
                  </a:lnTo>
                  <a:lnTo>
                    <a:pt x="37" y="0"/>
                  </a:lnTo>
                  <a:lnTo>
                    <a:pt x="29" y="0"/>
                  </a:lnTo>
                  <a:lnTo>
                    <a:pt x="25" y="4"/>
                  </a:lnTo>
                  <a:lnTo>
                    <a:pt x="25" y="7"/>
                  </a:lnTo>
                  <a:lnTo>
                    <a:pt x="31" y="2"/>
                  </a:lnTo>
                  <a:lnTo>
                    <a:pt x="21" y="2"/>
                  </a:lnTo>
                  <a:lnTo>
                    <a:pt x="17" y="6"/>
                  </a:lnTo>
                  <a:lnTo>
                    <a:pt x="17" y="9"/>
                  </a:lnTo>
                  <a:lnTo>
                    <a:pt x="23" y="4"/>
                  </a:lnTo>
                  <a:lnTo>
                    <a:pt x="17" y="4"/>
                  </a:lnTo>
                  <a:lnTo>
                    <a:pt x="14" y="7"/>
                  </a:lnTo>
                  <a:lnTo>
                    <a:pt x="14" y="11"/>
                  </a:lnTo>
                  <a:lnTo>
                    <a:pt x="19" y="6"/>
                  </a:lnTo>
                  <a:lnTo>
                    <a:pt x="15" y="6"/>
                  </a:lnTo>
                  <a:lnTo>
                    <a:pt x="14" y="7"/>
                  </a:lnTo>
                  <a:lnTo>
                    <a:pt x="2" y="19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6" y="19"/>
                  </a:lnTo>
                  <a:lnTo>
                    <a:pt x="8" y="31"/>
                  </a:lnTo>
                  <a:lnTo>
                    <a:pt x="10" y="31"/>
                  </a:lnTo>
                  <a:lnTo>
                    <a:pt x="10" y="29"/>
                  </a:lnTo>
                  <a:lnTo>
                    <a:pt x="12" y="29"/>
                  </a:lnTo>
                  <a:lnTo>
                    <a:pt x="12" y="27"/>
                  </a:lnTo>
                  <a:lnTo>
                    <a:pt x="12" y="25"/>
                  </a:lnTo>
                  <a:lnTo>
                    <a:pt x="12" y="23"/>
                  </a:lnTo>
                  <a:lnTo>
                    <a:pt x="10" y="27"/>
                  </a:lnTo>
                  <a:lnTo>
                    <a:pt x="21" y="15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21" y="17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5" y="11"/>
                  </a:lnTo>
                  <a:lnTo>
                    <a:pt x="25" y="9"/>
                  </a:lnTo>
                  <a:lnTo>
                    <a:pt x="19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7" y="15"/>
                  </a:lnTo>
                  <a:lnTo>
                    <a:pt x="27" y="13"/>
                  </a:lnTo>
                  <a:lnTo>
                    <a:pt x="29" y="13"/>
                  </a:lnTo>
                  <a:lnTo>
                    <a:pt x="29" y="11"/>
                  </a:lnTo>
                  <a:lnTo>
                    <a:pt x="29" y="9"/>
                  </a:lnTo>
                  <a:lnTo>
                    <a:pt x="29" y="7"/>
                  </a:lnTo>
                  <a:lnTo>
                    <a:pt x="23" y="13"/>
                  </a:lnTo>
                  <a:lnTo>
                    <a:pt x="31" y="13"/>
                  </a:lnTo>
                  <a:lnTo>
                    <a:pt x="33" y="13"/>
                  </a:lnTo>
                  <a:lnTo>
                    <a:pt x="35" y="13"/>
                  </a:lnTo>
                  <a:lnTo>
                    <a:pt x="35" y="11"/>
                  </a:lnTo>
                  <a:lnTo>
                    <a:pt x="37" y="11"/>
                  </a:lnTo>
                  <a:lnTo>
                    <a:pt x="37" y="9"/>
                  </a:lnTo>
                  <a:lnTo>
                    <a:pt x="37" y="7"/>
                  </a:lnTo>
                  <a:lnTo>
                    <a:pt x="37" y="6"/>
                  </a:lnTo>
                  <a:lnTo>
                    <a:pt x="31" y="11"/>
                  </a:lnTo>
                  <a:lnTo>
                    <a:pt x="33" y="11"/>
                  </a:lnTo>
                  <a:lnTo>
                    <a:pt x="27" y="6"/>
                  </a:lnTo>
                  <a:lnTo>
                    <a:pt x="27" y="7"/>
                  </a:lnTo>
                  <a:lnTo>
                    <a:pt x="27" y="9"/>
                  </a:lnTo>
                  <a:lnTo>
                    <a:pt x="27" y="11"/>
                  </a:lnTo>
                  <a:lnTo>
                    <a:pt x="29" y="11"/>
                  </a:lnTo>
                  <a:lnTo>
                    <a:pt x="31" y="13"/>
                  </a:lnTo>
                  <a:lnTo>
                    <a:pt x="33" y="13"/>
                  </a:lnTo>
                  <a:lnTo>
                    <a:pt x="41" y="13"/>
                  </a:lnTo>
                  <a:lnTo>
                    <a:pt x="35" y="7"/>
                  </a:lnTo>
                  <a:lnTo>
                    <a:pt x="35" y="9"/>
                  </a:lnTo>
                  <a:lnTo>
                    <a:pt x="35" y="11"/>
                  </a:lnTo>
                  <a:lnTo>
                    <a:pt x="35" y="13"/>
                  </a:lnTo>
                  <a:lnTo>
                    <a:pt x="37" y="13"/>
                  </a:lnTo>
                  <a:lnTo>
                    <a:pt x="39" y="15"/>
                  </a:lnTo>
                  <a:lnTo>
                    <a:pt x="41" y="15"/>
                  </a:lnTo>
                  <a:lnTo>
                    <a:pt x="44" y="15"/>
                  </a:lnTo>
                  <a:lnTo>
                    <a:pt x="41" y="13"/>
                  </a:lnTo>
                  <a:lnTo>
                    <a:pt x="42" y="15"/>
                  </a:lnTo>
                  <a:lnTo>
                    <a:pt x="44" y="17"/>
                  </a:lnTo>
                  <a:lnTo>
                    <a:pt x="46" y="17"/>
                  </a:lnTo>
                  <a:lnTo>
                    <a:pt x="48" y="17"/>
                  </a:lnTo>
                  <a:lnTo>
                    <a:pt x="42" y="11"/>
                  </a:lnTo>
                  <a:lnTo>
                    <a:pt x="42" y="13"/>
                  </a:lnTo>
                  <a:lnTo>
                    <a:pt x="42" y="15"/>
                  </a:lnTo>
                  <a:lnTo>
                    <a:pt x="42" y="17"/>
                  </a:lnTo>
                  <a:lnTo>
                    <a:pt x="44" y="17"/>
                  </a:lnTo>
                  <a:lnTo>
                    <a:pt x="46" y="19"/>
                  </a:lnTo>
                  <a:lnTo>
                    <a:pt x="48" y="19"/>
                  </a:lnTo>
                  <a:lnTo>
                    <a:pt x="52" y="19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6" y="17"/>
                  </a:lnTo>
                  <a:lnTo>
                    <a:pt x="46" y="19"/>
                  </a:lnTo>
                  <a:lnTo>
                    <a:pt x="48" y="19"/>
                  </a:lnTo>
                  <a:lnTo>
                    <a:pt x="50" y="21"/>
                  </a:lnTo>
                  <a:lnTo>
                    <a:pt x="52" y="21"/>
                  </a:lnTo>
                  <a:lnTo>
                    <a:pt x="54" y="21"/>
                  </a:lnTo>
                  <a:lnTo>
                    <a:pt x="48" y="15"/>
                  </a:lnTo>
                  <a:lnTo>
                    <a:pt x="48" y="17"/>
                  </a:lnTo>
                  <a:lnTo>
                    <a:pt x="48" y="19"/>
                  </a:lnTo>
                  <a:lnTo>
                    <a:pt x="48" y="21"/>
                  </a:lnTo>
                  <a:lnTo>
                    <a:pt x="50" y="21"/>
                  </a:lnTo>
                  <a:lnTo>
                    <a:pt x="52" y="23"/>
                  </a:lnTo>
                  <a:lnTo>
                    <a:pt x="54" y="23"/>
                  </a:lnTo>
                  <a:lnTo>
                    <a:pt x="56" y="23"/>
                  </a:lnTo>
                  <a:lnTo>
                    <a:pt x="50" y="17"/>
                  </a:lnTo>
                  <a:lnTo>
                    <a:pt x="50" y="19"/>
                  </a:lnTo>
                  <a:lnTo>
                    <a:pt x="50" y="21"/>
                  </a:lnTo>
                  <a:lnTo>
                    <a:pt x="50" y="23"/>
                  </a:lnTo>
                  <a:lnTo>
                    <a:pt x="52" y="23"/>
                  </a:lnTo>
                  <a:lnTo>
                    <a:pt x="54" y="25"/>
                  </a:lnTo>
                  <a:lnTo>
                    <a:pt x="56" y="25"/>
                  </a:lnTo>
                  <a:lnTo>
                    <a:pt x="58" y="25"/>
                  </a:lnTo>
                  <a:lnTo>
                    <a:pt x="52" y="19"/>
                  </a:lnTo>
                  <a:lnTo>
                    <a:pt x="52" y="21"/>
                  </a:lnTo>
                  <a:lnTo>
                    <a:pt x="52" y="23"/>
                  </a:lnTo>
                  <a:lnTo>
                    <a:pt x="52" y="25"/>
                  </a:lnTo>
                  <a:lnTo>
                    <a:pt x="54" y="25"/>
                  </a:lnTo>
                  <a:lnTo>
                    <a:pt x="56" y="27"/>
                  </a:lnTo>
                  <a:lnTo>
                    <a:pt x="58" y="27"/>
                  </a:lnTo>
                  <a:lnTo>
                    <a:pt x="60" y="27"/>
                  </a:lnTo>
                  <a:lnTo>
                    <a:pt x="54" y="21"/>
                  </a:lnTo>
                  <a:lnTo>
                    <a:pt x="54" y="23"/>
                  </a:lnTo>
                  <a:lnTo>
                    <a:pt x="54" y="25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8" y="29"/>
                  </a:lnTo>
                  <a:lnTo>
                    <a:pt x="60" y="29"/>
                  </a:lnTo>
                  <a:lnTo>
                    <a:pt x="62" y="29"/>
                  </a:lnTo>
                  <a:lnTo>
                    <a:pt x="56" y="23"/>
                  </a:lnTo>
                  <a:lnTo>
                    <a:pt x="56" y="25"/>
                  </a:lnTo>
                  <a:lnTo>
                    <a:pt x="56" y="27"/>
                  </a:lnTo>
                  <a:lnTo>
                    <a:pt x="56" y="29"/>
                  </a:lnTo>
                  <a:lnTo>
                    <a:pt x="58" y="29"/>
                  </a:lnTo>
                  <a:lnTo>
                    <a:pt x="62" y="32"/>
                  </a:lnTo>
                  <a:lnTo>
                    <a:pt x="60" y="29"/>
                  </a:lnTo>
                  <a:lnTo>
                    <a:pt x="60" y="31"/>
                  </a:lnTo>
                  <a:lnTo>
                    <a:pt x="60" y="32"/>
                  </a:lnTo>
                  <a:lnTo>
                    <a:pt x="60" y="34"/>
                  </a:lnTo>
                  <a:lnTo>
                    <a:pt x="62" y="34"/>
                  </a:lnTo>
                  <a:lnTo>
                    <a:pt x="64" y="36"/>
                  </a:lnTo>
                  <a:lnTo>
                    <a:pt x="66" y="36"/>
                  </a:lnTo>
                  <a:lnTo>
                    <a:pt x="67" y="36"/>
                  </a:lnTo>
                  <a:lnTo>
                    <a:pt x="62" y="31"/>
                  </a:lnTo>
                  <a:lnTo>
                    <a:pt x="62" y="32"/>
                  </a:lnTo>
                  <a:lnTo>
                    <a:pt x="62" y="34"/>
                  </a:lnTo>
                  <a:lnTo>
                    <a:pt x="62" y="36"/>
                  </a:lnTo>
                  <a:lnTo>
                    <a:pt x="64" y="36"/>
                  </a:lnTo>
                  <a:lnTo>
                    <a:pt x="66" y="38"/>
                  </a:lnTo>
                  <a:lnTo>
                    <a:pt x="67" y="38"/>
                  </a:lnTo>
                  <a:lnTo>
                    <a:pt x="69" y="38"/>
                  </a:lnTo>
                  <a:lnTo>
                    <a:pt x="64" y="32"/>
                  </a:lnTo>
                  <a:lnTo>
                    <a:pt x="64" y="36"/>
                  </a:lnTo>
                  <a:lnTo>
                    <a:pt x="64" y="38"/>
                  </a:lnTo>
                  <a:lnTo>
                    <a:pt x="64" y="40"/>
                  </a:lnTo>
                  <a:lnTo>
                    <a:pt x="66" y="40"/>
                  </a:lnTo>
                  <a:lnTo>
                    <a:pt x="67" y="42"/>
                  </a:lnTo>
                  <a:lnTo>
                    <a:pt x="69" y="42"/>
                  </a:lnTo>
                  <a:lnTo>
                    <a:pt x="71" y="42"/>
                  </a:lnTo>
                  <a:lnTo>
                    <a:pt x="66" y="36"/>
                  </a:lnTo>
                  <a:lnTo>
                    <a:pt x="66" y="40"/>
                  </a:lnTo>
                  <a:lnTo>
                    <a:pt x="66" y="42"/>
                  </a:lnTo>
                  <a:lnTo>
                    <a:pt x="66" y="44"/>
                  </a:lnTo>
                  <a:lnTo>
                    <a:pt x="67" y="44"/>
                  </a:lnTo>
                  <a:lnTo>
                    <a:pt x="69" y="46"/>
                  </a:lnTo>
                  <a:lnTo>
                    <a:pt x="71" y="46"/>
                  </a:lnTo>
                  <a:lnTo>
                    <a:pt x="73" y="46"/>
                  </a:lnTo>
                  <a:lnTo>
                    <a:pt x="67" y="40"/>
                  </a:lnTo>
                  <a:lnTo>
                    <a:pt x="67" y="44"/>
                  </a:lnTo>
                  <a:lnTo>
                    <a:pt x="67" y="46"/>
                  </a:lnTo>
                  <a:lnTo>
                    <a:pt x="67" y="48"/>
                  </a:lnTo>
                  <a:lnTo>
                    <a:pt x="69" y="48"/>
                  </a:lnTo>
                  <a:lnTo>
                    <a:pt x="71" y="50"/>
                  </a:lnTo>
                  <a:lnTo>
                    <a:pt x="73" y="50"/>
                  </a:lnTo>
                  <a:lnTo>
                    <a:pt x="75" y="50"/>
                  </a:lnTo>
                  <a:lnTo>
                    <a:pt x="69" y="44"/>
                  </a:lnTo>
                  <a:lnTo>
                    <a:pt x="69" y="46"/>
                  </a:lnTo>
                  <a:lnTo>
                    <a:pt x="69" y="48"/>
                  </a:lnTo>
                  <a:lnTo>
                    <a:pt x="69" y="50"/>
                  </a:lnTo>
                  <a:lnTo>
                    <a:pt x="71" y="50"/>
                  </a:lnTo>
                  <a:lnTo>
                    <a:pt x="73" y="52"/>
                  </a:lnTo>
                  <a:lnTo>
                    <a:pt x="71" y="48"/>
                  </a:lnTo>
                  <a:lnTo>
                    <a:pt x="71" y="50"/>
                  </a:lnTo>
                  <a:lnTo>
                    <a:pt x="71" y="52"/>
                  </a:lnTo>
                  <a:lnTo>
                    <a:pt x="71" y="54"/>
                  </a:lnTo>
                  <a:lnTo>
                    <a:pt x="73" y="54"/>
                  </a:lnTo>
                  <a:lnTo>
                    <a:pt x="75" y="56"/>
                  </a:lnTo>
                  <a:lnTo>
                    <a:pt x="73" y="52"/>
                  </a:lnTo>
                  <a:lnTo>
                    <a:pt x="73" y="56"/>
                  </a:lnTo>
                  <a:lnTo>
                    <a:pt x="73" y="58"/>
                  </a:lnTo>
                  <a:lnTo>
                    <a:pt x="73" y="59"/>
                  </a:lnTo>
                  <a:lnTo>
                    <a:pt x="75" y="59"/>
                  </a:lnTo>
                  <a:lnTo>
                    <a:pt x="77" y="61"/>
                  </a:lnTo>
                  <a:lnTo>
                    <a:pt x="79" y="61"/>
                  </a:lnTo>
                  <a:lnTo>
                    <a:pt x="81" y="61"/>
                  </a:lnTo>
                  <a:lnTo>
                    <a:pt x="75" y="56"/>
                  </a:lnTo>
                  <a:lnTo>
                    <a:pt x="75" y="59"/>
                  </a:lnTo>
                  <a:lnTo>
                    <a:pt x="75" y="61"/>
                  </a:lnTo>
                  <a:lnTo>
                    <a:pt x="75" y="63"/>
                  </a:lnTo>
                  <a:lnTo>
                    <a:pt x="77" y="63"/>
                  </a:lnTo>
                  <a:lnTo>
                    <a:pt x="79" y="65"/>
                  </a:lnTo>
                  <a:lnTo>
                    <a:pt x="77" y="61"/>
                  </a:lnTo>
                  <a:lnTo>
                    <a:pt x="77" y="63"/>
                  </a:lnTo>
                  <a:lnTo>
                    <a:pt x="77" y="65"/>
                  </a:lnTo>
                  <a:lnTo>
                    <a:pt x="77" y="67"/>
                  </a:lnTo>
                  <a:lnTo>
                    <a:pt x="79" y="67"/>
                  </a:lnTo>
                  <a:lnTo>
                    <a:pt x="81" y="69"/>
                  </a:lnTo>
                  <a:lnTo>
                    <a:pt x="79" y="65"/>
                  </a:lnTo>
                  <a:lnTo>
                    <a:pt x="79" y="69"/>
                  </a:lnTo>
                  <a:lnTo>
                    <a:pt x="79" y="71"/>
                  </a:lnTo>
                  <a:lnTo>
                    <a:pt x="79" y="73"/>
                  </a:lnTo>
                  <a:lnTo>
                    <a:pt x="81" y="73"/>
                  </a:lnTo>
                  <a:lnTo>
                    <a:pt x="83" y="75"/>
                  </a:lnTo>
                  <a:lnTo>
                    <a:pt x="81" y="71"/>
                  </a:lnTo>
                  <a:lnTo>
                    <a:pt x="81" y="73"/>
                  </a:lnTo>
                  <a:lnTo>
                    <a:pt x="81" y="75"/>
                  </a:lnTo>
                  <a:lnTo>
                    <a:pt x="81" y="77"/>
                  </a:lnTo>
                  <a:lnTo>
                    <a:pt x="83" y="77"/>
                  </a:lnTo>
                  <a:lnTo>
                    <a:pt x="85" y="79"/>
                  </a:lnTo>
                  <a:lnTo>
                    <a:pt x="83" y="75"/>
                  </a:lnTo>
                  <a:lnTo>
                    <a:pt x="83" y="79"/>
                  </a:lnTo>
                  <a:lnTo>
                    <a:pt x="83" y="81"/>
                  </a:lnTo>
                  <a:lnTo>
                    <a:pt x="83" y="83"/>
                  </a:lnTo>
                  <a:lnTo>
                    <a:pt x="85" y="83"/>
                  </a:lnTo>
                  <a:lnTo>
                    <a:pt x="87" y="84"/>
                  </a:lnTo>
                  <a:lnTo>
                    <a:pt x="85" y="81"/>
                  </a:lnTo>
                  <a:lnTo>
                    <a:pt x="85" y="83"/>
                  </a:lnTo>
                  <a:lnTo>
                    <a:pt x="85" y="84"/>
                  </a:lnTo>
                  <a:lnTo>
                    <a:pt x="85" y="86"/>
                  </a:lnTo>
                  <a:lnTo>
                    <a:pt x="87" y="86"/>
                  </a:lnTo>
                  <a:lnTo>
                    <a:pt x="89" y="88"/>
                  </a:lnTo>
                  <a:lnTo>
                    <a:pt x="87" y="84"/>
                  </a:lnTo>
                  <a:lnTo>
                    <a:pt x="87" y="86"/>
                  </a:lnTo>
                  <a:lnTo>
                    <a:pt x="87" y="88"/>
                  </a:lnTo>
                  <a:lnTo>
                    <a:pt x="87" y="90"/>
                  </a:lnTo>
                  <a:lnTo>
                    <a:pt x="89" y="90"/>
                  </a:lnTo>
                  <a:lnTo>
                    <a:pt x="91" y="92"/>
                  </a:lnTo>
                  <a:lnTo>
                    <a:pt x="89" y="88"/>
                  </a:lnTo>
                  <a:lnTo>
                    <a:pt x="89" y="92"/>
                  </a:lnTo>
                  <a:lnTo>
                    <a:pt x="89" y="94"/>
                  </a:lnTo>
                  <a:lnTo>
                    <a:pt x="89" y="96"/>
                  </a:lnTo>
                  <a:lnTo>
                    <a:pt x="91" y="96"/>
                  </a:lnTo>
                  <a:lnTo>
                    <a:pt x="92" y="98"/>
                  </a:lnTo>
                  <a:lnTo>
                    <a:pt x="91" y="94"/>
                  </a:lnTo>
                  <a:lnTo>
                    <a:pt x="91" y="98"/>
                  </a:lnTo>
                  <a:lnTo>
                    <a:pt x="91" y="100"/>
                  </a:lnTo>
                  <a:lnTo>
                    <a:pt x="91" y="102"/>
                  </a:lnTo>
                  <a:lnTo>
                    <a:pt x="92" y="102"/>
                  </a:lnTo>
                  <a:lnTo>
                    <a:pt x="94" y="104"/>
                  </a:lnTo>
                  <a:lnTo>
                    <a:pt x="92" y="100"/>
                  </a:lnTo>
                  <a:lnTo>
                    <a:pt x="92" y="102"/>
                  </a:lnTo>
                  <a:lnTo>
                    <a:pt x="92" y="104"/>
                  </a:lnTo>
                  <a:lnTo>
                    <a:pt x="92" y="106"/>
                  </a:lnTo>
                  <a:lnTo>
                    <a:pt x="94" y="106"/>
                  </a:lnTo>
                  <a:lnTo>
                    <a:pt x="96" y="108"/>
                  </a:lnTo>
                  <a:lnTo>
                    <a:pt x="94" y="104"/>
                  </a:lnTo>
                  <a:lnTo>
                    <a:pt x="94" y="108"/>
                  </a:lnTo>
                  <a:lnTo>
                    <a:pt x="94" y="109"/>
                  </a:lnTo>
                  <a:lnTo>
                    <a:pt x="94" y="111"/>
                  </a:lnTo>
                  <a:lnTo>
                    <a:pt x="96" y="111"/>
                  </a:lnTo>
                  <a:lnTo>
                    <a:pt x="98" y="113"/>
                  </a:lnTo>
                  <a:lnTo>
                    <a:pt x="96" y="109"/>
                  </a:lnTo>
                  <a:lnTo>
                    <a:pt x="96" y="115"/>
                  </a:lnTo>
                  <a:lnTo>
                    <a:pt x="96" y="117"/>
                  </a:lnTo>
                  <a:lnTo>
                    <a:pt x="96" y="119"/>
                  </a:lnTo>
                  <a:lnTo>
                    <a:pt x="98" y="119"/>
                  </a:lnTo>
                  <a:lnTo>
                    <a:pt x="100" y="121"/>
                  </a:lnTo>
                  <a:lnTo>
                    <a:pt x="102" y="121"/>
                  </a:lnTo>
                  <a:lnTo>
                    <a:pt x="104" y="121"/>
                  </a:lnTo>
                  <a:lnTo>
                    <a:pt x="98" y="115"/>
                  </a:lnTo>
                  <a:lnTo>
                    <a:pt x="98" y="119"/>
                  </a:lnTo>
                  <a:lnTo>
                    <a:pt x="98" y="121"/>
                  </a:lnTo>
                  <a:lnTo>
                    <a:pt x="98" y="123"/>
                  </a:lnTo>
                  <a:lnTo>
                    <a:pt x="100" y="123"/>
                  </a:lnTo>
                  <a:lnTo>
                    <a:pt x="102" y="125"/>
                  </a:lnTo>
                  <a:lnTo>
                    <a:pt x="100" y="121"/>
                  </a:lnTo>
                  <a:lnTo>
                    <a:pt x="100" y="127"/>
                  </a:lnTo>
                  <a:lnTo>
                    <a:pt x="100" y="129"/>
                  </a:lnTo>
                  <a:lnTo>
                    <a:pt x="100" y="131"/>
                  </a:lnTo>
                  <a:lnTo>
                    <a:pt x="102" y="131"/>
                  </a:lnTo>
                  <a:lnTo>
                    <a:pt x="104" y="133"/>
                  </a:lnTo>
                  <a:lnTo>
                    <a:pt x="102" y="129"/>
                  </a:lnTo>
                  <a:lnTo>
                    <a:pt x="102" y="135"/>
                  </a:lnTo>
                  <a:lnTo>
                    <a:pt x="102" y="136"/>
                  </a:lnTo>
                  <a:lnTo>
                    <a:pt x="102" y="138"/>
                  </a:lnTo>
                  <a:lnTo>
                    <a:pt x="104" y="138"/>
                  </a:lnTo>
                  <a:lnTo>
                    <a:pt x="106" y="140"/>
                  </a:lnTo>
                  <a:lnTo>
                    <a:pt x="108" y="140"/>
                  </a:lnTo>
                  <a:lnTo>
                    <a:pt x="110" y="140"/>
                  </a:lnTo>
                  <a:lnTo>
                    <a:pt x="104" y="135"/>
                  </a:lnTo>
                  <a:lnTo>
                    <a:pt x="104" y="140"/>
                  </a:lnTo>
                  <a:lnTo>
                    <a:pt x="104" y="142"/>
                  </a:lnTo>
                  <a:lnTo>
                    <a:pt x="104" y="144"/>
                  </a:lnTo>
                  <a:lnTo>
                    <a:pt x="106" y="144"/>
                  </a:lnTo>
                  <a:lnTo>
                    <a:pt x="108" y="146"/>
                  </a:lnTo>
                  <a:lnTo>
                    <a:pt x="106" y="142"/>
                  </a:lnTo>
                  <a:lnTo>
                    <a:pt x="106" y="148"/>
                  </a:lnTo>
                  <a:lnTo>
                    <a:pt x="106" y="150"/>
                  </a:lnTo>
                  <a:lnTo>
                    <a:pt x="106" y="152"/>
                  </a:lnTo>
                  <a:lnTo>
                    <a:pt x="108" y="152"/>
                  </a:lnTo>
                  <a:lnTo>
                    <a:pt x="110" y="154"/>
                  </a:lnTo>
                  <a:lnTo>
                    <a:pt x="108" y="150"/>
                  </a:lnTo>
                  <a:lnTo>
                    <a:pt x="108" y="154"/>
                  </a:lnTo>
                  <a:lnTo>
                    <a:pt x="108" y="156"/>
                  </a:lnTo>
                  <a:lnTo>
                    <a:pt x="108" y="158"/>
                  </a:lnTo>
                  <a:lnTo>
                    <a:pt x="110" y="158"/>
                  </a:lnTo>
                  <a:lnTo>
                    <a:pt x="112" y="160"/>
                  </a:lnTo>
                  <a:lnTo>
                    <a:pt x="110" y="156"/>
                  </a:lnTo>
                  <a:lnTo>
                    <a:pt x="110" y="160"/>
                  </a:lnTo>
                  <a:lnTo>
                    <a:pt x="110" y="161"/>
                  </a:lnTo>
                  <a:lnTo>
                    <a:pt x="110" y="163"/>
                  </a:lnTo>
                  <a:lnTo>
                    <a:pt x="112" y="163"/>
                  </a:lnTo>
                  <a:lnTo>
                    <a:pt x="114" y="165"/>
                  </a:lnTo>
                  <a:lnTo>
                    <a:pt x="112" y="161"/>
                  </a:lnTo>
                  <a:lnTo>
                    <a:pt x="112" y="167"/>
                  </a:lnTo>
                  <a:lnTo>
                    <a:pt x="112" y="169"/>
                  </a:lnTo>
                  <a:lnTo>
                    <a:pt x="112" y="171"/>
                  </a:lnTo>
                  <a:lnTo>
                    <a:pt x="114" y="171"/>
                  </a:lnTo>
                  <a:lnTo>
                    <a:pt x="116" y="173"/>
                  </a:lnTo>
                  <a:lnTo>
                    <a:pt x="114" y="169"/>
                  </a:lnTo>
                  <a:lnTo>
                    <a:pt x="114" y="173"/>
                  </a:lnTo>
                  <a:lnTo>
                    <a:pt x="114" y="175"/>
                  </a:lnTo>
                  <a:lnTo>
                    <a:pt x="114" y="177"/>
                  </a:lnTo>
                  <a:lnTo>
                    <a:pt x="116" y="177"/>
                  </a:lnTo>
                  <a:lnTo>
                    <a:pt x="118" y="179"/>
                  </a:lnTo>
                  <a:lnTo>
                    <a:pt x="116" y="175"/>
                  </a:lnTo>
                  <a:lnTo>
                    <a:pt x="116" y="181"/>
                  </a:lnTo>
                  <a:lnTo>
                    <a:pt x="116" y="183"/>
                  </a:lnTo>
                  <a:lnTo>
                    <a:pt x="116" y="185"/>
                  </a:lnTo>
                  <a:lnTo>
                    <a:pt x="118" y="185"/>
                  </a:lnTo>
                  <a:lnTo>
                    <a:pt x="119" y="186"/>
                  </a:lnTo>
                  <a:lnTo>
                    <a:pt x="118" y="183"/>
                  </a:lnTo>
                  <a:lnTo>
                    <a:pt x="118" y="186"/>
                  </a:lnTo>
                  <a:lnTo>
                    <a:pt x="118" y="188"/>
                  </a:lnTo>
                  <a:lnTo>
                    <a:pt x="118" y="190"/>
                  </a:lnTo>
                  <a:lnTo>
                    <a:pt x="119" y="190"/>
                  </a:lnTo>
                  <a:lnTo>
                    <a:pt x="121" y="192"/>
                  </a:lnTo>
                  <a:lnTo>
                    <a:pt x="119" y="188"/>
                  </a:lnTo>
                  <a:lnTo>
                    <a:pt x="119" y="192"/>
                  </a:lnTo>
                  <a:lnTo>
                    <a:pt x="119" y="194"/>
                  </a:lnTo>
                  <a:lnTo>
                    <a:pt x="119" y="196"/>
                  </a:lnTo>
                  <a:lnTo>
                    <a:pt x="121" y="196"/>
                  </a:lnTo>
                  <a:lnTo>
                    <a:pt x="123" y="198"/>
                  </a:lnTo>
                  <a:lnTo>
                    <a:pt x="121" y="194"/>
                  </a:lnTo>
                  <a:lnTo>
                    <a:pt x="121" y="200"/>
                  </a:lnTo>
                  <a:lnTo>
                    <a:pt x="121" y="202"/>
                  </a:lnTo>
                  <a:lnTo>
                    <a:pt x="121" y="204"/>
                  </a:lnTo>
                  <a:lnTo>
                    <a:pt x="123" y="204"/>
                  </a:lnTo>
                  <a:lnTo>
                    <a:pt x="125" y="206"/>
                  </a:lnTo>
                  <a:lnTo>
                    <a:pt x="135" y="2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46" name="Freeform 306"/>
            <p:cNvSpPr>
              <a:spLocks/>
            </p:cNvSpPr>
            <p:nvPr/>
          </p:nvSpPr>
          <p:spPr bwMode="auto">
            <a:xfrm>
              <a:off x="1992" y="2491"/>
              <a:ext cx="0" cy="78"/>
            </a:xfrm>
            <a:custGeom>
              <a:avLst/>
              <a:gdLst>
                <a:gd name="T0" fmla="*/ 84 w 98"/>
                <a:gd name="T1" fmla="*/ 4 h 204"/>
                <a:gd name="T2" fmla="*/ 77 w 98"/>
                <a:gd name="T3" fmla="*/ 10 h 204"/>
                <a:gd name="T4" fmla="*/ 71 w 98"/>
                <a:gd name="T5" fmla="*/ 21 h 204"/>
                <a:gd name="T6" fmla="*/ 65 w 98"/>
                <a:gd name="T7" fmla="*/ 27 h 204"/>
                <a:gd name="T8" fmla="*/ 61 w 98"/>
                <a:gd name="T9" fmla="*/ 37 h 204"/>
                <a:gd name="T10" fmla="*/ 55 w 98"/>
                <a:gd name="T11" fmla="*/ 44 h 204"/>
                <a:gd name="T12" fmla="*/ 49 w 98"/>
                <a:gd name="T13" fmla="*/ 56 h 204"/>
                <a:gd name="T14" fmla="*/ 48 w 98"/>
                <a:gd name="T15" fmla="*/ 61 h 204"/>
                <a:gd name="T16" fmla="*/ 42 w 98"/>
                <a:gd name="T17" fmla="*/ 73 h 204"/>
                <a:gd name="T18" fmla="*/ 36 w 98"/>
                <a:gd name="T19" fmla="*/ 86 h 204"/>
                <a:gd name="T20" fmla="*/ 34 w 98"/>
                <a:gd name="T21" fmla="*/ 96 h 204"/>
                <a:gd name="T22" fmla="*/ 26 w 98"/>
                <a:gd name="T23" fmla="*/ 111 h 204"/>
                <a:gd name="T24" fmla="*/ 21 w 98"/>
                <a:gd name="T25" fmla="*/ 121 h 204"/>
                <a:gd name="T26" fmla="*/ 17 w 98"/>
                <a:gd name="T27" fmla="*/ 136 h 204"/>
                <a:gd name="T28" fmla="*/ 13 w 98"/>
                <a:gd name="T29" fmla="*/ 144 h 204"/>
                <a:gd name="T30" fmla="*/ 9 w 98"/>
                <a:gd name="T31" fmla="*/ 163 h 204"/>
                <a:gd name="T32" fmla="*/ 3 w 98"/>
                <a:gd name="T33" fmla="*/ 173 h 204"/>
                <a:gd name="T34" fmla="*/ 5 w 98"/>
                <a:gd name="T35" fmla="*/ 183 h 204"/>
                <a:gd name="T36" fmla="*/ 11 w 98"/>
                <a:gd name="T37" fmla="*/ 190 h 204"/>
                <a:gd name="T38" fmla="*/ 13 w 98"/>
                <a:gd name="T39" fmla="*/ 186 h 204"/>
                <a:gd name="T40" fmla="*/ 13 w 98"/>
                <a:gd name="T41" fmla="*/ 178 h 204"/>
                <a:gd name="T42" fmla="*/ 17 w 98"/>
                <a:gd name="T43" fmla="*/ 169 h 204"/>
                <a:gd name="T44" fmla="*/ 19 w 98"/>
                <a:gd name="T45" fmla="*/ 165 h 204"/>
                <a:gd name="T46" fmla="*/ 21 w 98"/>
                <a:gd name="T47" fmla="*/ 159 h 204"/>
                <a:gd name="T48" fmla="*/ 23 w 98"/>
                <a:gd name="T49" fmla="*/ 154 h 204"/>
                <a:gd name="T50" fmla="*/ 24 w 98"/>
                <a:gd name="T51" fmla="*/ 148 h 204"/>
                <a:gd name="T52" fmla="*/ 24 w 98"/>
                <a:gd name="T53" fmla="*/ 140 h 204"/>
                <a:gd name="T54" fmla="*/ 28 w 98"/>
                <a:gd name="T55" fmla="*/ 137 h 204"/>
                <a:gd name="T56" fmla="*/ 30 w 98"/>
                <a:gd name="T57" fmla="*/ 133 h 204"/>
                <a:gd name="T58" fmla="*/ 32 w 98"/>
                <a:gd name="T59" fmla="*/ 129 h 204"/>
                <a:gd name="T60" fmla="*/ 36 w 98"/>
                <a:gd name="T61" fmla="*/ 119 h 204"/>
                <a:gd name="T62" fmla="*/ 32 w 98"/>
                <a:gd name="T63" fmla="*/ 113 h 204"/>
                <a:gd name="T64" fmla="*/ 38 w 98"/>
                <a:gd name="T65" fmla="*/ 108 h 204"/>
                <a:gd name="T66" fmla="*/ 44 w 98"/>
                <a:gd name="T67" fmla="*/ 100 h 204"/>
                <a:gd name="T68" fmla="*/ 40 w 98"/>
                <a:gd name="T69" fmla="*/ 98 h 204"/>
                <a:gd name="T70" fmla="*/ 46 w 98"/>
                <a:gd name="T71" fmla="*/ 92 h 204"/>
                <a:gd name="T72" fmla="*/ 49 w 98"/>
                <a:gd name="T73" fmla="*/ 85 h 204"/>
                <a:gd name="T74" fmla="*/ 47 w 98"/>
                <a:gd name="T75" fmla="*/ 81 h 204"/>
                <a:gd name="T76" fmla="*/ 48 w 98"/>
                <a:gd name="T77" fmla="*/ 77 h 204"/>
                <a:gd name="T78" fmla="*/ 53 w 98"/>
                <a:gd name="T79" fmla="*/ 71 h 204"/>
                <a:gd name="T80" fmla="*/ 59 w 98"/>
                <a:gd name="T81" fmla="*/ 63 h 204"/>
                <a:gd name="T82" fmla="*/ 61 w 98"/>
                <a:gd name="T83" fmla="*/ 61 h 204"/>
                <a:gd name="T84" fmla="*/ 61 w 98"/>
                <a:gd name="T85" fmla="*/ 58 h 204"/>
                <a:gd name="T86" fmla="*/ 67 w 98"/>
                <a:gd name="T87" fmla="*/ 50 h 204"/>
                <a:gd name="T88" fmla="*/ 69 w 98"/>
                <a:gd name="T89" fmla="*/ 48 h 204"/>
                <a:gd name="T90" fmla="*/ 69 w 98"/>
                <a:gd name="T91" fmla="*/ 42 h 204"/>
                <a:gd name="T92" fmla="*/ 73 w 98"/>
                <a:gd name="T93" fmla="*/ 40 h 204"/>
                <a:gd name="T94" fmla="*/ 74 w 98"/>
                <a:gd name="T95" fmla="*/ 37 h 204"/>
                <a:gd name="T96" fmla="*/ 77 w 98"/>
                <a:gd name="T97" fmla="*/ 29 h 204"/>
                <a:gd name="T98" fmla="*/ 79 w 98"/>
                <a:gd name="T99" fmla="*/ 27 h 204"/>
                <a:gd name="T100" fmla="*/ 76 w 98"/>
                <a:gd name="T101" fmla="*/ 25 h 204"/>
                <a:gd name="T102" fmla="*/ 80 w 98"/>
                <a:gd name="T103" fmla="*/ 21 h 204"/>
                <a:gd name="T104" fmla="*/ 84 w 98"/>
                <a:gd name="T105" fmla="*/ 20 h 204"/>
                <a:gd name="T106" fmla="*/ 86 w 98"/>
                <a:gd name="T107" fmla="*/ 19 h 204"/>
                <a:gd name="T108" fmla="*/ 88 w 98"/>
                <a:gd name="T109" fmla="*/ 15 h 204"/>
                <a:gd name="T110" fmla="*/ 90 w 98"/>
                <a:gd name="T111" fmla="*/ 13 h 204"/>
                <a:gd name="T112" fmla="*/ 88 w 98"/>
                <a:gd name="T113" fmla="*/ 0 h 20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98" h="204">
                  <a:moveTo>
                    <a:pt x="94" y="0"/>
                  </a:moveTo>
                  <a:lnTo>
                    <a:pt x="90" y="0"/>
                  </a:lnTo>
                  <a:lnTo>
                    <a:pt x="86" y="4"/>
                  </a:lnTo>
                  <a:lnTo>
                    <a:pt x="86" y="8"/>
                  </a:lnTo>
                  <a:lnTo>
                    <a:pt x="92" y="2"/>
                  </a:lnTo>
                  <a:lnTo>
                    <a:pt x="88" y="2"/>
                  </a:lnTo>
                  <a:lnTo>
                    <a:pt x="84" y="6"/>
                  </a:lnTo>
                  <a:lnTo>
                    <a:pt x="84" y="10"/>
                  </a:lnTo>
                  <a:lnTo>
                    <a:pt x="90" y="4"/>
                  </a:lnTo>
                  <a:lnTo>
                    <a:pt x="86" y="4"/>
                  </a:lnTo>
                  <a:lnTo>
                    <a:pt x="82" y="8"/>
                  </a:lnTo>
                  <a:lnTo>
                    <a:pt x="82" y="13"/>
                  </a:lnTo>
                  <a:lnTo>
                    <a:pt x="88" y="8"/>
                  </a:lnTo>
                  <a:lnTo>
                    <a:pt x="84" y="8"/>
                  </a:lnTo>
                  <a:lnTo>
                    <a:pt x="80" y="12"/>
                  </a:lnTo>
                  <a:lnTo>
                    <a:pt x="80" y="15"/>
                  </a:lnTo>
                  <a:lnTo>
                    <a:pt x="86" y="10"/>
                  </a:lnTo>
                  <a:lnTo>
                    <a:pt x="82" y="10"/>
                  </a:lnTo>
                  <a:lnTo>
                    <a:pt x="78" y="13"/>
                  </a:lnTo>
                  <a:lnTo>
                    <a:pt x="78" y="17"/>
                  </a:lnTo>
                  <a:lnTo>
                    <a:pt x="80" y="13"/>
                  </a:lnTo>
                  <a:lnTo>
                    <a:pt x="77" y="17"/>
                  </a:lnTo>
                  <a:lnTo>
                    <a:pt x="77" y="21"/>
                  </a:lnTo>
                  <a:lnTo>
                    <a:pt x="82" y="15"/>
                  </a:lnTo>
                  <a:lnTo>
                    <a:pt x="78" y="15"/>
                  </a:lnTo>
                  <a:lnTo>
                    <a:pt x="75" y="19"/>
                  </a:lnTo>
                  <a:lnTo>
                    <a:pt x="75" y="23"/>
                  </a:lnTo>
                  <a:lnTo>
                    <a:pt x="77" y="19"/>
                  </a:lnTo>
                  <a:lnTo>
                    <a:pt x="73" y="23"/>
                  </a:lnTo>
                  <a:lnTo>
                    <a:pt x="73" y="27"/>
                  </a:lnTo>
                  <a:lnTo>
                    <a:pt x="78" y="21"/>
                  </a:lnTo>
                  <a:lnTo>
                    <a:pt x="75" y="21"/>
                  </a:lnTo>
                  <a:lnTo>
                    <a:pt x="71" y="25"/>
                  </a:lnTo>
                  <a:lnTo>
                    <a:pt x="71" y="29"/>
                  </a:lnTo>
                  <a:lnTo>
                    <a:pt x="73" y="25"/>
                  </a:lnTo>
                  <a:lnTo>
                    <a:pt x="69" y="29"/>
                  </a:lnTo>
                  <a:lnTo>
                    <a:pt x="69" y="33"/>
                  </a:lnTo>
                  <a:lnTo>
                    <a:pt x="75" y="27"/>
                  </a:lnTo>
                  <a:lnTo>
                    <a:pt x="71" y="27"/>
                  </a:lnTo>
                  <a:lnTo>
                    <a:pt x="67" y="31"/>
                  </a:lnTo>
                  <a:lnTo>
                    <a:pt x="67" y="37"/>
                  </a:lnTo>
                  <a:lnTo>
                    <a:pt x="73" y="31"/>
                  </a:lnTo>
                  <a:lnTo>
                    <a:pt x="69" y="31"/>
                  </a:lnTo>
                  <a:lnTo>
                    <a:pt x="65" y="35"/>
                  </a:lnTo>
                  <a:lnTo>
                    <a:pt x="65" y="39"/>
                  </a:lnTo>
                  <a:lnTo>
                    <a:pt x="67" y="35"/>
                  </a:lnTo>
                  <a:lnTo>
                    <a:pt x="63" y="39"/>
                  </a:lnTo>
                  <a:lnTo>
                    <a:pt x="63" y="42"/>
                  </a:lnTo>
                  <a:lnTo>
                    <a:pt x="65" y="39"/>
                  </a:lnTo>
                  <a:lnTo>
                    <a:pt x="61" y="42"/>
                  </a:lnTo>
                  <a:lnTo>
                    <a:pt x="61" y="48"/>
                  </a:lnTo>
                  <a:lnTo>
                    <a:pt x="67" y="42"/>
                  </a:lnTo>
                  <a:lnTo>
                    <a:pt x="63" y="42"/>
                  </a:lnTo>
                  <a:lnTo>
                    <a:pt x="59" y="46"/>
                  </a:lnTo>
                  <a:lnTo>
                    <a:pt x="59" y="50"/>
                  </a:lnTo>
                  <a:lnTo>
                    <a:pt x="61" y="46"/>
                  </a:lnTo>
                  <a:lnTo>
                    <a:pt x="57" y="50"/>
                  </a:lnTo>
                  <a:lnTo>
                    <a:pt x="57" y="54"/>
                  </a:lnTo>
                  <a:lnTo>
                    <a:pt x="59" y="50"/>
                  </a:lnTo>
                  <a:lnTo>
                    <a:pt x="55" y="54"/>
                  </a:lnTo>
                  <a:lnTo>
                    <a:pt x="55" y="58"/>
                  </a:lnTo>
                  <a:lnTo>
                    <a:pt x="57" y="54"/>
                  </a:lnTo>
                  <a:lnTo>
                    <a:pt x="53" y="58"/>
                  </a:lnTo>
                  <a:lnTo>
                    <a:pt x="53" y="64"/>
                  </a:lnTo>
                  <a:lnTo>
                    <a:pt x="59" y="58"/>
                  </a:lnTo>
                  <a:lnTo>
                    <a:pt x="55" y="58"/>
                  </a:lnTo>
                  <a:lnTo>
                    <a:pt x="52" y="62"/>
                  </a:lnTo>
                  <a:lnTo>
                    <a:pt x="52" y="65"/>
                  </a:lnTo>
                  <a:lnTo>
                    <a:pt x="53" y="62"/>
                  </a:lnTo>
                  <a:lnTo>
                    <a:pt x="50" y="65"/>
                  </a:lnTo>
                  <a:lnTo>
                    <a:pt x="50" y="69"/>
                  </a:lnTo>
                  <a:lnTo>
                    <a:pt x="52" y="65"/>
                  </a:lnTo>
                  <a:lnTo>
                    <a:pt x="48" y="69"/>
                  </a:lnTo>
                  <a:lnTo>
                    <a:pt x="48" y="75"/>
                  </a:lnTo>
                  <a:lnTo>
                    <a:pt x="53" y="69"/>
                  </a:lnTo>
                  <a:lnTo>
                    <a:pt x="50" y="69"/>
                  </a:lnTo>
                  <a:lnTo>
                    <a:pt x="46" y="73"/>
                  </a:lnTo>
                  <a:lnTo>
                    <a:pt x="46" y="79"/>
                  </a:lnTo>
                  <a:lnTo>
                    <a:pt x="52" y="73"/>
                  </a:lnTo>
                  <a:lnTo>
                    <a:pt x="48" y="73"/>
                  </a:lnTo>
                  <a:lnTo>
                    <a:pt x="44" y="77"/>
                  </a:lnTo>
                  <a:lnTo>
                    <a:pt x="44" y="83"/>
                  </a:lnTo>
                  <a:lnTo>
                    <a:pt x="46" y="79"/>
                  </a:lnTo>
                  <a:lnTo>
                    <a:pt x="42" y="83"/>
                  </a:lnTo>
                  <a:lnTo>
                    <a:pt x="42" y="87"/>
                  </a:lnTo>
                  <a:lnTo>
                    <a:pt x="44" y="83"/>
                  </a:lnTo>
                  <a:lnTo>
                    <a:pt x="40" y="87"/>
                  </a:lnTo>
                  <a:lnTo>
                    <a:pt x="40" y="90"/>
                  </a:lnTo>
                  <a:lnTo>
                    <a:pt x="42" y="87"/>
                  </a:lnTo>
                  <a:lnTo>
                    <a:pt x="38" y="90"/>
                  </a:lnTo>
                  <a:lnTo>
                    <a:pt x="38" y="96"/>
                  </a:lnTo>
                  <a:lnTo>
                    <a:pt x="44" y="90"/>
                  </a:lnTo>
                  <a:lnTo>
                    <a:pt x="40" y="90"/>
                  </a:lnTo>
                  <a:lnTo>
                    <a:pt x="36" y="94"/>
                  </a:lnTo>
                  <a:lnTo>
                    <a:pt x="36" y="100"/>
                  </a:lnTo>
                  <a:lnTo>
                    <a:pt x="38" y="96"/>
                  </a:lnTo>
                  <a:lnTo>
                    <a:pt x="34" y="100"/>
                  </a:lnTo>
                  <a:lnTo>
                    <a:pt x="34" y="104"/>
                  </a:lnTo>
                  <a:lnTo>
                    <a:pt x="36" y="100"/>
                  </a:lnTo>
                  <a:lnTo>
                    <a:pt x="32" y="104"/>
                  </a:lnTo>
                  <a:lnTo>
                    <a:pt x="32" y="108"/>
                  </a:lnTo>
                  <a:lnTo>
                    <a:pt x="34" y="104"/>
                  </a:lnTo>
                  <a:lnTo>
                    <a:pt x="30" y="108"/>
                  </a:lnTo>
                  <a:lnTo>
                    <a:pt x="30" y="114"/>
                  </a:lnTo>
                  <a:lnTo>
                    <a:pt x="36" y="108"/>
                  </a:lnTo>
                  <a:lnTo>
                    <a:pt x="32" y="108"/>
                  </a:lnTo>
                  <a:lnTo>
                    <a:pt x="28" y="112"/>
                  </a:lnTo>
                  <a:lnTo>
                    <a:pt x="28" y="117"/>
                  </a:lnTo>
                  <a:lnTo>
                    <a:pt x="30" y="114"/>
                  </a:lnTo>
                  <a:lnTo>
                    <a:pt x="26" y="117"/>
                  </a:lnTo>
                  <a:lnTo>
                    <a:pt x="26" y="123"/>
                  </a:lnTo>
                  <a:lnTo>
                    <a:pt x="28" y="119"/>
                  </a:lnTo>
                  <a:lnTo>
                    <a:pt x="25" y="123"/>
                  </a:lnTo>
                  <a:lnTo>
                    <a:pt x="25" y="129"/>
                  </a:lnTo>
                  <a:lnTo>
                    <a:pt x="30" y="123"/>
                  </a:lnTo>
                  <a:lnTo>
                    <a:pt x="26" y="123"/>
                  </a:lnTo>
                  <a:lnTo>
                    <a:pt x="23" y="127"/>
                  </a:lnTo>
                  <a:lnTo>
                    <a:pt x="23" y="133"/>
                  </a:lnTo>
                  <a:lnTo>
                    <a:pt x="28" y="127"/>
                  </a:lnTo>
                  <a:lnTo>
                    <a:pt x="25" y="127"/>
                  </a:lnTo>
                  <a:lnTo>
                    <a:pt x="21" y="131"/>
                  </a:lnTo>
                  <a:lnTo>
                    <a:pt x="21" y="139"/>
                  </a:lnTo>
                  <a:lnTo>
                    <a:pt x="26" y="133"/>
                  </a:lnTo>
                  <a:lnTo>
                    <a:pt x="23" y="133"/>
                  </a:lnTo>
                  <a:lnTo>
                    <a:pt x="19" y="137"/>
                  </a:lnTo>
                  <a:lnTo>
                    <a:pt x="19" y="142"/>
                  </a:lnTo>
                  <a:lnTo>
                    <a:pt x="21" y="139"/>
                  </a:lnTo>
                  <a:lnTo>
                    <a:pt x="17" y="142"/>
                  </a:lnTo>
                  <a:lnTo>
                    <a:pt x="17" y="148"/>
                  </a:lnTo>
                  <a:lnTo>
                    <a:pt x="19" y="144"/>
                  </a:lnTo>
                  <a:lnTo>
                    <a:pt x="15" y="148"/>
                  </a:lnTo>
                  <a:lnTo>
                    <a:pt x="15" y="154"/>
                  </a:lnTo>
                  <a:lnTo>
                    <a:pt x="21" y="148"/>
                  </a:lnTo>
                  <a:lnTo>
                    <a:pt x="17" y="148"/>
                  </a:lnTo>
                  <a:lnTo>
                    <a:pt x="13" y="152"/>
                  </a:lnTo>
                  <a:lnTo>
                    <a:pt x="13" y="160"/>
                  </a:lnTo>
                  <a:lnTo>
                    <a:pt x="19" y="154"/>
                  </a:lnTo>
                  <a:lnTo>
                    <a:pt x="15" y="154"/>
                  </a:lnTo>
                  <a:lnTo>
                    <a:pt x="11" y="158"/>
                  </a:lnTo>
                  <a:lnTo>
                    <a:pt x="11" y="166"/>
                  </a:lnTo>
                  <a:lnTo>
                    <a:pt x="17" y="160"/>
                  </a:lnTo>
                  <a:lnTo>
                    <a:pt x="13" y="160"/>
                  </a:lnTo>
                  <a:lnTo>
                    <a:pt x="9" y="164"/>
                  </a:lnTo>
                  <a:lnTo>
                    <a:pt x="9" y="171"/>
                  </a:lnTo>
                  <a:lnTo>
                    <a:pt x="15" y="166"/>
                  </a:lnTo>
                  <a:lnTo>
                    <a:pt x="11" y="166"/>
                  </a:lnTo>
                  <a:lnTo>
                    <a:pt x="7" y="169"/>
                  </a:lnTo>
                  <a:lnTo>
                    <a:pt x="7" y="175"/>
                  </a:lnTo>
                  <a:lnTo>
                    <a:pt x="9" y="171"/>
                  </a:lnTo>
                  <a:lnTo>
                    <a:pt x="5" y="175"/>
                  </a:lnTo>
                  <a:lnTo>
                    <a:pt x="5" y="181"/>
                  </a:lnTo>
                  <a:lnTo>
                    <a:pt x="7" y="177"/>
                  </a:lnTo>
                  <a:lnTo>
                    <a:pt x="3" y="181"/>
                  </a:lnTo>
                  <a:lnTo>
                    <a:pt x="3" y="187"/>
                  </a:lnTo>
                  <a:lnTo>
                    <a:pt x="5" y="183"/>
                  </a:lnTo>
                  <a:lnTo>
                    <a:pt x="1" y="187"/>
                  </a:lnTo>
                  <a:lnTo>
                    <a:pt x="1" y="194"/>
                  </a:lnTo>
                  <a:lnTo>
                    <a:pt x="7" y="189"/>
                  </a:lnTo>
                  <a:lnTo>
                    <a:pt x="3" y="189"/>
                  </a:lnTo>
                  <a:lnTo>
                    <a:pt x="0" y="193"/>
                  </a:lnTo>
                  <a:lnTo>
                    <a:pt x="0" y="198"/>
                  </a:lnTo>
                  <a:lnTo>
                    <a:pt x="5" y="193"/>
                  </a:lnTo>
                  <a:lnTo>
                    <a:pt x="3" y="193"/>
                  </a:lnTo>
                  <a:lnTo>
                    <a:pt x="9" y="198"/>
                  </a:lnTo>
                  <a:lnTo>
                    <a:pt x="3" y="204"/>
                  </a:lnTo>
                  <a:lnTo>
                    <a:pt x="5" y="204"/>
                  </a:lnTo>
                  <a:lnTo>
                    <a:pt x="7" y="204"/>
                  </a:lnTo>
                  <a:lnTo>
                    <a:pt x="9" y="204"/>
                  </a:lnTo>
                  <a:lnTo>
                    <a:pt x="9" y="202"/>
                  </a:lnTo>
                  <a:lnTo>
                    <a:pt x="11" y="202"/>
                  </a:lnTo>
                  <a:lnTo>
                    <a:pt x="11" y="200"/>
                  </a:lnTo>
                  <a:lnTo>
                    <a:pt x="11" y="198"/>
                  </a:lnTo>
                  <a:lnTo>
                    <a:pt x="11" y="194"/>
                  </a:lnTo>
                  <a:lnTo>
                    <a:pt x="5" y="200"/>
                  </a:lnTo>
                  <a:lnTo>
                    <a:pt x="7" y="200"/>
                  </a:lnTo>
                  <a:lnTo>
                    <a:pt x="9" y="200"/>
                  </a:lnTo>
                  <a:lnTo>
                    <a:pt x="11" y="200"/>
                  </a:lnTo>
                  <a:lnTo>
                    <a:pt x="11" y="198"/>
                  </a:lnTo>
                  <a:lnTo>
                    <a:pt x="13" y="198"/>
                  </a:lnTo>
                  <a:lnTo>
                    <a:pt x="13" y="196"/>
                  </a:lnTo>
                  <a:lnTo>
                    <a:pt x="13" y="194"/>
                  </a:lnTo>
                  <a:lnTo>
                    <a:pt x="13" y="189"/>
                  </a:lnTo>
                  <a:lnTo>
                    <a:pt x="11" y="193"/>
                  </a:lnTo>
                  <a:lnTo>
                    <a:pt x="13" y="191"/>
                  </a:lnTo>
                  <a:lnTo>
                    <a:pt x="15" y="191"/>
                  </a:lnTo>
                  <a:lnTo>
                    <a:pt x="15" y="189"/>
                  </a:lnTo>
                  <a:lnTo>
                    <a:pt x="15" y="187"/>
                  </a:lnTo>
                  <a:lnTo>
                    <a:pt x="15" y="183"/>
                  </a:lnTo>
                  <a:lnTo>
                    <a:pt x="13" y="187"/>
                  </a:lnTo>
                  <a:lnTo>
                    <a:pt x="15" y="185"/>
                  </a:lnTo>
                  <a:lnTo>
                    <a:pt x="17" y="185"/>
                  </a:lnTo>
                  <a:lnTo>
                    <a:pt x="17" y="183"/>
                  </a:lnTo>
                  <a:lnTo>
                    <a:pt x="17" y="181"/>
                  </a:lnTo>
                  <a:lnTo>
                    <a:pt x="17" y="177"/>
                  </a:lnTo>
                  <a:lnTo>
                    <a:pt x="15" y="181"/>
                  </a:lnTo>
                  <a:lnTo>
                    <a:pt x="17" y="179"/>
                  </a:lnTo>
                  <a:lnTo>
                    <a:pt x="19" y="179"/>
                  </a:lnTo>
                  <a:lnTo>
                    <a:pt x="19" y="177"/>
                  </a:lnTo>
                  <a:lnTo>
                    <a:pt x="19" y="175"/>
                  </a:lnTo>
                  <a:lnTo>
                    <a:pt x="19" y="171"/>
                  </a:lnTo>
                  <a:lnTo>
                    <a:pt x="13" y="177"/>
                  </a:lnTo>
                  <a:lnTo>
                    <a:pt x="15" y="177"/>
                  </a:lnTo>
                  <a:lnTo>
                    <a:pt x="17" y="177"/>
                  </a:lnTo>
                  <a:lnTo>
                    <a:pt x="19" y="177"/>
                  </a:lnTo>
                  <a:lnTo>
                    <a:pt x="19" y="175"/>
                  </a:lnTo>
                  <a:lnTo>
                    <a:pt x="21" y="175"/>
                  </a:lnTo>
                  <a:lnTo>
                    <a:pt x="21" y="173"/>
                  </a:lnTo>
                  <a:lnTo>
                    <a:pt x="21" y="171"/>
                  </a:lnTo>
                  <a:lnTo>
                    <a:pt x="21" y="166"/>
                  </a:lnTo>
                  <a:lnTo>
                    <a:pt x="15" y="171"/>
                  </a:lnTo>
                  <a:lnTo>
                    <a:pt x="17" y="171"/>
                  </a:lnTo>
                  <a:lnTo>
                    <a:pt x="19" y="171"/>
                  </a:lnTo>
                  <a:lnTo>
                    <a:pt x="21" y="171"/>
                  </a:lnTo>
                  <a:lnTo>
                    <a:pt x="21" y="169"/>
                  </a:lnTo>
                  <a:lnTo>
                    <a:pt x="23" y="169"/>
                  </a:lnTo>
                  <a:lnTo>
                    <a:pt x="23" y="167"/>
                  </a:lnTo>
                  <a:lnTo>
                    <a:pt x="23" y="166"/>
                  </a:lnTo>
                  <a:lnTo>
                    <a:pt x="23" y="160"/>
                  </a:lnTo>
                  <a:lnTo>
                    <a:pt x="17" y="166"/>
                  </a:lnTo>
                  <a:lnTo>
                    <a:pt x="19" y="166"/>
                  </a:lnTo>
                  <a:lnTo>
                    <a:pt x="21" y="166"/>
                  </a:lnTo>
                  <a:lnTo>
                    <a:pt x="23" y="166"/>
                  </a:lnTo>
                  <a:lnTo>
                    <a:pt x="23" y="164"/>
                  </a:lnTo>
                  <a:lnTo>
                    <a:pt x="25" y="164"/>
                  </a:lnTo>
                  <a:lnTo>
                    <a:pt x="25" y="162"/>
                  </a:lnTo>
                  <a:lnTo>
                    <a:pt x="25" y="160"/>
                  </a:lnTo>
                  <a:lnTo>
                    <a:pt x="25" y="154"/>
                  </a:lnTo>
                  <a:lnTo>
                    <a:pt x="19" y="160"/>
                  </a:lnTo>
                  <a:lnTo>
                    <a:pt x="21" y="160"/>
                  </a:lnTo>
                  <a:lnTo>
                    <a:pt x="23" y="160"/>
                  </a:lnTo>
                  <a:lnTo>
                    <a:pt x="25" y="160"/>
                  </a:lnTo>
                  <a:lnTo>
                    <a:pt x="25" y="158"/>
                  </a:lnTo>
                  <a:lnTo>
                    <a:pt x="26" y="158"/>
                  </a:lnTo>
                  <a:lnTo>
                    <a:pt x="26" y="156"/>
                  </a:lnTo>
                  <a:lnTo>
                    <a:pt x="26" y="154"/>
                  </a:lnTo>
                  <a:lnTo>
                    <a:pt x="26" y="150"/>
                  </a:lnTo>
                  <a:lnTo>
                    <a:pt x="25" y="154"/>
                  </a:lnTo>
                  <a:lnTo>
                    <a:pt x="26" y="152"/>
                  </a:lnTo>
                  <a:lnTo>
                    <a:pt x="28" y="152"/>
                  </a:lnTo>
                  <a:lnTo>
                    <a:pt x="28" y="150"/>
                  </a:lnTo>
                  <a:lnTo>
                    <a:pt x="28" y="148"/>
                  </a:lnTo>
                  <a:lnTo>
                    <a:pt x="28" y="144"/>
                  </a:lnTo>
                  <a:lnTo>
                    <a:pt x="26" y="148"/>
                  </a:lnTo>
                  <a:lnTo>
                    <a:pt x="28" y="146"/>
                  </a:lnTo>
                  <a:lnTo>
                    <a:pt x="30" y="146"/>
                  </a:lnTo>
                  <a:lnTo>
                    <a:pt x="30" y="144"/>
                  </a:lnTo>
                  <a:lnTo>
                    <a:pt x="30" y="142"/>
                  </a:lnTo>
                  <a:lnTo>
                    <a:pt x="30" y="139"/>
                  </a:lnTo>
                  <a:lnTo>
                    <a:pt x="25" y="144"/>
                  </a:lnTo>
                  <a:lnTo>
                    <a:pt x="26" y="144"/>
                  </a:lnTo>
                  <a:lnTo>
                    <a:pt x="28" y="144"/>
                  </a:lnTo>
                  <a:lnTo>
                    <a:pt x="30" y="144"/>
                  </a:lnTo>
                  <a:lnTo>
                    <a:pt x="30" y="142"/>
                  </a:lnTo>
                  <a:lnTo>
                    <a:pt x="32" y="142"/>
                  </a:lnTo>
                  <a:lnTo>
                    <a:pt x="32" y="141"/>
                  </a:lnTo>
                  <a:lnTo>
                    <a:pt x="32" y="139"/>
                  </a:lnTo>
                  <a:lnTo>
                    <a:pt x="32" y="133"/>
                  </a:lnTo>
                  <a:lnTo>
                    <a:pt x="26" y="139"/>
                  </a:lnTo>
                  <a:lnTo>
                    <a:pt x="28" y="139"/>
                  </a:lnTo>
                  <a:lnTo>
                    <a:pt x="30" y="139"/>
                  </a:lnTo>
                  <a:lnTo>
                    <a:pt x="32" y="139"/>
                  </a:lnTo>
                  <a:lnTo>
                    <a:pt x="32" y="137"/>
                  </a:lnTo>
                  <a:lnTo>
                    <a:pt x="34" y="137"/>
                  </a:lnTo>
                  <a:lnTo>
                    <a:pt x="34" y="135"/>
                  </a:lnTo>
                  <a:lnTo>
                    <a:pt x="34" y="133"/>
                  </a:lnTo>
                  <a:lnTo>
                    <a:pt x="34" y="129"/>
                  </a:lnTo>
                  <a:lnTo>
                    <a:pt x="28" y="135"/>
                  </a:lnTo>
                  <a:lnTo>
                    <a:pt x="30" y="135"/>
                  </a:lnTo>
                  <a:lnTo>
                    <a:pt x="32" y="135"/>
                  </a:lnTo>
                  <a:lnTo>
                    <a:pt x="34" y="135"/>
                  </a:lnTo>
                  <a:lnTo>
                    <a:pt x="34" y="133"/>
                  </a:lnTo>
                  <a:lnTo>
                    <a:pt x="36" y="133"/>
                  </a:lnTo>
                  <a:lnTo>
                    <a:pt x="36" y="131"/>
                  </a:lnTo>
                  <a:lnTo>
                    <a:pt x="36" y="129"/>
                  </a:lnTo>
                  <a:lnTo>
                    <a:pt x="36" y="125"/>
                  </a:lnTo>
                  <a:lnTo>
                    <a:pt x="34" y="129"/>
                  </a:lnTo>
                  <a:lnTo>
                    <a:pt x="36" y="127"/>
                  </a:lnTo>
                  <a:lnTo>
                    <a:pt x="38" y="127"/>
                  </a:lnTo>
                  <a:lnTo>
                    <a:pt x="38" y="125"/>
                  </a:lnTo>
                  <a:lnTo>
                    <a:pt x="38" y="123"/>
                  </a:lnTo>
                  <a:lnTo>
                    <a:pt x="38" y="119"/>
                  </a:lnTo>
                  <a:lnTo>
                    <a:pt x="36" y="123"/>
                  </a:lnTo>
                  <a:lnTo>
                    <a:pt x="38" y="121"/>
                  </a:lnTo>
                  <a:lnTo>
                    <a:pt x="40" y="121"/>
                  </a:lnTo>
                  <a:lnTo>
                    <a:pt x="40" y="119"/>
                  </a:lnTo>
                  <a:lnTo>
                    <a:pt x="40" y="117"/>
                  </a:lnTo>
                  <a:lnTo>
                    <a:pt x="40" y="114"/>
                  </a:lnTo>
                  <a:lnTo>
                    <a:pt x="34" y="119"/>
                  </a:lnTo>
                  <a:lnTo>
                    <a:pt x="36" y="119"/>
                  </a:lnTo>
                  <a:lnTo>
                    <a:pt x="38" y="119"/>
                  </a:lnTo>
                  <a:lnTo>
                    <a:pt x="40" y="119"/>
                  </a:lnTo>
                  <a:lnTo>
                    <a:pt x="40" y="117"/>
                  </a:lnTo>
                  <a:lnTo>
                    <a:pt x="42" y="117"/>
                  </a:lnTo>
                  <a:lnTo>
                    <a:pt x="42" y="116"/>
                  </a:lnTo>
                  <a:lnTo>
                    <a:pt x="42" y="114"/>
                  </a:lnTo>
                  <a:lnTo>
                    <a:pt x="42" y="110"/>
                  </a:lnTo>
                  <a:lnTo>
                    <a:pt x="40" y="114"/>
                  </a:lnTo>
                  <a:lnTo>
                    <a:pt x="42" y="112"/>
                  </a:lnTo>
                  <a:lnTo>
                    <a:pt x="44" y="112"/>
                  </a:lnTo>
                  <a:lnTo>
                    <a:pt x="44" y="110"/>
                  </a:lnTo>
                  <a:lnTo>
                    <a:pt x="44" y="108"/>
                  </a:lnTo>
                  <a:lnTo>
                    <a:pt x="44" y="106"/>
                  </a:lnTo>
                  <a:lnTo>
                    <a:pt x="42" y="110"/>
                  </a:lnTo>
                  <a:lnTo>
                    <a:pt x="44" y="108"/>
                  </a:lnTo>
                  <a:lnTo>
                    <a:pt x="46" y="108"/>
                  </a:lnTo>
                  <a:lnTo>
                    <a:pt x="46" y="106"/>
                  </a:lnTo>
                  <a:lnTo>
                    <a:pt x="46" y="104"/>
                  </a:lnTo>
                  <a:lnTo>
                    <a:pt x="46" y="102"/>
                  </a:lnTo>
                  <a:lnTo>
                    <a:pt x="44" y="106"/>
                  </a:lnTo>
                  <a:lnTo>
                    <a:pt x="46" y="104"/>
                  </a:lnTo>
                  <a:lnTo>
                    <a:pt x="48" y="104"/>
                  </a:lnTo>
                  <a:lnTo>
                    <a:pt x="48" y="102"/>
                  </a:lnTo>
                  <a:lnTo>
                    <a:pt x="48" y="100"/>
                  </a:lnTo>
                  <a:lnTo>
                    <a:pt x="48" y="96"/>
                  </a:lnTo>
                  <a:lnTo>
                    <a:pt x="42" y="102"/>
                  </a:lnTo>
                  <a:lnTo>
                    <a:pt x="44" y="102"/>
                  </a:lnTo>
                  <a:lnTo>
                    <a:pt x="46" y="102"/>
                  </a:lnTo>
                  <a:lnTo>
                    <a:pt x="48" y="102"/>
                  </a:lnTo>
                  <a:lnTo>
                    <a:pt x="48" y="100"/>
                  </a:lnTo>
                  <a:lnTo>
                    <a:pt x="50" y="100"/>
                  </a:lnTo>
                  <a:lnTo>
                    <a:pt x="50" y="98"/>
                  </a:lnTo>
                  <a:lnTo>
                    <a:pt x="50" y="96"/>
                  </a:lnTo>
                  <a:lnTo>
                    <a:pt x="50" y="92"/>
                  </a:lnTo>
                  <a:lnTo>
                    <a:pt x="48" y="96"/>
                  </a:lnTo>
                  <a:lnTo>
                    <a:pt x="50" y="94"/>
                  </a:lnTo>
                  <a:lnTo>
                    <a:pt x="52" y="94"/>
                  </a:lnTo>
                  <a:lnTo>
                    <a:pt x="52" y="92"/>
                  </a:lnTo>
                  <a:lnTo>
                    <a:pt x="52" y="90"/>
                  </a:lnTo>
                  <a:lnTo>
                    <a:pt x="52" y="89"/>
                  </a:lnTo>
                  <a:lnTo>
                    <a:pt x="50" y="92"/>
                  </a:lnTo>
                  <a:lnTo>
                    <a:pt x="52" y="90"/>
                  </a:lnTo>
                  <a:lnTo>
                    <a:pt x="53" y="90"/>
                  </a:lnTo>
                  <a:lnTo>
                    <a:pt x="53" y="89"/>
                  </a:lnTo>
                  <a:lnTo>
                    <a:pt x="53" y="87"/>
                  </a:lnTo>
                  <a:lnTo>
                    <a:pt x="53" y="85"/>
                  </a:lnTo>
                  <a:lnTo>
                    <a:pt x="52" y="89"/>
                  </a:lnTo>
                  <a:lnTo>
                    <a:pt x="53" y="87"/>
                  </a:lnTo>
                  <a:lnTo>
                    <a:pt x="55" y="87"/>
                  </a:lnTo>
                  <a:lnTo>
                    <a:pt x="55" y="85"/>
                  </a:lnTo>
                  <a:lnTo>
                    <a:pt x="55" y="83"/>
                  </a:lnTo>
                  <a:lnTo>
                    <a:pt x="55" y="79"/>
                  </a:lnTo>
                  <a:lnTo>
                    <a:pt x="50" y="85"/>
                  </a:lnTo>
                  <a:lnTo>
                    <a:pt x="52" y="85"/>
                  </a:lnTo>
                  <a:lnTo>
                    <a:pt x="53" y="85"/>
                  </a:lnTo>
                  <a:lnTo>
                    <a:pt x="55" y="85"/>
                  </a:lnTo>
                  <a:lnTo>
                    <a:pt x="55" y="83"/>
                  </a:lnTo>
                  <a:lnTo>
                    <a:pt x="57" y="83"/>
                  </a:lnTo>
                  <a:lnTo>
                    <a:pt x="57" y="81"/>
                  </a:lnTo>
                  <a:lnTo>
                    <a:pt x="57" y="79"/>
                  </a:lnTo>
                  <a:lnTo>
                    <a:pt x="57" y="75"/>
                  </a:lnTo>
                  <a:lnTo>
                    <a:pt x="52" y="81"/>
                  </a:lnTo>
                  <a:lnTo>
                    <a:pt x="53" y="81"/>
                  </a:lnTo>
                  <a:lnTo>
                    <a:pt x="55" y="81"/>
                  </a:lnTo>
                  <a:lnTo>
                    <a:pt x="57" y="81"/>
                  </a:lnTo>
                  <a:lnTo>
                    <a:pt x="57" y="79"/>
                  </a:lnTo>
                  <a:lnTo>
                    <a:pt x="59" y="79"/>
                  </a:lnTo>
                  <a:lnTo>
                    <a:pt x="59" y="77"/>
                  </a:lnTo>
                  <a:lnTo>
                    <a:pt x="59" y="75"/>
                  </a:lnTo>
                  <a:lnTo>
                    <a:pt x="59" y="71"/>
                  </a:lnTo>
                  <a:lnTo>
                    <a:pt x="57" y="75"/>
                  </a:lnTo>
                  <a:lnTo>
                    <a:pt x="59" y="73"/>
                  </a:lnTo>
                  <a:lnTo>
                    <a:pt x="61" y="73"/>
                  </a:lnTo>
                  <a:lnTo>
                    <a:pt x="61" y="71"/>
                  </a:lnTo>
                  <a:lnTo>
                    <a:pt x="61" y="69"/>
                  </a:lnTo>
                  <a:lnTo>
                    <a:pt x="61" y="67"/>
                  </a:lnTo>
                  <a:lnTo>
                    <a:pt x="59" y="71"/>
                  </a:lnTo>
                  <a:lnTo>
                    <a:pt x="61" y="69"/>
                  </a:lnTo>
                  <a:lnTo>
                    <a:pt x="63" y="69"/>
                  </a:lnTo>
                  <a:lnTo>
                    <a:pt x="63" y="67"/>
                  </a:lnTo>
                  <a:lnTo>
                    <a:pt x="63" y="65"/>
                  </a:lnTo>
                  <a:lnTo>
                    <a:pt x="63" y="64"/>
                  </a:lnTo>
                  <a:lnTo>
                    <a:pt x="57" y="69"/>
                  </a:lnTo>
                  <a:lnTo>
                    <a:pt x="59" y="69"/>
                  </a:lnTo>
                  <a:lnTo>
                    <a:pt x="61" y="69"/>
                  </a:lnTo>
                  <a:lnTo>
                    <a:pt x="63" y="69"/>
                  </a:lnTo>
                  <a:lnTo>
                    <a:pt x="63" y="67"/>
                  </a:lnTo>
                  <a:lnTo>
                    <a:pt x="65" y="67"/>
                  </a:lnTo>
                  <a:lnTo>
                    <a:pt x="65" y="65"/>
                  </a:lnTo>
                  <a:lnTo>
                    <a:pt x="65" y="64"/>
                  </a:lnTo>
                  <a:lnTo>
                    <a:pt x="65" y="60"/>
                  </a:lnTo>
                  <a:lnTo>
                    <a:pt x="63" y="64"/>
                  </a:lnTo>
                  <a:lnTo>
                    <a:pt x="65" y="62"/>
                  </a:lnTo>
                  <a:lnTo>
                    <a:pt x="67" y="62"/>
                  </a:lnTo>
                  <a:lnTo>
                    <a:pt x="67" y="60"/>
                  </a:lnTo>
                  <a:lnTo>
                    <a:pt x="67" y="58"/>
                  </a:lnTo>
                  <a:lnTo>
                    <a:pt x="67" y="56"/>
                  </a:lnTo>
                  <a:lnTo>
                    <a:pt x="65" y="60"/>
                  </a:lnTo>
                  <a:lnTo>
                    <a:pt x="67" y="58"/>
                  </a:lnTo>
                  <a:lnTo>
                    <a:pt x="69" y="58"/>
                  </a:lnTo>
                  <a:lnTo>
                    <a:pt x="69" y="56"/>
                  </a:lnTo>
                  <a:lnTo>
                    <a:pt x="69" y="54"/>
                  </a:lnTo>
                  <a:lnTo>
                    <a:pt x="69" y="52"/>
                  </a:lnTo>
                  <a:lnTo>
                    <a:pt x="67" y="56"/>
                  </a:lnTo>
                  <a:lnTo>
                    <a:pt x="69" y="54"/>
                  </a:lnTo>
                  <a:lnTo>
                    <a:pt x="71" y="54"/>
                  </a:lnTo>
                  <a:lnTo>
                    <a:pt x="71" y="52"/>
                  </a:lnTo>
                  <a:lnTo>
                    <a:pt x="71" y="50"/>
                  </a:lnTo>
                  <a:lnTo>
                    <a:pt x="71" y="48"/>
                  </a:lnTo>
                  <a:lnTo>
                    <a:pt x="65" y="54"/>
                  </a:lnTo>
                  <a:lnTo>
                    <a:pt x="67" y="54"/>
                  </a:lnTo>
                  <a:lnTo>
                    <a:pt x="69" y="54"/>
                  </a:lnTo>
                  <a:lnTo>
                    <a:pt x="71" y="54"/>
                  </a:lnTo>
                  <a:lnTo>
                    <a:pt x="71" y="52"/>
                  </a:lnTo>
                  <a:lnTo>
                    <a:pt x="73" y="52"/>
                  </a:lnTo>
                  <a:lnTo>
                    <a:pt x="73" y="50"/>
                  </a:lnTo>
                  <a:lnTo>
                    <a:pt x="73" y="48"/>
                  </a:lnTo>
                  <a:lnTo>
                    <a:pt x="73" y="44"/>
                  </a:lnTo>
                  <a:lnTo>
                    <a:pt x="71" y="48"/>
                  </a:lnTo>
                  <a:lnTo>
                    <a:pt x="73" y="46"/>
                  </a:lnTo>
                  <a:lnTo>
                    <a:pt x="75" y="46"/>
                  </a:lnTo>
                  <a:lnTo>
                    <a:pt x="75" y="44"/>
                  </a:lnTo>
                  <a:lnTo>
                    <a:pt x="75" y="42"/>
                  </a:lnTo>
                  <a:lnTo>
                    <a:pt x="75" y="40"/>
                  </a:lnTo>
                  <a:lnTo>
                    <a:pt x="73" y="44"/>
                  </a:lnTo>
                  <a:lnTo>
                    <a:pt x="75" y="42"/>
                  </a:lnTo>
                  <a:lnTo>
                    <a:pt x="77" y="42"/>
                  </a:lnTo>
                  <a:lnTo>
                    <a:pt x="77" y="40"/>
                  </a:lnTo>
                  <a:lnTo>
                    <a:pt x="77" y="39"/>
                  </a:lnTo>
                  <a:lnTo>
                    <a:pt x="77" y="37"/>
                  </a:lnTo>
                  <a:lnTo>
                    <a:pt x="71" y="42"/>
                  </a:lnTo>
                  <a:lnTo>
                    <a:pt x="73" y="42"/>
                  </a:lnTo>
                  <a:lnTo>
                    <a:pt x="75" y="42"/>
                  </a:lnTo>
                  <a:lnTo>
                    <a:pt x="77" y="42"/>
                  </a:lnTo>
                  <a:lnTo>
                    <a:pt x="77" y="40"/>
                  </a:lnTo>
                  <a:lnTo>
                    <a:pt x="78" y="40"/>
                  </a:lnTo>
                  <a:lnTo>
                    <a:pt x="78" y="39"/>
                  </a:lnTo>
                  <a:lnTo>
                    <a:pt x="78" y="37"/>
                  </a:lnTo>
                  <a:lnTo>
                    <a:pt x="78" y="33"/>
                  </a:lnTo>
                  <a:lnTo>
                    <a:pt x="73" y="39"/>
                  </a:lnTo>
                  <a:lnTo>
                    <a:pt x="75" y="39"/>
                  </a:lnTo>
                  <a:lnTo>
                    <a:pt x="77" y="39"/>
                  </a:lnTo>
                  <a:lnTo>
                    <a:pt x="78" y="39"/>
                  </a:lnTo>
                  <a:lnTo>
                    <a:pt x="78" y="37"/>
                  </a:lnTo>
                  <a:lnTo>
                    <a:pt x="80" y="37"/>
                  </a:lnTo>
                  <a:lnTo>
                    <a:pt x="80" y="35"/>
                  </a:lnTo>
                  <a:lnTo>
                    <a:pt x="80" y="33"/>
                  </a:lnTo>
                  <a:lnTo>
                    <a:pt x="80" y="31"/>
                  </a:lnTo>
                  <a:lnTo>
                    <a:pt x="78" y="35"/>
                  </a:lnTo>
                  <a:lnTo>
                    <a:pt x="80" y="33"/>
                  </a:lnTo>
                  <a:lnTo>
                    <a:pt x="82" y="33"/>
                  </a:lnTo>
                  <a:lnTo>
                    <a:pt x="82" y="31"/>
                  </a:lnTo>
                  <a:lnTo>
                    <a:pt x="82" y="29"/>
                  </a:lnTo>
                  <a:lnTo>
                    <a:pt x="82" y="27"/>
                  </a:lnTo>
                  <a:lnTo>
                    <a:pt x="77" y="33"/>
                  </a:lnTo>
                  <a:lnTo>
                    <a:pt x="78" y="33"/>
                  </a:lnTo>
                  <a:lnTo>
                    <a:pt x="80" y="33"/>
                  </a:lnTo>
                  <a:lnTo>
                    <a:pt x="82" y="33"/>
                  </a:lnTo>
                  <a:lnTo>
                    <a:pt x="82" y="31"/>
                  </a:lnTo>
                  <a:lnTo>
                    <a:pt x="84" y="31"/>
                  </a:lnTo>
                  <a:lnTo>
                    <a:pt x="84" y="29"/>
                  </a:lnTo>
                  <a:lnTo>
                    <a:pt x="84" y="27"/>
                  </a:lnTo>
                  <a:lnTo>
                    <a:pt x="84" y="25"/>
                  </a:lnTo>
                  <a:lnTo>
                    <a:pt x="82" y="29"/>
                  </a:lnTo>
                  <a:lnTo>
                    <a:pt x="84" y="27"/>
                  </a:lnTo>
                  <a:lnTo>
                    <a:pt x="86" y="27"/>
                  </a:lnTo>
                  <a:lnTo>
                    <a:pt x="86" y="25"/>
                  </a:lnTo>
                  <a:lnTo>
                    <a:pt x="86" y="23"/>
                  </a:lnTo>
                  <a:lnTo>
                    <a:pt x="86" y="21"/>
                  </a:lnTo>
                  <a:lnTo>
                    <a:pt x="80" y="27"/>
                  </a:lnTo>
                  <a:lnTo>
                    <a:pt x="82" y="27"/>
                  </a:lnTo>
                  <a:lnTo>
                    <a:pt x="84" y="27"/>
                  </a:lnTo>
                  <a:lnTo>
                    <a:pt x="86" y="27"/>
                  </a:lnTo>
                  <a:lnTo>
                    <a:pt x="86" y="25"/>
                  </a:lnTo>
                  <a:lnTo>
                    <a:pt x="88" y="25"/>
                  </a:lnTo>
                  <a:lnTo>
                    <a:pt x="88" y="23"/>
                  </a:lnTo>
                  <a:lnTo>
                    <a:pt x="88" y="21"/>
                  </a:lnTo>
                  <a:lnTo>
                    <a:pt x="88" y="19"/>
                  </a:lnTo>
                  <a:lnTo>
                    <a:pt x="86" y="23"/>
                  </a:lnTo>
                  <a:lnTo>
                    <a:pt x="88" y="21"/>
                  </a:lnTo>
                  <a:lnTo>
                    <a:pt x="90" y="21"/>
                  </a:lnTo>
                  <a:lnTo>
                    <a:pt x="90" y="19"/>
                  </a:lnTo>
                  <a:lnTo>
                    <a:pt x="90" y="17"/>
                  </a:lnTo>
                  <a:lnTo>
                    <a:pt x="90" y="15"/>
                  </a:lnTo>
                  <a:lnTo>
                    <a:pt x="84" y="21"/>
                  </a:lnTo>
                  <a:lnTo>
                    <a:pt x="86" y="21"/>
                  </a:lnTo>
                  <a:lnTo>
                    <a:pt x="88" y="21"/>
                  </a:lnTo>
                  <a:lnTo>
                    <a:pt x="90" y="21"/>
                  </a:lnTo>
                  <a:lnTo>
                    <a:pt x="90" y="19"/>
                  </a:lnTo>
                  <a:lnTo>
                    <a:pt x="92" y="19"/>
                  </a:lnTo>
                  <a:lnTo>
                    <a:pt x="92" y="17"/>
                  </a:lnTo>
                  <a:lnTo>
                    <a:pt x="92" y="15"/>
                  </a:lnTo>
                  <a:lnTo>
                    <a:pt x="92" y="13"/>
                  </a:lnTo>
                  <a:lnTo>
                    <a:pt x="86" y="19"/>
                  </a:lnTo>
                  <a:lnTo>
                    <a:pt x="88" y="19"/>
                  </a:lnTo>
                  <a:lnTo>
                    <a:pt x="90" y="19"/>
                  </a:lnTo>
                  <a:lnTo>
                    <a:pt x="92" y="19"/>
                  </a:lnTo>
                  <a:lnTo>
                    <a:pt x="92" y="17"/>
                  </a:lnTo>
                  <a:lnTo>
                    <a:pt x="94" y="17"/>
                  </a:lnTo>
                  <a:lnTo>
                    <a:pt x="94" y="15"/>
                  </a:lnTo>
                  <a:lnTo>
                    <a:pt x="94" y="13"/>
                  </a:lnTo>
                  <a:lnTo>
                    <a:pt x="94" y="10"/>
                  </a:lnTo>
                  <a:lnTo>
                    <a:pt x="88" y="15"/>
                  </a:lnTo>
                  <a:lnTo>
                    <a:pt x="90" y="15"/>
                  </a:lnTo>
                  <a:lnTo>
                    <a:pt x="92" y="15"/>
                  </a:lnTo>
                  <a:lnTo>
                    <a:pt x="94" y="15"/>
                  </a:lnTo>
                  <a:lnTo>
                    <a:pt x="94" y="13"/>
                  </a:lnTo>
                  <a:lnTo>
                    <a:pt x="96" y="13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6" y="8"/>
                  </a:lnTo>
                  <a:lnTo>
                    <a:pt x="90" y="13"/>
                  </a:lnTo>
                  <a:lnTo>
                    <a:pt x="92" y="13"/>
                  </a:lnTo>
                  <a:lnTo>
                    <a:pt x="94" y="13"/>
                  </a:lnTo>
                  <a:lnTo>
                    <a:pt x="96" y="13"/>
                  </a:lnTo>
                  <a:lnTo>
                    <a:pt x="96" y="12"/>
                  </a:lnTo>
                  <a:lnTo>
                    <a:pt x="98" y="12"/>
                  </a:lnTo>
                  <a:lnTo>
                    <a:pt x="98" y="10"/>
                  </a:lnTo>
                  <a:lnTo>
                    <a:pt x="98" y="8"/>
                  </a:lnTo>
                  <a:lnTo>
                    <a:pt x="98" y="6"/>
                  </a:lnTo>
                  <a:lnTo>
                    <a:pt x="92" y="12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47" name="Freeform 307"/>
            <p:cNvSpPr>
              <a:spLocks/>
            </p:cNvSpPr>
            <p:nvPr/>
          </p:nvSpPr>
          <p:spPr bwMode="auto">
            <a:xfrm>
              <a:off x="1886" y="2679"/>
              <a:ext cx="0" cy="78"/>
            </a:xfrm>
            <a:custGeom>
              <a:avLst/>
              <a:gdLst>
                <a:gd name="T0" fmla="*/ 98 w 119"/>
                <a:gd name="T1" fmla="*/ 15 h 188"/>
                <a:gd name="T2" fmla="*/ 92 w 119"/>
                <a:gd name="T3" fmla="*/ 30 h 188"/>
                <a:gd name="T4" fmla="*/ 94 w 119"/>
                <a:gd name="T5" fmla="*/ 40 h 188"/>
                <a:gd name="T6" fmla="*/ 82 w 119"/>
                <a:gd name="T7" fmla="*/ 53 h 188"/>
                <a:gd name="T8" fmla="*/ 80 w 119"/>
                <a:gd name="T9" fmla="*/ 63 h 188"/>
                <a:gd name="T10" fmla="*/ 75 w 119"/>
                <a:gd name="T11" fmla="*/ 74 h 188"/>
                <a:gd name="T12" fmla="*/ 70 w 119"/>
                <a:gd name="T13" fmla="*/ 86 h 188"/>
                <a:gd name="T14" fmla="*/ 63 w 119"/>
                <a:gd name="T15" fmla="*/ 99 h 188"/>
                <a:gd name="T16" fmla="*/ 61 w 119"/>
                <a:gd name="T17" fmla="*/ 101 h 188"/>
                <a:gd name="T18" fmla="*/ 55 w 119"/>
                <a:gd name="T19" fmla="*/ 109 h 188"/>
                <a:gd name="T20" fmla="*/ 46 w 119"/>
                <a:gd name="T21" fmla="*/ 125 h 188"/>
                <a:gd name="T22" fmla="*/ 48 w 119"/>
                <a:gd name="T23" fmla="*/ 125 h 188"/>
                <a:gd name="T24" fmla="*/ 42 w 119"/>
                <a:gd name="T25" fmla="*/ 128 h 188"/>
                <a:gd name="T26" fmla="*/ 32 w 119"/>
                <a:gd name="T27" fmla="*/ 140 h 188"/>
                <a:gd name="T28" fmla="*/ 34 w 119"/>
                <a:gd name="T29" fmla="*/ 144 h 188"/>
                <a:gd name="T30" fmla="*/ 19 w 119"/>
                <a:gd name="T31" fmla="*/ 155 h 188"/>
                <a:gd name="T32" fmla="*/ 15 w 119"/>
                <a:gd name="T33" fmla="*/ 159 h 188"/>
                <a:gd name="T34" fmla="*/ 6 w 119"/>
                <a:gd name="T35" fmla="*/ 170 h 188"/>
                <a:gd name="T36" fmla="*/ 6 w 119"/>
                <a:gd name="T37" fmla="*/ 178 h 188"/>
                <a:gd name="T38" fmla="*/ 14 w 119"/>
                <a:gd name="T39" fmla="*/ 176 h 188"/>
                <a:gd name="T40" fmla="*/ 15 w 119"/>
                <a:gd name="T41" fmla="*/ 174 h 188"/>
                <a:gd name="T42" fmla="*/ 17 w 119"/>
                <a:gd name="T43" fmla="*/ 172 h 188"/>
                <a:gd name="T44" fmla="*/ 27 w 119"/>
                <a:gd name="T45" fmla="*/ 164 h 188"/>
                <a:gd name="T46" fmla="*/ 29 w 119"/>
                <a:gd name="T47" fmla="*/ 162 h 188"/>
                <a:gd name="T48" fmla="*/ 31 w 119"/>
                <a:gd name="T49" fmla="*/ 161 h 188"/>
                <a:gd name="T50" fmla="*/ 32 w 119"/>
                <a:gd name="T51" fmla="*/ 155 h 188"/>
                <a:gd name="T52" fmla="*/ 38 w 119"/>
                <a:gd name="T53" fmla="*/ 151 h 188"/>
                <a:gd name="T54" fmla="*/ 42 w 119"/>
                <a:gd name="T55" fmla="*/ 149 h 188"/>
                <a:gd name="T56" fmla="*/ 43 w 119"/>
                <a:gd name="T57" fmla="*/ 147 h 188"/>
                <a:gd name="T58" fmla="*/ 48 w 119"/>
                <a:gd name="T59" fmla="*/ 138 h 188"/>
                <a:gd name="T60" fmla="*/ 50 w 119"/>
                <a:gd name="T61" fmla="*/ 136 h 188"/>
                <a:gd name="T62" fmla="*/ 52 w 119"/>
                <a:gd name="T63" fmla="*/ 134 h 188"/>
                <a:gd name="T64" fmla="*/ 54 w 119"/>
                <a:gd name="T65" fmla="*/ 132 h 188"/>
                <a:gd name="T66" fmla="*/ 55 w 119"/>
                <a:gd name="T67" fmla="*/ 128 h 188"/>
                <a:gd name="T68" fmla="*/ 57 w 119"/>
                <a:gd name="T69" fmla="*/ 127 h 188"/>
                <a:gd name="T70" fmla="*/ 57 w 119"/>
                <a:gd name="T71" fmla="*/ 124 h 188"/>
                <a:gd name="T72" fmla="*/ 63 w 119"/>
                <a:gd name="T73" fmla="*/ 121 h 188"/>
                <a:gd name="T74" fmla="*/ 65 w 119"/>
                <a:gd name="T75" fmla="*/ 117 h 188"/>
                <a:gd name="T76" fmla="*/ 70 w 119"/>
                <a:gd name="T77" fmla="*/ 107 h 188"/>
                <a:gd name="T78" fmla="*/ 72 w 119"/>
                <a:gd name="T79" fmla="*/ 105 h 188"/>
                <a:gd name="T80" fmla="*/ 73 w 119"/>
                <a:gd name="T81" fmla="*/ 101 h 188"/>
                <a:gd name="T82" fmla="*/ 75 w 119"/>
                <a:gd name="T83" fmla="*/ 97 h 188"/>
                <a:gd name="T84" fmla="*/ 75 w 119"/>
                <a:gd name="T85" fmla="*/ 94 h 188"/>
                <a:gd name="T86" fmla="*/ 80 w 119"/>
                <a:gd name="T87" fmla="*/ 88 h 188"/>
                <a:gd name="T88" fmla="*/ 80 w 119"/>
                <a:gd name="T89" fmla="*/ 84 h 188"/>
                <a:gd name="T90" fmla="*/ 86 w 119"/>
                <a:gd name="T91" fmla="*/ 76 h 188"/>
                <a:gd name="T92" fmla="*/ 86 w 119"/>
                <a:gd name="T93" fmla="*/ 73 h 188"/>
                <a:gd name="T94" fmla="*/ 92 w 119"/>
                <a:gd name="T95" fmla="*/ 63 h 188"/>
                <a:gd name="T96" fmla="*/ 94 w 119"/>
                <a:gd name="T97" fmla="*/ 61 h 188"/>
                <a:gd name="T98" fmla="*/ 96 w 119"/>
                <a:gd name="T99" fmla="*/ 55 h 188"/>
                <a:gd name="T100" fmla="*/ 92 w 119"/>
                <a:gd name="T101" fmla="*/ 51 h 188"/>
                <a:gd name="T102" fmla="*/ 98 w 119"/>
                <a:gd name="T103" fmla="*/ 46 h 188"/>
                <a:gd name="T104" fmla="*/ 101 w 119"/>
                <a:gd name="T105" fmla="*/ 42 h 188"/>
                <a:gd name="T106" fmla="*/ 103 w 119"/>
                <a:gd name="T107" fmla="*/ 32 h 188"/>
                <a:gd name="T108" fmla="*/ 103 w 119"/>
                <a:gd name="T109" fmla="*/ 24 h 188"/>
                <a:gd name="T110" fmla="*/ 109 w 119"/>
                <a:gd name="T111" fmla="*/ 17 h 188"/>
                <a:gd name="T112" fmla="*/ 105 w 119"/>
                <a:gd name="T113" fmla="*/ 0 h 18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9" h="188">
                  <a:moveTo>
                    <a:pt x="113" y="0"/>
                  </a:moveTo>
                  <a:lnTo>
                    <a:pt x="111" y="0"/>
                  </a:lnTo>
                  <a:lnTo>
                    <a:pt x="108" y="3"/>
                  </a:lnTo>
                  <a:lnTo>
                    <a:pt x="108" y="9"/>
                  </a:lnTo>
                  <a:lnTo>
                    <a:pt x="110" y="5"/>
                  </a:lnTo>
                  <a:lnTo>
                    <a:pt x="106" y="9"/>
                  </a:lnTo>
                  <a:lnTo>
                    <a:pt x="106" y="15"/>
                  </a:lnTo>
                  <a:lnTo>
                    <a:pt x="108" y="11"/>
                  </a:lnTo>
                  <a:lnTo>
                    <a:pt x="104" y="15"/>
                  </a:lnTo>
                  <a:lnTo>
                    <a:pt x="104" y="21"/>
                  </a:lnTo>
                  <a:lnTo>
                    <a:pt x="106" y="17"/>
                  </a:lnTo>
                  <a:lnTo>
                    <a:pt x="102" y="21"/>
                  </a:lnTo>
                  <a:lnTo>
                    <a:pt x="102" y="26"/>
                  </a:lnTo>
                  <a:lnTo>
                    <a:pt x="104" y="23"/>
                  </a:lnTo>
                  <a:lnTo>
                    <a:pt x="100" y="26"/>
                  </a:lnTo>
                  <a:lnTo>
                    <a:pt x="100" y="32"/>
                  </a:lnTo>
                  <a:lnTo>
                    <a:pt x="102" y="28"/>
                  </a:lnTo>
                  <a:lnTo>
                    <a:pt x="98" y="32"/>
                  </a:lnTo>
                  <a:lnTo>
                    <a:pt x="98" y="38"/>
                  </a:lnTo>
                  <a:lnTo>
                    <a:pt x="104" y="32"/>
                  </a:lnTo>
                  <a:lnTo>
                    <a:pt x="100" y="32"/>
                  </a:lnTo>
                  <a:lnTo>
                    <a:pt x="96" y="36"/>
                  </a:lnTo>
                  <a:lnTo>
                    <a:pt x="96" y="42"/>
                  </a:lnTo>
                  <a:lnTo>
                    <a:pt x="98" y="38"/>
                  </a:lnTo>
                  <a:lnTo>
                    <a:pt x="94" y="42"/>
                  </a:lnTo>
                  <a:lnTo>
                    <a:pt x="94" y="48"/>
                  </a:lnTo>
                  <a:lnTo>
                    <a:pt x="100" y="42"/>
                  </a:lnTo>
                  <a:lnTo>
                    <a:pt x="96" y="42"/>
                  </a:lnTo>
                  <a:lnTo>
                    <a:pt x="92" y="46"/>
                  </a:lnTo>
                  <a:lnTo>
                    <a:pt x="92" y="51"/>
                  </a:lnTo>
                  <a:lnTo>
                    <a:pt x="94" y="48"/>
                  </a:lnTo>
                  <a:lnTo>
                    <a:pt x="90" y="51"/>
                  </a:lnTo>
                  <a:lnTo>
                    <a:pt x="90" y="57"/>
                  </a:lnTo>
                  <a:lnTo>
                    <a:pt x="96" y="51"/>
                  </a:lnTo>
                  <a:lnTo>
                    <a:pt x="92" y="51"/>
                  </a:lnTo>
                  <a:lnTo>
                    <a:pt x="88" y="55"/>
                  </a:lnTo>
                  <a:lnTo>
                    <a:pt x="88" y="63"/>
                  </a:lnTo>
                  <a:lnTo>
                    <a:pt x="94" y="57"/>
                  </a:lnTo>
                  <a:lnTo>
                    <a:pt x="90" y="57"/>
                  </a:lnTo>
                  <a:lnTo>
                    <a:pt x="86" y="61"/>
                  </a:lnTo>
                  <a:lnTo>
                    <a:pt x="86" y="65"/>
                  </a:lnTo>
                  <a:lnTo>
                    <a:pt x="88" y="61"/>
                  </a:lnTo>
                  <a:lnTo>
                    <a:pt x="85" y="65"/>
                  </a:lnTo>
                  <a:lnTo>
                    <a:pt x="85" y="71"/>
                  </a:lnTo>
                  <a:lnTo>
                    <a:pt x="86" y="67"/>
                  </a:lnTo>
                  <a:lnTo>
                    <a:pt x="83" y="71"/>
                  </a:lnTo>
                  <a:lnTo>
                    <a:pt x="83" y="75"/>
                  </a:lnTo>
                  <a:lnTo>
                    <a:pt x="85" y="71"/>
                  </a:lnTo>
                  <a:lnTo>
                    <a:pt x="81" y="75"/>
                  </a:lnTo>
                  <a:lnTo>
                    <a:pt x="81" y="78"/>
                  </a:lnTo>
                  <a:lnTo>
                    <a:pt x="83" y="75"/>
                  </a:lnTo>
                  <a:lnTo>
                    <a:pt x="79" y="78"/>
                  </a:lnTo>
                  <a:lnTo>
                    <a:pt x="79" y="82"/>
                  </a:lnTo>
                  <a:lnTo>
                    <a:pt x="81" y="78"/>
                  </a:lnTo>
                  <a:lnTo>
                    <a:pt x="77" y="82"/>
                  </a:lnTo>
                  <a:lnTo>
                    <a:pt x="77" y="86"/>
                  </a:lnTo>
                  <a:lnTo>
                    <a:pt x="79" y="82"/>
                  </a:lnTo>
                  <a:lnTo>
                    <a:pt x="75" y="86"/>
                  </a:lnTo>
                  <a:lnTo>
                    <a:pt x="75" y="90"/>
                  </a:lnTo>
                  <a:lnTo>
                    <a:pt x="77" y="86"/>
                  </a:lnTo>
                  <a:lnTo>
                    <a:pt x="73" y="90"/>
                  </a:lnTo>
                  <a:lnTo>
                    <a:pt x="73" y="94"/>
                  </a:lnTo>
                  <a:lnTo>
                    <a:pt x="75" y="90"/>
                  </a:lnTo>
                  <a:lnTo>
                    <a:pt x="71" y="94"/>
                  </a:lnTo>
                  <a:lnTo>
                    <a:pt x="71" y="98"/>
                  </a:lnTo>
                  <a:lnTo>
                    <a:pt x="73" y="94"/>
                  </a:lnTo>
                  <a:lnTo>
                    <a:pt x="69" y="98"/>
                  </a:lnTo>
                  <a:lnTo>
                    <a:pt x="69" y="102"/>
                  </a:lnTo>
                  <a:lnTo>
                    <a:pt x="75" y="96"/>
                  </a:lnTo>
                  <a:lnTo>
                    <a:pt x="71" y="96"/>
                  </a:lnTo>
                  <a:lnTo>
                    <a:pt x="67" y="100"/>
                  </a:lnTo>
                  <a:lnTo>
                    <a:pt x="67" y="105"/>
                  </a:lnTo>
                  <a:lnTo>
                    <a:pt x="73" y="100"/>
                  </a:lnTo>
                  <a:lnTo>
                    <a:pt x="69" y="100"/>
                  </a:lnTo>
                  <a:lnTo>
                    <a:pt x="65" y="103"/>
                  </a:lnTo>
                  <a:lnTo>
                    <a:pt x="65" y="109"/>
                  </a:lnTo>
                  <a:lnTo>
                    <a:pt x="71" y="103"/>
                  </a:lnTo>
                  <a:lnTo>
                    <a:pt x="67" y="103"/>
                  </a:lnTo>
                  <a:lnTo>
                    <a:pt x="63" y="107"/>
                  </a:lnTo>
                  <a:lnTo>
                    <a:pt x="63" y="111"/>
                  </a:lnTo>
                  <a:lnTo>
                    <a:pt x="65" y="107"/>
                  </a:lnTo>
                  <a:lnTo>
                    <a:pt x="61" y="111"/>
                  </a:lnTo>
                  <a:lnTo>
                    <a:pt x="59" y="113"/>
                  </a:lnTo>
                  <a:lnTo>
                    <a:pt x="59" y="117"/>
                  </a:lnTo>
                  <a:lnTo>
                    <a:pt x="65" y="111"/>
                  </a:lnTo>
                  <a:lnTo>
                    <a:pt x="61" y="111"/>
                  </a:lnTo>
                  <a:lnTo>
                    <a:pt x="58" y="115"/>
                  </a:lnTo>
                  <a:lnTo>
                    <a:pt x="58" y="121"/>
                  </a:lnTo>
                  <a:lnTo>
                    <a:pt x="63" y="115"/>
                  </a:lnTo>
                  <a:lnTo>
                    <a:pt x="59" y="115"/>
                  </a:lnTo>
                  <a:lnTo>
                    <a:pt x="56" y="119"/>
                  </a:lnTo>
                  <a:lnTo>
                    <a:pt x="56" y="123"/>
                  </a:lnTo>
                  <a:lnTo>
                    <a:pt x="58" y="119"/>
                  </a:lnTo>
                  <a:lnTo>
                    <a:pt x="54" y="123"/>
                  </a:lnTo>
                  <a:lnTo>
                    <a:pt x="52" y="125"/>
                  </a:lnTo>
                  <a:lnTo>
                    <a:pt x="52" y="128"/>
                  </a:lnTo>
                  <a:lnTo>
                    <a:pt x="54" y="125"/>
                  </a:lnTo>
                  <a:lnTo>
                    <a:pt x="50" y="128"/>
                  </a:lnTo>
                  <a:lnTo>
                    <a:pt x="50" y="132"/>
                  </a:lnTo>
                  <a:lnTo>
                    <a:pt x="56" y="127"/>
                  </a:lnTo>
                  <a:lnTo>
                    <a:pt x="52" y="127"/>
                  </a:lnTo>
                  <a:lnTo>
                    <a:pt x="48" y="130"/>
                  </a:lnTo>
                  <a:lnTo>
                    <a:pt x="48" y="134"/>
                  </a:lnTo>
                  <a:lnTo>
                    <a:pt x="54" y="128"/>
                  </a:lnTo>
                  <a:lnTo>
                    <a:pt x="50" y="128"/>
                  </a:lnTo>
                  <a:lnTo>
                    <a:pt x="46" y="132"/>
                  </a:lnTo>
                  <a:lnTo>
                    <a:pt x="46" y="138"/>
                  </a:lnTo>
                  <a:lnTo>
                    <a:pt x="52" y="132"/>
                  </a:lnTo>
                  <a:lnTo>
                    <a:pt x="48" y="132"/>
                  </a:lnTo>
                  <a:lnTo>
                    <a:pt x="44" y="136"/>
                  </a:lnTo>
                  <a:lnTo>
                    <a:pt x="44" y="140"/>
                  </a:lnTo>
                  <a:lnTo>
                    <a:pt x="50" y="134"/>
                  </a:lnTo>
                  <a:lnTo>
                    <a:pt x="46" y="134"/>
                  </a:lnTo>
                  <a:lnTo>
                    <a:pt x="42" y="138"/>
                  </a:lnTo>
                  <a:lnTo>
                    <a:pt x="42" y="142"/>
                  </a:lnTo>
                  <a:lnTo>
                    <a:pt x="48" y="136"/>
                  </a:lnTo>
                  <a:lnTo>
                    <a:pt x="44" y="136"/>
                  </a:lnTo>
                  <a:lnTo>
                    <a:pt x="40" y="140"/>
                  </a:lnTo>
                  <a:lnTo>
                    <a:pt x="40" y="144"/>
                  </a:lnTo>
                  <a:lnTo>
                    <a:pt x="42" y="140"/>
                  </a:lnTo>
                  <a:lnTo>
                    <a:pt x="38" y="144"/>
                  </a:lnTo>
                  <a:lnTo>
                    <a:pt x="36" y="146"/>
                  </a:lnTo>
                  <a:lnTo>
                    <a:pt x="36" y="150"/>
                  </a:lnTo>
                  <a:lnTo>
                    <a:pt x="42" y="144"/>
                  </a:lnTo>
                  <a:lnTo>
                    <a:pt x="38" y="144"/>
                  </a:lnTo>
                  <a:lnTo>
                    <a:pt x="34" y="148"/>
                  </a:lnTo>
                  <a:lnTo>
                    <a:pt x="34" y="152"/>
                  </a:lnTo>
                  <a:lnTo>
                    <a:pt x="40" y="146"/>
                  </a:lnTo>
                  <a:lnTo>
                    <a:pt x="36" y="146"/>
                  </a:lnTo>
                  <a:lnTo>
                    <a:pt x="33" y="150"/>
                  </a:lnTo>
                  <a:lnTo>
                    <a:pt x="33" y="153"/>
                  </a:lnTo>
                  <a:lnTo>
                    <a:pt x="34" y="150"/>
                  </a:lnTo>
                  <a:lnTo>
                    <a:pt x="31" y="153"/>
                  </a:lnTo>
                  <a:lnTo>
                    <a:pt x="31" y="157"/>
                  </a:lnTo>
                  <a:lnTo>
                    <a:pt x="36" y="152"/>
                  </a:lnTo>
                  <a:lnTo>
                    <a:pt x="33" y="152"/>
                  </a:lnTo>
                  <a:lnTo>
                    <a:pt x="31" y="153"/>
                  </a:lnTo>
                  <a:lnTo>
                    <a:pt x="27" y="157"/>
                  </a:lnTo>
                  <a:lnTo>
                    <a:pt x="25" y="159"/>
                  </a:lnTo>
                  <a:lnTo>
                    <a:pt x="25" y="163"/>
                  </a:lnTo>
                  <a:lnTo>
                    <a:pt x="31" y="157"/>
                  </a:lnTo>
                  <a:lnTo>
                    <a:pt x="27" y="157"/>
                  </a:lnTo>
                  <a:lnTo>
                    <a:pt x="23" y="161"/>
                  </a:lnTo>
                  <a:lnTo>
                    <a:pt x="21" y="163"/>
                  </a:lnTo>
                  <a:lnTo>
                    <a:pt x="21" y="167"/>
                  </a:lnTo>
                  <a:lnTo>
                    <a:pt x="27" y="161"/>
                  </a:lnTo>
                  <a:lnTo>
                    <a:pt x="23" y="161"/>
                  </a:lnTo>
                  <a:lnTo>
                    <a:pt x="19" y="165"/>
                  </a:lnTo>
                  <a:lnTo>
                    <a:pt x="17" y="167"/>
                  </a:lnTo>
                  <a:lnTo>
                    <a:pt x="17" y="171"/>
                  </a:lnTo>
                  <a:lnTo>
                    <a:pt x="23" y="165"/>
                  </a:lnTo>
                  <a:lnTo>
                    <a:pt x="19" y="165"/>
                  </a:lnTo>
                  <a:lnTo>
                    <a:pt x="17" y="167"/>
                  </a:lnTo>
                  <a:lnTo>
                    <a:pt x="11" y="173"/>
                  </a:lnTo>
                  <a:lnTo>
                    <a:pt x="15" y="171"/>
                  </a:lnTo>
                  <a:lnTo>
                    <a:pt x="11" y="171"/>
                  </a:lnTo>
                  <a:lnTo>
                    <a:pt x="8" y="175"/>
                  </a:lnTo>
                  <a:lnTo>
                    <a:pt x="8" y="179"/>
                  </a:lnTo>
                  <a:lnTo>
                    <a:pt x="13" y="173"/>
                  </a:lnTo>
                  <a:lnTo>
                    <a:pt x="9" y="173"/>
                  </a:lnTo>
                  <a:lnTo>
                    <a:pt x="6" y="177"/>
                  </a:lnTo>
                  <a:lnTo>
                    <a:pt x="6" y="180"/>
                  </a:lnTo>
                  <a:lnTo>
                    <a:pt x="11" y="175"/>
                  </a:lnTo>
                  <a:lnTo>
                    <a:pt x="8" y="175"/>
                  </a:lnTo>
                  <a:lnTo>
                    <a:pt x="4" y="179"/>
                  </a:lnTo>
                  <a:lnTo>
                    <a:pt x="8" y="177"/>
                  </a:lnTo>
                  <a:lnTo>
                    <a:pt x="4" y="177"/>
                  </a:lnTo>
                  <a:lnTo>
                    <a:pt x="0" y="180"/>
                  </a:lnTo>
                  <a:lnTo>
                    <a:pt x="0" y="182"/>
                  </a:lnTo>
                  <a:lnTo>
                    <a:pt x="11" y="182"/>
                  </a:lnTo>
                  <a:lnTo>
                    <a:pt x="6" y="188"/>
                  </a:lnTo>
                  <a:lnTo>
                    <a:pt x="8" y="188"/>
                  </a:lnTo>
                  <a:lnTo>
                    <a:pt x="9" y="188"/>
                  </a:lnTo>
                  <a:lnTo>
                    <a:pt x="11" y="188"/>
                  </a:lnTo>
                  <a:lnTo>
                    <a:pt x="11" y="186"/>
                  </a:lnTo>
                  <a:lnTo>
                    <a:pt x="13" y="184"/>
                  </a:lnTo>
                  <a:lnTo>
                    <a:pt x="9" y="186"/>
                  </a:lnTo>
                  <a:lnTo>
                    <a:pt x="11" y="186"/>
                  </a:lnTo>
                  <a:lnTo>
                    <a:pt x="13" y="186"/>
                  </a:lnTo>
                  <a:lnTo>
                    <a:pt x="15" y="186"/>
                  </a:lnTo>
                  <a:lnTo>
                    <a:pt x="15" y="184"/>
                  </a:lnTo>
                  <a:lnTo>
                    <a:pt x="17" y="184"/>
                  </a:lnTo>
                  <a:lnTo>
                    <a:pt x="17" y="182"/>
                  </a:lnTo>
                  <a:lnTo>
                    <a:pt x="17" y="180"/>
                  </a:lnTo>
                  <a:lnTo>
                    <a:pt x="17" y="179"/>
                  </a:lnTo>
                  <a:lnTo>
                    <a:pt x="11" y="184"/>
                  </a:lnTo>
                  <a:lnTo>
                    <a:pt x="13" y="184"/>
                  </a:lnTo>
                  <a:lnTo>
                    <a:pt x="15" y="184"/>
                  </a:lnTo>
                  <a:lnTo>
                    <a:pt x="17" y="184"/>
                  </a:lnTo>
                  <a:lnTo>
                    <a:pt x="17" y="182"/>
                  </a:lnTo>
                  <a:lnTo>
                    <a:pt x="19" y="182"/>
                  </a:lnTo>
                  <a:lnTo>
                    <a:pt x="19" y="180"/>
                  </a:lnTo>
                  <a:lnTo>
                    <a:pt x="19" y="179"/>
                  </a:lnTo>
                  <a:lnTo>
                    <a:pt x="19" y="177"/>
                  </a:lnTo>
                  <a:lnTo>
                    <a:pt x="13" y="182"/>
                  </a:lnTo>
                  <a:lnTo>
                    <a:pt x="15" y="182"/>
                  </a:lnTo>
                  <a:lnTo>
                    <a:pt x="17" y="182"/>
                  </a:lnTo>
                  <a:lnTo>
                    <a:pt x="19" y="182"/>
                  </a:lnTo>
                  <a:lnTo>
                    <a:pt x="19" y="180"/>
                  </a:lnTo>
                  <a:lnTo>
                    <a:pt x="25" y="175"/>
                  </a:lnTo>
                  <a:lnTo>
                    <a:pt x="21" y="177"/>
                  </a:lnTo>
                  <a:lnTo>
                    <a:pt x="23" y="177"/>
                  </a:lnTo>
                  <a:lnTo>
                    <a:pt x="25" y="177"/>
                  </a:lnTo>
                  <a:lnTo>
                    <a:pt x="27" y="177"/>
                  </a:lnTo>
                  <a:lnTo>
                    <a:pt x="27" y="175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29" y="171"/>
                  </a:lnTo>
                  <a:lnTo>
                    <a:pt x="29" y="169"/>
                  </a:lnTo>
                  <a:lnTo>
                    <a:pt x="27" y="173"/>
                  </a:lnTo>
                  <a:lnTo>
                    <a:pt x="29" y="171"/>
                  </a:lnTo>
                  <a:lnTo>
                    <a:pt x="25" y="173"/>
                  </a:lnTo>
                  <a:lnTo>
                    <a:pt x="27" y="173"/>
                  </a:lnTo>
                  <a:lnTo>
                    <a:pt x="29" y="173"/>
                  </a:lnTo>
                  <a:lnTo>
                    <a:pt x="31" y="173"/>
                  </a:lnTo>
                  <a:lnTo>
                    <a:pt x="31" y="171"/>
                  </a:lnTo>
                  <a:lnTo>
                    <a:pt x="33" y="171"/>
                  </a:lnTo>
                  <a:lnTo>
                    <a:pt x="33" y="169"/>
                  </a:lnTo>
                  <a:lnTo>
                    <a:pt x="33" y="167"/>
                  </a:lnTo>
                  <a:lnTo>
                    <a:pt x="33" y="165"/>
                  </a:lnTo>
                  <a:lnTo>
                    <a:pt x="31" y="169"/>
                  </a:lnTo>
                  <a:lnTo>
                    <a:pt x="33" y="167"/>
                  </a:lnTo>
                  <a:lnTo>
                    <a:pt x="29" y="169"/>
                  </a:lnTo>
                  <a:lnTo>
                    <a:pt x="31" y="169"/>
                  </a:lnTo>
                  <a:lnTo>
                    <a:pt x="33" y="169"/>
                  </a:lnTo>
                  <a:lnTo>
                    <a:pt x="34" y="169"/>
                  </a:lnTo>
                  <a:lnTo>
                    <a:pt x="34" y="167"/>
                  </a:lnTo>
                  <a:lnTo>
                    <a:pt x="36" y="167"/>
                  </a:lnTo>
                  <a:lnTo>
                    <a:pt x="36" y="165"/>
                  </a:lnTo>
                  <a:lnTo>
                    <a:pt x="36" y="163"/>
                  </a:lnTo>
                  <a:lnTo>
                    <a:pt x="36" y="161"/>
                  </a:lnTo>
                  <a:lnTo>
                    <a:pt x="34" y="165"/>
                  </a:lnTo>
                  <a:lnTo>
                    <a:pt x="38" y="161"/>
                  </a:lnTo>
                  <a:lnTo>
                    <a:pt x="34" y="163"/>
                  </a:lnTo>
                  <a:lnTo>
                    <a:pt x="36" y="163"/>
                  </a:lnTo>
                  <a:lnTo>
                    <a:pt x="38" y="163"/>
                  </a:lnTo>
                  <a:lnTo>
                    <a:pt x="40" y="163"/>
                  </a:lnTo>
                  <a:lnTo>
                    <a:pt x="40" y="161"/>
                  </a:lnTo>
                  <a:lnTo>
                    <a:pt x="42" y="161"/>
                  </a:lnTo>
                  <a:lnTo>
                    <a:pt x="42" y="159"/>
                  </a:lnTo>
                  <a:lnTo>
                    <a:pt x="42" y="157"/>
                  </a:lnTo>
                  <a:lnTo>
                    <a:pt x="42" y="155"/>
                  </a:lnTo>
                  <a:lnTo>
                    <a:pt x="40" y="159"/>
                  </a:lnTo>
                  <a:lnTo>
                    <a:pt x="42" y="157"/>
                  </a:lnTo>
                  <a:lnTo>
                    <a:pt x="44" y="157"/>
                  </a:lnTo>
                  <a:lnTo>
                    <a:pt x="44" y="155"/>
                  </a:lnTo>
                  <a:lnTo>
                    <a:pt x="44" y="153"/>
                  </a:lnTo>
                  <a:lnTo>
                    <a:pt x="44" y="152"/>
                  </a:lnTo>
                  <a:lnTo>
                    <a:pt x="38" y="157"/>
                  </a:lnTo>
                  <a:lnTo>
                    <a:pt x="40" y="157"/>
                  </a:lnTo>
                  <a:lnTo>
                    <a:pt x="42" y="157"/>
                  </a:lnTo>
                  <a:lnTo>
                    <a:pt x="44" y="157"/>
                  </a:lnTo>
                  <a:lnTo>
                    <a:pt x="44" y="155"/>
                  </a:lnTo>
                  <a:lnTo>
                    <a:pt x="46" y="155"/>
                  </a:lnTo>
                  <a:lnTo>
                    <a:pt x="46" y="153"/>
                  </a:lnTo>
                  <a:lnTo>
                    <a:pt x="46" y="152"/>
                  </a:lnTo>
                  <a:lnTo>
                    <a:pt x="46" y="150"/>
                  </a:lnTo>
                  <a:lnTo>
                    <a:pt x="40" y="155"/>
                  </a:lnTo>
                  <a:lnTo>
                    <a:pt x="42" y="155"/>
                  </a:lnTo>
                  <a:lnTo>
                    <a:pt x="44" y="155"/>
                  </a:lnTo>
                  <a:lnTo>
                    <a:pt x="46" y="155"/>
                  </a:lnTo>
                  <a:lnTo>
                    <a:pt x="46" y="153"/>
                  </a:lnTo>
                  <a:lnTo>
                    <a:pt x="48" y="153"/>
                  </a:lnTo>
                  <a:lnTo>
                    <a:pt x="48" y="152"/>
                  </a:lnTo>
                  <a:lnTo>
                    <a:pt x="48" y="150"/>
                  </a:lnTo>
                  <a:lnTo>
                    <a:pt x="48" y="148"/>
                  </a:lnTo>
                  <a:lnTo>
                    <a:pt x="46" y="152"/>
                  </a:lnTo>
                  <a:lnTo>
                    <a:pt x="50" y="148"/>
                  </a:lnTo>
                  <a:lnTo>
                    <a:pt x="52" y="148"/>
                  </a:lnTo>
                  <a:lnTo>
                    <a:pt x="52" y="146"/>
                  </a:lnTo>
                  <a:lnTo>
                    <a:pt x="52" y="144"/>
                  </a:lnTo>
                  <a:lnTo>
                    <a:pt x="52" y="142"/>
                  </a:lnTo>
                  <a:lnTo>
                    <a:pt x="46" y="148"/>
                  </a:lnTo>
                  <a:lnTo>
                    <a:pt x="48" y="148"/>
                  </a:lnTo>
                  <a:lnTo>
                    <a:pt x="50" y="148"/>
                  </a:lnTo>
                  <a:lnTo>
                    <a:pt x="52" y="148"/>
                  </a:lnTo>
                  <a:lnTo>
                    <a:pt x="52" y="146"/>
                  </a:lnTo>
                  <a:lnTo>
                    <a:pt x="54" y="146"/>
                  </a:lnTo>
                  <a:lnTo>
                    <a:pt x="54" y="144"/>
                  </a:lnTo>
                  <a:lnTo>
                    <a:pt x="54" y="142"/>
                  </a:lnTo>
                  <a:lnTo>
                    <a:pt x="54" y="140"/>
                  </a:lnTo>
                  <a:lnTo>
                    <a:pt x="48" y="146"/>
                  </a:lnTo>
                  <a:lnTo>
                    <a:pt x="50" y="146"/>
                  </a:lnTo>
                  <a:lnTo>
                    <a:pt x="52" y="146"/>
                  </a:lnTo>
                  <a:lnTo>
                    <a:pt x="54" y="146"/>
                  </a:lnTo>
                  <a:lnTo>
                    <a:pt x="54" y="144"/>
                  </a:lnTo>
                  <a:lnTo>
                    <a:pt x="56" y="144"/>
                  </a:lnTo>
                  <a:lnTo>
                    <a:pt x="56" y="142"/>
                  </a:lnTo>
                  <a:lnTo>
                    <a:pt x="56" y="140"/>
                  </a:lnTo>
                  <a:lnTo>
                    <a:pt x="56" y="138"/>
                  </a:lnTo>
                  <a:lnTo>
                    <a:pt x="50" y="144"/>
                  </a:lnTo>
                  <a:lnTo>
                    <a:pt x="52" y="144"/>
                  </a:lnTo>
                  <a:lnTo>
                    <a:pt x="54" y="144"/>
                  </a:lnTo>
                  <a:lnTo>
                    <a:pt x="56" y="144"/>
                  </a:lnTo>
                  <a:lnTo>
                    <a:pt x="56" y="142"/>
                  </a:lnTo>
                  <a:lnTo>
                    <a:pt x="58" y="142"/>
                  </a:lnTo>
                  <a:lnTo>
                    <a:pt x="58" y="140"/>
                  </a:lnTo>
                  <a:lnTo>
                    <a:pt x="58" y="138"/>
                  </a:lnTo>
                  <a:lnTo>
                    <a:pt x="58" y="134"/>
                  </a:lnTo>
                  <a:lnTo>
                    <a:pt x="52" y="140"/>
                  </a:lnTo>
                  <a:lnTo>
                    <a:pt x="54" y="140"/>
                  </a:lnTo>
                  <a:lnTo>
                    <a:pt x="56" y="140"/>
                  </a:lnTo>
                  <a:lnTo>
                    <a:pt x="58" y="140"/>
                  </a:lnTo>
                  <a:lnTo>
                    <a:pt x="58" y="138"/>
                  </a:lnTo>
                  <a:lnTo>
                    <a:pt x="59" y="138"/>
                  </a:lnTo>
                  <a:lnTo>
                    <a:pt x="59" y="136"/>
                  </a:lnTo>
                  <a:lnTo>
                    <a:pt x="59" y="134"/>
                  </a:lnTo>
                  <a:lnTo>
                    <a:pt x="59" y="132"/>
                  </a:lnTo>
                  <a:lnTo>
                    <a:pt x="54" y="138"/>
                  </a:lnTo>
                  <a:lnTo>
                    <a:pt x="56" y="138"/>
                  </a:lnTo>
                  <a:lnTo>
                    <a:pt x="58" y="138"/>
                  </a:lnTo>
                  <a:lnTo>
                    <a:pt x="59" y="138"/>
                  </a:lnTo>
                  <a:lnTo>
                    <a:pt x="59" y="136"/>
                  </a:lnTo>
                  <a:lnTo>
                    <a:pt x="61" y="136"/>
                  </a:lnTo>
                  <a:lnTo>
                    <a:pt x="61" y="134"/>
                  </a:lnTo>
                  <a:lnTo>
                    <a:pt x="61" y="132"/>
                  </a:lnTo>
                  <a:lnTo>
                    <a:pt x="61" y="130"/>
                  </a:lnTo>
                  <a:lnTo>
                    <a:pt x="59" y="134"/>
                  </a:lnTo>
                  <a:lnTo>
                    <a:pt x="61" y="132"/>
                  </a:lnTo>
                  <a:lnTo>
                    <a:pt x="63" y="132"/>
                  </a:lnTo>
                  <a:lnTo>
                    <a:pt x="63" y="130"/>
                  </a:lnTo>
                  <a:lnTo>
                    <a:pt x="63" y="128"/>
                  </a:lnTo>
                  <a:lnTo>
                    <a:pt x="63" y="127"/>
                  </a:lnTo>
                  <a:lnTo>
                    <a:pt x="61" y="130"/>
                  </a:lnTo>
                  <a:lnTo>
                    <a:pt x="65" y="127"/>
                  </a:lnTo>
                  <a:lnTo>
                    <a:pt x="67" y="127"/>
                  </a:lnTo>
                  <a:lnTo>
                    <a:pt x="67" y="125"/>
                  </a:lnTo>
                  <a:lnTo>
                    <a:pt x="67" y="123"/>
                  </a:lnTo>
                  <a:lnTo>
                    <a:pt x="67" y="121"/>
                  </a:lnTo>
                  <a:lnTo>
                    <a:pt x="61" y="127"/>
                  </a:lnTo>
                  <a:lnTo>
                    <a:pt x="63" y="127"/>
                  </a:lnTo>
                  <a:lnTo>
                    <a:pt x="65" y="127"/>
                  </a:lnTo>
                  <a:lnTo>
                    <a:pt x="67" y="127"/>
                  </a:lnTo>
                  <a:lnTo>
                    <a:pt x="67" y="125"/>
                  </a:lnTo>
                  <a:lnTo>
                    <a:pt x="69" y="125"/>
                  </a:lnTo>
                  <a:lnTo>
                    <a:pt x="69" y="123"/>
                  </a:lnTo>
                  <a:lnTo>
                    <a:pt x="69" y="121"/>
                  </a:lnTo>
                  <a:lnTo>
                    <a:pt x="69" y="117"/>
                  </a:lnTo>
                  <a:lnTo>
                    <a:pt x="63" y="123"/>
                  </a:lnTo>
                  <a:lnTo>
                    <a:pt x="65" y="123"/>
                  </a:lnTo>
                  <a:lnTo>
                    <a:pt x="67" y="123"/>
                  </a:lnTo>
                  <a:lnTo>
                    <a:pt x="69" y="123"/>
                  </a:lnTo>
                  <a:lnTo>
                    <a:pt x="69" y="121"/>
                  </a:lnTo>
                  <a:lnTo>
                    <a:pt x="71" y="121"/>
                  </a:lnTo>
                  <a:lnTo>
                    <a:pt x="71" y="119"/>
                  </a:lnTo>
                  <a:lnTo>
                    <a:pt x="71" y="117"/>
                  </a:lnTo>
                  <a:lnTo>
                    <a:pt x="71" y="115"/>
                  </a:lnTo>
                  <a:lnTo>
                    <a:pt x="69" y="119"/>
                  </a:lnTo>
                  <a:lnTo>
                    <a:pt x="73" y="115"/>
                  </a:lnTo>
                  <a:lnTo>
                    <a:pt x="75" y="115"/>
                  </a:lnTo>
                  <a:lnTo>
                    <a:pt x="75" y="113"/>
                  </a:lnTo>
                  <a:lnTo>
                    <a:pt x="75" y="111"/>
                  </a:lnTo>
                  <a:lnTo>
                    <a:pt x="75" y="109"/>
                  </a:lnTo>
                  <a:lnTo>
                    <a:pt x="69" y="115"/>
                  </a:lnTo>
                  <a:lnTo>
                    <a:pt x="71" y="115"/>
                  </a:lnTo>
                  <a:lnTo>
                    <a:pt x="73" y="115"/>
                  </a:lnTo>
                  <a:lnTo>
                    <a:pt x="75" y="115"/>
                  </a:lnTo>
                  <a:lnTo>
                    <a:pt x="75" y="113"/>
                  </a:lnTo>
                  <a:lnTo>
                    <a:pt x="77" y="113"/>
                  </a:lnTo>
                  <a:lnTo>
                    <a:pt x="77" y="111"/>
                  </a:lnTo>
                  <a:lnTo>
                    <a:pt x="77" y="109"/>
                  </a:lnTo>
                  <a:lnTo>
                    <a:pt x="77" y="105"/>
                  </a:lnTo>
                  <a:lnTo>
                    <a:pt x="71" y="111"/>
                  </a:lnTo>
                  <a:lnTo>
                    <a:pt x="73" y="111"/>
                  </a:lnTo>
                  <a:lnTo>
                    <a:pt x="75" y="111"/>
                  </a:lnTo>
                  <a:lnTo>
                    <a:pt x="77" y="111"/>
                  </a:lnTo>
                  <a:lnTo>
                    <a:pt x="77" y="109"/>
                  </a:lnTo>
                  <a:lnTo>
                    <a:pt x="79" y="109"/>
                  </a:lnTo>
                  <a:lnTo>
                    <a:pt x="79" y="107"/>
                  </a:lnTo>
                  <a:lnTo>
                    <a:pt x="79" y="105"/>
                  </a:lnTo>
                  <a:lnTo>
                    <a:pt x="79" y="102"/>
                  </a:lnTo>
                  <a:lnTo>
                    <a:pt x="73" y="107"/>
                  </a:lnTo>
                  <a:lnTo>
                    <a:pt x="75" y="107"/>
                  </a:lnTo>
                  <a:lnTo>
                    <a:pt x="77" y="107"/>
                  </a:lnTo>
                  <a:lnTo>
                    <a:pt x="79" y="107"/>
                  </a:lnTo>
                  <a:lnTo>
                    <a:pt x="79" y="105"/>
                  </a:lnTo>
                  <a:lnTo>
                    <a:pt x="81" y="105"/>
                  </a:lnTo>
                  <a:lnTo>
                    <a:pt x="81" y="103"/>
                  </a:lnTo>
                  <a:lnTo>
                    <a:pt x="81" y="102"/>
                  </a:lnTo>
                  <a:lnTo>
                    <a:pt x="81" y="100"/>
                  </a:lnTo>
                  <a:lnTo>
                    <a:pt x="79" y="103"/>
                  </a:lnTo>
                  <a:lnTo>
                    <a:pt x="81" y="102"/>
                  </a:lnTo>
                  <a:lnTo>
                    <a:pt x="83" y="102"/>
                  </a:lnTo>
                  <a:lnTo>
                    <a:pt x="83" y="100"/>
                  </a:lnTo>
                  <a:lnTo>
                    <a:pt x="83" y="98"/>
                  </a:lnTo>
                  <a:lnTo>
                    <a:pt x="83" y="96"/>
                  </a:lnTo>
                  <a:lnTo>
                    <a:pt x="81" y="100"/>
                  </a:lnTo>
                  <a:lnTo>
                    <a:pt x="83" y="98"/>
                  </a:lnTo>
                  <a:lnTo>
                    <a:pt x="85" y="98"/>
                  </a:lnTo>
                  <a:lnTo>
                    <a:pt x="85" y="96"/>
                  </a:lnTo>
                  <a:lnTo>
                    <a:pt x="85" y="94"/>
                  </a:lnTo>
                  <a:lnTo>
                    <a:pt x="85" y="92"/>
                  </a:lnTo>
                  <a:lnTo>
                    <a:pt x="83" y="96"/>
                  </a:lnTo>
                  <a:lnTo>
                    <a:pt x="85" y="94"/>
                  </a:lnTo>
                  <a:lnTo>
                    <a:pt x="86" y="94"/>
                  </a:lnTo>
                  <a:lnTo>
                    <a:pt x="86" y="92"/>
                  </a:lnTo>
                  <a:lnTo>
                    <a:pt x="86" y="90"/>
                  </a:lnTo>
                  <a:lnTo>
                    <a:pt x="86" y="88"/>
                  </a:lnTo>
                  <a:lnTo>
                    <a:pt x="85" y="92"/>
                  </a:lnTo>
                  <a:lnTo>
                    <a:pt x="86" y="90"/>
                  </a:lnTo>
                  <a:lnTo>
                    <a:pt x="88" y="90"/>
                  </a:lnTo>
                  <a:lnTo>
                    <a:pt x="88" y="88"/>
                  </a:lnTo>
                  <a:lnTo>
                    <a:pt x="88" y="86"/>
                  </a:lnTo>
                  <a:lnTo>
                    <a:pt x="88" y="84"/>
                  </a:lnTo>
                  <a:lnTo>
                    <a:pt x="86" y="88"/>
                  </a:lnTo>
                  <a:lnTo>
                    <a:pt x="88" y="86"/>
                  </a:lnTo>
                  <a:lnTo>
                    <a:pt x="90" y="86"/>
                  </a:lnTo>
                  <a:lnTo>
                    <a:pt x="90" y="84"/>
                  </a:lnTo>
                  <a:lnTo>
                    <a:pt x="90" y="82"/>
                  </a:lnTo>
                  <a:lnTo>
                    <a:pt x="90" y="80"/>
                  </a:lnTo>
                  <a:lnTo>
                    <a:pt x="88" y="84"/>
                  </a:lnTo>
                  <a:lnTo>
                    <a:pt x="90" y="82"/>
                  </a:lnTo>
                  <a:lnTo>
                    <a:pt x="92" y="82"/>
                  </a:lnTo>
                  <a:lnTo>
                    <a:pt x="92" y="80"/>
                  </a:lnTo>
                  <a:lnTo>
                    <a:pt x="92" y="78"/>
                  </a:lnTo>
                  <a:lnTo>
                    <a:pt x="92" y="77"/>
                  </a:lnTo>
                  <a:lnTo>
                    <a:pt x="90" y="80"/>
                  </a:lnTo>
                  <a:lnTo>
                    <a:pt x="92" y="78"/>
                  </a:lnTo>
                  <a:lnTo>
                    <a:pt x="94" y="78"/>
                  </a:lnTo>
                  <a:lnTo>
                    <a:pt x="94" y="77"/>
                  </a:lnTo>
                  <a:lnTo>
                    <a:pt x="94" y="75"/>
                  </a:lnTo>
                  <a:lnTo>
                    <a:pt x="94" y="73"/>
                  </a:lnTo>
                  <a:lnTo>
                    <a:pt x="92" y="77"/>
                  </a:lnTo>
                  <a:lnTo>
                    <a:pt x="94" y="75"/>
                  </a:lnTo>
                  <a:lnTo>
                    <a:pt x="96" y="75"/>
                  </a:lnTo>
                  <a:lnTo>
                    <a:pt x="96" y="73"/>
                  </a:lnTo>
                  <a:lnTo>
                    <a:pt x="96" y="71"/>
                  </a:lnTo>
                  <a:lnTo>
                    <a:pt x="96" y="67"/>
                  </a:lnTo>
                  <a:lnTo>
                    <a:pt x="94" y="71"/>
                  </a:lnTo>
                  <a:lnTo>
                    <a:pt x="96" y="69"/>
                  </a:lnTo>
                  <a:lnTo>
                    <a:pt x="98" y="69"/>
                  </a:lnTo>
                  <a:lnTo>
                    <a:pt x="98" y="67"/>
                  </a:lnTo>
                  <a:lnTo>
                    <a:pt x="98" y="65"/>
                  </a:lnTo>
                  <a:lnTo>
                    <a:pt x="98" y="63"/>
                  </a:lnTo>
                  <a:lnTo>
                    <a:pt x="92" y="69"/>
                  </a:lnTo>
                  <a:lnTo>
                    <a:pt x="94" y="69"/>
                  </a:lnTo>
                  <a:lnTo>
                    <a:pt x="96" y="69"/>
                  </a:lnTo>
                  <a:lnTo>
                    <a:pt x="98" y="69"/>
                  </a:lnTo>
                  <a:lnTo>
                    <a:pt x="98" y="67"/>
                  </a:lnTo>
                  <a:lnTo>
                    <a:pt x="100" y="67"/>
                  </a:lnTo>
                  <a:lnTo>
                    <a:pt x="100" y="65"/>
                  </a:lnTo>
                  <a:lnTo>
                    <a:pt x="100" y="63"/>
                  </a:lnTo>
                  <a:lnTo>
                    <a:pt x="100" y="57"/>
                  </a:lnTo>
                  <a:lnTo>
                    <a:pt x="94" y="63"/>
                  </a:lnTo>
                  <a:lnTo>
                    <a:pt x="96" y="63"/>
                  </a:lnTo>
                  <a:lnTo>
                    <a:pt x="98" y="63"/>
                  </a:lnTo>
                  <a:lnTo>
                    <a:pt x="100" y="63"/>
                  </a:lnTo>
                  <a:lnTo>
                    <a:pt x="100" y="61"/>
                  </a:lnTo>
                  <a:lnTo>
                    <a:pt x="102" y="61"/>
                  </a:lnTo>
                  <a:lnTo>
                    <a:pt x="102" y="59"/>
                  </a:lnTo>
                  <a:lnTo>
                    <a:pt x="102" y="57"/>
                  </a:lnTo>
                  <a:lnTo>
                    <a:pt x="102" y="53"/>
                  </a:lnTo>
                  <a:lnTo>
                    <a:pt x="100" y="57"/>
                  </a:lnTo>
                  <a:lnTo>
                    <a:pt x="102" y="55"/>
                  </a:lnTo>
                  <a:lnTo>
                    <a:pt x="104" y="55"/>
                  </a:lnTo>
                  <a:lnTo>
                    <a:pt x="104" y="53"/>
                  </a:lnTo>
                  <a:lnTo>
                    <a:pt x="104" y="51"/>
                  </a:lnTo>
                  <a:lnTo>
                    <a:pt x="104" y="48"/>
                  </a:lnTo>
                  <a:lnTo>
                    <a:pt x="98" y="53"/>
                  </a:lnTo>
                  <a:lnTo>
                    <a:pt x="100" y="53"/>
                  </a:lnTo>
                  <a:lnTo>
                    <a:pt x="102" y="53"/>
                  </a:lnTo>
                  <a:lnTo>
                    <a:pt x="104" y="53"/>
                  </a:lnTo>
                  <a:lnTo>
                    <a:pt x="104" y="51"/>
                  </a:lnTo>
                  <a:lnTo>
                    <a:pt x="106" y="51"/>
                  </a:lnTo>
                  <a:lnTo>
                    <a:pt x="106" y="50"/>
                  </a:lnTo>
                  <a:lnTo>
                    <a:pt x="106" y="48"/>
                  </a:lnTo>
                  <a:lnTo>
                    <a:pt x="106" y="44"/>
                  </a:lnTo>
                  <a:lnTo>
                    <a:pt x="104" y="48"/>
                  </a:lnTo>
                  <a:lnTo>
                    <a:pt x="106" y="46"/>
                  </a:lnTo>
                  <a:lnTo>
                    <a:pt x="108" y="46"/>
                  </a:lnTo>
                  <a:lnTo>
                    <a:pt x="108" y="44"/>
                  </a:lnTo>
                  <a:lnTo>
                    <a:pt x="108" y="42"/>
                  </a:lnTo>
                  <a:lnTo>
                    <a:pt x="108" y="38"/>
                  </a:lnTo>
                  <a:lnTo>
                    <a:pt x="102" y="44"/>
                  </a:lnTo>
                  <a:lnTo>
                    <a:pt x="104" y="44"/>
                  </a:lnTo>
                  <a:lnTo>
                    <a:pt x="106" y="44"/>
                  </a:lnTo>
                  <a:lnTo>
                    <a:pt x="108" y="44"/>
                  </a:lnTo>
                  <a:lnTo>
                    <a:pt x="108" y="42"/>
                  </a:lnTo>
                  <a:lnTo>
                    <a:pt x="110" y="42"/>
                  </a:lnTo>
                  <a:lnTo>
                    <a:pt x="110" y="40"/>
                  </a:lnTo>
                  <a:lnTo>
                    <a:pt x="110" y="38"/>
                  </a:lnTo>
                  <a:lnTo>
                    <a:pt x="110" y="34"/>
                  </a:lnTo>
                  <a:lnTo>
                    <a:pt x="108" y="38"/>
                  </a:lnTo>
                  <a:lnTo>
                    <a:pt x="110" y="36"/>
                  </a:lnTo>
                  <a:lnTo>
                    <a:pt x="111" y="36"/>
                  </a:lnTo>
                  <a:lnTo>
                    <a:pt x="111" y="34"/>
                  </a:lnTo>
                  <a:lnTo>
                    <a:pt x="111" y="32"/>
                  </a:lnTo>
                  <a:lnTo>
                    <a:pt x="111" y="28"/>
                  </a:lnTo>
                  <a:lnTo>
                    <a:pt x="110" y="32"/>
                  </a:lnTo>
                  <a:lnTo>
                    <a:pt x="111" y="30"/>
                  </a:lnTo>
                  <a:lnTo>
                    <a:pt x="113" y="30"/>
                  </a:lnTo>
                  <a:lnTo>
                    <a:pt x="113" y="28"/>
                  </a:lnTo>
                  <a:lnTo>
                    <a:pt x="113" y="26"/>
                  </a:lnTo>
                  <a:lnTo>
                    <a:pt x="113" y="23"/>
                  </a:lnTo>
                  <a:lnTo>
                    <a:pt x="111" y="26"/>
                  </a:lnTo>
                  <a:lnTo>
                    <a:pt x="113" y="25"/>
                  </a:lnTo>
                  <a:lnTo>
                    <a:pt x="115" y="25"/>
                  </a:lnTo>
                  <a:lnTo>
                    <a:pt x="115" y="23"/>
                  </a:lnTo>
                  <a:lnTo>
                    <a:pt x="115" y="21"/>
                  </a:lnTo>
                  <a:lnTo>
                    <a:pt x="115" y="17"/>
                  </a:lnTo>
                  <a:lnTo>
                    <a:pt x="113" y="21"/>
                  </a:lnTo>
                  <a:lnTo>
                    <a:pt x="115" y="19"/>
                  </a:lnTo>
                  <a:lnTo>
                    <a:pt x="117" y="19"/>
                  </a:lnTo>
                  <a:lnTo>
                    <a:pt x="117" y="17"/>
                  </a:lnTo>
                  <a:lnTo>
                    <a:pt x="117" y="15"/>
                  </a:lnTo>
                  <a:lnTo>
                    <a:pt x="117" y="11"/>
                  </a:lnTo>
                  <a:lnTo>
                    <a:pt x="115" y="15"/>
                  </a:lnTo>
                  <a:lnTo>
                    <a:pt x="117" y="13"/>
                  </a:lnTo>
                  <a:lnTo>
                    <a:pt x="119" y="13"/>
                  </a:lnTo>
                  <a:lnTo>
                    <a:pt x="119" y="11"/>
                  </a:lnTo>
                  <a:lnTo>
                    <a:pt x="119" y="9"/>
                  </a:lnTo>
                  <a:lnTo>
                    <a:pt x="119" y="5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48" name="Freeform 308"/>
            <p:cNvSpPr>
              <a:spLocks/>
            </p:cNvSpPr>
            <p:nvPr/>
          </p:nvSpPr>
          <p:spPr bwMode="auto">
            <a:xfrm>
              <a:off x="1784" y="2853"/>
              <a:ext cx="0" cy="78"/>
            </a:xfrm>
            <a:custGeom>
              <a:avLst/>
              <a:gdLst>
                <a:gd name="T0" fmla="*/ 104 w 117"/>
                <a:gd name="T1" fmla="*/ 0 h 42"/>
                <a:gd name="T2" fmla="*/ 97 w 117"/>
                <a:gd name="T3" fmla="*/ 7 h 42"/>
                <a:gd name="T4" fmla="*/ 94 w 117"/>
                <a:gd name="T5" fmla="*/ 5 h 42"/>
                <a:gd name="T6" fmla="*/ 96 w 117"/>
                <a:gd name="T7" fmla="*/ 3 h 42"/>
                <a:gd name="T8" fmla="*/ 94 w 117"/>
                <a:gd name="T9" fmla="*/ 7 h 42"/>
                <a:gd name="T10" fmla="*/ 92 w 117"/>
                <a:gd name="T11" fmla="*/ 7 h 42"/>
                <a:gd name="T12" fmla="*/ 88 w 117"/>
                <a:gd name="T13" fmla="*/ 9 h 42"/>
                <a:gd name="T14" fmla="*/ 84 w 117"/>
                <a:gd name="T15" fmla="*/ 11 h 42"/>
                <a:gd name="T16" fmla="*/ 79 w 117"/>
                <a:gd name="T17" fmla="*/ 13 h 42"/>
                <a:gd name="T18" fmla="*/ 73 w 117"/>
                <a:gd name="T19" fmla="*/ 15 h 42"/>
                <a:gd name="T20" fmla="*/ 75 w 117"/>
                <a:gd name="T21" fmla="*/ 17 h 42"/>
                <a:gd name="T22" fmla="*/ 70 w 117"/>
                <a:gd name="T23" fmla="*/ 19 h 42"/>
                <a:gd name="T24" fmla="*/ 59 w 117"/>
                <a:gd name="T25" fmla="*/ 24 h 42"/>
                <a:gd name="T26" fmla="*/ 52 w 117"/>
                <a:gd name="T27" fmla="*/ 23 h 42"/>
                <a:gd name="T28" fmla="*/ 6 w 117"/>
                <a:gd name="T29" fmla="*/ 28 h 42"/>
                <a:gd name="T30" fmla="*/ 0 w 117"/>
                <a:gd name="T31" fmla="*/ 36 h 42"/>
                <a:gd name="T32" fmla="*/ 52 w 117"/>
                <a:gd name="T33" fmla="*/ 32 h 42"/>
                <a:gd name="T34" fmla="*/ 59 w 117"/>
                <a:gd name="T35" fmla="*/ 32 h 42"/>
                <a:gd name="T36" fmla="*/ 58 w 117"/>
                <a:gd name="T37" fmla="*/ 30 h 42"/>
                <a:gd name="T38" fmla="*/ 69 w 117"/>
                <a:gd name="T39" fmla="*/ 30 h 42"/>
                <a:gd name="T40" fmla="*/ 70 w 117"/>
                <a:gd name="T41" fmla="*/ 26 h 42"/>
                <a:gd name="T42" fmla="*/ 65 w 117"/>
                <a:gd name="T43" fmla="*/ 28 h 42"/>
                <a:gd name="T44" fmla="*/ 73 w 117"/>
                <a:gd name="T45" fmla="*/ 28 h 42"/>
                <a:gd name="T46" fmla="*/ 71 w 117"/>
                <a:gd name="T47" fmla="*/ 26 h 42"/>
                <a:gd name="T48" fmla="*/ 79 w 117"/>
                <a:gd name="T49" fmla="*/ 26 h 42"/>
                <a:gd name="T50" fmla="*/ 81 w 117"/>
                <a:gd name="T51" fmla="*/ 23 h 42"/>
                <a:gd name="T52" fmla="*/ 75 w 117"/>
                <a:gd name="T53" fmla="*/ 24 h 42"/>
                <a:gd name="T54" fmla="*/ 82 w 117"/>
                <a:gd name="T55" fmla="*/ 24 h 42"/>
                <a:gd name="T56" fmla="*/ 81 w 117"/>
                <a:gd name="T57" fmla="*/ 23 h 42"/>
                <a:gd name="T58" fmla="*/ 88 w 117"/>
                <a:gd name="T59" fmla="*/ 23 h 42"/>
                <a:gd name="T60" fmla="*/ 86 w 117"/>
                <a:gd name="T61" fmla="*/ 21 h 42"/>
                <a:gd name="T62" fmla="*/ 92 w 117"/>
                <a:gd name="T63" fmla="*/ 21 h 42"/>
                <a:gd name="T64" fmla="*/ 90 w 117"/>
                <a:gd name="T65" fmla="*/ 21 h 42"/>
                <a:gd name="T66" fmla="*/ 96 w 117"/>
                <a:gd name="T67" fmla="*/ 21 h 42"/>
                <a:gd name="T68" fmla="*/ 94 w 117"/>
                <a:gd name="T69" fmla="*/ 19 h 42"/>
                <a:gd name="T70" fmla="*/ 99 w 117"/>
                <a:gd name="T71" fmla="*/ 19 h 42"/>
                <a:gd name="T72" fmla="*/ 102 w 117"/>
                <a:gd name="T73" fmla="*/ 15 h 42"/>
                <a:gd name="T74" fmla="*/ 102 w 117"/>
                <a:gd name="T75" fmla="*/ 9 h 42"/>
                <a:gd name="T76" fmla="*/ 100 w 117"/>
                <a:gd name="T77" fmla="*/ 15 h 42"/>
                <a:gd name="T78" fmla="*/ 104 w 117"/>
                <a:gd name="T79" fmla="*/ 13 h 42"/>
                <a:gd name="T80" fmla="*/ 104 w 117"/>
                <a:gd name="T81" fmla="*/ 7 h 42"/>
                <a:gd name="T82" fmla="*/ 104 w 117"/>
                <a:gd name="T83" fmla="*/ 13 h 42"/>
                <a:gd name="T84" fmla="*/ 107 w 117"/>
                <a:gd name="T85" fmla="*/ 11 h 42"/>
                <a:gd name="T86" fmla="*/ 107 w 117"/>
                <a:gd name="T87" fmla="*/ 5 h 42"/>
                <a:gd name="T88" fmla="*/ 106 w 117"/>
                <a:gd name="T89" fmla="*/ 11 h 42"/>
                <a:gd name="T90" fmla="*/ 109 w 117"/>
                <a:gd name="T91" fmla="*/ 9 h 42"/>
                <a:gd name="T92" fmla="*/ 109 w 117"/>
                <a:gd name="T93" fmla="*/ 3 h 4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17" h="42">
                  <a:moveTo>
                    <a:pt x="106" y="3"/>
                  </a:moveTo>
                  <a:lnTo>
                    <a:pt x="106" y="5"/>
                  </a:lnTo>
                  <a:lnTo>
                    <a:pt x="112" y="0"/>
                  </a:lnTo>
                  <a:lnTo>
                    <a:pt x="108" y="0"/>
                  </a:lnTo>
                  <a:lnTo>
                    <a:pt x="104" y="3"/>
                  </a:lnTo>
                  <a:lnTo>
                    <a:pt x="104" y="7"/>
                  </a:lnTo>
                  <a:lnTo>
                    <a:pt x="110" y="1"/>
                  </a:lnTo>
                  <a:lnTo>
                    <a:pt x="104" y="1"/>
                  </a:lnTo>
                  <a:lnTo>
                    <a:pt x="100" y="5"/>
                  </a:lnTo>
                  <a:lnTo>
                    <a:pt x="100" y="9"/>
                  </a:lnTo>
                  <a:lnTo>
                    <a:pt x="106" y="3"/>
                  </a:lnTo>
                  <a:lnTo>
                    <a:pt x="102" y="3"/>
                  </a:lnTo>
                  <a:lnTo>
                    <a:pt x="98" y="7"/>
                  </a:lnTo>
                  <a:lnTo>
                    <a:pt x="98" y="11"/>
                  </a:lnTo>
                  <a:lnTo>
                    <a:pt x="100" y="7"/>
                  </a:lnTo>
                  <a:lnTo>
                    <a:pt x="98" y="9"/>
                  </a:lnTo>
                  <a:lnTo>
                    <a:pt x="102" y="7"/>
                  </a:lnTo>
                  <a:lnTo>
                    <a:pt x="98" y="7"/>
                  </a:lnTo>
                  <a:lnTo>
                    <a:pt x="94" y="11"/>
                  </a:lnTo>
                  <a:lnTo>
                    <a:pt x="98" y="9"/>
                  </a:lnTo>
                  <a:lnTo>
                    <a:pt x="94" y="9"/>
                  </a:lnTo>
                  <a:lnTo>
                    <a:pt x="90" y="13"/>
                  </a:lnTo>
                  <a:lnTo>
                    <a:pt x="94" y="11"/>
                  </a:lnTo>
                  <a:lnTo>
                    <a:pt x="90" y="11"/>
                  </a:lnTo>
                  <a:lnTo>
                    <a:pt x="87" y="15"/>
                  </a:lnTo>
                  <a:lnTo>
                    <a:pt x="90" y="13"/>
                  </a:lnTo>
                  <a:lnTo>
                    <a:pt x="85" y="13"/>
                  </a:lnTo>
                  <a:lnTo>
                    <a:pt x="81" y="17"/>
                  </a:lnTo>
                  <a:lnTo>
                    <a:pt x="85" y="15"/>
                  </a:lnTo>
                  <a:lnTo>
                    <a:pt x="79" y="15"/>
                  </a:lnTo>
                  <a:lnTo>
                    <a:pt x="75" y="19"/>
                  </a:lnTo>
                  <a:lnTo>
                    <a:pt x="75" y="23"/>
                  </a:lnTo>
                  <a:lnTo>
                    <a:pt x="81" y="17"/>
                  </a:lnTo>
                  <a:lnTo>
                    <a:pt x="75" y="17"/>
                  </a:lnTo>
                  <a:lnTo>
                    <a:pt x="71" y="21"/>
                  </a:lnTo>
                  <a:lnTo>
                    <a:pt x="75" y="19"/>
                  </a:lnTo>
                  <a:lnTo>
                    <a:pt x="67" y="19"/>
                  </a:lnTo>
                  <a:lnTo>
                    <a:pt x="63" y="23"/>
                  </a:lnTo>
                  <a:lnTo>
                    <a:pt x="63" y="26"/>
                  </a:lnTo>
                  <a:lnTo>
                    <a:pt x="69" y="21"/>
                  </a:lnTo>
                  <a:lnTo>
                    <a:pt x="60" y="21"/>
                  </a:lnTo>
                  <a:lnTo>
                    <a:pt x="56" y="25"/>
                  </a:lnTo>
                  <a:lnTo>
                    <a:pt x="60" y="23"/>
                  </a:lnTo>
                  <a:lnTo>
                    <a:pt x="56" y="23"/>
                  </a:lnTo>
                  <a:lnTo>
                    <a:pt x="6" y="30"/>
                  </a:lnTo>
                  <a:lnTo>
                    <a:pt x="4" y="30"/>
                  </a:lnTo>
                  <a:lnTo>
                    <a:pt x="0" y="34"/>
                  </a:lnTo>
                  <a:lnTo>
                    <a:pt x="0" y="38"/>
                  </a:lnTo>
                  <a:lnTo>
                    <a:pt x="4" y="42"/>
                  </a:lnTo>
                  <a:lnTo>
                    <a:pt x="6" y="42"/>
                  </a:lnTo>
                  <a:lnTo>
                    <a:pt x="56" y="34"/>
                  </a:lnTo>
                  <a:lnTo>
                    <a:pt x="60" y="34"/>
                  </a:lnTo>
                  <a:lnTo>
                    <a:pt x="62" y="34"/>
                  </a:lnTo>
                  <a:lnTo>
                    <a:pt x="63" y="34"/>
                  </a:lnTo>
                  <a:lnTo>
                    <a:pt x="63" y="32"/>
                  </a:lnTo>
                  <a:lnTo>
                    <a:pt x="65" y="30"/>
                  </a:lnTo>
                  <a:lnTo>
                    <a:pt x="62" y="32"/>
                  </a:lnTo>
                  <a:lnTo>
                    <a:pt x="69" y="32"/>
                  </a:lnTo>
                  <a:lnTo>
                    <a:pt x="71" y="32"/>
                  </a:lnTo>
                  <a:lnTo>
                    <a:pt x="73" y="32"/>
                  </a:lnTo>
                  <a:lnTo>
                    <a:pt x="73" y="30"/>
                  </a:lnTo>
                  <a:lnTo>
                    <a:pt x="75" y="30"/>
                  </a:lnTo>
                  <a:lnTo>
                    <a:pt x="75" y="28"/>
                  </a:lnTo>
                  <a:lnTo>
                    <a:pt x="75" y="26"/>
                  </a:lnTo>
                  <a:lnTo>
                    <a:pt x="75" y="25"/>
                  </a:lnTo>
                  <a:lnTo>
                    <a:pt x="69" y="30"/>
                  </a:lnTo>
                  <a:lnTo>
                    <a:pt x="75" y="30"/>
                  </a:lnTo>
                  <a:lnTo>
                    <a:pt x="77" y="30"/>
                  </a:lnTo>
                  <a:lnTo>
                    <a:pt x="79" y="30"/>
                  </a:lnTo>
                  <a:lnTo>
                    <a:pt x="79" y="28"/>
                  </a:lnTo>
                  <a:lnTo>
                    <a:pt x="81" y="26"/>
                  </a:lnTo>
                  <a:lnTo>
                    <a:pt x="77" y="28"/>
                  </a:lnTo>
                  <a:lnTo>
                    <a:pt x="81" y="28"/>
                  </a:lnTo>
                  <a:lnTo>
                    <a:pt x="83" y="28"/>
                  </a:lnTo>
                  <a:lnTo>
                    <a:pt x="85" y="28"/>
                  </a:lnTo>
                  <a:lnTo>
                    <a:pt x="85" y="26"/>
                  </a:lnTo>
                  <a:lnTo>
                    <a:pt x="87" y="26"/>
                  </a:lnTo>
                  <a:lnTo>
                    <a:pt x="87" y="25"/>
                  </a:lnTo>
                  <a:lnTo>
                    <a:pt x="87" y="23"/>
                  </a:lnTo>
                  <a:lnTo>
                    <a:pt x="87" y="21"/>
                  </a:lnTo>
                  <a:lnTo>
                    <a:pt x="81" y="26"/>
                  </a:lnTo>
                  <a:lnTo>
                    <a:pt x="85" y="26"/>
                  </a:lnTo>
                  <a:lnTo>
                    <a:pt x="87" y="26"/>
                  </a:lnTo>
                  <a:lnTo>
                    <a:pt x="88" y="26"/>
                  </a:lnTo>
                  <a:lnTo>
                    <a:pt x="88" y="25"/>
                  </a:lnTo>
                  <a:lnTo>
                    <a:pt x="90" y="23"/>
                  </a:lnTo>
                  <a:lnTo>
                    <a:pt x="87" y="25"/>
                  </a:lnTo>
                  <a:lnTo>
                    <a:pt x="90" y="25"/>
                  </a:lnTo>
                  <a:lnTo>
                    <a:pt x="92" y="25"/>
                  </a:lnTo>
                  <a:lnTo>
                    <a:pt x="94" y="25"/>
                  </a:lnTo>
                  <a:lnTo>
                    <a:pt x="94" y="23"/>
                  </a:lnTo>
                  <a:lnTo>
                    <a:pt x="96" y="21"/>
                  </a:lnTo>
                  <a:lnTo>
                    <a:pt x="92" y="23"/>
                  </a:lnTo>
                  <a:lnTo>
                    <a:pt x="94" y="23"/>
                  </a:lnTo>
                  <a:lnTo>
                    <a:pt x="96" y="23"/>
                  </a:lnTo>
                  <a:lnTo>
                    <a:pt x="98" y="23"/>
                  </a:lnTo>
                  <a:lnTo>
                    <a:pt x="98" y="21"/>
                  </a:lnTo>
                  <a:lnTo>
                    <a:pt x="100" y="19"/>
                  </a:lnTo>
                  <a:lnTo>
                    <a:pt x="96" y="21"/>
                  </a:lnTo>
                  <a:lnTo>
                    <a:pt x="98" y="21"/>
                  </a:lnTo>
                  <a:lnTo>
                    <a:pt x="100" y="21"/>
                  </a:lnTo>
                  <a:lnTo>
                    <a:pt x="102" y="21"/>
                  </a:lnTo>
                  <a:lnTo>
                    <a:pt x="102" y="19"/>
                  </a:lnTo>
                  <a:lnTo>
                    <a:pt x="104" y="17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4" y="19"/>
                  </a:lnTo>
                  <a:lnTo>
                    <a:pt x="106" y="19"/>
                  </a:lnTo>
                  <a:lnTo>
                    <a:pt x="106" y="17"/>
                  </a:lnTo>
                  <a:lnTo>
                    <a:pt x="108" y="15"/>
                  </a:lnTo>
                  <a:lnTo>
                    <a:pt x="110" y="15"/>
                  </a:lnTo>
                  <a:lnTo>
                    <a:pt x="110" y="13"/>
                  </a:lnTo>
                  <a:lnTo>
                    <a:pt x="110" y="11"/>
                  </a:lnTo>
                  <a:lnTo>
                    <a:pt x="110" y="9"/>
                  </a:lnTo>
                  <a:lnTo>
                    <a:pt x="104" y="15"/>
                  </a:lnTo>
                  <a:lnTo>
                    <a:pt x="106" y="15"/>
                  </a:lnTo>
                  <a:lnTo>
                    <a:pt x="108" y="15"/>
                  </a:lnTo>
                  <a:lnTo>
                    <a:pt x="110" y="15"/>
                  </a:lnTo>
                  <a:lnTo>
                    <a:pt x="110" y="13"/>
                  </a:lnTo>
                  <a:lnTo>
                    <a:pt x="112" y="13"/>
                  </a:lnTo>
                  <a:lnTo>
                    <a:pt x="112" y="11"/>
                  </a:lnTo>
                  <a:lnTo>
                    <a:pt x="112" y="9"/>
                  </a:lnTo>
                  <a:lnTo>
                    <a:pt x="112" y="7"/>
                  </a:lnTo>
                  <a:lnTo>
                    <a:pt x="106" y="13"/>
                  </a:lnTo>
                  <a:lnTo>
                    <a:pt x="110" y="13"/>
                  </a:lnTo>
                  <a:lnTo>
                    <a:pt x="112" y="13"/>
                  </a:lnTo>
                  <a:lnTo>
                    <a:pt x="114" y="13"/>
                  </a:lnTo>
                  <a:lnTo>
                    <a:pt x="114" y="11"/>
                  </a:lnTo>
                  <a:lnTo>
                    <a:pt x="115" y="11"/>
                  </a:lnTo>
                  <a:lnTo>
                    <a:pt x="115" y="9"/>
                  </a:lnTo>
                  <a:lnTo>
                    <a:pt x="115" y="7"/>
                  </a:lnTo>
                  <a:lnTo>
                    <a:pt x="115" y="5"/>
                  </a:lnTo>
                  <a:lnTo>
                    <a:pt x="110" y="11"/>
                  </a:lnTo>
                  <a:lnTo>
                    <a:pt x="112" y="11"/>
                  </a:lnTo>
                  <a:lnTo>
                    <a:pt x="114" y="11"/>
                  </a:lnTo>
                  <a:lnTo>
                    <a:pt x="115" y="11"/>
                  </a:lnTo>
                  <a:lnTo>
                    <a:pt x="115" y="9"/>
                  </a:lnTo>
                  <a:lnTo>
                    <a:pt x="117" y="9"/>
                  </a:lnTo>
                  <a:lnTo>
                    <a:pt x="117" y="7"/>
                  </a:lnTo>
                  <a:lnTo>
                    <a:pt x="117" y="5"/>
                  </a:lnTo>
                  <a:lnTo>
                    <a:pt x="117" y="3"/>
                  </a:lnTo>
                  <a:lnTo>
                    <a:pt x="10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49" name="Freeform 309"/>
            <p:cNvSpPr>
              <a:spLocks/>
            </p:cNvSpPr>
            <p:nvPr/>
          </p:nvSpPr>
          <p:spPr bwMode="auto">
            <a:xfrm>
              <a:off x="2710" y="2887"/>
              <a:ext cx="0" cy="78"/>
            </a:xfrm>
            <a:custGeom>
              <a:avLst/>
              <a:gdLst>
                <a:gd name="T0" fmla="*/ 401 w 464"/>
                <a:gd name="T1" fmla="*/ 4 h 118"/>
                <a:gd name="T2" fmla="*/ 326 w 464"/>
                <a:gd name="T3" fmla="*/ 10 h 118"/>
                <a:gd name="T4" fmla="*/ 276 w 464"/>
                <a:gd name="T5" fmla="*/ 14 h 118"/>
                <a:gd name="T6" fmla="*/ 250 w 464"/>
                <a:gd name="T7" fmla="*/ 15 h 118"/>
                <a:gd name="T8" fmla="*/ 233 w 464"/>
                <a:gd name="T9" fmla="*/ 21 h 118"/>
                <a:gd name="T10" fmla="*/ 208 w 464"/>
                <a:gd name="T11" fmla="*/ 27 h 118"/>
                <a:gd name="T12" fmla="*/ 181 w 464"/>
                <a:gd name="T13" fmla="*/ 33 h 118"/>
                <a:gd name="T14" fmla="*/ 160 w 464"/>
                <a:gd name="T15" fmla="*/ 39 h 118"/>
                <a:gd name="T16" fmla="*/ 137 w 464"/>
                <a:gd name="T17" fmla="*/ 44 h 118"/>
                <a:gd name="T18" fmla="*/ 119 w 464"/>
                <a:gd name="T19" fmla="*/ 50 h 118"/>
                <a:gd name="T20" fmla="*/ 104 w 464"/>
                <a:gd name="T21" fmla="*/ 56 h 118"/>
                <a:gd name="T22" fmla="*/ 92 w 464"/>
                <a:gd name="T23" fmla="*/ 60 h 118"/>
                <a:gd name="T24" fmla="*/ 75 w 464"/>
                <a:gd name="T25" fmla="*/ 67 h 118"/>
                <a:gd name="T26" fmla="*/ 64 w 464"/>
                <a:gd name="T27" fmla="*/ 71 h 118"/>
                <a:gd name="T28" fmla="*/ 54 w 464"/>
                <a:gd name="T29" fmla="*/ 73 h 118"/>
                <a:gd name="T30" fmla="*/ 43 w 464"/>
                <a:gd name="T31" fmla="*/ 81 h 118"/>
                <a:gd name="T32" fmla="*/ 27 w 464"/>
                <a:gd name="T33" fmla="*/ 88 h 118"/>
                <a:gd name="T34" fmla="*/ 22 w 464"/>
                <a:gd name="T35" fmla="*/ 92 h 118"/>
                <a:gd name="T36" fmla="*/ 8 w 464"/>
                <a:gd name="T37" fmla="*/ 99 h 118"/>
                <a:gd name="T38" fmla="*/ 12 w 464"/>
                <a:gd name="T39" fmla="*/ 104 h 118"/>
                <a:gd name="T40" fmla="*/ 13 w 464"/>
                <a:gd name="T41" fmla="*/ 108 h 118"/>
                <a:gd name="T42" fmla="*/ 20 w 464"/>
                <a:gd name="T43" fmla="*/ 102 h 118"/>
                <a:gd name="T44" fmla="*/ 23 w 464"/>
                <a:gd name="T45" fmla="*/ 97 h 118"/>
                <a:gd name="T46" fmla="*/ 31 w 464"/>
                <a:gd name="T47" fmla="*/ 99 h 118"/>
                <a:gd name="T48" fmla="*/ 33 w 464"/>
                <a:gd name="T49" fmla="*/ 97 h 118"/>
                <a:gd name="T50" fmla="*/ 41 w 464"/>
                <a:gd name="T51" fmla="*/ 94 h 118"/>
                <a:gd name="T52" fmla="*/ 43 w 464"/>
                <a:gd name="T53" fmla="*/ 90 h 118"/>
                <a:gd name="T54" fmla="*/ 50 w 464"/>
                <a:gd name="T55" fmla="*/ 88 h 118"/>
                <a:gd name="T56" fmla="*/ 60 w 464"/>
                <a:gd name="T57" fmla="*/ 83 h 118"/>
                <a:gd name="T58" fmla="*/ 65 w 464"/>
                <a:gd name="T59" fmla="*/ 77 h 118"/>
                <a:gd name="T60" fmla="*/ 68 w 464"/>
                <a:gd name="T61" fmla="*/ 81 h 118"/>
                <a:gd name="T62" fmla="*/ 75 w 464"/>
                <a:gd name="T63" fmla="*/ 75 h 118"/>
                <a:gd name="T64" fmla="*/ 81 w 464"/>
                <a:gd name="T65" fmla="*/ 75 h 118"/>
                <a:gd name="T66" fmla="*/ 90 w 464"/>
                <a:gd name="T67" fmla="*/ 70 h 118"/>
                <a:gd name="T68" fmla="*/ 94 w 464"/>
                <a:gd name="T69" fmla="*/ 70 h 118"/>
                <a:gd name="T70" fmla="*/ 104 w 464"/>
                <a:gd name="T71" fmla="*/ 67 h 118"/>
                <a:gd name="T72" fmla="*/ 112 w 464"/>
                <a:gd name="T73" fmla="*/ 64 h 118"/>
                <a:gd name="T74" fmla="*/ 118 w 464"/>
                <a:gd name="T75" fmla="*/ 62 h 118"/>
                <a:gd name="T76" fmla="*/ 127 w 464"/>
                <a:gd name="T77" fmla="*/ 58 h 118"/>
                <a:gd name="T78" fmla="*/ 140 w 464"/>
                <a:gd name="T79" fmla="*/ 56 h 118"/>
                <a:gd name="T80" fmla="*/ 142 w 464"/>
                <a:gd name="T81" fmla="*/ 52 h 118"/>
                <a:gd name="T82" fmla="*/ 148 w 464"/>
                <a:gd name="T83" fmla="*/ 50 h 118"/>
                <a:gd name="T84" fmla="*/ 164 w 464"/>
                <a:gd name="T85" fmla="*/ 48 h 118"/>
                <a:gd name="T86" fmla="*/ 168 w 464"/>
                <a:gd name="T87" fmla="*/ 44 h 118"/>
                <a:gd name="T88" fmla="*/ 187 w 464"/>
                <a:gd name="T89" fmla="*/ 42 h 118"/>
                <a:gd name="T90" fmla="*/ 198 w 464"/>
                <a:gd name="T91" fmla="*/ 41 h 118"/>
                <a:gd name="T92" fmla="*/ 214 w 464"/>
                <a:gd name="T93" fmla="*/ 35 h 118"/>
                <a:gd name="T94" fmla="*/ 225 w 464"/>
                <a:gd name="T95" fmla="*/ 35 h 118"/>
                <a:gd name="T96" fmla="*/ 238 w 464"/>
                <a:gd name="T97" fmla="*/ 29 h 118"/>
                <a:gd name="T98" fmla="*/ 249 w 464"/>
                <a:gd name="T99" fmla="*/ 23 h 118"/>
                <a:gd name="T100" fmla="*/ 263 w 464"/>
                <a:gd name="T101" fmla="*/ 27 h 118"/>
                <a:gd name="T102" fmla="*/ 276 w 464"/>
                <a:gd name="T103" fmla="*/ 21 h 118"/>
                <a:gd name="T104" fmla="*/ 286 w 464"/>
                <a:gd name="T105" fmla="*/ 15 h 118"/>
                <a:gd name="T106" fmla="*/ 306 w 464"/>
                <a:gd name="T107" fmla="*/ 19 h 118"/>
                <a:gd name="T108" fmla="*/ 334 w 464"/>
                <a:gd name="T109" fmla="*/ 14 h 118"/>
                <a:gd name="T110" fmla="*/ 378 w 464"/>
                <a:gd name="T111" fmla="*/ 14 h 118"/>
                <a:gd name="T112" fmla="*/ 426 w 464"/>
                <a:gd name="T113" fmla="*/ 12 h 11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464" h="118">
                  <a:moveTo>
                    <a:pt x="459" y="12"/>
                  </a:moveTo>
                  <a:lnTo>
                    <a:pt x="462" y="12"/>
                  </a:lnTo>
                  <a:lnTo>
                    <a:pt x="462" y="10"/>
                  </a:lnTo>
                  <a:lnTo>
                    <a:pt x="464" y="10"/>
                  </a:lnTo>
                  <a:lnTo>
                    <a:pt x="464" y="4"/>
                  </a:lnTo>
                  <a:lnTo>
                    <a:pt x="462" y="2"/>
                  </a:lnTo>
                  <a:lnTo>
                    <a:pt x="462" y="0"/>
                  </a:lnTo>
                  <a:lnTo>
                    <a:pt x="435" y="0"/>
                  </a:lnTo>
                  <a:lnTo>
                    <a:pt x="432" y="4"/>
                  </a:lnTo>
                  <a:lnTo>
                    <a:pt x="435" y="2"/>
                  </a:lnTo>
                  <a:lnTo>
                    <a:pt x="403" y="2"/>
                  </a:lnTo>
                  <a:lnTo>
                    <a:pt x="399" y="6"/>
                  </a:lnTo>
                  <a:lnTo>
                    <a:pt x="403" y="4"/>
                  </a:lnTo>
                  <a:lnTo>
                    <a:pt x="378" y="4"/>
                  </a:lnTo>
                  <a:lnTo>
                    <a:pt x="374" y="6"/>
                  </a:lnTo>
                  <a:lnTo>
                    <a:pt x="376" y="6"/>
                  </a:lnTo>
                  <a:lnTo>
                    <a:pt x="355" y="6"/>
                  </a:lnTo>
                  <a:lnTo>
                    <a:pt x="351" y="10"/>
                  </a:lnTo>
                  <a:lnTo>
                    <a:pt x="355" y="8"/>
                  </a:lnTo>
                  <a:lnTo>
                    <a:pt x="328" y="8"/>
                  </a:lnTo>
                  <a:lnTo>
                    <a:pt x="324" y="12"/>
                  </a:lnTo>
                  <a:lnTo>
                    <a:pt x="328" y="10"/>
                  </a:lnTo>
                  <a:lnTo>
                    <a:pt x="314" y="10"/>
                  </a:lnTo>
                  <a:lnTo>
                    <a:pt x="310" y="14"/>
                  </a:lnTo>
                  <a:lnTo>
                    <a:pt x="314" y="12"/>
                  </a:lnTo>
                  <a:lnTo>
                    <a:pt x="301" y="12"/>
                  </a:lnTo>
                  <a:lnTo>
                    <a:pt x="297" y="16"/>
                  </a:lnTo>
                  <a:lnTo>
                    <a:pt x="297" y="19"/>
                  </a:lnTo>
                  <a:lnTo>
                    <a:pt x="303" y="14"/>
                  </a:lnTo>
                  <a:lnTo>
                    <a:pt x="291" y="14"/>
                  </a:lnTo>
                  <a:lnTo>
                    <a:pt x="287" y="17"/>
                  </a:lnTo>
                  <a:lnTo>
                    <a:pt x="291" y="16"/>
                  </a:lnTo>
                  <a:lnTo>
                    <a:pt x="281" y="16"/>
                  </a:lnTo>
                  <a:lnTo>
                    <a:pt x="278" y="19"/>
                  </a:lnTo>
                  <a:lnTo>
                    <a:pt x="281" y="17"/>
                  </a:lnTo>
                  <a:lnTo>
                    <a:pt x="270" y="17"/>
                  </a:lnTo>
                  <a:lnTo>
                    <a:pt x="266" y="21"/>
                  </a:lnTo>
                  <a:lnTo>
                    <a:pt x="270" y="19"/>
                  </a:lnTo>
                  <a:lnTo>
                    <a:pt x="260" y="19"/>
                  </a:lnTo>
                  <a:lnTo>
                    <a:pt x="256" y="23"/>
                  </a:lnTo>
                  <a:lnTo>
                    <a:pt x="256" y="27"/>
                  </a:lnTo>
                  <a:lnTo>
                    <a:pt x="262" y="21"/>
                  </a:lnTo>
                  <a:lnTo>
                    <a:pt x="251" y="21"/>
                  </a:lnTo>
                  <a:lnTo>
                    <a:pt x="247" y="25"/>
                  </a:lnTo>
                  <a:lnTo>
                    <a:pt x="251" y="23"/>
                  </a:lnTo>
                  <a:lnTo>
                    <a:pt x="241" y="23"/>
                  </a:lnTo>
                  <a:lnTo>
                    <a:pt x="237" y="27"/>
                  </a:lnTo>
                  <a:lnTo>
                    <a:pt x="241" y="25"/>
                  </a:lnTo>
                  <a:lnTo>
                    <a:pt x="231" y="25"/>
                  </a:lnTo>
                  <a:lnTo>
                    <a:pt x="228" y="29"/>
                  </a:lnTo>
                  <a:lnTo>
                    <a:pt x="231" y="27"/>
                  </a:lnTo>
                  <a:lnTo>
                    <a:pt x="224" y="27"/>
                  </a:lnTo>
                  <a:lnTo>
                    <a:pt x="220" y="31"/>
                  </a:lnTo>
                  <a:lnTo>
                    <a:pt x="224" y="29"/>
                  </a:lnTo>
                  <a:lnTo>
                    <a:pt x="212" y="29"/>
                  </a:lnTo>
                  <a:lnTo>
                    <a:pt x="208" y="33"/>
                  </a:lnTo>
                  <a:lnTo>
                    <a:pt x="212" y="31"/>
                  </a:lnTo>
                  <a:lnTo>
                    <a:pt x="204" y="31"/>
                  </a:lnTo>
                  <a:lnTo>
                    <a:pt x="201" y="35"/>
                  </a:lnTo>
                  <a:lnTo>
                    <a:pt x="204" y="33"/>
                  </a:lnTo>
                  <a:lnTo>
                    <a:pt x="197" y="33"/>
                  </a:lnTo>
                  <a:lnTo>
                    <a:pt x="193" y="35"/>
                  </a:lnTo>
                  <a:lnTo>
                    <a:pt x="195" y="35"/>
                  </a:lnTo>
                  <a:lnTo>
                    <a:pt x="187" y="35"/>
                  </a:lnTo>
                  <a:lnTo>
                    <a:pt x="183" y="39"/>
                  </a:lnTo>
                  <a:lnTo>
                    <a:pt x="187" y="37"/>
                  </a:lnTo>
                  <a:lnTo>
                    <a:pt x="179" y="37"/>
                  </a:lnTo>
                  <a:lnTo>
                    <a:pt x="176" y="41"/>
                  </a:lnTo>
                  <a:lnTo>
                    <a:pt x="179" y="39"/>
                  </a:lnTo>
                  <a:lnTo>
                    <a:pt x="172" y="39"/>
                  </a:lnTo>
                  <a:lnTo>
                    <a:pt x="168" y="43"/>
                  </a:lnTo>
                  <a:lnTo>
                    <a:pt x="172" y="41"/>
                  </a:lnTo>
                  <a:lnTo>
                    <a:pt x="164" y="41"/>
                  </a:lnTo>
                  <a:lnTo>
                    <a:pt x="160" y="44"/>
                  </a:lnTo>
                  <a:lnTo>
                    <a:pt x="164" y="43"/>
                  </a:lnTo>
                  <a:lnTo>
                    <a:pt x="158" y="43"/>
                  </a:lnTo>
                  <a:lnTo>
                    <a:pt x="154" y="46"/>
                  </a:lnTo>
                  <a:lnTo>
                    <a:pt x="154" y="50"/>
                  </a:lnTo>
                  <a:lnTo>
                    <a:pt x="160" y="44"/>
                  </a:lnTo>
                  <a:lnTo>
                    <a:pt x="151" y="44"/>
                  </a:lnTo>
                  <a:lnTo>
                    <a:pt x="147" y="48"/>
                  </a:lnTo>
                  <a:lnTo>
                    <a:pt x="151" y="46"/>
                  </a:lnTo>
                  <a:lnTo>
                    <a:pt x="147" y="46"/>
                  </a:lnTo>
                  <a:lnTo>
                    <a:pt x="143" y="50"/>
                  </a:lnTo>
                  <a:lnTo>
                    <a:pt x="147" y="48"/>
                  </a:lnTo>
                  <a:lnTo>
                    <a:pt x="141" y="48"/>
                  </a:lnTo>
                  <a:lnTo>
                    <a:pt x="137" y="50"/>
                  </a:lnTo>
                  <a:lnTo>
                    <a:pt x="139" y="50"/>
                  </a:lnTo>
                  <a:lnTo>
                    <a:pt x="133" y="50"/>
                  </a:lnTo>
                  <a:lnTo>
                    <a:pt x="129" y="54"/>
                  </a:lnTo>
                  <a:lnTo>
                    <a:pt x="133" y="52"/>
                  </a:lnTo>
                  <a:lnTo>
                    <a:pt x="127" y="52"/>
                  </a:lnTo>
                  <a:lnTo>
                    <a:pt x="124" y="56"/>
                  </a:lnTo>
                  <a:lnTo>
                    <a:pt x="127" y="54"/>
                  </a:lnTo>
                  <a:lnTo>
                    <a:pt x="124" y="54"/>
                  </a:lnTo>
                  <a:lnTo>
                    <a:pt x="120" y="58"/>
                  </a:lnTo>
                  <a:lnTo>
                    <a:pt x="124" y="56"/>
                  </a:lnTo>
                  <a:lnTo>
                    <a:pt x="116" y="56"/>
                  </a:lnTo>
                  <a:lnTo>
                    <a:pt x="112" y="60"/>
                  </a:lnTo>
                  <a:lnTo>
                    <a:pt x="116" y="58"/>
                  </a:lnTo>
                  <a:lnTo>
                    <a:pt x="112" y="58"/>
                  </a:lnTo>
                  <a:lnTo>
                    <a:pt x="108" y="62"/>
                  </a:lnTo>
                  <a:lnTo>
                    <a:pt x="112" y="60"/>
                  </a:lnTo>
                  <a:lnTo>
                    <a:pt x="106" y="60"/>
                  </a:lnTo>
                  <a:lnTo>
                    <a:pt x="102" y="64"/>
                  </a:lnTo>
                  <a:lnTo>
                    <a:pt x="106" y="62"/>
                  </a:lnTo>
                  <a:lnTo>
                    <a:pt x="102" y="62"/>
                  </a:lnTo>
                  <a:lnTo>
                    <a:pt x="99" y="64"/>
                  </a:lnTo>
                  <a:lnTo>
                    <a:pt x="101" y="64"/>
                  </a:lnTo>
                  <a:lnTo>
                    <a:pt x="95" y="64"/>
                  </a:lnTo>
                  <a:lnTo>
                    <a:pt x="91" y="68"/>
                  </a:lnTo>
                  <a:lnTo>
                    <a:pt x="95" y="66"/>
                  </a:lnTo>
                  <a:lnTo>
                    <a:pt x="91" y="66"/>
                  </a:lnTo>
                  <a:lnTo>
                    <a:pt x="87" y="69"/>
                  </a:lnTo>
                  <a:lnTo>
                    <a:pt x="91" y="68"/>
                  </a:lnTo>
                  <a:lnTo>
                    <a:pt x="85" y="68"/>
                  </a:lnTo>
                  <a:lnTo>
                    <a:pt x="81" y="71"/>
                  </a:lnTo>
                  <a:lnTo>
                    <a:pt x="85" y="69"/>
                  </a:lnTo>
                  <a:lnTo>
                    <a:pt x="81" y="69"/>
                  </a:lnTo>
                  <a:lnTo>
                    <a:pt x="77" y="73"/>
                  </a:lnTo>
                  <a:lnTo>
                    <a:pt x="81" y="71"/>
                  </a:lnTo>
                  <a:lnTo>
                    <a:pt x="76" y="71"/>
                  </a:lnTo>
                  <a:lnTo>
                    <a:pt x="72" y="75"/>
                  </a:lnTo>
                  <a:lnTo>
                    <a:pt x="76" y="73"/>
                  </a:lnTo>
                  <a:lnTo>
                    <a:pt x="72" y="73"/>
                  </a:lnTo>
                  <a:lnTo>
                    <a:pt x="68" y="77"/>
                  </a:lnTo>
                  <a:lnTo>
                    <a:pt x="72" y="75"/>
                  </a:lnTo>
                  <a:lnTo>
                    <a:pt x="66" y="75"/>
                  </a:lnTo>
                  <a:lnTo>
                    <a:pt x="62" y="79"/>
                  </a:lnTo>
                  <a:lnTo>
                    <a:pt x="66" y="77"/>
                  </a:lnTo>
                  <a:lnTo>
                    <a:pt x="62" y="77"/>
                  </a:lnTo>
                  <a:lnTo>
                    <a:pt x="58" y="81"/>
                  </a:lnTo>
                  <a:lnTo>
                    <a:pt x="58" y="85"/>
                  </a:lnTo>
                  <a:lnTo>
                    <a:pt x="64" y="79"/>
                  </a:lnTo>
                  <a:lnTo>
                    <a:pt x="58" y="79"/>
                  </a:lnTo>
                  <a:lnTo>
                    <a:pt x="54" y="83"/>
                  </a:lnTo>
                  <a:lnTo>
                    <a:pt x="58" y="81"/>
                  </a:lnTo>
                  <a:lnTo>
                    <a:pt x="52" y="81"/>
                  </a:lnTo>
                  <a:lnTo>
                    <a:pt x="49" y="85"/>
                  </a:lnTo>
                  <a:lnTo>
                    <a:pt x="52" y="83"/>
                  </a:lnTo>
                  <a:lnTo>
                    <a:pt x="49" y="83"/>
                  </a:lnTo>
                  <a:lnTo>
                    <a:pt x="47" y="85"/>
                  </a:lnTo>
                  <a:lnTo>
                    <a:pt x="43" y="89"/>
                  </a:lnTo>
                  <a:lnTo>
                    <a:pt x="47" y="87"/>
                  </a:lnTo>
                  <a:lnTo>
                    <a:pt x="41" y="87"/>
                  </a:lnTo>
                  <a:lnTo>
                    <a:pt x="37" y="91"/>
                  </a:lnTo>
                  <a:lnTo>
                    <a:pt x="41" y="89"/>
                  </a:lnTo>
                  <a:lnTo>
                    <a:pt x="37" y="89"/>
                  </a:lnTo>
                  <a:lnTo>
                    <a:pt x="33" y="93"/>
                  </a:lnTo>
                  <a:lnTo>
                    <a:pt x="33" y="96"/>
                  </a:lnTo>
                  <a:lnTo>
                    <a:pt x="39" y="91"/>
                  </a:lnTo>
                  <a:lnTo>
                    <a:pt x="33" y="91"/>
                  </a:lnTo>
                  <a:lnTo>
                    <a:pt x="29" y="94"/>
                  </a:lnTo>
                  <a:lnTo>
                    <a:pt x="33" y="93"/>
                  </a:lnTo>
                  <a:lnTo>
                    <a:pt x="29" y="93"/>
                  </a:lnTo>
                  <a:lnTo>
                    <a:pt x="25" y="96"/>
                  </a:lnTo>
                  <a:lnTo>
                    <a:pt x="25" y="100"/>
                  </a:lnTo>
                  <a:lnTo>
                    <a:pt x="31" y="94"/>
                  </a:lnTo>
                  <a:lnTo>
                    <a:pt x="25" y="94"/>
                  </a:lnTo>
                  <a:lnTo>
                    <a:pt x="24" y="96"/>
                  </a:lnTo>
                  <a:lnTo>
                    <a:pt x="20" y="100"/>
                  </a:lnTo>
                  <a:lnTo>
                    <a:pt x="24" y="98"/>
                  </a:lnTo>
                  <a:lnTo>
                    <a:pt x="18" y="98"/>
                  </a:lnTo>
                  <a:lnTo>
                    <a:pt x="14" y="102"/>
                  </a:lnTo>
                  <a:lnTo>
                    <a:pt x="14" y="106"/>
                  </a:lnTo>
                  <a:lnTo>
                    <a:pt x="20" y="100"/>
                  </a:lnTo>
                  <a:lnTo>
                    <a:pt x="16" y="100"/>
                  </a:lnTo>
                  <a:lnTo>
                    <a:pt x="12" y="104"/>
                  </a:lnTo>
                  <a:lnTo>
                    <a:pt x="16" y="102"/>
                  </a:lnTo>
                  <a:lnTo>
                    <a:pt x="12" y="102"/>
                  </a:lnTo>
                  <a:lnTo>
                    <a:pt x="8" y="106"/>
                  </a:lnTo>
                  <a:lnTo>
                    <a:pt x="12" y="104"/>
                  </a:lnTo>
                  <a:lnTo>
                    <a:pt x="8" y="104"/>
                  </a:lnTo>
                  <a:lnTo>
                    <a:pt x="4" y="108"/>
                  </a:lnTo>
                  <a:lnTo>
                    <a:pt x="8" y="106"/>
                  </a:lnTo>
                  <a:lnTo>
                    <a:pt x="4" y="106"/>
                  </a:lnTo>
                  <a:lnTo>
                    <a:pt x="0" y="110"/>
                  </a:lnTo>
                  <a:lnTo>
                    <a:pt x="0" y="114"/>
                  </a:lnTo>
                  <a:lnTo>
                    <a:pt x="6" y="108"/>
                  </a:lnTo>
                  <a:lnTo>
                    <a:pt x="12" y="112"/>
                  </a:lnTo>
                  <a:lnTo>
                    <a:pt x="6" y="118"/>
                  </a:lnTo>
                  <a:lnTo>
                    <a:pt x="8" y="118"/>
                  </a:lnTo>
                  <a:lnTo>
                    <a:pt x="10" y="118"/>
                  </a:lnTo>
                  <a:lnTo>
                    <a:pt x="12" y="118"/>
                  </a:lnTo>
                  <a:lnTo>
                    <a:pt x="12" y="116"/>
                  </a:lnTo>
                  <a:lnTo>
                    <a:pt x="14" y="114"/>
                  </a:lnTo>
                  <a:lnTo>
                    <a:pt x="10" y="116"/>
                  </a:lnTo>
                  <a:lnTo>
                    <a:pt x="12" y="116"/>
                  </a:lnTo>
                  <a:lnTo>
                    <a:pt x="14" y="116"/>
                  </a:lnTo>
                  <a:lnTo>
                    <a:pt x="16" y="116"/>
                  </a:lnTo>
                  <a:lnTo>
                    <a:pt x="16" y="114"/>
                  </a:lnTo>
                  <a:lnTo>
                    <a:pt x="18" y="112"/>
                  </a:lnTo>
                  <a:lnTo>
                    <a:pt x="14" y="114"/>
                  </a:lnTo>
                  <a:lnTo>
                    <a:pt x="16" y="114"/>
                  </a:lnTo>
                  <a:lnTo>
                    <a:pt x="18" y="114"/>
                  </a:lnTo>
                  <a:lnTo>
                    <a:pt x="20" y="114"/>
                  </a:lnTo>
                  <a:lnTo>
                    <a:pt x="20" y="112"/>
                  </a:lnTo>
                  <a:lnTo>
                    <a:pt x="22" y="110"/>
                  </a:lnTo>
                  <a:lnTo>
                    <a:pt x="18" y="112"/>
                  </a:lnTo>
                  <a:lnTo>
                    <a:pt x="20" y="112"/>
                  </a:lnTo>
                  <a:lnTo>
                    <a:pt x="22" y="112"/>
                  </a:lnTo>
                  <a:lnTo>
                    <a:pt x="24" y="112"/>
                  </a:lnTo>
                  <a:lnTo>
                    <a:pt x="24" y="110"/>
                  </a:lnTo>
                  <a:lnTo>
                    <a:pt x="25" y="110"/>
                  </a:lnTo>
                  <a:lnTo>
                    <a:pt x="25" y="108"/>
                  </a:lnTo>
                  <a:lnTo>
                    <a:pt x="25" y="106"/>
                  </a:lnTo>
                  <a:lnTo>
                    <a:pt x="25" y="104"/>
                  </a:lnTo>
                  <a:lnTo>
                    <a:pt x="20" y="110"/>
                  </a:lnTo>
                  <a:lnTo>
                    <a:pt x="24" y="110"/>
                  </a:lnTo>
                  <a:lnTo>
                    <a:pt x="25" y="110"/>
                  </a:lnTo>
                  <a:lnTo>
                    <a:pt x="27" y="110"/>
                  </a:lnTo>
                  <a:lnTo>
                    <a:pt x="27" y="108"/>
                  </a:lnTo>
                  <a:lnTo>
                    <a:pt x="31" y="104"/>
                  </a:lnTo>
                  <a:lnTo>
                    <a:pt x="27" y="106"/>
                  </a:lnTo>
                  <a:lnTo>
                    <a:pt x="31" y="106"/>
                  </a:lnTo>
                  <a:lnTo>
                    <a:pt x="33" y="106"/>
                  </a:lnTo>
                  <a:lnTo>
                    <a:pt x="35" y="106"/>
                  </a:lnTo>
                  <a:lnTo>
                    <a:pt x="35" y="104"/>
                  </a:lnTo>
                  <a:lnTo>
                    <a:pt x="37" y="104"/>
                  </a:lnTo>
                  <a:lnTo>
                    <a:pt x="37" y="102"/>
                  </a:lnTo>
                  <a:lnTo>
                    <a:pt x="37" y="100"/>
                  </a:lnTo>
                  <a:lnTo>
                    <a:pt x="37" y="98"/>
                  </a:lnTo>
                  <a:lnTo>
                    <a:pt x="31" y="104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7" y="104"/>
                  </a:lnTo>
                  <a:lnTo>
                    <a:pt x="37" y="102"/>
                  </a:lnTo>
                  <a:lnTo>
                    <a:pt x="39" y="100"/>
                  </a:lnTo>
                  <a:lnTo>
                    <a:pt x="35" y="102"/>
                  </a:lnTo>
                  <a:lnTo>
                    <a:pt x="39" y="102"/>
                  </a:lnTo>
                  <a:lnTo>
                    <a:pt x="41" y="102"/>
                  </a:lnTo>
                  <a:lnTo>
                    <a:pt x="43" y="102"/>
                  </a:lnTo>
                  <a:lnTo>
                    <a:pt x="43" y="100"/>
                  </a:lnTo>
                  <a:lnTo>
                    <a:pt x="45" y="100"/>
                  </a:lnTo>
                  <a:lnTo>
                    <a:pt x="45" y="98"/>
                  </a:lnTo>
                  <a:lnTo>
                    <a:pt x="45" y="96"/>
                  </a:lnTo>
                  <a:lnTo>
                    <a:pt x="45" y="94"/>
                  </a:lnTo>
                  <a:lnTo>
                    <a:pt x="39" y="100"/>
                  </a:lnTo>
                  <a:lnTo>
                    <a:pt x="41" y="100"/>
                  </a:lnTo>
                  <a:lnTo>
                    <a:pt x="43" y="100"/>
                  </a:lnTo>
                  <a:lnTo>
                    <a:pt x="45" y="100"/>
                  </a:lnTo>
                  <a:lnTo>
                    <a:pt x="45" y="98"/>
                  </a:lnTo>
                  <a:lnTo>
                    <a:pt x="47" y="96"/>
                  </a:lnTo>
                  <a:lnTo>
                    <a:pt x="43" y="98"/>
                  </a:lnTo>
                  <a:lnTo>
                    <a:pt x="47" y="98"/>
                  </a:lnTo>
                  <a:lnTo>
                    <a:pt x="49" y="98"/>
                  </a:lnTo>
                  <a:lnTo>
                    <a:pt x="50" y="98"/>
                  </a:lnTo>
                  <a:lnTo>
                    <a:pt x="50" y="96"/>
                  </a:lnTo>
                  <a:lnTo>
                    <a:pt x="54" y="93"/>
                  </a:lnTo>
                  <a:lnTo>
                    <a:pt x="50" y="94"/>
                  </a:lnTo>
                  <a:lnTo>
                    <a:pt x="52" y="94"/>
                  </a:lnTo>
                  <a:lnTo>
                    <a:pt x="54" y="94"/>
                  </a:lnTo>
                  <a:lnTo>
                    <a:pt x="56" y="94"/>
                  </a:lnTo>
                  <a:lnTo>
                    <a:pt x="56" y="93"/>
                  </a:lnTo>
                  <a:lnTo>
                    <a:pt x="58" y="91"/>
                  </a:lnTo>
                  <a:lnTo>
                    <a:pt x="54" y="93"/>
                  </a:lnTo>
                  <a:lnTo>
                    <a:pt x="58" y="93"/>
                  </a:lnTo>
                  <a:lnTo>
                    <a:pt x="60" y="93"/>
                  </a:lnTo>
                  <a:lnTo>
                    <a:pt x="62" y="93"/>
                  </a:lnTo>
                  <a:lnTo>
                    <a:pt x="62" y="91"/>
                  </a:lnTo>
                  <a:lnTo>
                    <a:pt x="64" y="89"/>
                  </a:lnTo>
                  <a:lnTo>
                    <a:pt x="60" y="91"/>
                  </a:lnTo>
                  <a:lnTo>
                    <a:pt x="64" y="91"/>
                  </a:lnTo>
                  <a:lnTo>
                    <a:pt x="66" y="91"/>
                  </a:lnTo>
                  <a:lnTo>
                    <a:pt x="68" y="91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70" y="87"/>
                  </a:lnTo>
                  <a:lnTo>
                    <a:pt x="70" y="85"/>
                  </a:lnTo>
                  <a:lnTo>
                    <a:pt x="70" y="83"/>
                  </a:lnTo>
                  <a:lnTo>
                    <a:pt x="64" y="89"/>
                  </a:lnTo>
                  <a:lnTo>
                    <a:pt x="66" y="89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70" y="87"/>
                  </a:lnTo>
                  <a:lnTo>
                    <a:pt x="72" y="85"/>
                  </a:lnTo>
                  <a:lnTo>
                    <a:pt x="68" y="87"/>
                  </a:lnTo>
                  <a:lnTo>
                    <a:pt x="72" y="87"/>
                  </a:lnTo>
                  <a:lnTo>
                    <a:pt x="74" y="87"/>
                  </a:lnTo>
                  <a:lnTo>
                    <a:pt x="76" y="87"/>
                  </a:lnTo>
                  <a:lnTo>
                    <a:pt x="76" y="85"/>
                  </a:lnTo>
                  <a:lnTo>
                    <a:pt x="77" y="83"/>
                  </a:lnTo>
                  <a:lnTo>
                    <a:pt x="74" y="85"/>
                  </a:lnTo>
                  <a:lnTo>
                    <a:pt x="76" y="85"/>
                  </a:lnTo>
                  <a:lnTo>
                    <a:pt x="77" y="85"/>
                  </a:lnTo>
                  <a:lnTo>
                    <a:pt x="79" y="85"/>
                  </a:lnTo>
                  <a:lnTo>
                    <a:pt x="79" y="83"/>
                  </a:lnTo>
                  <a:lnTo>
                    <a:pt x="81" y="81"/>
                  </a:lnTo>
                  <a:lnTo>
                    <a:pt x="77" y="83"/>
                  </a:lnTo>
                  <a:lnTo>
                    <a:pt x="81" y="83"/>
                  </a:lnTo>
                  <a:lnTo>
                    <a:pt x="83" y="83"/>
                  </a:lnTo>
                  <a:lnTo>
                    <a:pt x="85" y="83"/>
                  </a:lnTo>
                  <a:lnTo>
                    <a:pt x="85" y="81"/>
                  </a:lnTo>
                  <a:lnTo>
                    <a:pt x="87" y="79"/>
                  </a:lnTo>
                  <a:lnTo>
                    <a:pt x="83" y="81"/>
                  </a:lnTo>
                  <a:lnTo>
                    <a:pt x="85" y="81"/>
                  </a:lnTo>
                  <a:lnTo>
                    <a:pt x="87" y="81"/>
                  </a:lnTo>
                  <a:lnTo>
                    <a:pt x="89" y="81"/>
                  </a:lnTo>
                  <a:lnTo>
                    <a:pt x="89" y="79"/>
                  </a:lnTo>
                  <a:lnTo>
                    <a:pt x="91" y="77"/>
                  </a:lnTo>
                  <a:lnTo>
                    <a:pt x="87" y="79"/>
                  </a:lnTo>
                  <a:lnTo>
                    <a:pt x="91" y="79"/>
                  </a:lnTo>
                  <a:lnTo>
                    <a:pt x="93" y="79"/>
                  </a:lnTo>
                  <a:lnTo>
                    <a:pt x="95" y="79"/>
                  </a:lnTo>
                  <a:lnTo>
                    <a:pt x="95" y="77"/>
                  </a:lnTo>
                  <a:lnTo>
                    <a:pt x="97" y="75"/>
                  </a:lnTo>
                  <a:lnTo>
                    <a:pt x="93" y="77"/>
                  </a:lnTo>
                  <a:lnTo>
                    <a:pt x="95" y="77"/>
                  </a:lnTo>
                  <a:lnTo>
                    <a:pt x="97" y="77"/>
                  </a:lnTo>
                  <a:lnTo>
                    <a:pt x="99" y="77"/>
                  </a:lnTo>
                  <a:lnTo>
                    <a:pt x="99" y="75"/>
                  </a:lnTo>
                  <a:lnTo>
                    <a:pt x="101" y="73"/>
                  </a:lnTo>
                  <a:lnTo>
                    <a:pt x="97" y="75"/>
                  </a:lnTo>
                  <a:lnTo>
                    <a:pt x="101" y="75"/>
                  </a:lnTo>
                  <a:lnTo>
                    <a:pt x="102" y="75"/>
                  </a:lnTo>
                  <a:lnTo>
                    <a:pt x="106" y="73"/>
                  </a:lnTo>
                  <a:lnTo>
                    <a:pt x="104" y="73"/>
                  </a:lnTo>
                  <a:lnTo>
                    <a:pt x="106" y="73"/>
                  </a:lnTo>
                  <a:lnTo>
                    <a:pt x="108" y="73"/>
                  </a:lnTo>
                  <a:lnTo>
                    <a:pt x="110" y="73"/>
                  </a:lnTo>
                  <a:lnTo>
                    <a:pt x="110" y="71"/>
                  </a:lnTo>
                  <a:lnTo>
                    <a:pt x="112" y="69"/>
                  </a:lnTo>
                  <a:lnTo>
                    <a:pt x="108" y="71"/>
                  </a:lnTo>
                  <a:lnTo>
                    <a:pt x="112" y="71"/>
                  </a:lnTo>
                  <a:lnTo>
                    <a:pt x="114" y="71"/>
                  </a:lnTo>
                  <a:lnTo>
                    <a:pt x="116" y="71"/>
                  </a:lnTo>
                  <a:lnTo>
                    <a:pt x="116" y="69"/>
                  </a:lnTo>
                  <a:lnTo>
                    <a:pt x="118" y="68"/>
                  </a:lnTo>
                  <a:lnTo>
                    <a:pt x="114" y="69"/>
                  </a:lnTo>
                  <a:lnTo>
                    <a:pt x="116" y="69"/>
                  </a:lnTo>
                  <a:lnTo>
                    <a:pt x="118" y="69"/>
                  </a:lnTo>
                  <a:lnTo>
                    <a:pt x="120" y="69"/>
                  </a:lnTo>
                  <a:lnTo>
                    <a:pt x="120" y="68"/>
                  </a:lnTo>
                  <a:lnTo>
                    <a:pt x="122" y="66"/>
                  </a:lnTo>
                  <a:lnTo>
                    <a:pt x="118" y="68"/>
                  </a:lnTo>
                  <a:lnTo>
                    <a:pt x="124" y="68"/>
                  </a:lnTo>
                  <a:lnTo>
                    <a:pt x="126" y="68"/>
                  </a:lnTo>
                  <a:lnTo>
                    <a:pt x="127" y="68"/>
                  </a:lnTo>
                  <a:lnTo>
                    <a:pt x="127" y="66"/>
                  </a:lnTo>
                  <a:lnTo>
                    <a:pt x="129" y="64"/>
                  </a:lnTo>
                  <a:lnTo>
                    <a:pt x="126" y="66"/>
                  </a:lnTo>
                  <a:lnTo>
                    <a:pt x="127" y="66"/>
                  </a:lnTo>
                  <a:lnTo>
                    <a:pt x="129" y="66"/>
                  </a:lnTo>
                  <a:lnTo>
                    <a:pt x="131" y="66"/>
                  </a:lnTo>
                  <a:lnTo>
                    <a:pt x="131" y="64"/>
                  </a:lnTo>
                  <a:lnTo>
                    <a:pt x="133" y="62"/>
                  </a:lnTo>
                  <a:lnTo>
                    <a:pt x="129" y="64"/>
                  </a:lnTo>
                  <a:lnTo>
                    <a:pt x="133" y="64"/>
                  </a:lnTo>
                  <a:lnTo>
                    <a:pt x="135" y="64"/>
                  </a:lnTo>
                  <a:lnTo>
                    <a:pt x="137" y="64"/>
                  </a:lnTo>
                  <a:lnTo>
                    <a:pt x="137" y="62"/>
                  </a:lnTo>
                  <a:lnTo>
                    <a:pt x="139" y="60"/>
                  </a:lnTo>
                  <a:lnTo>
                    <a:pt x="135" y="62"/>
                  </a:lnTo>
                  <a:lnTo>
                    <a:pt x="139" y="62"/>
                  </a:lnTo>
                  <a:lnTo>
                    <a:pt x="141" y="62"/>
                  </a:lnTo>
                  <a:lnTo>
                    <a:pt x="145" y="60"/>
                  </a:lnTo>
                  <a:lnTo>
                    <a:pt x="143" y="60"/>
                  </a:lnTo>
                  <a:lnTo>
                    <a:pt x="147" y="60"/>
                  </a:lnTo>
                  <a:lnTo>
                    <a:pt x="149" y="60"/>
                  </a:lnTo>
                  <a:lnTo>
                    <a:pt x="151" y="60"/>
                  </a:lnTo>
                  <a:lnTo>
                    <a:pt x="151" y="58"/>
                  </a:lnTo>
                  <a:lnTo>
                    <a:pt x="153" y="56"/>
                  </a:lnTo>
                  <a:lnTo>
                    <a:pt x="149" y="58"/>
                  </a:lnTo>
                  <a:lnTo>
                    <a:pt x="151" y="58"/>
                  </a:lnTo>
                  <a:lnTo>
                    <a:pt x="153" y="58"/>
                  </a:lnTo>
                  <a:lnTo>
                    <a:pt x="154" y="58"/>
                  </a:lnTo>
                  <a:lnTo>
                    <a:pt x="154" y="56"/>
                  </a:lnTo>
                  <a:lnTo>
                    <a:pt x="156" y="54"/>
                  </a:lnTo>
                  <a:lnTo>
                    <a:pt x="153" y="56"/>
                  </a:lnTo>
                  <a:lnTo>
                    <a:pt x="160" y="56"/>
                  </a:lnTo>
                  <a:lnTo>
                    <a:pt x="162" y="56"/>
                  </a:lnTo>
                  <a:lnTo>
                    <a:pt x="164" y="56"/>
                  </a:lnTo>
                  <a:lnTo>
                    <a:pt x="164" y="54"/>
                  </a:lnTo>
                  <a:lnTo>
                    <a:pt x="166" y="54"/>
                  </a:lnTo>
                  <a:lnTo>
                    <a:pt x="166" y="52"/>
                  </a:lnTo>
                  <a:lnTo>
                    <a:pt x="166" y="50"/>
                  </a:lnTo>
                  <a:lnTo>
                    <a:pt x="166" y="48"/>
                  </a:lnTo>
                  <a:lnTo>
                    <a:pt x="160" y="54"/>
                  </a:lnTo>
                  <a:lnTo>
                    <a:pt x="164" y="54"/>
                  </a:lnTo>
                  <a:lnTo>
                    <a:pt x="166" y="54"/>
                  </a:lnTo>
                  <a:lnTo>
                    <a:pt x="168" y="54"/>
                  </a:lnTo>
                  <a:lnTo>
                    <a:pt x="168" y="52"/>
                  </a:lnTo>
                  <a:lnTo>
                    <a:pt x="170" y="50"/>
                  </a:lnTo>
                  <a:lnTo>
                    <a:pt x="166" y="52"/>
                  </a:lnTo>
                  <a:lnTo>
                    <a:pt x="172" y="52"/>
                  </a:lnTo>
                  <a:lnTo>
                    <a:pt x="174" y="52"/>
                  </a:lnTo>
                  <a:lnTo>
                    <a:pt x="176" y="52"/>
                  </a:lnTo>
                  <a:lnTo>
                    <a:pt x="176" y="50"/>
                  </a:lnTo>
                  <a:lnTo>
                    <a:pt x="178" y="48"/>
                  </a:lnTo>
                  <a:lnTo>
                    <a:pt x="174" y="50"/>
                  </a:lnTo>
                  <a:lnTo>
                    <a:pt x="179" y="50"/>
                  </a:lnTo>
                  <a:lnTo>
                    <a:pt x="181" y="50"/>
                  </a:lnTo>
                  <a:lnTo>
                    <a:pt x="183" y="50"/>
                  </a:lnTo>
                  <a:lnTo>
                    <a:pt x="183" y="48"/>
                  </a:lnTo>
                  <a:lnTo>
                    <a:pt x="185" y="46"/>
                  </a:lnTo>
                  <a:lnTo>
                    <a:pt x="181" y="48"/>
                  </a:lnTo>
                  <a:lnTo>
                    <a:pt x="187" y="48"/>
                  </a:lnTo>
                  <a:lnTo>
                    <a:pt x="189" y="48"/>
                  </a:lnTo>
                  <a:lnTo>
                    <a:pt x="191" y="48"/>
                  </a:lnTo>
                  <a:lnTo>
                    <a:pt x="191" y="46"/>
                  </a:lnTo>
                  <a:lnTo>
                    <a:pt x="193" y="44"/>
                  </a:lnTo>
                  <a:lnTo>
                    <a:pt x="189" y="46"/>
                  </a:lnTo>
                  <a:lnTo>
                    <a:pt x="195" y="46"/>
                  </a:lnTo>
                  <a:lnTo>
                    <a:pt x="197" y="46"/>
                  </a:lnTo>
                  <a:lnTo>
                    <a:pt x="201" y="44"/>
                  </a:lnTo>
                  <a:lnTo>
                    <a:pt x="199" y="44"/>
                  </a:lnTo>
                  <a:lnTo>
                    <a:pt x="204" y="44"/>
                  </a:lnTo>
                  <a:lnTo>
                    <a:pt x="206" y="44"/>
                  </a:lnTo>
                  <a:lnTo>
                    <a:pt x="208" y="44"/>
                  </a:lnTo>
                  <a:lnTo>
                    <a:pt x="208" y="43"/>
                  </a:lnTo>
                  <a:lnTo>
                    <a:pt x="210" y="41"/>
                  </a:lnTo>
                  <a:lnTo>
                    <a:pt x="206" y="43"/>
                  </a:lnTo>
                  <a:lnTo>
                    <a:pt x="212" y="43"/>
                  </a:lnTo>
                  <a:lnTo>
                    <a:pt x="214" y="43"/>
                  </a:lnTo>
                  <a:lnTo>
                    <a:pt x="216" y="43"/>
                  </a:lnTo>
                  <a:lnTo>
                    <a:pt x="216" y="41"/>
                  </a:lnTo>
                  <a:lnTo>
                    <a:pt x="218" y="39"/>
                  </a:lnTo>
                  <a:lnTo>
                    <a:pt x="214" y="41"/>
                  </a:lnTo>
                  <a:lnTo>
                    <a:pt x="224" y="41"/>
                  </a:lnTo>
                  <a:lnTo>
                    <a:pt x="226" y="41"/>
                  </a:lnTo>
                  <a:lnTo>
                    <a:pt x="228" y="41"/>
                  </a:lnTo>
                  <a:lnTo>
                    <a:pt x="228" y="39"/>
                  </a:lnTo>
                  <a:lnTo>
                    <a:pt x="230" y="37"/>
                  </a:lnTo>
                  <a:lnTo>
                    <a:pt x="226" y="39"/>
                  </a:lnTo>
                  <a:lnTo>
                    <a:pt x="231" y="39"/>
                  </a:lnTo>
                  <a:lnTo>
                    <a:pt x="233" y="39"/>
                  </a:lnTo>
                  <a:lnTo>
                    <a:pt x="235" y="39"/>
                  </a:lnTo>
                  <a:lnTo>
                    <a:pt x="235" y="37"/>
                  </a:lnTo>
                  <a:lnTo>
                    <a:pt x="237" y="35"/>
                  </a:lnTo>
                  <a:lnTo>
                    <a:pt x="233" y="37"/>
                  </a:lnTo>
                  <a:lnTo>
                    <a:pt x="241" y="37"/>
                  </a:lnTo>
                  <a:lnTo>
                    <a:pt x="243" y="37"/>
                  </a:lnTo>
                  <a:lnTo>
                    <a:pt x="245" y="37"/>
                  </a:lnTo>
                  <a:lnTo>
                    <a:pt x="245" y="35"/>
                  </a:lnTo>
                  <a:lnTo>
                    <a:pt x="247" y="33"/>
                  </a:lnTo>
                  <a:lnTo>
                    <a:pt x="243" y="35"/>
                  </a:lnTo>
                  <a:lnTo>
                    <a:pt x="251" y="35"/>
                  </a:lnTo>
                  <a:lnTo>
                    <a:pt x="253" y="35"/>
                  </a:lnTo>
                  <a:lnTo>
                    <a:pt x="255" y="35"/>
                  </a:lnTo>
                  <a:lnTo>
                    <a:pt x="255" y="33"/>
                  </a:lnTo>
                  <a:lnTo>
                    <a:pt x="256" y="31"/>
                  </a:lnTo>
                  <a:lnTo>
                    <a:pt x="253" y="33"/>
                  </a:lnTo>
                  <a:lnTo>
                    <a:pt x="262" y="33"/>
                  </a:lnTo>
                  <a:lnTo>
                    <a:pt x="264" y="33"/>
                  </a:lnTo>
                  <a:lnTo>
                    <a:pt x="266" y="33"/>
                  </a:lnTo>
                  <a:lnTo>
                    <a:pt x="266" y="31"/>
                  </a:lnTo>
                  <a:lnTo>
                    <a:pt x="268" y="31"/>
                  </a:lnTo>
                  <a:lnTo>
                    <a:pt x="268" y="29"/>
                  </a:lnTo>
                  <a:lnTo>
                    <a:pt x="268" y="27"/>
                  </a:lnTo>
                  <a:lnTo>
                    <a:pt x="268" y="25"/>
                  </a:lnTo>
                  <a:lnTo>
                    <a:pt x="262" y="31"/>
                  </a:lnTo>
                  <a:lnTo>
                    <a:pt x="270" y="31"/>
                  </a:lnTo>
                  <a:lnTo>
                    <a:pt x="272" y="31"/>
                  </a:lnTo>
                  <a:lnTo>
                    <a:pt x="274" y="31"/>
                  </a:lnTo>
                  <a:lnTo>
                    <a:pt x="274" y="29"/>
                  </a:lnTo>
                  <a:lnTo>
                    <a:pt x="276" y="27"/>
                  </a:lnTo>
                  <a:lnTo>
                    <a:pt x="272" y="29"/>
                  </a:lnTo>
                  <a:lnTo>
                    <a:pt x="281" y="29"/>
                  </a:lnTo>
                  <a:lnTo>
                    <a:pt x="283" y="29"/>
                  </a:lnTo>
                  <a:lnTo>
                    <a:pt x="285" y="29"/>
                  </a:lnTo>
                  <a:lnTo>
                    <a:pt x="285" y="27"/>
                  </a:lnTo>
                  <a:lnTo>
                    <a:pt x="287" y="25"/>
                  </a:lnTo>
                  <a:lnTo>
                    <a:pt x="283" y="27"/>
                  </a:lnTo>
                  <a:lnTo>
                    <a:pt x="291" y="27"/>
                  </a:lnTo>
                  <a:lnTo>
                    <a:pt x="293" y="27"/>
                  </a:lnTo>
                  <a:lnTo>
                    <a:pt x="295" y="27"/>
                  </a:lnTo>
                  <a:lnTo>
                    <a:pt x="295" y="25"/>
                  </a:lnTo>
                  <a:lnTo>
                    <a:pt x="297" y="23"/>
                  </a:lnTo>
                  <a:lnTo>
                    <a:pt x="293" y="25"/>
                  </a:lnTo>
                  <a:lnTo>
                    <a:pt x="303" y="25"/>
                  </a:lnTo>
                  <a:lnTo>
                    <a:pt x="305" y="25"/>
                  </a:lnTo>
                  <a:lnTo>
                    <a:pt x="307" y="25"/>
                  </a:lnTo>
                  <a:lnTo>
                    <a:pt x="307" y="23"/>
                  </a:lnTo>
                  <a:lnTo>
                    <a:pt x="308" y="23"/>
                  </a:lnTo>
                  <a:lnTo>
                    <a:pt x="308" y="21"/>
                  </a:lnTo>
                  <a:lnTo>
                    <a:pt x="308" y="19"/>
                  </a:lnTo>
                  <a:lnTo>
                    <a:pt x="308" y="17"/>
                  </a:lnTo>
                  <a:lnTo>
                    <a:pt x="303" y="23"/>
                  </a:lnTo>
                  <a:lnTo>
                    <a:pt x="314" y="23"/>
                  </a:lnTo>
                  <a:lnTo>
                    <a:pt x="316" y="23"/>
                  </a:lnTo>
                  <a:lnTo>
                    <a:pt x="318" y="23"/>
                  </a:lnTo>
                  <a:lnTo>
                    <a:pt x="318" y="21"/>
                  </a:lnTo>
                  <a:lnTo>
                    <a:pt x="320" y="19"/>
                  </a:lnTo>
                  <a:lnTo>
                    <a:pt x="316" y="21"/>
                  </a:lnTo>
                  <a:lnTo>
                    <a:pt x="328" y="21"/>
                  </a:lnTo>
                  <a:lnTo>
                    <a:pt x="330" y="21"/>
                  </a:lnTo>
                  <a:lnTo>
                    <a:pt x="332" y="21"/>
                  </a:lnTo>
                  <a:lnTo>
                    <a:pt x="332" y="19"/>
                  </a:lnTo>
                  <a:lnTo>
                    <a:pt x="333" y="17"/>
                  </a:lnTo>
                  <a:lnTo>
                    <a:pt x="330" y="19"/>
                  </a:lnTo>
                  <a:lnTo>
                    <a:pt x="355" y="19"/>
                  </a:lnTo>
                  <a:lnTo>
                    <a:pt x="357" y="19"/>
                  </a:lnTo>
                  <a:lnTo>
                    <a:pt x="358" y="19"/>
                  </a:lnTo>
                  <a:lnTo>
                    <a:pt x="358" y="17"/>
                  </a:lnTo>
                  <a:lnTo>
                    <a:pt x="360" y="16"/>
                  </a:lnTo>
                  <a:lnTo>
                    <a:pt x="357" y="17"/>
                  </a:lnTo>
                  <a:lnTo>
                    <a:pt x="376" y="17"/>
                  </a:lnTo>
                  <a:lnTo>
                    <a:pt x="378" y="17"/>
                  </a:lnTo>
                  <a:lnTo>
                    <a:pt x="382" y="16"/>
                  </a:lnTo>
                  <a:lnTo>
                    <a:pt x="380" y="16"/>
                  </a:lnTo>
                  <a:lnTo>
                    <a:pt x="403" y="16"/>
                  </a:lnTo>
                  <a:lnTo>
                    <a:pt x="405" y="16"/>
                  </a:lnTo>
                  <a:lnTo>
                    <a:pt x="407" y="16"/>
                  </a:lnTo>
                  <a:lnTo>
                    <a:pt x="407" y="14"/>
                  </a:lnTo>
                  <a:lnTo>
                    <a:pt x="409" y="12"/>
                  </a:lnTo>
                  <a:lnTo>
                    <a:pt x="405" y="14"/>
                  </a:lnTo>
                  <a:lnTo>
                    <a:pt x="435" y="14"/>
                  </a:lnTo>
                  <a:lnTo>
                    <a:pt x="437" y="14"/>
                  </a:lnTo>
                  <a:lnTo>
                    <a:pt x="439" y="14"/>
                  </a:lnTo>
                  <a:lnTo>
                    <a:pt x="439" y="12"/>
                  </a:lnTo>
                  <a:lnTo>
                    <a:pt x="441" y="10"/>
                  </a:lnTo>
                  <a:lnTo>
                    <a:pt x="437" y="12"/>
                  </a:lnTo>
                  <a:lnTo>
                    <a:pt x="459" y="12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50" name="Freeform 310"/>
            <p:cNvSpPr>
              <a:spLocks/>
            </p:cNvSpPr>
            <p:nvPr/>
          </p:nvSpPr>
          <p:spPr bwMode="auto">
            <a:xfrm>
              <a:off x="2394" y="2973"/>
              <a:ext cx="0" cy="78"/>
            </a:xfrm>
            <a:custGeom>
              <a:avLst/>
              <a:gdLst>
                <a:gd name="T0" fmla="*/ 294 w 341"/>
                <a:gd name="T1" fmla="*/ 25 h 86"/>
                <a:gd name="T2" fmla="*/ 287 w 341"/>
                <a:gd name="T3" fmla="*/ 27 h 86"/>
                <a:gd name="T4" fmla="*/ 275 w 341"/>
                <a:gd name="T5" fmla="*/ 32 h 86"/>
                <a:gd name="T6" fmla="*/ 269 w 341"/>
                <a:gd name="T7" fmla="*/ 38 h 86"/>
                <a:gd name="T8" fmla="*/ 256 w 341"/>
                <a:gd name="T9" fmla="*/ 44 h 86"/>
                <a:gd name="T10" fmla="*/ 244 w 341"/>
                <a:gd name="T11" fmla="*/ 50 h 86"/>
                <a:gd name="T12" fmla="*/ 231 w 341"/>
                <a:gd name="T13" fmla="*/ 55 h 86"/>
                <a:gd name="T14" fmla="*/ 210 w 341"/>
                <a:gd name="T15" fmla="*/ 65 h 86"/>
                <a:gd name="T16" fmla="*/ 189 w 341"/>
                <a:gd name="T17" fmla="*/ 67 h 86"/>
                <a:gd name="T18" fmla="*/ 156 w 341"/>
                <a:gd name="T19" fmla="*/ 73 h 86"/>
                <a:gd name="T20" fmla="*/ 108 w 341"/>
                <a:gd name="T21" fmla="*/ 67 h 86"/>
                <a:gd name="T22" fmla="*/ 98 w 341"/>
                <a:gd name="T23" fmla="*/ 65 h 86"/>
                <a:gd name="T24" fmla="*/ 86 w 341"/>
                <a:gd name="T25" fmla="*/ 61 h 86"/>
                <a:gd name="T26" fmla="*/ 77 w 341"/>
                <a:gd name="T27" fmla="*/ 55 h 86"/>
                <a:gd name="T28" fmla="*/ 64 w 341"/>
                <a:gd name="T29" fmla="*/ 52 h 86"/>
                <a:gd name="T30" fmla="*/ 60 w 341"/>
                <a:gd name="T31" fmla="*/ 48 h 86"/>
                <a:gd name="T32" fmla="*/ 48 w 341"/>
                <a:gd name="T33" fmla="*/ 40 h 86"/>
                <a:gd name="T34" fmla="*/ 38 w 341"/>
                <a:gd name="T35" fmla="*/ 30 h 86"/>
                <a:gd name="T36" fmla="*/ 27 w 341"/>
                <a:gd name="T37" fmla="*/ 21 h 86"/>
                <a:gd name="T38" fmla="*/ 14 w 341"/>
                <a:gd name="T39" fmla="*/ 7 h 86"/>
                <a:gd name="T40" fmla="*/ 10 w 341"/>
                <a:gd name="T41" fmla="*/ 0 h 86"/>
                <a:gd name="T42" fmla="*/ 0 w 341"/>
                <a:gd name="T43" fmla="*/ 11 h 86"/>
                <a:gd name="T44" fmla="*/ 10 w 341"/>
                <a:gd name="T45" fmla="*/ 19 h 86"/>
                <a:gd name="T46" fmla="*/ 16 w 341"/>
                <a:gd name="T47" fmla="*/ 27 h 86"/>
                <a:gd name="T48" fmla="*/ 29 w 341"/>
                <a:gd name="T49" fmla="*/ 40 h 86"/>
                <a:gd name="T50" fmla="*/ 33 w 341"/>
                <a:gd name="T51" fmla="*/ 42 h 86"/>
                <a:gd name="T52" fmla="*/ 41 w 341"/>
                <a:gd name="T53" fmla="*/ 50 h 86"/>
                <a:gd name="T54" fmla="*/ 48 w 341"/>
                <a:gd name="T55" fmla="*/ 54 h 86"/>
                <a:gd name="T56" fmla="*/ 54 w 341"/>
                <a:gd name="T57" fmla="*/ 55 h 86"/>
                <a:gd name="T58" fmla="*/ 65 w 341"/>
                <a:gd name="T59" fmla="*/ 62 h 86"/>
                <a:gd name="T60" fmla="*/ 71 w 341"/>
                <a:gd name="T61" fmla="*/ 65 h 86"/>
                <a:gd name="T62" fmla="*/ 79 w 341"/>
                <a:gd name="T63" fmla="*/ 69 h 86"/>
                <a:gd name="T64" fmla="*/ 86 w 341"/>
                <a:gd name="T65" fmla="*/ 71 h 86"/>
                <a:gd name="T66" fmla="*/ 94 w 341"/>
                <a:gd name="T67" fmla="*/ 73 h 86"/>
                <a:gd name="T68" fmla="*/ 113 w 341"/>
                <a:gd name="T69" fmla="*/ 78 h 86"/>
                <a:gd name="T70" fmla="*/ 159 w 341"/>
                <a:gd name="T71" fmla="*/ 82 h 86"/>
                <a:gd name="T72" fmla="*/ 175 w 341"/>
                <a:gd name="T73" fmla="*/ 78 h 86"/>
                <a:gd name="T74" fmla="*/ 196 w 341"/>
                <a:gd name="T75" fmla="*/ 77 h 86"/>
                <a:gd name="T76" fmla="*/ 202 w 341"/>
                <a:gd name="T77" fmla="*/ 73 h 86"/>
                <a:gd name="T78" fmla="*/ 219 w 341"/>
                <a:gd name="T79" fmla="*/ 71 h 86"/>
                <a:gd name="T80" fmla="*/ 223 w 341"/>
                <a:gd name="T81" fmla="*/ 69 h 86"/>
                <a:gd name="T82" fmla="*/ 229 w 341"/>
                <a:gd name="T83" fmla="*/ 65 h 86"/>
                <a:gd name="T84" fmla="*/ 239 w 341"/>
                <a:gd name="T85" fmla="*/ 63 h 86"/>
                <a:gd name="T86" fmla="*/ 242 w 341"/>
                <a:gd name="T87" fmla="*/ 61 h 86"/>
                <a:gd name="T88" fmla="*/ 252 w 341"/>
                <a:gd name="T89" fmla="*/ 59 h 86"/>
                <a:gd name="T90" fmla="*/ 255 w 341"/>
                <a:gd name="T91" fmla="*/ 55 h 86"/>
                <a:gd name="T92" fmla="*/ 264 w 341"/>
                <a:gd name="T93" fmla="*/ 54 h 86"/>
                <a:gd name="T94" fmla="*/ 265 w 341"/>
                <a:gd name="T95" fmla="*/ 50 h 86"/>
                <a:gd name="T96" fmla="*/ 277 w 341"/>
                <a:gd name="T97" fmla="*/ 48 h 86"/>
                <a:gd name="T98" fmla="*/ 281 w 341"/>
                <a:gd name="T99" fmla="*/ 42 h 86"/>
                <a:gd name="T100" fmla="*/ 279 w 341"/>
                <a:gd name="T101" fmla="*/ 42 h 86"/>
                <a:gd name="T102" fmla="*/ 290 w 341"/>
                <a:gd name="T103" fmla="*/ 40 h 86"/>
                <a:gd name="T104" fmla="*/ 292 w 341"/>
                <a:gd name="T105" fmla="*/ 36 h 86"/>
                <a:gd name="T106" fmla="*/ 296 w 341"/>
                <a:gd name="T107" fmla="*/ 34 h 86"/>
                <a:gd name="T108" fmla="*/ 304 w 341"/>
                <a:gd name="T109" fmla="*/ 32 h 86"/>
                <a:gd name="T110" fmla="*/ 306 w 341"/>
                <a:gd name="T111" fmla="*/ 29 h 86"/>
                <a:gd name="T112" fmla="*/ 310 w 341"/>
                <a:gd name="T113" fmla="*/ 19 h 8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41" h="86">
                  <a:moveTo>
                    <a:pt x="335" y="19"/>
                  </a:moveTo>
                  <a:lnTo>
                    <a:pt x="329" y="19"/>
                  </a:lnTo>
                  <a:lnTo>
                    <a:pt x="326" y="23"/>
                  </a:lnTo>
                  <a:lnTo>
                    <a:pt x="329" y="21"/>
                  </a:lnTo>
                  <a:lnTo>
                    <a:pt x="326" y="21"/>
                  </a:lnTo>
                  <a:lnTo>
                    <a:pt x="322" y="25"/>
                  </a:lnTo>
                  <a:lnTo>
                    <a:pt x="326" y="23"/>
                  </a:lnTo>
                  <a:lnTo>
                    <a:pt x="322" y="23"/>
                  </a:lnTo>
                  <a:lnTo>
                    <a:pt x="318" y="27"/>
                  </a:lnTo>
                  <a:lnTo>
                    <a:pt x="322" y="25"/>
                  </a:lnTo>
                  <a:lnTo>
                    <a:pt x="318" y="25"/>
                  </a:lnTo>
                  <a:lnTo>
                    <a:pt x="314" y="29"/>
                  </a:lnTo>
                  <a:lnTo>
                    <a:pt x="314" y="32"/>
                  </a:lnTo>
                  <a:lnTo>
                    <a:pt x="320" y="27"/>
                  </a:lnTo>
                  <a:lnTo>
                    <a:pt x="314" y="27"/>
                  </a:lnTo>
                  <a:lnTo>
                    <a:pt x="310" y="31"/>
                  </a:lnTo>
                  <a:lnTo>
                    <a:pt x="314" y="29"/>
                  </a:lnTo>
                  <a:lnTo>
                    <a:pt x="310" y="29"/>
                  </a:lnTo>
                  <a:lnTo>
                    <a:pt x="306" y="32"/>
                  </a:lnTo>
                  <a:lnTo>
                    <a:pt x="310" y="31"/>
                  </a:lnTo>
                  <a:lnTo>
                    <a:pt x="304" y="31"/>
                  </a:lnTo>
                  <a:lnTo>
                    <a:pt x="301" y="34"/>
                  </a:lnTo>
                  <a:lnTo>
                    <a:pt x="304" y="32"/>
                  </a:lnTo>
                  <a:lnTo>
                    <a:pt x="301" y="32"/>
                  </a:lnTo>
                  <a:lnTo>
                    <a:pt x="297" y="36"/>
                  </a:lnTo>
                  <a:lnTo>
                    <a:pt x="301" y="34"/>
                  </a:lnTo>
                  <a:lnTo>
                    <a:pt x="297" y="34"/>
                  </a:lnTo>
                  <a:lnTo>
                    <a:pt x="293" y="38"/>
                  </a:lnTo>
                  <a:lnTo>
                    <a:pt x="293" y="42"/>
                  </a:lnTo>
                  <a:lnTo>
                    <a:pt x="299" y="36"/>
                  </a:lnTo>
                  <a:lnTo>
                    <a:pt x="295" y="36"/>
                  </a:lnTo>
                  <a:lnTo>
                    <a:pt x="291" y="40"/>
                  </a:lnTo>
                  <a:lnTo>
                    <a:pt x="295" y="38"/>
                  </a:lnTo>
                  <a:lnTo>
                    <a:pt x="291" y="38"/>
                  </a:lnTo>
                  <a:lnTo>
                    <a:pt x="287" y="42"/>
                  </a:lnTo>
                  <a:lnTo>
                    <a:pt x="291" y="40"/>
                  </a:lnTo>
                  <a:lnTo>
                    <a:pt x="285" y="40"/>
                  </a:lnTo>
                  <a:lnTo>
                    <a:pt x="281" y="44"/>
                  </a:lnTo>
                  <a:lnTo>
                    <a:pt x="285" y="42"/>
                  </a:lnTo>
                  <a:lnTo>
                    <a:pt x="281" y="42"/>
                  </a:lnTo>
                  <a:lnTo>
                    <a:pt x="277" y="46"/>
                  </a:lnTo>
                  <a:lnTo>
                    <a:pt x="281" y="44"/>
                  </a:lnTo>
                  <a:lnTo>
                    <a:pt x="277" y="44"/>
                  </a:lnTo>
                  <a:lnTo>
                    <a:pt x="274" y="48"/>
                  </a:lnTo>
                  <a:lnTo>
                    <a:pt x="277" y="46"/>
                  </a:lnTo>
                  <a:lnTo>
                    <a:pt x="274" y="46"/>
                  </a:lnTo>
                  <a:lnTo>
                    <a:pt x="270" y="50"/>
                  </a:lnTo>
                  <a:lnTo>
                    <a:pt x="274" y="48"/>
                  </a:lnTo>
                  <a:lnTo>
                    <a:pt x="268" y="48"/>
                  </a:lnTo>
                  <a:lnTo>
                    <a:pt x="264" y="52"/>
                  </a:lnTo>
                  <a:lnTo>
                    <a:pt x="268" y="50"/>
                  </a:lnTo>
                  <a:lnTo>
                    <a:pt x="264" y="50"/>
                  </a:lnTo>
                  <a:lnTo>
                    <a:pt x="260" y="54"/>
                  </a:lnTo>
                  <a:lnTo>
                    <a:pt x="264" y="52"/>
                  </a:lnTo>
                  <a:lnTo>
                    <a:pt x="260" y="52"/>
                  </a:lnTo>
                  <a:lnTo>
                    <a:pt x="256" y="56"/>
                  </a:lnTo>
                  <a:lnTo>
                    <a:pt x="260" y="54"/>
                  </a:lnTo>
                  <a:lnTo>
                    <a:pt x="254" y="54"/>
                  </a:lnTo>
                  <a:lnTo>
                    <a:pt x="251" y="57"/>
                  </a:lnTo>
                  <a:lnTo>
                    <a:pt x="254" y="56"/>
                  </a:lnTo>
                  <a:lnTo>
                    <a:pt x="249" y="56"/>
                  </a:lnTo>
                  <a:lnTo>
                    <a:pt x="245" y="59"/>
                  </a:lnTo>
                  <a:lnTo>
                    <a:pt x="249" y="57"/>
                  </a:lnTo>
                  <a:lnTo>
                    <a:pt x="245" y="57"/>
                  </a:lnTo>
                  <a:lnTo>
                    <a:pt x="241" y="61"/>
                  </a:lnTo>
                  <a:lnTo>
                    <a:pt x="245" y="59"/>
                  </a:lnTo>
                  <a:lnTo>
                    <a:pt x="237" y="59"/>
                  </a:lnTo>
                  <a:lnTo>
                    <a:pt x="233" y="63"/>
                  </a:lnTo>
                  <a:lnTo>
                    <a:pt x="237" y="61"/>
                  </a:lnTo>
                  <a:lnTo>
                    <a:pt x="231" y="61"/>
                  </a:lnTo>
                  <a:lnTo>
                    <a:pt x="227" y="65"/>
                  </a:lnTo>
                  <a:lnTo>
                    <a:pt x="227" y="69"/>
                  </a:lnTo>
                  <a:lnTo>
                    <a:pt x="233" y="63"/>
                  </a:lnTo>
                  <a:lnTo>
                    <a:pt x="224" y="63"/>
                  </a:lnTo>
                  <a:lnTo>
                    <a:pt x="220" y="67"/>
                  </a:lnTo>
                  <a:lnTo>
                    <a:pt x="224" y="65"/>
                  </a:lnTo>
                  <a:lnTo>
                    <a:pt x="216" y="65"/>
                  </a:lnTo>
                  <a:lnTo>
                    <a:pt x="212" y="69"/>
                  </a:lnTo>
                  <a:lnTo>
                    <a:pt x="216" y="67"/>
                  </a:lnTo>
                  <a:lnTo>
                    <a:pt x="208" y="67"/>
                  </a:lnTo>
                  <a:lnTo>
                    <a:pt x="204" y="71"/>
                  </a:lnTo>
                  <a:lnTo>
                    <a:pt x="208" y="69"/>
                  </a:lnTo>
                  <a:lnTo>
                    <a:pt x="197" y="69"/>
                  </a:lnTo>
                  <a:lnTo>
                    <a:pt x="193" y="73"/>
                  </a:lnTo>
                  <a:lnTo>
                    <a:pt x="197" y="71"/>
                  </a:lnTo>
                  <a:lnTo>
                    <a:pt x="187" y="71"/>
                  </a:lnTo>
                  <a:lnTo>
                    <a:pt x="183" y="73"/>
                  </a:lnTo>
                  <a:lnTo>
                    <a:pt x="185" y="73"/>
                  </a:lnTo>
                  <a:lnTo>
                    <a:pt x="172" y="73"/>
                  </a:lnTo>
                  <a:lnTo>
                    <a:pt x="168" y="77"/>
                  </a:lnTo>
                  <a:lnTo>
                    <a:pt x="172" y="75"/>
                  </a:lnTo>
                  <a:lnTo>
                    <a:pt x="135" y="75"/>
                  </a:lnTo>
                  <a:lnTo>
                    <a:pt x="137" y="75"/>
                  </a:lnTo>
                  <a:lnTo>
                    <a:pt x="133" y="73"/>
                  </a:lnTo>
                  <a:lnTo>
                    <a:pt x="123" y="73"/>
                  </a:lnTo>
                  <a:lnTo>
                    <a:pt x="127" y="75"/>
                  </a:lnTo>
                  <a:lnTo>
                    <a:pt x="125" y="73"/>
                  </a:lnTo>
                  <a:lnTo>
                    <a:pt x="125" y="71"/>
                  </a:lnTo>
                  <a:lnTo>
                    <a:pt x="116" y="71"/>
                  </a:lnTo>
                  <a:lnTo>
                    <a:pt x="120" y="73"/>
                  </a:lnTo>
                  <a:lnTo>
                    <a:pt x="118" y="71"/>
                  </a:lnTo>
                  <a:lnTo>
                    <a:pt x="118" y="69"/>
                  </a:lnTo>
                  <a:lnTo>
                    <a:pt x="108" y="69"/>
                  </a:lnTo>
                  <a:lnTo>
                    <a:pt x="112" y="71"/>
                  </a:lnTo>
                  <a:lnTo>
                    <a:pt x="110" y="69"/>
                  </a:lnTo>
                  <a:lnTo>
                    <a:pt x="110" y="67"/>
                  </a:lnTo>
                  <a:lnTo>
                    <a:pt x="102" y="67"/>
                  </a:lnTo>
                  <a:lnTo>
                    <a:pt x="106" y="69"/>
                  </a:lnTo>
                  <a:lnTo>
                    <a:pt x="104" y="67"/>
                  </a:lnTo>
                  <a:lnTo>
                    <a:pt x="104" y="65"/>
                  </a:lnTo>
                  <a:lnTo>
                    <a:pt x="97" y="65"/>
                  </a:lnTo>
                  <a:lnTo>
                    <a:pt x="100" y="67"/>
                  </a:lnTo>
                  <a:lnTo>
                    <a:pt x="98" y="65"/>
                  </a:lnTo>
                  <a:lnTo>
                    <a:pt x="98" y="63"/>
                  </a:lnTo>
                  <a:lnTo>
                    <a:pt x="91" y="63"/>
                  </a:lnTo>
                  <a:lnTo>
                    <a:pt x="95" y="65"/>
                  </a:lnTo>
                  <a:lnTo>
                    <a:pt x="93" y="63"/>
                  </a:lnTo>
                  <a:lnTo>
                    <a:pt x="93" y="61"/>
                  </a:lnTo>
                  <a:lnTo>
                    <a:pt x="87" y="61"/>
                  </a:lnTo>
                  <a:lnTo>
                    <a:pt x="91" y="63"/>
                  </a:lnTo>
                  <a:lnTo>
                    <a:pt x="89" y="61"/>
                  </a:lnTo>
                  <a:lnTo>
                    <a:pt x="89" y="59"/>
                  </a:lnTo>
                  <a:lnTo>
                    <a:pt x="81" y="59"/>
                  </a:lnTo>
                  <a:lnTo>
                    <a:pt x="85" y="61"/>
                  </a:lnTo>
                  <a:lnTo>
                    <a:pt x="83" y="59"/>
                  </a:lnTo>
                  <a:lnTo>
                    <a:pt x="83" y="57"/>
                  </a:lnTo>
                  <a:lnTo>
                    <a:pt x="77" y="57"/>
                  </a:lnTo>
                  <a:lnTo>
                    <a:pt x="81" y="59"/>
                  </a:lnTo>
                  <a:lnTo>
                    <a:pt x="79" y="57"/>
                  </a:lnTo>
                  <a:lnTo>
                    <a:pt x="79" y="56"/>
                  </a:lnTo>
                  <a:lnTo>
                    <a:pt x="73" y="56"/>
                  </a:lnTo>
                  <a:lnTo>
                    <a:pt x="77" y="57"/>
                  </a:lnTo>
                  <a:lnTo>
                    <a:pt x="75" y="56"/>
                  </a:lnTo>
                  <a:lnTo>
                    <a:pt x="75" y="54"/>
                  </a:lnTo>
                  <a:lnTo>
                    <a:pt x="70" y="54"/>
                  </a:lnTo>
                  <a:lnTo>
                    <a:pt x="73" y="56"/>
                  </a:lnTo>
                  <a:lnTo>
                    <a:pt x="71" y="54"/>
                  </a:lnTo>
                  <a:lnTo>
                    <a:pt x="71" y="52"/>
                  </a:lnTo>
                  <a:lnTo>
                    <a:pt x="66" y="52"/>
                  </a:lnTo>
                  <a:lnTo>
                    <a:pt x="70" y="54"/>
                  </a:lnTo>
                  <a:lnTo>
                    <a:pt x="66" y="50"/>
                  </a:lnTo>
                  <a:lnTo>
                    <a:pt x="66" y="48"/>
                  </a:lnTo>
                  <a:lnTo>
                    <a:pt x="60" y="48"/>
                  </a:lnTo>
                  <a:lnTo>
                    <a:pt x="64" y="50"/>
                  </a:lnTo>
                  <a:lnTo>
                    <a:pt x="62" y="48"/>
                  </a:lnTo>
                  <a:lnTo>
                    <a:pt x="62" y="46"/>
                  </a:lnTo>
                  <a:lnTo>
                    <a:pt x="56" y="46"/>
                  </a:lnTo>
                  <a:lnTo>
                    <a:pt x="60" y="48"/>
                  </a:lnTo>
                  <a:lnTo>
                    <a:pt x="58" y="46"/>
                  </a:lnTo>
                  <a:lnTo>
                    <a:pt x="58" y="44"/>
                  </a:lnTo>
                  <a:lnTo>
                    <a:pt x="52" y="44"/>
                  </a:lnTo>
                  <a:lnTo>
                    <a:pt x="56" y="46"/>
                  </a:lnTo>
                  <a:lnTo>
                    <a:pt x="52" y="42"/>
                  </a:lnTo>
                  <a:lnTo>
                    <a:pt x="52" y="40"/>
                  </a:lnTo>
                  <a:lnTo>
                    <a:pt x="46" y="40"/>
                  </a:lnTo>
                  <a:lnTo>
                    <a:pt x="50" y="42"/>
                  </a:lnTo>
                  <a:lnTo>
                    <a:pt x="46" y="38"/>
                  </a:lnTo>
                  <a:lnTo>
                    <a:pt x="46" y="36"/>
                  </a:lnTo>
                  <a:lnTo>
                    <a:pt x="41" y="36"/>
                  </a:lnTo>
                  <a:lnTo>
                    <a:pt x="45" y="38"/>
                  </a:lnTo>
                  <a:lnTo>
                    <a:pt x="41" y="34"/>
                  </a:lnTo>
                  <a:lnTo>
                    <a:pt x="41" y="32"/>
                  </a:lnTo>
                  <a:lnTo>
                    <a:pt x="35" y="32"/>
                  </a:lnTo>
                  <a:lnTo>
                    <a:pt x="41" y="38"/>
                  </a:lnTo>
                  <a:lnTo>
                    <a:pt x="41" y="34"/>
                  </a:lnTo>
                  <a:lnTo>
                    <a:pt x="39" y="32"/>
                  </a:lnTo>
                  <a:lnTo>
                    <a:pt x="39" y="31"/>
                  </a:lnTo>
                  <a:lnTo>
                    <a:pt x="33" y="31"/>
                  </a:lnTo>
                  <a:lnTo>
                    <a:pt x="37" y="32"/>
                  </a:lnTo>
                  <a:lnTo>
                    <a:pt x="29" y="25"/>
                  </a:lnTo>
                  <a:lnTo>
                    <a:pt x="29" y="23"/>
                  </a:lnTo>
                  <a:lnTo>
                    <a:pt x="23" y="23"/>
                  </a:lnTo>
                  <a:lnTo>
                    <a:pt x="29" y="29"/>
                  </a:lnTo>
                  <a:lnTo>
                    <a:pt x="29" y="25"/>
                  </a:lnTo>
                  <a:lnTo>
                    <a:pt x="27" y="23"/>
                  </a:lnTo>
                  <a:lnTo>
                    <a:pt x="16" y="11"/>
                  </a:lnTo>
                  <a:lnTo>
                    <a:pt x="18" y="15"/>
                  </a:lnTo>
                  <a:lnTo>
                    <a:pt x="18" y="11"/>
                  </a:lnTo>
                  <a:lnTo>
                    <a:pt x="16" y="9"/>
                  </a:lnTo>
                  <a:lnTo>
                    <a:pt x="16" y="7"/>
                  </a:lnTo>
                  <a:lnTo>
                    <a:pt x="10" y="7"/>
                  </a:lnTo>
                  <a:lnTo>
                    <a:pt x="16" y="13"/>
                  </a:lnTo>
                  <a:lnTo>
                    <a:pt x="16" y="9"/>
                  </a:lnTo>
                  <a:lnTo>
                    <a:pt x="14" y="7"/>
                  </a:lnTo>
                  <a:lnTo>
                    <a:pt x="10" y="4"/>
                  </a:lnTo>
                  <a:lnTo>
                    <a:pt x="12" y="7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4" y="0"/>
                  </a:lnTo>
                  <a:lnTo>
                    <a:pt x="10" y="5"/>
                  </a:lnTo>
                  <a:lnTo>
                    <a:pt x="2" y="11"/>
                  </a:lnTo>
                  <a:lnTo>
                    <a:pt x="4" y="11"/>
                  </a:lnTo>
                  <a:lnTo>
                    <a:pt x="6" y="11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6" y="15"/>
                  </a:lnTo>
                  <a:lnTo>
                    <a:pt x="4" y="11"/>
                  </a:lnTo>
                  <a:lnTo>
                    <a:pt x="4" y="13"/>
                  </a:lnTo>
                  <a:lnTo>
                    <a:pt x="4" y="15"/>
                  </a:lnTo>
                  <a:lnTo>
                    <a:pt x="4" y="17"/>
                  </a:lnTo>
                  <a:lnTo>
                    <a:pt x="6" y="17"/>
                  </a:lnTo>
                  <a:lnTo>
                    <a:pt x="8" y="19"/>
                  </a:lnTo>
                  <a:lnTo>
                    <a:pt x="10" y="19"/>
                  </a:lnTo>
                  <a:lnTo>
                    <a:pt x="12" y="19"/>
                  </a:lnTo>
                  <a:lnTo>
                    <a:pt x="6" y="13"/>
                  </a:lnTo>
                  <a:lnTo>
                    <a:pt x="6" y="15"/>
                  </a:lnTo>
                  <a:lnTo>
                    <a:pt x="6" y="17"/>
                  </a:lnTo>
                  <a:lnTo>
                    <a:pt x="6" y="19"/>
                  </a:lnTo>
                  <a:lnTo>
                    <a:pt x="8" y="19"/>
                  </a:lnTo>
                  <a:lnTo>
                    <a:pt x="20" y="31"/>
                  </a:lnTo>
                  <a:lnTo>
                    <a:pt x="18" y="27"/>
                  </a:lnTo>
                  <a:lnTo>
                    <a:pt x="18" y="29"/>
                  </a:lnTo>
                  <a:lnTo>
                    <a:pt x="18" y="31"/>
                  </a:lnTo>
                  <a:lnTo>
                    <a:pt x="18" y="32"/>
                  </a:lnTo>
                  <a:lnTo>
                    <a:pt x="20" y="32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5" y="34"/>
                  </a:lnTo>
                  <a:lnTo>
                    <a:pt x="21" y="32"/>
                  </a:lnTo>
                  <a:lnTo>
                    <a:pt x="29" y="40"/>
                  </a:lnTo>
                  <a:lnTo>
                    <a:pt x="31" y="42"/>
                  </a:lnTo>
                  <a:lnTo>
                    <a:pt x="33" y="42"/>
                  </a:lnTo>
                  <a:lnTo>
                    <a:pt x="35" y="42"/>
                  </a:lnTo>
                  <a:lnTo>
                    <a:pt x="29" y="36"/>
                  </a:lnTo>
                  <a:lnTo>
                    <a:pt x="29" y="38"/>
                  </a:lnTo>
                  <a:lnTo>
                    <a:pt x="29" y="40"/>
                  </a:lnTo>
                  <a:lnTo>
                    <a:pt x="29" y="42"/>
                  </a:lnTo>
                  <a:lnTo>
                    <a:pt x="31" y="42"/>
                  </a:lnTo>
                  <a:lnTo>
                    <a:pt x="33" y="44"/>
                  </a:lnTo>
                  <a:lnTo>
                    <a:pt x="35" y="44"/>
                  </a:lnTo>
                  <a:lnTo>
                    <a:pt x="37" y="44"/>
                  </a:lnTo>
                  <a:lnTo>
                    <a:pt x="33" y="42"/>
                  </a:lnTo>
                  <a:lnTo>
                    <a:pt x="37" y="46"/>
                  </a:lnTo>
                  <a:lnTo>
                    <a:pt x="39" y="48"/>
                  </a:lnTo>
                  <a:lnTo>
                    <a:pt x="41" y="48"/>
                  </a:lnTo>
                  <a:lnTo>
                    <a:pt x="43" y="48"/>
                  </a:lnTo>
                  <a:lnTo>
                    <a:pt x="39" y="46"/>
                  </a:lnTo>
                  <a:lnTo>
                    <a:pt x="43" y="50"/>
                  </a:lnTo>
                  <a:lnTo>
                    <a:pt x="45" y="52"/>
                  </a:lnTo>
                  <a:lnTo>
                    <a:pt x="46" y="52"/>
                  </a:lnTo>
                  <a:lnTo>
                    <a:pt x="48" y="52"/>
                  </a:lnTo>
                  <a:lnTo>
                    <a:pt x="45" y="50"/>
                  </a:lnTo>
                  <a:lnTo>
                    <a:pt x="48" y="54"/>
                  </a:lnTo>
                  <a:lnTo>
                    <a:pt x="50" y="56"/>
                  </a:lnTo>
                  <a:lnTo>
                    <a:pt x="52" y="56"/>
                  </a:lnTo>
                  <a:lnTo>
                    <a:pt x="54" y="56"/>
                  </a:lnTo>
                  <a:lnTo>
                    <a:pt x="50" y="54"/>
                  </a:lnTo>
                  <a:lnTo>
                    <a:pt x="52" y="56"/>
                  </a:lnTo>
                  <a:lnTo>
                    <a:pt x="54" y="57"/>
                  </a:lnTo>
                  <a:lnTo>
                    <a:pt x="56" y="57"/>
                  </a:lnTo>
                  <a:lnTo>
                    <a:pt x="58" y="57"/>
                  </a:lnTo>
                  <a:lnTo>
                    <a:pt x="54" y="56"/>
                  </a:lnTo>
                  <a:lnTo>
                    <a:pt x="56" y="57"/>
                  </a:lnTo>
                  <a:lnTo>
                    <a:pt x="58" y="59"/>
                  </a:lnTo>
                  <a:lnTo>
                    <a:pt x="60" y="59"/>
                  </a:lnTo>
                  <a:lnTo>
                    <a:pt x="62" y="59"/>
                  </a:lnTo>
                  <a:lnTo>
                    <a:pt x="58" y="57"/>
                  </a:lnTo>
                  <a:lnTo>
                    <a:pt x="62" y="61"/>
                  </a:lnTo>
                  <a:lnTo>
                    <a:pt x="64" y="63"/>
                  </a:lnTo>
                  <a:lnTo>
                    <a:pt x="66" y="63"/>
                  </a:lnTo>
                  <a:lnTo>
                    <a:pt x="68" y="63"/>
                  </a:lnTo>
                  <a:lnTo>
                    <a:pt x="64" y="61"/>
                  </a:lnTo>
                  <a:lnTo>
                    <a:pt x="66" y="63"/>
                  </a:lnTo>
                  <a:lnTo>
                    <a:pt x="68" y="65"/>
                  </a:lnTo>
                  <a:lnTo>
                    <a:pt x="70" y="65"/>
                  </a:lnTo>
                  <a:lnTo>
                    <a:pt x="71" y="65"/>
                  </a:lnTo>
                  <a:lnTo>
                    <a:pt x="68" y="63"/>
                  </a:lnTo>
                  <a:lnTo>
                    <a:pt x="70" y="65"/>
                  </a:lnTo>
                  <a:lnTo>
                    <a:pt x="71" y="67"/>
                  </a:lnTo>
                  <a:lnTo>
                    <a:pt x="73" y="67"/>
                  </a:lnTo>
                  <a:lnTo>
                    <a:pt x="75" y="67"/>
                  </a:lnTo>
                  <a:lnTo>
                    <a:pt x="71" y="65"/>
                  </a:lnTo>
                  <a:lnTo>
                    <a:pt x="73" y="67"/>
                  </a:lnTo>
                  <a:lnTo>
                    <a:pt x="75" y="69"/>
                  </a:lnTo>
                  <a:lnTo>
                    <a:pt x="77" y="69"/>
                  </a:lnTo>
                  <a:lnTo>
                    <a:pt x="79" y="69"/>
                  </a:lnTo>
                  <a:lnTo>
                    <a:pt x="75" y="67"/>
                  </a:lnTo>
                  <a:lnTo>
                    <a:pt x="77" y="69"/>
                  </a:lnTo>
                  <a:lnTo>
                    <a:pt x="79" y="71"/>
                  </a:lnTo>
                  <a:lnTo>
                    <a:pt x="81" y="71"/>
                  </a:lnTo>
                  <a:lnTo>
                    <a:pt x="85" y="71"/>
                  </a:lnTo>
                  <a:lnTo>
                    <a:pt x="81" y="69"/>
                  </a:lnTo>
                  <a:lnTo>
                    <a:pt x="83" y="71"/>
                  </a:lnTo>
                  <a:lnTo>
                    <a:pt x="85" y="73"/>
                  </a:lnTo>
                  <a:lnTo>
                    <a:pt x="87" y="73"/>
                  </a:lnTo>
                  <a:lnTo>
                    <a:pt x="89" y="73"/>
                  </a:lnTo>
                  <a:lnTo>
                    <a:pt x="85" y="71"/>
                  </a:lnTo>
                  <a:lnTo>
                    <a:pt x="87" y="73"/>
                  </a:lnTo>
                  <a:lnTo>
                    <a:pt x="89" y="75"/>
                  </a:lnTo>
                  <a:lnTo>
                    <a:pt x="91" y="75"/>
                  </a:lnTo>
                  <a:lnTo>
                    <a:pt x="95" y="75"/>
                  </a:lnTo>
                  <a:lnTo>
                    <a:pt x="91" y="73"/>
                  </a:lnTo>
                  <a:lnTo>
                    <a:pt x="93" y="75"/>
                  </a:lnTo>
                  <a:lnTo>
                    <a:pt x="95" y="77"/>
                  </a:lnTo>
                  <a:lnTo>
                    <a:pt x="97" y="77"/>
                  </a:lnTo>
                  <a:lnTo>
                    <a:pt x="100" y="77"/>
                  </a:lnTo>
                  <a:lnTo>
                    <a:pt x="97" y="75"/>
                  </a:lnTo>
                  <a:lnTo>
                    <a:pt x="98" y="77"/>
                  </a:lnTo>
                  <a:lnTo>
                    <a:pt x="100" y="79"/>
                  </a:lnTo>
                  <a:lnTo>
                    <a:pt x="102" y="79"/>
                  </a:lnTo>
                  <a:lnTo>
                    <a:pt x="106" y="79"/>
                  </a:lnTo>
                  <a:lnTo>
                    <a:pt x="102" y="77"/>
                  </a:lnTo>
                  <a:lnTo>
                    <a:pt x="104" y="79"/>
                  </a:lnTo>
                  <a:lnTo>
                    <a:pt x="106" y="81"/>
                  </a:lnTo>
                  <a:lnTo>
                    <a:pt x="108" y="81"/>
                  </a:lnTo>
                  <a:lnTo>
                    <a:pt x="114" y="81"/>
                  </a:lnTo>
                  <a:lnTo>
                    <a:pt x="110" y="79"/>
                  </a:lnTo>
                  <a:lnTo>
                    <a:pt x="112" y="81"/>
                  </a:lnTo>
                  <a:lnTo>
                    <a:pt x="114" y="82"/>
                  </a:lnTo>
                  <a:lnTo>
                    <a:pt x="116" y="82"/>
                  </a:lnTo>
                  <a:lnTo>
                    <a:pt x="122" y="82"/>
                  </a:lnTo>
                  <a:lnTo>
                    <a:pt x="118" y="81"/>
                  </a:lnTo>
                  <a:lnTo>
                    <a:pt x="120" y="82"/>
                  </a:lnTo>
                  <a:lnTo>
                    <a:pt x="122" y="84"/>
                  </a:lnTo>
                  <a:lnTo>
                    <a:pt x="123" y="84"/>
                  </a:lnTo>
                  <a:lnTo>
                    <a:pt x="131" y="84"/>
                  </a:lnTo>
                  <a:lnTo>
                    <a:pt x="129" y="84"/>
                  </a:lnTo>
                  <a:lnTo>
                    <a:pt x="133" y="86"/>
                  </a:lnTo>
                  <a:lnTo>
                    <a:pt x="135" y="86"/>
                  </a:lnTo>
                  <a:lnTo>
                    <a:pt x="172" y="86"/>
                  </a:lnTo>
                  <a:lnTo>
                    <a:pt x="174" y="86"/>
                  </a:lnTo>
                  <a:lnTo>
                    <a:pt x="175" y="86"/>
                  </a:lnTo>
                  <a:lnTo>
                    <a:pt x="175" y="84"/>
                  </a:lnTo>
                  <a:lnTo>
                    <a:pt x="177" y="82"/>
                  </a:lnTo>
                  <a:lnTo>
                    <a:pt x="174" y="84"/>
                  </a:lnTo>
                  <a:lnTo>
                    <a:pt x="185" y="84"/>
                  </a:lnTo>
                  <a:lnTo>
                    <a:pt x="187" y="84"/>
                  </a:lnTo>
                  <a:lnTo>
                    <a:pt x="191" y="82"/>
                  </a:lnTo>
                  <a:lnTo>
                    <a:pt x="189" y="82"/>
                  </a:lnTo>
                  <a:lnTo>
                    <a:pt x="197" y="82"/>
                  </a:lnTo>
                  <a:lnTo>
                    <a:pt x="199" y="82"/>
                  </a:lnTo>
                  <a:lnTo>
                    <a:pt x="200" y="82"/>
                  </a:lnTo>
                  <a:lnTo>
                    <a:pt x="200" y="81"/>
                  </a:lnTo>
                  <a:lnTo>
                    <a:pt x="202" y="79"/>
                  </a:lnTo>
                  <a:lnTo>
                    <a:pt x="199" y="81"/>
                  </a:lnTo>
                  <a:lnTo>
                    <a:pt x="208" y="81"/>
                  </a:lnTo>
                  <a:lnTo>
                    <a:pt x="210" y="81"/>
                  </a:lnTo>
                  <a:lnTo>
                    <a:pt x="212" y="81"/>
                  </a:lnTo>
                  <a:lnTo>
                    <a:pt x="212" y="79"/>
                  </a:lnTo>
                  <a:lnTo>
                    <a:pt x="214" y="77"/>
                  </a:lnTo>
                  <a:lnTo>
                    <a:pt x="210" y="79"/>
                  </a:lnTo>
                  <a:lnTo>
                    <a:pt x="216" y="79"/>
                  </a:lnTo>
                  <a:lnTo>
                    <a:pt x="218" y="79"/>
                  </a:lnTo>
                  <a:lnTo>
                    <a:pt x="220" y="79"/>
                  </a:lnTo>
                  <a:lnTo>
                    <a:pt x="220" y="77"/>
                  </a:lnTo>
                  <a:lnTo>
                    <a:pt x="222" y="75"/>
                  </a:lnTo>
                  <a:lnTo>
                    <a:pt x="218" y="77"/>
                  </a:lnTo>
                  <a:lnTo>
                    <a:pt x="224" y="77"/>
                  </a:lnTo>
                  <a:lnTo>
                    <a:pt x="225" y="77"/>
                  </a:lnTo>
                  <a:lnTo>
                    <a:pt x="227" y="77"/>
                  </a:lnTo>
                  <a:lnTo>
                    <a:pt x="227" y="75"/>
                  </a:lnTo>
                  <a:lnTo>
                    <a:pt x="229" y="73"/>
                  </a:lnTo>
                  <a:lnTo>
                    <a:pt x="225" y="75"/>
                  </a:lnTo>
                  <a:lnTo>
                    <a:pt x="233" y="75"/>
                  </a:lnTo>
                  <a:lnTo>
                    <a:pt x="235" y="75"/>
                  </a:lnTo>
                  <a:lnTo>
                    <a:pt x="237" y="75"/>
                  </a:lnTo>
                  <a:lnTo>
                    <a:pt x="237" y="73"/>
                  </a:lnTo>
                  <a:lnTo>
                    <a:pt x="239" y="73"/>
                  </a:lnTo>
                  <a:lnTo>
                    <a:pt x="239" y="71"/>
                  </a:lnTo>
                  <a:lnTo>
                    <a:pt x="239" y="69"/>
                  </a:lnTo>
                  <a:lnTo>
                    <a:pt x="239" y="67"/>
                  </a:lnTo>
                  <a:lnTo>
                    <a:pt x="233" y="73"/>
                  </a:lnTo>
                  <a:lnTo>
                    <a:pt x="237" y="73"/>
                  </a:lnTo>
                  <a:lnTo>
                    <a:pt x="239" y="73"/>
                  </a:lnTo>
                  <a:lnTo>
                    <a:pt x="241" y="73"/>
                  </a:lnTo>
                  <a:lnTo>
                    <a:pt x="241" y="71"/>
                  </a:lnTo>
                  <a:lnTo>
                    <a:pt x="243" y="69"/>
                  </a:lnTo>
                  <a:lnTo>
                    <a:pt x="239" y="71"/>
                  </a:lnTo>
                  <a:lnTo>
                    <a:pt x="245" y="71"/>
                  </a:lnTo>
                  <a:lnTo>
                    <a:pt x="247" y="71"/>
                  </a:lnTo>
                  <a:lnTo>
                    <a:pt x="249" y="71"/>
                  </a:lnTo>
                  <a:lnTo>
                    <a:pt x="249" y="69"/>
                  </a:lnTo>
                  <a:lnTo>
                    <a:pt x="251" y="67"/>
                  </a:lnTo>
                  <a:lnTo>
                    <a:pt x="247" y="69"/>
                  </a:lnTo>
                  <a:lnTo>
                    <a:pt x="249" y="69"/>
                  </a:lnTo>
                  <a:lnTo>
                    <a:pt x="251" y="69"/>
                  </a:lnTo>
                  <a:lnTo>
                    <a:pt x="252" y="69"/>
                  </a:lnTo>
                  <a:lnTo>
                    <a:pt x="252" y="67"/>
                  </a:lnTo>
                  <a:lnTo>
                    <a:pt x="254" y="65"/>
                  </a:lnTo>
                  <a:lnTo>
                    <a:pt x="251" y="67"/>
                  </a:lnTo>
                  <a:lnTo>
                    <a:pt x="254" y="67"/>
                  </a:lnTo>
                  <a:lnTo>
                    <a:pt x="256" y="67"/>
                  </a:lnTo>
                  <a:lnTo>
                    <a:pt x="258" y="67"/>
                  </a:lnTo>
                  <a:lnTo>
                    <a:pt x="258" y="65"/>
                  </a:lnTo>
                  <a:lnTo>
                    <a:pt x="260" y="63"/>
                  </a:lnTo>
                  <a:lnTo>
                    <a:pt x="256" y="65"/>
                  </a:lnTo>
                  <a:lnTo>
                    <a:pt x="260" y="65"/>
                  </a:lnTo>
                  <a:lnTo>
                    <a:pt x="262" y="65"/>
                  </a:lnTo>
                  <a:lnTo>
                    <a:pt x="264" y="65"/>
                  </a:lnTo>
                  <a:lnTo>
                    <a:pt x="264" y="63"/>
                  </a:lnTo>
                  <a:lnTo>
                    <a:pt x="266" y="61"/>
                  </a:lnTo>
                  <a:lnTo>
                    <a:pt x="262" y="63"/>
                  </a:lnTo>
                  <a:lnTo>
                    <a:pt x="264" y="63"/>
                  </a:lnTo>
                  <a:lnTo>
                    <a:pt x="266" y="63"/>
                  </a:lnTo>
                  <a:lnTo>
                    <a:pt x="268" y="63"/>
                  </a:lnTo>
                  <a:lnTo>
                    <a:pt x="268" y="61"/>
                  </a:lnTo>
                  <a:lnTo>
                    <a:pt x="270" y="59"/>
                  </a:lnTo>
                  <a:lnTo>
                    <a:pt x="266" y="61"/>
                  </a:lnTo>
                  <a:lnTo>
                    <a:pt x="268" y="61"/>
                  </a:lnTo>
                  <a:lnTo>
                    <a:pt x="270" y="61"/>
                  </a:lnTo>
                  <a:lnTo>
                    <a:pt x="272" y="61"/>
                  </a:lnTo>
                  <a:lnTo>
                    <a:pt x="272" y="59"/>
                  </a:lnTo>
                  <a:lnTo>
                    <a:pt x="274" y="57"/>
                  </a:lnTo>
                  <a:lnTo>
                    <a:pt x="270" y="59"/>
                  </a:lnTo>
                  <a:lnTo>
                    <a:pt x="274" y="59"/>
                  </a:lnTo>
                  <a:lnTo>
                    <a:pt x="276" y="59"/>
                  </a:lnTo>
                  <a:lnTo>
                    <a:pt x="277" y="59"/>
                  </a:lnTo>
                  <a:lnTo>
                    <a:pt x="277" y="57"/>
                  </a:lnTo>
                  <a:lnTo>
                    <a:pt x="279" y="56"/>
                  </a:lnTo>
                  <a:lnTo>
                    <a:pt x="276" y="57"/>
                  </a:lnTo>
                  <a:lnTo>
                    <a:pt x="277" y="57"/>
                  </a:lnTo>
                  <a:lnTo>
                    <a:pt x="279" y="57"/>
                  </a:lnTo>
                  <a:lnTo>
                    <a:pt x="281" y="57"/>
                  </a:lnTo>
                  <a:lnTo>
                    <a:pt x="281" y="56"/>
                  </a:lnTo>
                  <a:lnTo>
                    <a:pt x="283" y="54"/>
                  </a:lnTo>
                  <a:lnTo>
                    <a:pt x="279" y="56"/>
                  </a:lnTo>
                  <a:lnTo>
                    <a:pt x="281" y="56"/>
                  </a:lnTo>
                  <a:lnTo>
                    <a:pt x="283" y="56"/>
                  </a:lnTo>
                  <a:lnTo>
                    <a:pt x="285" y="56"/>
                  </a:lnTo>
                  <a:lnTo>
                    <a:pt x="285" y="54"/>
                  </a:lnTo>
                  <a:lnTo>
                    <a:pt x="287" y="52"/>
                  </a:lnTo>
                  <a:lnTo>
                    <a:pt x="283" y="54"/>
                  </a:lnTo>
                  <a:lnTo>
                    <a:pt x="285" y="54"/>
                  </a:lnTo>
                  <a:lnTo>
                    <a:pt x="287" y="54"/>
                  </a:lnTo>
                  <a:lnTo>
                    <a:pt x="289" y="54"/>
                  </a:lnTo>
                  <a:lnTo>
                    <a:pt x="289" y="52"/>
                  </a:lnTo>
                  <a:lnTo>
                    <a:pt x="291" y="50"/>
                  </a:lnTo>
                  <a:lnTo>
                    <a:pt x="287" y="52"/>
                  </a:lnTo>
                  <a:lnTo>
                    <a:pt x="291" y="52"/>
                  </a:lnTo>
                  <a:lnTo>
                    <a:pt x="293" y="52"/>
                  </a:lnTo>
                  <a:lnTo>
                    <a:pt x="295" y="52"/>
                  </a:lnTo>
                  <a:lnTo>
                    <a:pt x="295" y="50"/>
                  </a:lnTo>
                  <a:lnTo>
                    <a:pt x="297" y="48"/>
                  </a:lnTo>
                  <a:lnTo>
                    <a:pt x="293" y="50"/>
                  </a:lnTo>
                  <a:lnTo>
                    <a:pt x="295" y="50"/>
                  </a:lnTo>
                  <a:lnTo>
                    <a:pt x="297" y="50"/>
                  </a:lnTo>
                  <a:lnTo>
                    <a:pt x="299" y="50"/>
                  </a:lnTo>
                  <a:lnTo>
                    <a:pt x="299" y="48"/>
                  </a:lnTo>
                  <a:lnTo>
                    <a:pt x="301" y="46"/>
                  </a:lnTo>
                  <a:lnTo>
                    <a:pt x="297" y="48"/>
                  </a:lnTo>
                  <a:lnTo>
                    <a:pt x="299" y="48"/>
                  </a:lnTo>
                  <a:lnTo>
                    <a:pt x="301" y="48"/>
                  </a:lnTo>
                  <a:lnTo>
                    <a:pt x="302" y="48"/>
                  </a:lnTo>
                  <a:lnTo>
                    <a:pt x="302" y="46"/>
                  </a:lnTo>
                  <a:lnTo>
                    <a:pt x="304" y="46"/>
                  </a:lnTo>
                  <a:lnTo>
                    <a:pt x="304" y="44"/>
                  </a:lnTo>
                  <a:lnTo>
                    <a:pt x="304" y="42"/>
                  </a:lnTo>
                  <a:lnTo>
                    <a:pt x="304" y="40"/>
                  </a:lnTo>
                  <a:lnTo>
                    <a:pt x="299" y="46"/>
                  </a:lnTo>
                  <a:lnTo>
                    <a:pt x="301" y="46"/>
                  </a:lnTo>
                  <a:lnTo>
                    <a:pt x="302" y="46"/>
                  </a:lnTo>
                  <a:lnTo>
                    <a:pt x="304" y="46"/>
                  </a:lnTo>
                  <a:lnTo>
                    <a:pt x="304" y="44"/>
                  </a:lnTo>
                  <a:lnTo>
                    <a:pt x="306" y="42"/>
                  </a:lnTo>
                  <a:lnTo>
                    <a:pt x="302" y="44"/>
                  </a:lnTo>
                  <a:lnTo>
                    <a:pt x="304" y="44"/>
                  </a:lnTo>
                  <a:lnTo>
                    <a:pt x="306" y="44"/>
                  </a:lnTo>
                  <a:lnTo>
                    <a:pt x="308" y="44"/>
                  </a:lnTo>
                  <a:lnTo>
                    <a:pt x="308" y="42"/>
                  </a:lnTo>
                  <a:lnTo>
                    <a:pt x="310" y="40"/>
                  </a:lnTo>
                  <a:lnTo>
                    <a:pt x="306" y="42"/>
                  </a:lnTo>
                  <a:lnTo>
                    <a:pt x="310" y="42"/>
                  </a:lnTo>
                  <a:lnTo>
                    <a:pt x="312" y="42"/>
                  </a:lnTo>
                  <a:lnTo>
                    <a:pt x="314" y="42"/>
                  </a:lnTo>
                  <a:lnTo>
                    <a:pt x="314" y="40"/>
                  </a:lnTo>
                  <a:lnTo>
                    <a:pt x="316" y="38"/>
                  </a:lnTo>
                  <a:lnTo>
                    <a:pt x="312" y="40"/>
                  </a:lnTo>
                  <a:lnTo>
                    <a:pt x="314" y="40"/>
                  </a:lnTo>
                  <a:lnTo>
                    <a:pt x="316" y="40"/>
                  </a:lnTo>
                  <a:lnTo>
                    <a:pt x="318" y="40"/>
                  </a:lnTo>
                  <a:lnTo>
                    <a:pt x="318" y="38"/>
                  </a:lnTo>
                  <a:lnTo>
                    <a:pt x="320" y="36"/>
                  </a:lnTo>
                  <a:lnTo>
                    <a:pt x="316" y="38"/>
                  </a:lnTo>
                  <a:lnTo>
                    <a:pt x="320" y="38"/>
                  </a:lnTo>
                  <a:lnTo>
                    <a:pt x="322" y="38"/>
                  </a:lnTo>
                  <a:lnTo>
                    <a:pt x="324" y="38"/>
                  </a:lnTo>
                  <a:lnTo>
                    <a:pt x="324" y="36"/>
                  </a:lnTo>
                  <a:lnTo>
                    <a:pt x="326" y="36"/>
                  </a:lnTo>
                  <a:lnTo>
                    <a:pt x="326" y="34"/>
                  </a:lnTo>
                  <a:lnTo>
                    <a:pt x="326" y="32"/>
                  </a:lnTo>
                  <a:lnTo>
                    <a:pt x="326" y="31"/>
                  </a:lnTo>
                  <a:lnTo>
                    <a:pt x="320" y="36"/>
                  </a:lnTo>
                  <a:lnTo>
                    <a:pt x="322" y="36"/>
                  </a:lnTo>
                  <a:lnTo>
                    <a:pt x="324" y="36"/>
                  </a:lnTo>
                  <a:lnTo>
                    <a:pt x="326" y="36"/>
                  </a:lnTo>
                  <a:lnTo>
                    <a:pt x="326" y="34"/>
                  </a:lnTo>
                  <a:lnTo>
                    <a:pt x="328" y="32"/>
                  </a:lnTo>
                  <a:lnTo>
                    <a:pt x="324" y="34"/>
                  </a:lnTo>
                  <a:lnTo>
                    <a:pt x="326" y="34"/>
                  </a:lnTo>
                  <a:lnTo>
                    <a:pt x="328" y="34"/>
                  </a:lnTo>
                  <a:lnTo>
                    <a:pt x="329" y="34"/>
                  </a:lnTo>
                  <a:lnTo>
                    <a:pt x="329" y="32"/>
                  </a:lnTo>
                  <a:lnTo>
                    <a:pt x="331" y="31"/>
                  </a:lnTo>
                  <a:lnTo>
                    <a:pt x="328" y="32"/>
                  </a:lnTo>
                  <a:lnTo>
                    <a:pt x="329" y="32"/>
                  </a:lnTo>
                  <a:lnTo>
                    <a:pt x="331" y="32"/>
                  </a:lnTo>
                  <a:lnTo>
                    <a:pt x="333" y="32"/>
                  </a:lnTo>
                  <a:lnTo>
                    <a:pt x="333" y="31"/>
                  </a:lnTo>
                  <a:lnTo>
                    <a:pt x="335" y="29"/>
                  </a:lnTo>
                  <a:lnTo>
                    <a:pt x="331" y="31"/>
                  </a:lnTo>
                  <a:lnTo>
                    <a:pt x="335" y="31"/>
                  </a:lnTo>
                  <a:lnTo>
                    <a:pt x="337" y="31"/>
                  </a:lnTo>
                  <a:lnTo>
                    <a:pt x="339" y="31"/>
                  </a:lnTo>
                  <a:lnTo>
                    <a:pt x="339" y="29"/>
                  </a:lnTo>
                  <a:lnTo>
                    <a:pt x="341" y="29"/>
                  </a:lnTo>
                  <a:lnTo>
                    <a:pt x="341" y="27"/>
                  </a:lnTo>
                  <a:lnTo>
                    <a:pt x="341" y="25"/>
                  </a:lnTo>
                  <a:lnTo>
                    <a:pt x="341" y="23"/>
                  </a:lnTo>
                  <a:lnTo>
                    <a:pt x="335" y="19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51" name="Freeform 311"/>
            <p:cNvSpPr>
              <a:spLocks/>
            </p:cNvSpPr>
            <p:nvPr/>
          </p:nvSpPr>
          <p:spPr bwMode="auto">
            <a:xfrm>
              <a:off x="2285" y="2694"/>
              <a:ext cx="0" cy="78"/>
            </a:xfrm>
            <a:custGeom>
              <a:avLst/>
              <a:gdLst>
                <a:gd name="T0" fmla="*/ 106 w 123"/>
                <a:gd name="T1" fmla="*/ 266 h 298"/>
                <a:gd name="T2" fmla="*/ 102 w 123"/>
                <a:gd name="T3" fmla="*/ 257 h 298"/>
                <a:gd name="T4" fmla="*/ 94 w 123"/>
                <a:gd name="T5" fmla="*/ 242 h 298"/>
                <a:gd name="T6" fmla="*/ 90 w 123"/>
                <a:gd name="T7" fmla="*/ 233 h 298"/>
                <a:gd name="T8" fmla="*/ 81 w 123"/>
                <a:gd name="T9" fmla="*/ 227 h 298"/>
                <a:gd name="T10" fmla="*/ 80 w 123"/>
                <a:gd name="T11" fmla="*/ 215 h 298"/>
                <a:gd name="T12" fmla="*/ 75 w 123"/>
                <a:gd name="T13" fmla="*/ 200 h 298"/>
                <a:gd name="T14" fmla="*/ 69 w 123"/>
                <a:gd name="T15" fmla="*/ 188 h 298"/>
                <a:gd name="T16" fmla="*/ 63 w 123"/>
                <a:gd name="T17" fmla="*/ 173 h 298"/>
                <a:gd name="T18" fmla="*/ 58 w 123"/>
                <a:gd name="T19" fmla="*/ 160 h 298"/>
                <a:gd name="T20" fmla="*/ 53 w 123"/>
                <a:gd name="T21" fmla="*/ 144 h 298"/>
                <a:gd name="T22" fmla="*/ 48 w 123"/>
                <a:gd name="T23" fmla="*/ 127 h 298"/>
                <a:gd name="T24" fmla="*/ 42 w 123"/>
                <a:gd name="T25" fmla="*/ 111 h 298"/>
                <a:gd name="T26" fmla="*/ 36 w 123"/>
                <a:gd name="T27" fmla="*/ 94 h 298"/>
                <a:gd name="T28" fmla="*/ 32 w 123"/>
                <a:gd name="T29" fmla="*/ 79 h 298"/>
                <a:gd name="T30" fmla="*/ 27 w 123"/>
                <a:gd name="T31" fmla="*/ 59 h 298"/>
                <a:gd name="T32" fmla="*/ 21 w 123"/>
                <a:gd name="T33" fmla="*/ 44 h 298"/>
                <a:gd name="T34" fmla="*/ 15 w 123"/>
                <a:gd name="T35" fmla="*/ 25 h 298"/>
                <a:gd name="T36" fmla="*/ 11 w 123"/>
                <a:gd name="T37" fmla="*/ 8 h 298"/>
                <a:gd name="T38" fmla="*/ 0 w 123"/>
                <a:gd name="T39" fmla="*/ 8 h 298"/>
                <a:gd name="T40" fmla="*/ 4 w 123"/>
                <a:gd name="T41" fmla="*/ 13 h 298"/>
                <a:gd name="T42" fmla="*/ 7 w 123"/>
                <a:gd name="T43" fmla="*/ 27 h 298"/>
                <a:gd name="T44" fmla="*/ 9 w 123"/>
                <a:gd name="T45" fmla="*/ 38 h 298"/>
                <a:gd name="T46" fmla="*/ 13 w 123"/>
                <a:gd name="T47" fmla="*/ 48 h 298"/>
                <a:gd name="T48" fmla="*/ 13 w 123"/>
                <a:gd name="T49" fmla="*/ 54 h 298"/>
                <a:gd name="T50" fmla="*/ 19 w 123"/>
                <a:gd name="T51" fmla="*/ 63 h 298"/>
                <a:gd name="T52" fmla="*/ 19 w 123"/>
                <a:gd name="T53" fmla="*/ 71 h 298"/>
                <a:gd name="T54" fmla="*/ 25 w 123"/>
                <a:gd name="T55" fmla="*/ 83 h 298"/>
                <a:gd name="T56" fmla="*/ 25 w 123"/>
                <a:gd name="T57" fmla="*/ 89 h 298"/>
                <a:gd name="T58" fmla="*/ 30 w 123"/>
                <a:gd name="T59" fmla="*/ 98 h 298"/>
                <a:gd name="T60" fmla="*/ 30 w 123"/>
                <a:gd name="T61" fmla="*/ 106 h 298"/>
                <a:gd name="T62" fmla="*/ 35 w 123"/>
                <a:gd name="T63" fmla="*/ 115 h 298"/>
                <a:gd name="T64" fmla="*/ 35 w 123"/>
                <a:gd name="T65" fmla="*/ 123 h 298"/>
                <a:gd name="T66" fmla="*/ 40 w 123"/>
                <a:gd name="T67" fmla="*/ 130 h 298"/>
                <a:gd name="T68" fmla="*/ 40 w 123"/>
                <a:gd name="T69" fmla="*/ 138 h 298"/>
                <a:gd name="T70" fmla="*/ 46 w 123"/>
                <a:gd name="T71" fmla="*/ 148 h 298"/>
                <a:gd name="T72" fmla="*/ 46 w 123"/>
                <a:gd name="T73" fmla="*/ 156 h 298"/>
                <a:gd name="T74" fmla="*/ 52 w 123"/>
                <a:gd name="T75" fmla="*/ 163 h 298"/>
                <a:gd name="T76" fmla="*/ 52 w 123"/>
                <a:gd name="T77" fmla="*/ 169 h 298"/>
                <a:gd name="T78" fmla="*/ 57 w 123"/>
                <a:gd name="T79" fmla="*/ 177 h 298"/>
                <a:gd name="T80" fmla="*/ 57 w 123"/>
                <a:gd name="T81" fmla="*/ 184 h 298"/>
                <a:gd name="T82" fmla="*/ 61 w 123"/>
                <a:gd name="T83" fmla="*/ 194 h 298"/>
                <a:gd name="T84" fmla="*/ 61 w 123"/>
                <a:gd name="T85" fmla="*/ 199 h 298"/>
                <a:gd name="T86" fmla="*/ 67 w 123"/>
                <a:gd name="T87" fmla="*/ 205 h 298"/>
                <a:gd name="T88" fmla="*/ 67 w 123"/>
                <a:gd name="T89" fmla="*/ 211 h 298"/>
                <a:gd name="T90" fmla="*/ 73 w 123"/>
                <a:gd name="T91" fmla="*/ 219 h 298"/>
                <a:gd name="T92" fmla="*/ 73 w 123"/>
                <a:gd name="T93" fmla="*/ 225 h 298"/>
                <a:gd name="T94" fmla="*/ 78 w 123"/>
                <a:gd name="T95" fmla="*/ 231 h 298"/>
                <a:gd name="T96" fmla="*/ 78 w 123"/>
                <a:gd name="T97" fmla="*/ 231 h 298"/>
                <a:gd name="T98" fmla="*/ 80 w 123"/>
                <a:gd name="T99" fmla="*/ 242 h 298"/>
                <a:gd name="T100" fmla="*/ 83 w 123"/>
                <a:gd name="T101" fmla="*/ 246 h 298"/>
                <a:gd name="T102" fmla="*/ 90 w 123"/>
                <a:gd name="T103" fmla="*/ 252 h 298"/>
                <a:gd name="T104" fmla="*/ 88 w 123"/>
                <a:gd name="T105" fmla="*/ 257 h 298"/>
                <a:gd name="T106" fmla="*/ 96 w 123"/>
                <a:gd name="T107" fmla="*/ 266 h 298"/>
                <a:gd name="T108" fmla="*/ 96 w 123"/>
                <a:gd name="T109" fmla="*/ 265 h 298"/>
                <a:gd name="T110" fmla="*/ 99 w 123"/>
                <a:gd name="T111" fmla="*/ 275 h 298"/>
                <a:gd name="T112" fmla="*/ 113 w 123"/>
                <a:gd name="T113" fmla="*/ 276 h 29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3" h="298">
                  <a:moveTo>
                    <a:pt x="123" y="292"/>
                  </a:moveTo>
                  <a:lnTo>
                    <a:pt x="123" y="289"/>
                  </a:lnTo>
                  <a:lnTo>
                    <a:pt x="121" y="287"/>
                  </a:lnTo>
                  <a:lnTo>
                    <a:pt x="117" y="283"/>
                  </a:lnTo>
                  <a:lnTo>
                    <a:pt x="119" y="287"/>
                  </a:lnTo>
                  <a:lnTo>
                    <a:pt x="119" y="283"/>
                  </a:lnTo>
                  <a:lnTo>
                    <a:pt x="117" y="281"/>
                  </a:lnTo>
                  <a:lnTo>
                    <a:pt x="113" y="277"/>
                  </a:lnTo>
                  <a:lnTo>
                    <a:pt x="115" y="281"/>
                  </a:lnTo>
                  <a:lnTo>
                    <a:pt x="115" y="277"/>
                  </a:lnTo>
                  <a:lnTo>
                    <a:pt x="113" y="275"/>
                  </a:lnTo>
                  <a:lnTo>
                    <a:pt x="113" y="273"/>
                  </a:lnTo>
                  <a:lnTo>
                    <a:pt x="107" y="273"/>
                  </a:lnTo>
                  <a:lnTo>
                    <a:pt x="113" y="279"/>
                  </a:lnTo>
                  <a:lnTo>
                    <a:pt x="113" y="275"/>
                  </a:lnTo>
                  <a:lnTo>
                    <a:pt x="109" y="271"/>
                  </a:lnTo>
                  <a:lnTo>
                    <a:pt x="111" y="275"/>
                  </a:lnTo>
                  <a:lnTo>
                    <a:pt x="111" y="271"/>
                  </a:lnTo>
                  <a:lnTo>
                    <a:pt x="109" y="269"/>
                  </a:lnTo>
                  <a:lnTo>
                    <a:pt x="106" y="266"/>
                  </a:lnTo>
                  <a:lnTo>
                    <a:pt x="107" y="269"/>
                  </a:lnTo>
                  <a:lnTo>
                    <a:pt x="107" y="266"/>
                  </a:lnTo>
                  <a:lnTo>
                    <a:pt x="106" y="264"/>
                  </a:lnTo>
                  <a:lnTo>
                    <a:pt x="102" y="260"/>
                  </a:lnTo>
                  <a:lnTo>
                    <a:pt x="104" y="264"/>
                  </a:lnTo>
                  <a:lnTo>
                    <a:pt x="104" y="258"/>
                  </a:lnTo>
                  <a:lnTo>
                    <a:pt x="102" y="256"/>
                  </a:lnTo>
                  <a:lnTo>
                    <a:pt x="102" y="254"/>
                  </a:lnTo>
                  <a:lnTo>
                    <a:pt x="96" y="254"/>
                  </a:lnTo>
                  <a:lnTo>
                    <a:pt x="102" y="260"/>
                  </a:lnTo>
                  <a:lnTo>
                    <a:pt x="102" y="256"/>
                  </a:lnTo>
                  <a:lnTo>
                    <a:pt x="98" y="252"/>
                  </a:lnTo>
                  <a:lnTo>
                    <a:pt x="100" y="256"/>
                  </a:lnTo>
                  <a:lnTo>
                    <a:pt x="100" y="250"/>
                  </a:lnTo>
                  <a:lnTo>
                    <a:pt x="98" y="248"/>
                  </a:lnTo>
                  <a:lnTo>
                    <a:pt x="98" y="246"/>
                  </a:lnTo>
                  <a:lnTo>
                    <a:pt x="92" y="246"/>
                  </a:lnTo>
                  <a:lnTo>
                    <a:pt x="98" y="252"/>
                  </a:lnTo>
                  <a:lnTo>
                    <a:pt x="98" y="248"/>
                  </a:lnTo>
                  <a:lnTo>
                    <a:pt x="94" y="244"/>
                  </a:lnTo>
                  <a:lnTo>
                    <a:pt x="96" y="248"/>
                  </a:lnTo>
                  <a:lnTo>
                    <a:pt x="96" y="242"/>
                  </a:lnTo>
                  <a:lnTo>
                    <a:pt x="94" y="241"/>
                  </a:lnTo>
                  <a:lnTo>
                    <a:pt x="94" y="239"/>
                  </a:lnTo>
                  <a:lnTo>
                    <a:pt x="88" y="239"/>
                  </a:lnTo>
                  <a:lnTo>
                    <a:pt x="94" y="244"/>
                  </a:lnTo>
                  <a:lnTo>
                    <a:pt x="94" y="239"/>
                  </a:lnTo>
                  <a:lnTo>
                    <a:pt x="90" y="235"/>
                  </a:lnTo>
                  <a:lnTo>
                    <a:pt x="92" y="239"/>
                  </a:lnTo>
                  <a:lnTo>
                    <a:pt x="92" y="235"/>
                  </a:lnTo>
                  <a:lnTo>
                    <a:pt x="88" y="231"/>
                  </a:lnTo>
                  <a:lnTo>
                    <a:pt x="90" y="235"/>
                  </a:lnTo>
                  <a:lnTo>
                    <a:pt x="90" y="231"/>
                  </a:lnTo>
                  <a:lnTo>
                    <a:pt x="86" y="227"/>
                  </a:lnTo>
                  <a:lnTo>
                    <a:pt x="88" y="231"/>
                  </a:lnTo>
                  <a:lnTo>
                    <a:pt x="88" y="225"/>
                  </a:lnTo>
                  <a:lnTo>
                    <a:pt x="84" y="221"/>
                  </a:lnTo>
                  <a:lnTo>
                    <a:pt x="86" y="225"/>
                  </a:lnTo>
                  <a:lnTo>
                    <a:pt x="86" y="221"/>
                  </a:lnTo>
                  <a:lnTo>
                    <a:pt x="82" y="217"/>
                  </a:lnTo>
                  <a:lnTo>
                    <a:pt x="84" y="221"/>
                  </a:lnTo>
                  <a:lnTo>
                    <a:pt x="84" y="215"/>
                  </a:lnTo>
                  <a:lnTo>
                    <a:pt x="81" y="212"/>
                  </a:lnTo>
                  <a:lnTo>
                    <a:pt x="82" y="215"/>
                  </a:lnTo>
                  <a:lnTo>
                    <a:pt x="82" y="212"/>
                  </a:lnTo>
                  <a:lnTo>
                    <a:pt x="79" y="208"/>
                  </a:lnTo>
                  <a:lnTo>
                    <a:pt x="81" y="212"/>
                  </a:lnTo>
                  <a:lnTo>
                    <a:pt x="81" y="208"/>
                  </a:lnTo>
                  <a:lnTo>
                    <a:pt x="77" y="204"/>
                  </a:lnTo>
                  <a:lnTo>
                    <a:pt x="79" y="208"/>
                  </a:lnTo>
                  <a:lnTo>
                    <a:pt x="79" y="202"/>
                  </a:lnTo>
                  <a:lnTo>
                    <a:pt x="75" y="198"/>
                  </a:lnTo>
                  <a:lnTo>
                    <a:pt x="77" y="202"/>
                  </a:lnTo>
                  <a:lnTo>
                    <a:pt x="77" y="198"/>
                  </a:lnTo>
                  <a:lnTo>
                    <a:pt x="73" y="194"/>
                  </a:lnTo>
                  <a:lnTo>
                    <a:pt x="75" y="198"/>
                  </a:lnTo>
                  <a:lnTo>
                    <a:pt x="75" y="192"/>
                  </a:lnTo>
                  <a:lnTo>
                    <a:pt x="71" y="189"/>
                  </a:lnTo>
                  <a:lnTo>
                    <a:pt x="73" y="192"/>
                  </a:lnTo>
                  <a:lnTo>
                    <a:pt x="73" y="187"/>
                  </a:lnTo>
                  <a:lnTo>
                    <a:pt x="69" y="183"/>
                  </a:lnTo>
                  <a:lnTo>
                    <a:pt x="71" y="187"/>
                  </a:lnTo>
                  <a:lnTo>
                    <a:pt x="71" y="181"/>
                  </a:lnTo>
                  <a:lnTo>
                    <a:pt x="67" y="177"/>
                  </a:lnTo>
                  <a:lnTo>
                    <a:pt x="69" y="181"/>
                  </a:lnTo>
                  <a:lnTo>
                    <a:pt x="69" y="177"/>
                  </a:lnTo>
                  <a:lnTo>
                    <a:pt x="65" y="173"/>
                  </a:lnTo>
                  <a:lnTo>
                    <a:pt x="67" y="177"/>
                  </a:lnTo>
                  <a:lnTo>
                    <a:pt x="67" y="173"/>
                  </a:lnTo>
                  <a:lnTo>
                    <a:pt x="63" y="169"/>
                  </a:lnTo>
                  <a:lnTo>
                    <a:pt x="65" y="173"/>
                  </a:lnTo>
                  <a:lnTo>
                    <a:pt x="65" y="167"/>
                  </a:lnTo>
                  <a:lnTo>
                    <a:pt x="61" y="164"/>
                  </a:lnTo>
                  <a:lnTo>
                    <a:pt x="63" y="167"/>
                  </a:lnTo>
                  <a:lnTo>
                    <a:pt x="63" y="162"/>
                  </a:lnTo>
                  <a:lnTo>
                    <a:pt x="59" y="158"/>
                  </a:lnTo>
                  <a:lnTo>
                    <a:pt x="61" y="162"/>
                  </a:lnTo>
                  <a:lnTo>
                    <a:pt x="61" y="156"/>
                  </a:lnTo>
                  <a:lnTo>
                    <a:pt x="57" y="152"/>
                  </a:lnTo>
                  <a:lnTo>
                    <a:pt x="59" y="156"/>
                  </a:lnTo>
                  <a:lnTo>
                    <a:pt x="59" y="150"/>
                  </a:lnTo>
                  <a:lnTo>
                    <a:pt x="56" y="146"/>
                  </a:lnTo>
                  <a:lnTo>
                    <a:pt x="57" y="150"/>
                  </a:lnTo>
                  <a:lnTo>
                    <a:pt x="57" y="144"/>
                  </a:lnTo>
                  <a:lnTo>
                    <a:pt x="54" y="140"/>
                  </a:lnTo>
                  <a:lnTo>
                    <a:pt x="56" y="144"/>
                  </a:lnTo>
                  <a:lnTo>
                    <a:pt x="56" y="138"/>
                  </a:lnTo>
                  <a:lnTo>
                    <a:pt x="52" y="135"/>
                  </a:lnTo>
                  <a:lnTo>
                    <a:pt x="54" y="138"/>
                  </a:lnTo>
                  <a:lnTo>
                    <a:pt x="54" y="133"/>
                  </a:lnTo>
                  <a:lnTo>
                    <a:pt x="50" y="129"/>
                  </a:lnTo>
                  <a:lnTo>
                    <a:pt x="52" y="133"/>
                  </a:lnTo>
                  <a:lnTo>
                    <a:pt x="52" y="127"/>
                  </a:lnTo>
                  <a:lnTo>
                    <a:pt x="48" y="123"/>
                  </a:lnTo>
                  <a:lnTo>
                    <a:pt x="50" y="127"/>
                  </a:lnTo>
                  <a:lnTo>
                    <a:pt x="50" y="121"/>
                  </a:lnTo>
                  <a:lnTo>
                    <a:pt x="46" y="117"/>
                  </a:lnTo>
                  <a:lnTo>
                    <a:pt x="48" y="121"/>
                  </a:lnTo>
                  <a:lnTo>
                    <a:pt x="48" y="115"/>
                  </a:lnTo>
                  <a:lnTo>
                    <a:pt x="44" y="112"/>
                  </a:lnTo>
                  <a:lnTo>
                    <a:pt x="46" y="115"/>
                  </a:lnTo>
                  <a:lnTo>
                    <a:pt x="46" y="110"/>
                  </a:lnTo>
                  <a:lnTo>
                    <a:pt x="42" y="106"/>
                  </a:lnTo>
                  <a:lnTo>
                    <a:pt x="44" y="110"/>
                  </a:lnTo>
                  <a:lnTo>
                    <a:pt x="44" y="104"/>
                  </a:lnTo>
                  <a:lnTo>
                    <a:pt x="40" y="100"/>
                  </a:lnTo>
                  <a:lnTo>
                    <a:pt x="42" y="104"/>
                  </a:lnTo>
                  <a:lnTo>
                    <a:pt x="42" y="98"/>
                  </a:lnTo>
                  <a:lnTo>
                    <a:pt x="38" y="94"/>
                  </a:lnTo>
                  <a:lnTo>
                    <a:pt x="40" y="98"/>
                  </a:lnTo>
                  <a:lnTo>
                    <a:pt x="40" y="92"/>
                  </a:lnTo>
                  <a:lnTo>
                    <a:pt x="36" y="88"/>
                  </a:lnTo>
                  <a:lnTo>
                    <a:pt x="38" y="92"/>
                  </a:lnTo>
                  <a:lnTo>
                    <a:pt x="38" y="87"/>
                  </a:lnTo>
                  <a:lnTo>
                    <a:pt x="34" y="83"/>
                  </a:lnTo>
                  <a:lnTo>
                    <a:pt x="36" y="87"/>
                  </a:lnTo>
                  <a:lnTo>
                    <a:pt x="36" y="81"/>
                  </a:lnTo>
                  <a:lnTo>
                    <a:pt x="32" y="77"/>
                  </a:lnTo>
                  <a:lnTo>
                    <a:pt x="34" y="81"/>
                  </a:lnTo>
                  <a:lnTo>
                    <a:pt x="34" y="73"/>
                  </a:lnTo>
                  <a:lnTo>
                    <a:pt x="30" y="69"/>
                  </a:lnTo>
                  <a:lnTo>
                    <a:pt x="32" y="73"/>
                  </a:lnTo>
                  <a:lnTo>
                    <a:pt x="32" y="67"/>
                  </a:lnTo>
                  <a:lnTo>
                    <a:pt x="29" y="63"/>
                  </a:lnTo>
                  <a:lnTo>
                    <a:pt x="30" y="67"/>
                  </a:lnTo>
                  <a:lnTo>
                    <a:pt x="30" y="62"/>
                  </a:lnTo>
                  <a:lnTo>
                    <a:pt x="27" y="58"/>
                  </a:lnTo>
                  <a:lnTo>
                    <a:pt x="29" y="62"/>
                  </a:lnTo>
                  <a:lnTo>
                    <a:pt x="29" y="56"/>
                  </a:lnTo>
                  <a:lnTo>
                    <a:pt x="25" y="52"/>
                  </a:lnTo>
                  <a:lnTo>
                    <a:pt x="27" y="56"/>
                  </a:lnTo>
                  <a:lnTo>
                    <a:pt x="27" y="50"/>
                  </a:lnTo>
                  <a:lnTo>
                    <a:pt x="23" y="46"/>
                  </a:lnTo>
                  <a:lnTo>
                    <a:pt x="25" y="50"/>
                  </a:lnTo>
                  <a:lnTo>
                    <a:pt x="25" y="44"/>
                  </a:lnTo>
                  <a:lnTo>
                    <a:pt x="21" y="40"/>
                  </a:lnTo>
                  <a:lnTo>
                    <a:pt x="23" y="44"/>
                  </a:lnTo>
                  <a:lnTo>
                    <a:pt x="23" y="38"/>
                  </a:lnTo>
                  <a:lnTo>
                    <a:pt x="19" y="35"/>
                  </a:lnTo>
                  <a:lnTo>
                    <a:pt x="21" y="38"/>
                  </a:lnTo>
                  <a:lnTo>
                    <a:pt x="21" y="31"/>
                  </a:lnTo>
                  <a:lnTo>
                    <a:pt x="17" y="27"/>
                  </a:lnTo>
                  <a:lnTo>
                    <a:pt x="19" y="31"/>
                  </a:lnTo>
                  <a:lnTo>
                    <a:pt x="19" y="25"/>
                  </a:lnTo>
                  <a:lnTo>
                    <a:pt x="17" y="21"/>
                  </a:lnTo>
                  <a:lnTo>
                    <a:pt x="17" y="23"/>
                  </a:lnTo>
                  <a:lnTo>
                    <a:pt x="17" y="17"/>
                  </a:lnTo>
                  <a:lnTo>
                    <a:pt x="13" y="13"/>
                  </a:lnTo>
                  <a:lnTo>
                    <a:pt x="15" y="17"/>
                  </a:lnTo>
                  <a:lnTo>
                    <a:pt x="15" y="11"/>
                  </a:lnTo>
                  <a:lnTo>
                    <a:pt x="11" y="8"/>
                  </a:lnTo>
                  <a:lnTo>
                    <a:pt x="13" y="11"/>
                  </a:lnTo>
                  <a:lnTo>
                    <a:pt x="13" y="4"/>
                  </a:lnTo>
                  <a:lnTo>
                    <a:pt x="9" y="0"/>
                  </a:lnTo>
                  <a:lnTo>
                    <a:pt x="11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10"/>
                  </a:lnTo>
                  <a:lnTo>
                    <a:pt x="2" y="6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2" y="15"/>
                  </a:lnTo>
                  <a:lnTo>
                    <a:pt x="4" y="15"/>
                  </a:lnTo>
                  <a:lnTo>
                    <a:pt x="5" y="17"/>
                  </a:lnTo>
                  <a:lnTo>
                    <a:pt x="4" y="13"/>
                  </a:lnTo>
                  <a:lnTo>
                    <a:pt x="4" y="17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7" y="23"/>
                  </a:lnTo>
                  <a:lnTo>
                    <a:pt x="5" y="19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7" y="29"/>
                  </a:lnTo>
                  <a:lnTo>
                    <a:pt x="7" y="27"/>
                  </a:lnTo>
                  <a:lnTo>
                    <a:pt x="7" y="31"/>
                  </a:lnTo>
                  <a:lnTo>
                    <a:pt x="7" y="33"/>
                  </a:lnTo>
                  <a:lnTo>
                    <a:pt x="7" y="35"/>
                  </a:lnTo>
                  <a:lnTo>
                    <a:pt x="9" y="35"/>
                  </a:lnTo>
                  <a:lnTo>
                    <a:pt x="11" y="36"/>
                  </a:lnTo>
                  <a:lnTo>
                    <a:pt x="9" y="33"/>
                  </a:lnTo>
                  <a:lnTo>
                    <a:pt x="9" y="38"/>
                  </a:lnTo>
                  <a:lnTo>
                    <a:pt x="9" y="40"/>
                  </a:lnTo>
                  <a:lnTo>
                    <a:pt x="9" y="42"/>
                  </a:lnTo>
                  <a:lnTo>
                    <a:pt x="11" y="42"/>
                  </a:lnTo>
                  <a:lnTo>
                    <a:pt x="13" y="44"/>
                  </a:lnTo>
                  <a:lnTo>
                    <a:pt x="11" y="40"/>
                  </a:lnTo>
                  <a:lnTo>
                    <a:pt x="11" y="44"/>
                  </a:lnTo>
                  <a:lnTo>
                    <a:pt x="11" y="46"/>
                  </a:lnTo>
                  <a:lnTo>
                    <a:pt x="11" y="48"/>
                  </a:lnTo>
                  <a:lnTo>
                    <a:pt x="13" y="48"/>
                  </a:lnTo>
                  <a:lnTo>
                    <a:pt x="15" y="50"/>
                  </a:lnTo>
                  <a:lnTo>
                    <a:pt x="13" y="46"/>
                  </a:lnTo>
                  <a:lnTo>
                    <a:pt x="13" y="50"/>
                  </a:lnTo>
                  <a:lnTo>
                    <a:pt x="13" y="52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7" y="56"/>
                  </a:lnTo>
                  <a:lnTo>
                    <a:pt x="15" y="52"/>
                  </a:lnTo>
                  <a:lnTo>
                    <a:pt x="15" y="56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9" y="62"/>
                  </a:lnTo>
                  <a:lnTo>
                    <a:pt x="17" y="58"/>
                  </a:lnTo>
                  <a:lnTo>
                    <a:pt x="17" y="62"/>
                  </a:lnTo>
                  <a:lnTo>
                    <a:pt x="17" y="63"/>
                  </a:lnTo>
                  <a:lnTo>
                    <a:pt x="17" y="65"/>
                  </a:lnTo>
                  <a:lnTo>
                    <a:pt x="19" y="65"/>
                  </a:lnTo>
                  <a:lnTo>
                    <a:pt x="21" y="67"/>
                  </a:lnTo>
                  <a:lnTo>
                    <a:pt x="19" y="63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21" y="71"/>
                  </a:lnTo>
                  <a:lnTo>
                    <a:pt x="23" y="73"/>
                  </a:lnTo>
                  <a:lnTo>
                    <a:pt x="21" y="69"/>
                  </a:lnTo>
                  <a:lnTo>
                    <a:pt x="21" y="73"/>
                  </a:lnTo>
                  <a:lnTo>
                    <a:pt x="21" y="75"/>
                  </a:lnTo>
                  <a:lnTo>
                    <a:pt x="21" y="77"/>
                  </a:lnTo>
                  <a:lnTo>
                    <a:pt x="23" y="77"/>
                  </a:lnTo>
                  <a:lnTo>
                    <a:pt x="25" y="79"/>
                  </a:lnTo>
                  <a:lnTo>
                    <a:pt x="23" y="75"/>
                  </a:lnTo>
                  <a:lnTo>
                    <a:pt x="23" y="81"/>
                  </a:lnTo>
                  <a:lnTo>
                    <a:pt x="23" y="83"/>
                  </a:lnTo>
                  <a:lnTo>
                    <a:pt x="23" y="85"/>
                  </a:lnTo>
                  <a:lnTo>
                    <a:pt x="25" y="85"/>
                  </a:lnTo>
                  <a:lnTo>
                    <a:pt x="27" y="87"/>
                  </a:lnTo>
                  <a:lnTo>
                    <a:pt x="25" y="83"/>
                  </a:lnTo>
                  <a:lnTo>
                    <a:pt x="25" y="87"/>
                  </a:lnTo>
                  <a:lnTo>
                    <a:pt x="25" y="88"/>
                  </a:lnTo>
                  <a:lnTo>
                    <a:pt x="25" y="90"/>
                  </a:lnTo>
                  <a:lnTo>
                    <a:pt x="27" y="90"/>
                  </a:lnTo>
                  <a:lnTo>
                    <a:pt x="29" y="92"/>
                  </a:lnTo>
                  <a:lnTo>
                    <a:pt x="27" y="88"/>
                  </a:lnTo>
                  <a:lnTo>
                    <a:pt x="27" y="92"/>
                  </a:lnTo>
                  <a:lnTo>
                    <a:pt x="27" y="94"/>
                  </a:lnTo>
                  <a:lnTo>
                    <a:pt x="27" y="96"/>
                  </a:lnTo>
                  <a:lnTo>
                    <a:pt x="29" y="96"/>
                  </a:lnTo>
                  <a:lnTo>
                    <a:pt x="30" y="98"/>
                  </a:lnTo>
                  <a:lnTo>
                    <a:pt x="29" y="94"/>
                  </a:lnTo>
                  <a:lnTo>
                    <a:pt x="29" y="98"/>
                  </a:lnTo>
                  <a:lnTo>
                    <a:pt x="29" y="100"/>
                  </a:lnTo>
                  <a:lnTo>
                    <a:pt x="29" y="102"/>
                  </a:lnTo>
                  <a:lnTo>
                    <a:pt x="30" y="102"/>
                  </a:lnTo>
                  <a:lnTo>
                    <a:pt x="32" y="104"/>
                  </a:lnTo>
                  <a:lnTo>
                    <a:pt x="30" y="100"/>
                  </a:lnTo>
                  <a:lnTo>
                    <a:pt x="30" y="104"/>
                  </a:lnTo>
                  <a:lnTo>
                    <a:pt x="30" y="106"/>
                  </a:lnTo>
                  <a:lnTo>
                    <a:pt x="30" y="108"/>
                  </a:lnTo>
                  <a:lnTo>
                    <a:pt x="32" y="108"/>
                  </a:lnTo>
                  <a:lnTo>
                    <a:pt x="34" y="110"/>
                  </a:lnTo>
                  <a:lnTo>
                    <a:pt x="32" y="106"/>
                  </a:lnTo>
                  <a:lnTo>
                    <a:pt x="32" y="110"/>
                  </a:lnTo>
                  <a:lnTo>
                    <a:pt x="32" y="112"/>
                  </a:lnTo>
                  <a:lnTo>
                    <a:pt x="32" y="113"/>
                  </a:lnTo>
                  <a:lnTo>
                    <a:pt x="34" y="113"/>
                  </a:lnTo>
                  <a:lnTo>
                    <a:pt x="36" y="115"/>
                  </a:lnTo>
                  <a:lnTo>
                    <a:pt x="34" y="112"/>
                  </a:lnTo>
                  <a:lnTo>
                    <a:pt x="34" y="115"/>
                  </a:lnTo>
                  <a:lnTo>
                    <a:pt x="34" y="117"/>
                  </a:lnTo>
                  <a:lnTo>
                    <a:pt x="34" y="119"/>
                  </a:lnTo>
                  <a:lnTo>
                    <a:pt x="36" y="119"/>
                  </a:lnTo>
                  <a:lnTo>
                    <a:pt x="38" y="121"/>
                  </a:lnTo>
                  <a:lnTo>
                    <a:pt x="36" y="117"/>
                  </a:lnTo>
                  <a:lnTo>
                    <a:pt x="36" y="121"/>
                  </a:lnTo>
                  <a:lnTo>
                    <a:pt x="36" y="123"/>
                  </a:lnTo>
                  <a:lnTo>
                    <a:pt x="36" y="125"/>
                  </a:lnTo>
                  <a:lnTo>
                    <a:pt x="38" y="125"/>
                  </a:lnTo>
                  <a:lnTo>
                    <a:pt x="40" y="127"/>
                  </a:lnTo>
                  <a:lnTo>
                    <a:pt x="38" y="123"/>
                  </a:lnTo>
                  <a:lnTo>
                    <a:pt x="38" y="127"/>
                  </a:lnTo>
                  <a:lnTo>
                    <a:pt x="38" y="129"/>
                  </a:lnTo>
                  <a:lnTo>
                    <a:pt x="38" y="131"/>
                  </a:lnTo>
                  <a:lnTo>
                    <a:pt x="40" y="131"/>
                  </a:lnTo>
                  <a:lnTo>
                    <a:pt x="42" y="133"/>
                  </a:lnTo>
                  <a:lnTo>
                    <a:pt x="40" y="129"/>
                  </a:lnTo>
                  <a:lnTo>
                    <a:pt x="40" y="133"/>
                  </a:lnTo>
                  <a:lnTo>
                    <a:pt x="40" y="135"/>
                  </a:lnTo>
                  <a:lnTo>
                    <a:pt x="40" y="137"/>
                  </a:lnTo>
                  <a:lnTo>
                    <a:pt x="42" y="137"/>
                  </a:lnTo>
                  <a:lnTo>
                    <a:pt x="44" y="138"/>
                  </a:lnTo>
                  <a:lnTo>
                    <a:pt x="42" y="135"/>
                  </a:lnTo>
                  <a:lnTo>
                    <a:pt x="42" y="138"/>
                  </a:lnTo>
                  <a:lnTo>
                    <a:pt x="42" y="140"/>
                  </a:lnTo>
                  <a:lnTo>
                    <a:pt x="42" y="142"/>
                  </a:lnTo>
                  <a:lnTo>
                    <a:pt x="44" y="142"/>
                  </a:lnTo>
                  <a:lnTo>
                    <a:pt x="46" y="144"/>
                  </a:lnTo>
                  <a:lnTo>
                    <a:pt x="44" y="140"/>
                  </a:lnTo>
                  <a:lnTo>
                    <a:pt x="44" y="144"/>
                  </a:lnTo>
                  <a:lnTo>
                    <a:pt x="44" y="146"/>
                  </a:lnTo>
                  <a:lnTo>
                    <a:pt x="44" y="148"/>
                  </a:lnTo>
                  <a:lnTo>
                    <a:pt x="46" y="148"/>
                  </a:lnTo>
                  <a:lnTo>
                    <a:pt x="48" y="150"/>
                  </a:lnTo>
                  <a:lnTo>
                    <a:pt x="46" y="146"/>
                  </a:lnTo>
                  <a:lnTo>
                    <a:pt x="46" y="150"/>
                  </a:lnTo>
                  <a:lnTo>
                    <a:pt x="46" y="152"/>
                  </a:lnTo>
                  <a:lnTo>
                    <a:pt x="46" y="154"/>
                  </a:lnTo>
                  <a:lnTo>
                    <a:pt x="48" y="154"/>
                  </a:lnTo>
                  <a:lnTo>
                    <a:pt x="50" y="156"/>
                  </a:lnTo>
                  <a:lnTo>
                    <a:pt x="48" y="152"/>
                  </a:lnTo>
                  <a:lnTo>
                    <a:pt x="48" y="156"/>
                  </a:lnTo>
                  <a:lnTo>
                    <a:pt x="48" y="158"/>
                  </a:lnTo>
                  <a:lnTo>
                    <a:pt x="48" y="160"/>
                  </a:lnTo>
                  <a:lnTo>
                    <a:pt x="50" y="160"/>
                  </a:lnTo>
                  <a:lnTo>
                    <a:pt x="52" y="162"/>
                  </a:lnTo>
                  <a:lnTo>
                    <a:pt x="50" y="158"/>
                  </a:lnTo>
                  <a:lnTo>
                    <a:pt x="50" y="162"/>
                  </a:lnTo>
                  <a:lnTo>
                    <a:pt x="50" y="164"/>
                  </a:lnTo>
                  <a:lnTo>
                    <a:pt x="50" y="165"/>
                  </a:lnTo>
                  <a:lnTo>
                    <a:pt x="52" y="165"/>
                  </a:lnTo>
                  <a:lnTo>
                    <a:pt x="54" y="167"/>
                  </a:lnTo>
                  <a:lnTo>
                    <a:pt x="52" y="164"/>
                  </a:lnTo>
                  <a:lnTo>
                    <a:pt x="52" y="167"/>
                  </a:lnTo>
                  <a:lnTo>
                    <a:pt x="52" y="169"/>
                  </a:lnTo>
                  <a:lnTo>
                    <a:pt x="52" y="171"/>
                  </a:lnTo>
                  <a:lnTo>
                    <a:pt x="54" y="171"/>
                  </a:lnTo>
                  <a:lnTo>
                    <a:pt x="56" y="173"/>
                  </a:lnTo>
                  <a:lnTo>
                    <a:pt x="54" y="169"/>
                  </a:lnTo>
                  <a:lnTo>
                    <a:pt x="54" y="173"/>
                  </a:lnTo>
                  <a:lnTo>
                    <a:pt x="54" y="175"/>
                  </a:lnTo>
                  <a:lnTo>
                    <a:pt x="54" y="177"/>
                  </a:lnTo>
                  <a:lnTo>
                    <a:pt x="56" y="177"/>
                  </a:lnTo>
                  <a:lnTo>
                    <a:pt x="57" y="179"/>
                  </a:lnTo>
                  <a:lnTo>
                    <a:pt x="56" y="175"/>
                  </a:lnTo>
                  <a:lnTo>
                    <a:pt x="56" y="177"/>
                  </a:lnTo>
                  <a:lnTo>
                    <a:pt x="56" y="179"/>
                  </a:lnTo>
                  <a:lnTo>
                    <a:pt x="56" y="181"/>
                  </a:lnTo>
                  <a:lnTo>
                    <a:pt x="57" y="181"/>
                  </a:lnTo>
                  <a:lnTo>
                    <a:pt x="59" y="183"/>
                  </a:lnTo>
                  <a:lnTo>
                    <a:pt x="57" y="179"/>
                  </a:lnTo>
                  <a:lnTo>
                    <a:pt x="57" y="181"/>
                  </a:lnTo>
                  <a:lnTo>
                    <a:pt x="57" y="183"/>
                  </a:lnTo>
                  <a:lnTo>
                    <a:pt x="57" y="185"/>
                  </a:lnTo>
                  <a:lnTo>
                    <a:pt x="59" y="185"/>
                  </a:lnTo>
                  <a:lnTo>
                    <a:pt x="61" y="187"/>
                  </a:lnTo>
                  <a:lnTo>
                    <a:pt x="59" y="183"/>
                  </a:lnTo>
                  <a:lnTo>
                    <a:pt x="59" y="187"/>
                  </a:lnTo>
                  <a:lnTo>
                    <a:pt x="59" y="189"/>
                  </a:lnTo>
                  <a:lnTo>
                    <a:pt x="59" y="190"/>
                  </a:lnTo>
                  <a:lnTo>
                    <a:pt x="61" y="190"/>
                  </a:lnTo>
                  <a:lnTo>
                    <a:pt x="63" y="192"/>
                  </a:lnTo>
                  <a:lnTo>
                    <a:pt x="61" y="189"/>
                  </a:lnTo>
                  <a:lnTo>
                    <a:pt x="61" y="192"/>
                  </a:lnTo>
                  <a:lnTo>
                    <a:pt x="61" y="194"/>
                  </a:lnTo>
                  <a:lnTo>
                    <a:pt x="61" y="196"/>
                  </a:lnTo>
                  <a:lnTo>
                    <a:pt x="63" y="196"/>
                  </a:lnTo>
                  <a:lnTo>
                    <a:pt x="65" y="198"/>
                  </a:lnTo>
                  <a:lnTo>
                    <a:pt x="63" y="194"/>
                  </a:lnTo>
                  <a:lnTo>
                    <a:pt x="63" y="198"/>
                  </a:lnTo>
                  <a:lnTo>
                    <a:pt x="63" y="200"/>
                  </a:lnTo>
                  <a:lnTo>
                    <a:pt x="63" y="202"/>
                  </a:lnTo>
                  <a:lnTo>
                    <a:pt x="65" y="202"/>
                  </a:lnTo>
                  <a:lnTo>
                    <a:pt x="67" y="204"/>
                  </a:lnTo>
                  <a:lnTo>
                    <a:pt x="65" y="200"/>
                  </a:lnTo>
                  <a:lnTo>
                    <a:pt x="65" y="202"/>
                  </a:lnTo>
                  <a:lnTo>
                    <a:pt x="65" y="204"/>
                  </a:lnTo>
                  <a:lnTo>
                    <a:pt x="65" y="206"/>
                  </a:lnTo>
                  <a:lnTo>
                    <a:pt x="67" y="206"/>
                  </a:lnTo>
                  <a:lnTo>
                    <a:pt x="69" y="208"/>
                  </a:lnTo>
                  <a:lnTo>
                    <a:pt x="67" y="204"/>
                  </a:lnTo>
                  <a:lnTo>
                    <a:pt x="67" y="208"/>
                  </a:lnTo>
                  <a:lnTo>
                    <a:pt x="67" y="210"/>
                  </a:lnTo>
                  <a:lnTo>
                    <a:pt x="67" y="212"/>
                  </a:lnTo>
                  <a:lnTo>
                    <a:pt x="69" y="212"/>
                  </a:lnTo>
                  <a:lnTo>
                    <a:pt x="71" y="214"/>
                  </a:lnTo>
                  <a:lnTo>
                    <a:pt x="69" y="210"/>
                  </a:lnTo>
                  <a:lnTo>
                    <a:pt x="69" y="212"/>
                  </a:lnTo>
                  <a:lnTo>
                    <a:pt x="69" y="214"/>
                  </a:lnTo>
                  <a:lnTo>
                    <a:pt x="69" y="215"/>
                  </a:lnTo>
                  <a:lnTo>
                    <a:pt x="71" y="215"/>
                  </a:lnTo>
                  <a:lnTo>
                    <a:pt x="73" y="217"/>
                  </a:lnTo>
                  <a:lnTo>
                    <a:pt x="71" y="214"/>
                  </a:lnTo>
                  <a:lnTo>
                    <a:pt x="71" y="215"/>
                  </a:lnTo>
                  <a:lnTo>
                    <a:pt x="71" y="217"/>
                  </a:lnTo>
                  <a:lnTo>
                    <a:pt x="71" y="219"/>
                  </a:lnTo>
                  <a:lnTo>
                    <a:pt x="73" y="219"/>
                  </a:lnTo>
                  <a:lnTo>
                    <a:pt x="75" y="221"/>
                  </a:lnTo>
                  <a:lnTo>
                    <a:pt x="73" y="217"/>
                  </a:lnTo>
                  <a:lnTo>
                    <a:pt x="73" y="221"/>
                  </a:lnTo>
                  <a:lnTo>
                    <a:pt x="73" y="223"/>
                  </a:lnTo>
                  <a:lnTo>
                    <a:pt x="73" y="225"/>
                  </a:lnTo>
                  <a:lnTo>
                    <a:pt x="75" y="225"/>
                  </a:lnTo>
                  <a:lnTo>
                    <a:pt x="77" y="227"/>
                  </a:lnTo>
                  <a:lnTo>
                    <a:pt x="75" y="223"/>
                  </a:lnTo>
                  <a:lnTo>
                    <a:pt x="75" y="225"/>
                  </a:lnTo>
                  <a:lnTo>
                    <a:pt x="75" y="227"/>
                  </a:lnTo>
                  <a:lnTo>
                    <a:pt x="75" y="229"/>
                  </a:lnTo>
                  <a:lnTo>
                    <a:pt x="77" y="229"/>
                  </a:lnTo>
                  <a:lnTo>
                    <a:pt x="79" y="231"/>
                  </a:lnTo>
                  <a:lnTo>
                    <a:pt x="77" y="227"/>
                  </a:lnTo>
                  <a:lnTo>
                    <a:pt x="77" y="231"/>
                  </a:lnTo>
                  <a:lnTo>
                    <a:pt x="77" y="233"/>
                  </a:lnTo>
                  <a:lnTo>
                    <a:pt x="77" y="235"/>
                  </a:lnTo>
                  <a:lnTo>
                    <a:pt x="79" y="235"/>
                  </a:lnTo>
                  <a:lnTo>
                    <a:pt x="81" y="237"/>
                  </a:lnTo>
                  <a:lnTo>
                    <a:pt x="79" y="233"/>
                  </a:lnTo>
                  <a:lnTo>
                    <a:pt x="79" y="235"/>
                  </a:lnTo>
                  <a:lnTo>
                    <a:pt x="79" y="237"/>
                  </a:lnTo>
                  <a:lnTo>
                    <a:pt x="79" y="239"/>
                  </a:lnTo>
                  <a:lnTo>
                    <a:pt x="81" y="239"/>
                  </a:lnTo>
                  <a:lnTo>
                    <a:pt x="82" y="241"/>
                  </a:lnTo>
                  <a:lnTo>
                    <a:pt x="81" y="237"/>
                  </a:lnTo>
                  <a:lnTo>
                    <a:pt x="81" y="239"/>
                  </a:lnTo>
                  <a:lnTo>
                    <a:pt x="81" y="241"/>
                  </a:lnTo>
                  <a:lnTo>
                    <a:pt x="81" y="242"/>
                  </a:lnTo>
                  <a:lnTo>
                    <a:pt x="82" y="242"/>
                  </a:lnTo>
                  <a:lnTo>
                    <a:pt x="84" y="244"/>
                  </a:lnTo>
                  <a:lnTo>
                    <a:pt x="82" y="241"/>
                  </a:lnTo>
                  <a:lnTo>
                    <a:pt x="82" y="244"/>
                  </a:lnTo>
                  <a:lnTo>
                    <a:pt x="82" y="246"/>
                  </a:lnTo>
                  <a:lnTo>
                    <a:pt x="82" y="248"/>
                  </a:lnTo>
                  <a:lnTo>
                    <a:pt x="84" y="248"/>
                  </a:lnTo>
                  <a:lnTo>
                    <a:pt x="86" y="250"/>
                  </a:lnTo>
                  <a:lnTo>
                    <a:pt x="88" y="250"/>
                  </a:lnTo>
                  <a:lnTo>
                    <a:pt x="90" y="250"/>
                  </a:lnTo>
                  <a:lnTo>
                    <a:pt x="84" y="244"/>
                  </a:lnTo>
                  <a:lnTo>
                    <a:pt x="84" y="248"/>
                  </a:lnTo>
                  <a:lnTo>
                    <a:pt x="84" y="250"/>
                  </a:lnTo>
                  <a:lnTo>
                    <a:pt x="84" y="252"/>
                  </a:lnTo>
                  <a:lnTo>
                    <a:pt x="86" y="252"/>
                  </a:lnTo>
                  <a:lnTo>
                    <a:pt x="88" y="254"/>
                  </a:lnTo>
                  <a:lnTo>
                    <a:pt x="86" y="250"/>
                  </a:lnTo>
                  <a:lnTo>
                    <a:pt x="86" y="252"/>
                  </a:lnTo>
                  <a:lnTo>
                    <a:pt x="86" y="254"/>
                  </a:lnTo>
                  <a:lnTo>
                    <a:pt x="86" y="256"/>
                  </a:lnTo>
                  <a:lnTo>
                    <a:pt x="88" y="256"/>
                  </a:lnTo>
                  <a:lnTo>
                    <a:pt x="90" y="258"/>
                  </a:lnTo>
                  <a:lnTo>
                    <a:pt x="92" y="258"/>
                  </a:lnTo>
                  <a:lnTo>
                    <a:pt x="94" y="258"/>
                  </a:lnTo>
                  <a:lnTo>
                    <a:pt x="88" y="252"/>
                  </a:lnTo>
                  <a:lnTo>
                    <a:pt x="88" y="256"/>
                  </a:lnTo>
                  <a:lnTo>
                    <a:pt x="88" y="258"/>
                  </a:lnTo>
                  <a:lnTo>
                    <a:pt x="88" y="260"/>
                  </a:lnTo>
                  <a:lnTo>
                    <a:pt x="90" y="260"/>
                  </a:lnTo>
                  <a:lnTo>
                    <a:pt x="92" y="262"/>
                  </a:lnTo>
                  <a:lnTo>
                    <a:pt x="90" y="258"/>
                  </a:lnTo>
                  <a:lnTo>
                    <a:pt x="90" y="260"/>
                  </a:lnTo>
                  <a:lnTo>
                    <a:pt x="90" y="262"/>
                  </a:lnTo>
                  <a:lnTo>
                    <a:pt x="90" y="264"/>
                  </a:lnTo>
                  <a:lnTo>
                    <a:pt x="92" y="264"/>
                  </a:lnTo>
                  <a:lnTo>
                    <a:pt x="94" y="266"/>
                  </a:lnTo>
                  <a:lnTo>
                    <a:pt x="96" y="266"/>
                  </a:lnTo>
                  <a:lnTo>
                    <a:pt x="98" y="266"/>
                  </a:lnTo>
                  <a:lnTo>
                    <a:pt x="92" y="260"/>
                  </a:lnTo>
                  <a:lnTo>
                    <a:pt x="92" y="264"/>
                  </a:lnTo>
                  <a:lnTo>
                    <a:pt x="92" y="266"/>
                  </a:lnTo>
                  <a:lnTo>
                    <a:pt x="92" y="267"/>
                  </a:lnTo>
                  <a:lnTo>
                    <a:pt x="94" y="267"/>
                  </a:lnTo>
                  <a:lnTo>
                    <a:pt x="98" y="271"/>
                  </a:lnTo>
                  <a:lnTo>
                    <a:pt x="96" y="267"/>
                  </a:lnTo>
                  <a:lnTo>
                    <a:pt x="96" y="269"/>
                  </a:lnTo>
                  <a:lnTo>
                    <a:pt x="96" y="271"/>
                  </a:lnTo>
                  <a:lnTo>
                    <a:pt x="96" y="273"/>
                  </a:lnTo>
                  <a:lnTo>
                    <a:pt x="98" y="273"/>
                  </a:lnTo>
                  <a:lnTo>
                    <a:pt x="102" y="277"/>
                  </a:lnTo>
                  <a:lnTo>
                    <a:pt x="100" y="273"/>
                  </a:lnTo>
                  <a:lnTo>
                    <a:pt x="100" y="275"/>
                  </a:lnTo>
                  <a:lnTo>
                    <a:pt x="100" y="277"/>
                  </a:lnTo>
                  <a:lnTo>
                    <a:pt x="100" y="279"/>
                  </a:lnTo>
                  <a:lnTo>
                    <a:pt x="102" y="279"/>
                  </a:lnTo>
                  <a:lnTo>
                    <a:pt x="104" y="281"/>
                  </a:lnTo>
                  <a:lnTo>
                    <a:pt x="102" y="277"/>
                  </a:lnTo>
                  <a:lnTo>
                    <a:pt x="102" y="279"/>
                  </a:lnTo>
                  <a:lnTo>
                    <a:pt x="102" y="281"/>
                  </a:lnTo>
                  <a:lnTo>
                    <a:pt x="102" y="283"/>
                  </a:lnTo>
                  <a:lnTo>
                    <a:pt x="104" y="283"/>
                  </a:lnTo>
                  <a:lnTo>
                    <a:pt x="106" y="285"/>
                  </a:lnTo>
                  <a:lnTo>
                    <a:pt x="107" y="285"/>
                  </a:lnTo>
                  <a:lnTo>
                    <a:pt x="109" y="285"/>
                  </a:lnTo>
                  <a:lnTo>
                    <a:pt x="104" y="279"/>
                  </a:lnTo>
                  <a:lnTo>
                    <a:pt x="104" y="281"/>
                  </a:lnTo>
                  <a:lnTo>
                    <a:pt x="104" y="283"/>
                  </a:lnTo>
                  <a:lnTo>
                    <a:pt x="104" y="285"/>
                  </a:lnTo>
                  <a:lnTo>
                    <a:pt x="106" y="285"/>
                  </a:lnTo>
                  <a:lnTo>
                    <a:pt x="109" y="289"/>
                  </a:lnTo>
                  <a:lnTo>
                    <a:pt x="107" y="285"/>
                  </a:lnTo>
                  <a:lnTo>
                    <a:pt x="107" y="287"/>
                  </a:lnTo>
                  <a:lnTo>
                    <a:pt x="107" y="289"/>
                  </a:lnTo>
                  <a:lnTo>
                    <a:pt x="107" y="291"/>
                  </a:lnTo>
                  <a:lnTo>
                    <a:pt x="109" y="291"/>
                  </a:lnTo>
                  <a:lnTo>
                    <a:pt x="113" y="294"/>
                  </a:lnTo>
                  <a:lnTo>
                    <a:pt x="111" y="291"/>
                  </a:lnTo>
                  <a:lnTo>
                    <a:pt x="111" y="292"/>
                  </a:lnTo>
                  <a:lnTo>
                    <a:pt x="111" y="294"/>
                  </a:lnTo>
                  <a:lnTo>
                    <a:pt x="111" y="296"/>
                  </a:lnTo>
                  <a:lnTo>
                    <a:pt x="113" y="296"/>
                  </a:lnTo>
                  <a:lnTo>
                    <a:pt x="115" y="298"/>
                  </a:lnTo>
                  <a:lnTo>
                    <a:pt x="123" y="292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52" name="Freeform 312"/>
            <p:cNvSpPr>
              <a:spLocks/>
            </p:cNvSpPr>
            <p:nvPr/>
          </p:nvSpPr>
          <p:spPr bwMode="auto">
            <a:xfrm>
              <a:off x="2163" y="2473"/>
              <a:ext cx="0" cy="78"/>
            </a:xfrm>
            <a:custGeom>
              <a:avLst/>
              <a:gdLst>
                <a:gd name="T0" fmla="*/ 121 w 138"/>
                <a:gd name="T1" fmla="*/ 196 h 231"/>
                <a:gd name="T2" fmla="*/ 116 w 138"/>
                <a:gd name="T3" fmla="*/ 175 h 231"/>
                <a:gd name="T4" fmla="*/ 111 w 138"/>
                <a:gd name="T5" fmla="*/ 155 h 231"/>
                <a:gd name="T6" fmla="*/ 105 w 138"/>
                <a:gd name="T7" fmla="*/ 136 h 231"/>
                <a:gd name="T8" fmla="*/ 103 w 138"/>
                <a:gd name="T9" fmla="*/ 128 h 231"/>
                <a:gd name="T10" fmla="*/ 98 w 138"/>
                <a:gd name="T11" fmla="*/ 111 h 231"/>
                <a:gd name="T12" fmla="*/ 93 w 138"/>
                <a:gd name="T13" fmla="*/ 96 h 231"/>
                <a:gd name="T14" fmla="*/ 88 w 138"/>
                <a:gd name="T15" fmla="*/ 82 h 231"/>
                <a:gd name="T16" fmla="*/ 82 w 138"/>
                <a:gd name="T17" fmla="*/ 69 h 231"/>
                <a:gd name="T18" fmla="*/ 76 w 138"/>
                <a:gd name="T19" fmla="*/ 56 h 231"/>
                <a:gd name="T20" fmla="*/ 71 w 138"/>
                <a:gd name="T21" fmla="*/ 46 h 231"/>
                <a:gd name="T22" fmla="*/ 63 w 138"/>
                <a:gd name="T23" fmla="*/ 32 h 231"/>
                <a:gd name="T24" fmla="*/ 65 w 138"/>
                <a:gd name="T25" fmla="*/ 25 h 231"/>
                <a:gd name="T26" fmla="*/ 61 w 138"/>
                <a:gd name="T27" fmla="*/ 23 h 231"/>
                <a:gd name="T28" fmla="*/ 55 w 138"/>
                <a:gd name="T29" fmla="*/ 17 h 231"/>
                <a:gd name="T30" fmla="*/ 53 w 138"/>
                <a:gd name="T31" fmla="*/ 15 h 231"/>
                <a:gd name="T32" fmla="*/ 48 w 138"/>
                <a:gd name="T33" fmla="*/ 11 h 231"/>
                <a:gd name="T34" fmla="*/ 38 w 138"/>
                <a:gd name="T35" fmla="*/ 4 h 231"/>
                <a:gd name="T36" fmla="*/ 25 w 138"/>
                <a:gd name="T37" fmla="*/ 2 h 231"/>
                <a:gd name="T38" fmla="*/ 3 w 138"/>
                <a:gd name="T39" fmla="*/ 9 h 231"/>
                <a:gd name="T40" fmla="*/ 11 w 138"/>
                <a:gd name="T41" fmla="*/ 17 h 231"/>
                <a:gd name="T42" fmla="*/ 13 w 138"/>
                <a:gd name="T43" fmla="*/ 15 h 231"/>
                <a:gd name="T44" fmla="*/ 13 w 138"/>
                <a:gd name="T45" fmla="*/ 15 h 231"/>
                <a:gd name="T46" fmla="*/ 15 w 138"/>
                <a:gd name="T47" fmla="*/ 13 h 231"/>
                <a:gd name="T48" fmla="*/ 21 w 138"/>
                <a:gd name="T49" fmla="*/ 9 h 231"/>
                <a:gd name="T50" fmla="*/ 38 w 138"/>
                <a:gd name="T51" fmla="*/ 15 h 231"/>
                <a:gd name="T52" fmla="*/ 44 w 138"/>
                <a:gd name="T53" fmla="*/ 19 h 231"/>
                <a:gd name="T54" fmla="*/ 48 w 138"/>
                <a:gd name="T55" fmla="*/ 21 h 231"/>
                <a:gd name="T56" fmla="*/ 44 w 138"/>
                <a:gd name="T57" fmla="*/ 19 h 231"/>
                <a:gd name="T58" fmla="*/ 46 w 138"/>
                <a:gd name="T59" fmla="*/ 21 h 231"/>
                <a:gd name="T60" fmla="*/ 48 w 138"/>
                <a:gd name="T61" fmla="*/ 25 h 231"/>
                <a:gd name="T62" fmla="*/ 55 w 138"/>
                <a:gd name="T63" fmla="*/ 34 h 231"/>
                <a:gd name="T64" fmla="*/ 59 w 138"/>
                <a:gd name="T65" fmla="*/ 36 h 231"/>
                <a:gd name="T66" fmla="*/ 63 w 138"/>
                <a:gd name="T67" fmla="*/ 40 h 231"/>
                <a:gd name="T68" fmla="*/ 59 w 138"/>
                <a:gd name="T69" fmla="*/ 38 h 231"/>
                <a:gd name="T70" fmla="*/ 61 w 138"/>
                <a:gd name="T71" fmla="*/ 46 h 231"/>
                <a:gd name="T72" fmla="*/ 66 w 138"/>
                <a:gd name="T73" fmla="*/ 56 h 231"/>
                <a:gd name="T74" fmla="*/ 69 w 138"/>
                <a:gd name="T75" fmla="*/ 61 h 231"/>
                <a:gd name="T76" fmla="*/ 69 w 138"/>
                <a:gd name="T77" fmla="*/ 67 h 231"/>
                <a:gd name="T78" fmla="*/ 74 w 138"/>
                <a:gd name="T79" fmla="*/ 75 h 231"/>
                <a:gd name="T80" fmla="*/ 74 w 138"/>
                <a:gd name="T81" fmla="*/ 80 h 231"/>
                <a:gd name="T82" fmla="*/ 80 w 138"/>
                <a:gd name="T83" fmla="*/ 88 h 231"/>
                <a:gd name="T84" fmla="*/ 80 w 138"/>
                <a:gd name="T85" fmla="*/ 93 h 231"/>
                <a:gd name="T86" fmla="*/ 86 w 138"/>
                <a:gd name="T87" fmla="*/ 102 h 231"/>
                <a:gd name="T88" fmla="*/ 86 w 138"/>
                <a:gd name="T89" fmla="*/ 107 h 231"/>
                <a:gd name="T90" fmla="*/ 91 w 138"/>
                <a:gd name="T91" fmla="*/ 117 h 231"/>
                <a:gd name="T92" fmla="*/ 91 w 138"/>
                <a:gd name="T93" fmla="*/ 125 h 231"/>
                <a:gd name="T94" fmla="*/ 96 w 138"/>
                <a:gd name="T95" fmla="*/ 132 h 231"/>
                <a:gd name="T96" fmla="*/ 96 w 138"/>
                <a:gd name="T97" fmla="*/ 134 h 231"/>
                <a:gd name="T98" fmla="*/ 98 w 138"/>
                <a:gd name="T99" fmla="*/ 150 h 231"/>
                <a:gd name="T100" fmla="*/ 101 w 138"/>
                <a:gd name="T101" fmla="*/ 153 h 231"/>
                <a:gd name="T102" fmla="*/ 103 w 138"/>
                <a:gd name="T103" fmla="*/ 168 h 231"/>
                <a:gd name="T104" fmla="*/ 107 w 138"/>
                <a:gd name="T105" fmla="*/ 173 h 231"/>
                <a:gd name="T106" fmla="*/ 109 w 138"/>
                <a:gd name="T107" fmla="*/ 188 h 231"/>
                <a:gd name="T108" fmla="*/ 113 w 138"/>
                <a:gd name="T109" fmla="*/ 194 h 231"/>
                <a:gd name="T110" fmla="*/ 115 w 138"/>
                <a:gd name="T111" fmla="*/ 207 h 231"/>
                <a:gd name="T112" fmla="*/ 128 w 138"/>
                <a:gd name="T113" fmla="*/ 219 h 23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8" h="231">
                  <a:moveTo>
                    <a:pt x="138" y="231"/>
                  </a:moveTo>
                  <a:lnTo>
                    <a:pt x="138" y="225"/>
                  </a:lnTo>
                  <a:lnTo>
                    <a:pt x="134" y="221"/>
                  </a:lnTo>
                  <a:lnTo>
                    <a:pt x="136" y="225"/>
                  </a:lnTo>
                  <a:lnTo>
                    <a:pt x="136" y="215"/>
                  </a:lnTo>
                  <a:lnTo>
                    <a:pt x="132" y="212"/>
                  </a:lnTo>
                  <a:lnTo>
                    <a:pt x="134" y="215"/>
                  </a:lnTo>
                  <a:lnTo>
                    <a:pt x="134" y="210"/>
                  </a:lnTo>
                  <a:lnTo>
                    <a:pt x="131" y="206"/>
                  </a:lnTo>
                  <a:lnTo>
                    <a:pt x="132" y="210"/>
                  </a:lnTo>
                  <a:lnTo>
                    <a:pt x="132" y="202"/>
                  </a:lnTo>
                  <a:lnTo>
                    <a:pt x="129" y="198"/>
                  </a:lnTo>
                  <a:lnTo>
                    <a:pt x="131" y="202"/>
                  </a:lnTo>
                  <a:lnTo>
                    <a:pt x="131" y="194"/>
                  </a:lnTo>
                  <a:lnTo>
                    <a:pt x="127" y="190"/>
                  </a:lnTo>
                  <a:lnTo>
                    <a:pt x="129" y="194"/>
                  </a:lnTo>
                  <a:lnTo>
                    <a:pt x="129" y="188"/>
                  </a:lnTo>
                  <a:lnTo>
                    <a:pt x="125" y="185"/>
                  </a:lnTo>
                  <a:lnTo>
                    <a:pt x="127" y="188"/>
                  </a:lnTo>
                  <a:lnTo>
                    <a:pt x="127" y="181"/>
                  </a:lnTo>
                  <a:lnTo>
                    <a:pt x="123" y="177"/>
                  </a:lnTo>
                  <a:lnTo>
                    <a:pt x="125" y="181"/>
                  </a:lnTo>
                  <a:lnTo>
                    <a:pt x="125" y="173"/>
                  </a:lnTo>
                  <a:lnTo>
                    <a:pt x="121" y="169"/>
                  </a:lnTo>
                  <a:lnTo>
                    <a:pt x="123" y="173"/>
                  </a:lnTo>
                  <a:lnTo>
                    <a:pt x="123" y="167"/>
                  </a:lnTo>
                  <a:lnTo>
                    <a:pt x="119" y="163"/>
                  </a:lnTo>
                  <a:lnTo>
                    <a:pt x="121" y="167"/>
                  </a:lnTo>
                  <a:lnTo>
                    <a:pt x="121" y="160"/>
                  </a:lnTo>
                  <a:lnTo>
                    <a:pt x="117" y="156"/>
                  </a:lnTo>
                  <a:lnTo>
                    <a:pt x="119" y="160"/>
                  </a:lnTo>
                  <a:lnTo>
                    <a:pt x="119" y="154"/>
                  </a:lnTo>
                  <a:lnTo>
                    <a:pt x="115" y="150"/>
                  </a:lnTo>
                  <a:lnTo>
                    <a:pt x="117" y="154"/>
                  </a:lnTo>
                  <a:lnTo>
                    <a:pt x="117" y="148"/>
                  </a:lnTo>
                  <a:lnTo>
                    <a:pt x="113" y="144"/>
                  </a:lnTo>
                  <a:lnTo>
                    <a:pt x="115" y="148"/>
                  </a:lnTo>
                  <a:lnTo>
                    <a:pt x="115" y="140"/>
                  </a:lnTo>
                  <a:lnTo>
                    <a:pt x="113" y="138"/>
                  </a:lnTo>
                  <a:lnTo>
                    <a:pt x="113" y="136"/>
                  </a:lnTo>
                  <a:lnTo>
                    <a:pt x="107" y="136"/>
                  </a:lnTo>
                  <a:lnTo>
                    <a:pt x="113" y="142"/>
                  </a:lnTo>
                  <a:lnTo>
                    <a:pt x="113" y="135"/>
                  </a:lnTo>
                  <a:lnTo>
                    <a:pt x="109" y="131"/>
                  </a:lnTo>
                  <a:lnTo>
                    <a:pt x="111" y="135"/>
                  </a:lnTo>
                  <a:lnTo>
                    <a:pt x="111" y="129"/>
                  </a:lnTo>
                  <a:lnTo>
                    <a:pt x="107" y="125"/>
                  </a:lnTo>
                  <a:lnTo>
                    <a:pt x="109" y="129"/>
                  </a:lnTo>
                  <a:lnTo>
                    <a:pt x="109" y="123"/>
                  </a:lnTo>
                  <a:lnTo>
                    <a:pt x="106" y="119"/>
                  </a:lnTo>
                  <a:lnTo>
                    <a:pt x="107" y="123"/>
                  </a:lnTo>
                  <a:lnTo>
                    <a:pt x="107" y="117"/>
                  </a:lnTo>
                  <a:lnTo>
                    <a:pt x="104" y="113"/>
                  </a:lnTo>
                  <a:lnTo>
                    <a:pt x="106" y="117"/>
                  </a:lnTo>
                  <a:lnTo>
                    <a:pt x="106" y="111"/>
                  </a:lnTo>
                  <a:lnTo>
                    <a:pt x="102" y="108"/>
                  </a:lnTo>
                  <a:lnTo>
                    <a:pt x="104" y="111"/>
                  </a:lnTo>
                  <a:lnTo>
                    <a:pt x="104" y="108"/>
                  </a:lnTo>
                  <a:lnTo>
                    <a:pt x="100" y="104"/>
                  </a:lnTo>
                  <a:lnTo>
                    <a:pt x="102" y="108"/>
                  </a:lnTo>
                  <a:lnTo>
                    <a:pt x="102" y="102"/>
                  </a:lnTo>
                  <a:lnTo>
                    <a:pt x="98" y="98"/>
                  </a:lnTo>
                  <a:lnTo>
                    <a:pt x="100" y="102"/>
                  </a:lnTo>
                  <a:lnTo>
                    <a:pt x="100" y="96"/>
                  </a:lnTo>
                  <a:lnTo>
                    <a:pt x="96" y="92"/>
                  </a:lnTo>
                  <a:lnTo>
                    <a:pt x="98" y="96"/>
                  </a:lnTo>
                  <a:lnTo>
                    <a:pt x="98" y="92"/>
                  </a:lnTo>
                  <a:lnTo>
                    <a:pt x="94" y="88"/>
                  </a:lnTo>
                  <a:lnTo>
                    <a:pt x="96" y="92"/>
                  </a:lnTo>
                  <a:lnTo>
                    <a:pt x="96" y="86"/>
                  </a:lnTo>
                  <a:lnTo>
                    <a:pt x="92" y="83"/>
                  </a:lnTo>
                  <a:lnTo>
                    <a:pt x="94" y="86"/>
                  </a:lnTo>
                  <a:lnTo>
                    <a:pt x="94" y="83"/>
                  </a:lnTo>
                  <a:lnTo>
                    <a:pt x="90" y="79"/>
                  </a:lnTo>
                  <a:lnTo>
                    <a:pt x="92" y="83"/>
                  </a:lnTo>
                  <a:lnTo>
                    <a:pt x="92" y="79"/>
                  </a:lnTo>
                  <a:lnTo>
                    <a:pt x="88" y="75"/>
                  </a:lnTo>
                  <a:lnTo>
                    <a:pt x="90" y="79"/>
                  </a:lnTo>
                  <a:lnTo>
                    <a:pt x="90" y="73"/>
                  </a:lnTo>
                  <a:lnTo>
                    <a:pt x="86" y="69"/>
                  </a:lnTo>
                  <a:lnTo>
                    <a:pt x="88" y="73"/>
                  </a:lnTo>
                  <a:lnTo>
                    <a:pt x="88" y="69"/>
                  </a:lnTo>
                  <a:lnTo>
                    <a:pt x="84" y="65"/>
                  </a:lnTo>
                  <a:lnTo>
                    <a:pt x="86" y="69"/>
                  </a:lnTo>
                  <a:lnTo>
                    <a:pt x="86" y="63"/>
                  </a:lnTo>
                  <a:lnTo>
                    <a:pt x="82" y="59"/>
                  </a:lnTo>
                  <a:lnTo>
                    <a:pt x="84" y="63"/>
                  </a:lnTo>
                  <a:lnTo>
                    <a:pt x="84" y="59"/>
                  </a:lnTo>
                  <a:lnTo>
                    <a:pt x="80" y="56"/>
                  </a:lnTo>
                  <a:lnTo>
                    <a:pt x="82" y="59"/>
                  </a:lnTo>
                  <a:lnTo>
                    <a:pt x="82" y="54"/>
                  </a:lnTo>
                  <a:lnTo>
                    <a:pt x="80" y="52"/>
                  </a:lnTo>
                  <a:lnTo>
                    <a:pt x="80" y="50"/>
                  </a:lnTo>
                  <a:lnTo>
                    <a:pt x="75" y="50"/>
                  </a:lnTo>
                  <a:lnTo>
                    <a:pt x="80" y="56"/>
                  </a:lnTo>
                  <a:lnTo>
                    <a:pt x="80" y="50"/>
                  </a:lnTo>
                  <a:lnTo>
                    <a:pt x="79" y="48"/>
                  </a:lnTo>
                  <a:lnTo>
                    <a:pt x="75" y="44"/>
                  </a:lnTo>
                  <a:lnTo>
                    <a:pt x="77" y="48"/>
                  </a:lnTo>
                  <a:lnTo>
                    <a:pt x="77" y="42"/>
                  </a:lnTo>
                  <a:lnTo>
                    <a:pt x="75" y="40"/>
                  </a:lnTo>
                  <a:lnTo>
                    <a:pt x="75" y="38"/>
                  </a:lnTo>
                  <a:lnTo>
                    <a:pt x="69" y="38"/>
                  </a:lnTo>
                  <a:lnTo>
                    <a:pt x="75" y="44"/>
                  </a:lnTo>
                  <a:lnTo>
                    <a:pt x="75" y="38"/>
                  </a:lnTo>
                  <a:lnTo>
                    <a:pt x="73" y="36"/>
                  </a:lnTo>
                  <a:lnTo>
                    <a:pt x="73" y="34"/>
                  </a:lnTo>
                  <a:lnTo>
                    <a:pt x="67" y="34"/>
                  </a:lnTo>
                  <a:lnTo>
                    <a:pt x="73" y="40"/>
                  </a:lnTo>
                  <a:lnTo>
                    <a:pt x="73" y="34"/>
                  </a:lnTo>
                  <a:lnTo>
                    <a:pt x="71" y="32"/>
                  </a:lnTo>
                  <a:lnTo>
                    <a:pt x="71" y="31"/>
                  </a:lnTo>
                  <a:lnTo>
                    <a:pt x="65" y="31"/>
                  </a:lnTo>
                  <a:lnTo>
                    <a:pt x="71" y="36"/>
                  </a:lnTo>
                  <a:lnTo>
                    <a:pt x="71" y="31"/>
                  </a:lnTo>
                  <a:lnTo>
                    <a:pt x="69" y="29"/>
                  </a:lnTo>
                  <a:lnTo>
                    <a:pt x="69" y="27"/>
                  </a:lnTo>
                  <a:lnTo>
                    <a:pt x="63" y="27"/>
                  </a:lnTo>
                  <a:lnTo>
                    <a:pt x="69" y="32"/>
                  </a:lnTo>
                  <a:lnTo>
                    <a:pt x="69" y="29"/>
                  </a:lnTo>
                  <a:lnTo>
                    <a:pt x="67" y="27"/>
                  </a:lnTo>
                  <a:lnTo>
                    <a:pt x="67" y="25"/>
                  </a:lnTo>
                  <a:lnTo>
                    <a:pt x="61" y="25"/>
                  </a:lnTo>
                  <a:lnTo>
                    <a:pt x="67" y="31"/>
                  </a:lnTo>
                  <a:lnTo>
                    <a:pt x="67" y="27"/>
                  </a:lnTo>
                  <a:lnTo>
                    <a:pt x="65" y="25"/>
                  </a:lnTo>
                  <a:lnTo>
                    <a:pt x="61" y="21"/>
                  </a:lnTo>
                  <a:lnTo>
                    <a:pt x="63" y="25"/>
                  </a:lnTo>
                  <a:lnTo>
                    <a:pt x="63" y="21"/>
                  </a:lnTo>
                  <a:lnTo>
                    <a:pt x="61" y="19"/>
                  </a:lnTo>
                  <a:lnTo>
                    <a:pt x="61" y="17"/>
                  </a:lnTo>
                  <a:lnTo>
                    <a:pt x="55" y="17"/>
                  </a:lnTo>
                  <a:lnTo>
                    <a:pt x="61" y="23"/>
                  </a:lnTo>
                  <a:lnTo>
                    <a:pt x="61" y="19"/>
                  </a:lnTo>
                  <a:lnTo>
                    <a:pt x="59" y="17"/>
                  </a:lnTo>
                  <a:lnTo>
                    <a:pt x="59" y="15"/>
                  </a:lnTo>
                  <a:lnTo>
                    <a:pt x="54" y="15"/>
                  </a:lnTo>
                  <a:lnTo>
                    <a:pt x="59" y="21"/>
                  </a:lnTo>
                  <a:lnTo>
                    <a:pt x="59" y="17"/>
                  </a:lnTo>
                  <a:lnTo>
                    <a:pt x="57" y="15"/>
                  </a:lnTo>
                  <a:lnTo>
                    <a:pt x="57" y="13"/>
                  </a:lnTo>
                  <a:lnTo>
                    <a:pt x="52" y="13"/>
                  </a:lnTo>
                  <a:lnTo>
                    <a:pt x="57" y="19"/>
                  </a:lnTo>
                  <a:lnTo>
                    <a:pt x="57" y="15"/>
                  </a:lnTo>
                  <a:lnTo>
                    <a:pt x="55" y="13"/>
                  </a:lnTo>
                  <a:lnTo>
                    <a:pt x="55" y="11"/>
                  </a:lnTo>
                  <a:lnTo>
                    <a:pt x="50" y="11"/>
                  </a:lnTo>
                  <a:lnTo>
                    <a:pt x="55" y="17"/>
                  </a:lnTo>
                  <a:lnTo>
                    <a:pt x="55" y="13"/>
                  </a:lnTo>
                  <a:lnTo>
                    <a:pt x="54" y="11"/>
                  </a:lnTo>
                  <a:lnTo>
                    <a:pt x="54" y="9"/>
                  </a:lnTo>
                  <a:lnTo>
                    <a:pt x="48" y="9"/>
                  </a:lnTo>
                  <a:lnTo>
                    <a:pt x="52" y="11"/>
                  </a:lnTo>
                  <a:lnTo>
                    <a:pt x="48" y="7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46" y="7"/>
                  </a:lnTo>
                  <a:lnTo>
                    <a:pt x="44" y="6"/>
                  </a:lnTo>
                  <a:lnTo>
                    <a:pt x="44" y="4"/>
                  </a:lnTo>
                  <a:lnTo>
                    <a:pt x="38" y="4"/>
                  </a:lnTo>
                  <a:lnTo>
                    <a:pt x="42" y="6"/>
                  </a:lnTo>
                  <a:lnTo>
                    <a:pt x="40" y="4"/>
                  </a:lnTo>
                  <a:lnTo>
                    <a:pt x="40" y="2"/>
                  </a:lnTo>
                  <a:lnTo>
                    <a:pt x="29" y="2"/>
                  </a:lnTo>
                  <a:lnTo>
                    <a:pt x="32" y="4"/>
                  </a:lnTo>
                  <a:lnTo>
                    <a:pt x="30" y="2"/>
                  </a:lnTo>
                  <a:lnTo>
                    <a:pt x="30" y="0"/>
                  </a:lnTo>
                  <a:lnTo>
                    <a:pt x="25" y="0"/>
                  </a:lnTo>
                  <a:lnTo>
                    <a:pt x="21" y="4"/>
                  </a:lnTo>
                  <a:lnTo>
                    <a:pt x="21" y="7"/>
                  </a:lnTo>
                  <a:lnTo>
                    <a:pt x="27" y="2"/>
                  </a:lnTo>
                  <a:lnTo>
                    <a:pt x="15" y="2"/>
                  </a:lnTo>
                  <a:lnTo>
                    <a:pt x="11" y="6"/>
                  </a:lnTo>
                  <a:lnTo>
                    <a:pt x="11" y="9"/>
                  </a:lnTo>
                  <a:lnTo>
                    <a:pt x="17" y="4"/>
                  </a:lnTo>
                  <a:lnTo>
                    <a:pt x="11" y="4"/>
                  </a:lnTo>
                  <a:lnTo>
                    <a:pt x="7" y="7"/>
                  </a:lnTo>
                  <a:lnTo>
                    <a:pt x="11" y="6"/>
                  </a:lnTo>
                  <a:lnTo>
                    <a:pt x="7" y="6"/>
                  </a:lnTo>
                  <a:lnTo>
                    <a:pt x="3" y="9"/>
                  </a:lnTo>
                  <a:lnTo>
                    <a:pt x="3" y="13"/>
                  </a:lnTo>
                  <a:lnTo>
                    <a:pt x="9" y="7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5" y="9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1" y="17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5" y="19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5" y="11"/>
                  </a:lnTo>
                  <a:lnTo>
                    <a:pt x="9" y="17"/>
                  </a:lnTo>
                  <a:lnTo>
                    <a:pt x="11" y="17"/>
                  </a:lnTo>
                  <a:lnTo>
                    <a:pt x="13" y="17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17" y="13"/>
                  </a:lnTo>
                  <a:lnTo>
                    <a:pt x="13" y="15"/>
                  </a:lnTo>
                  <a:lnTo>
                    <a:pt x="17" y="15"/>
                  </a:lnTo>
                  <a:lnTo>
                    <a:pt x="19" y="15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23" y="13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23" y="7"/>
                  </a:lnTo>
                  <a:lnTo>
                    <a:pt x="17" y="13"/>
                  </a:lnTo>
                  <a:lnTo>
                    <a:pt x="27" y="13"/>
                  </a:lnTo>
                  <a:lnTo>
                    <a:pt x="29" y="13"/>
                  </a:lnTo>
                  <a:lnTo>
                    <a:pt x="30" y="13"/>
                  </a:lnTo>
                  <a:lnTo>
                    <a:pt x="30" y="11"/>
                  </a:lnTo>
                  <a:lnTo>
                    <a:pt x="32" y="11"/>
                  </a:lnTo>
                  <a:lnTo>
                    <a:pt x="32" y="9"/>
                  </a:lnTo>
                  <a:lnTo>
                    <a:pt x="32" y="7"/>
                  </a:lnTo>
                  <a:lnTo>
                    <a:pt x="32" y="6"/>
                  </a:lnTo>
                  <a:lnTo>
                    <a:pt x="23" y="9"/>
                  </a:lnTo>
                  <a:lnTo>
                    <a:pt x="25" y="11"/>
                  </a:lnTo>
                  <a:lnTo>
                    <a:pt x="27" y="13"/>
                  </a:lnTo>
                  <a:lnTo>
                    <a:pt x="29" y="13"/>
                  </a:lnTo>
                  <a:lnTo>
                    <a:pt x="36" y="13"/>
                  </a:lnTo>
                  <a:lnTo>
                    <a:pt x="32" y="11"/>
                  </a:lnTo>
                  <a:lnTo>
                    <a:pt x="34" y="13"/>
                  </a:lnTo>
                  <a:lnTo>
                    <a:pt x="36" y="15"/>
                  </a:lnTo>
                  <a:lnTo>
                    <a:pt x="38" y="15"/>
                  </a:lnTo>
                  <a:lnTo>
                    <a:pt x="40" y="15"/>
                  </a:lnTo>
                  <a:lnTo>
                    <a:pt x="36" y="13"/>
                  </a:lnTo>
                  <a:lnTo>
                    <a:pt x="38" y="15"/>
                  </a:lnTo>
                  <a:lnTo>
                    <a:pt x="40" y="17"/>
                  </a:lnTo>
                  <a:lnTo>
                    <a:pt x="42" y="17"/>
                  </a:lnTo>
                  <a:lnTo>
                    <a:pt x="44" y="17"/>
                  </a:lnTo>
                  <a:lnTo>
                    <a:pt x="40" y="15"/>
                  </a:lnTo>
                  <a:lnTo>
                    <a:pt x="44" y="19"/>
                  </a:lnTo>
                  <a:lnTo>
                    <a:pt x="46" y="21"/>
                  </a:lnTo>
                  <a:lnTo>
                    <a:pt x="48" y="21"/>
                  </a:lnTo>
                  <a:lnTo>
                    <a:pt x="50" y="21"/>
                  </a:lnTo>
                  <a:lnTo>
                    <a:pt x="44" y="15"/>
                  </a:lnTo>
                  <a:lnTo>
                    <a:pt x="44" y="17"/>
                  </a:lnTo>
                  <a:lnTo>
                    <a:pt x="44" y="19"/>
                  </a:lnTo>
                  <a:lnTo>
                    <a:pt x="44" y="21"/>
                  </a:lnTo>
                  <a:lnTo>
                    <a:pt x="46" y="21"/>
                  </a:lnTo>
                  <a:lnTo>
                    <a:pt x="48" y="23"/>
                  </a:lnTo>
                  <a:lnTo>
                    <a:pt x="50" y="23"/>
                  </a:lnTo>
                  <a:lnTo>
                    <a:pt x="52" y="23"/>
                  </a:lnTo>
                  <a:lnTo>
                    <a:pt x="46" y="17"/>
                  </a:lnTo>
                  <a:lnTo>
                    <a:pt x="46" y="19"/>
                  </a:lnTo>
                  <a:lnTo>
                    <a:pt x="46" y="21"/>
                  </a:lnTo>
                  <a:lnTo>
                    <a:pt x="46" y="23"/>
                  </a:lnTo>
                  <a:lnTo>
                    <a:pt x="48" y="23"/>
                  </a:lnTo>
                  <a:lnTo>
                    <a:pt x="50" y="25"/>
                  </a:lnTo>
                  <a:lnTo>
                    <a:pt x="52" y="25"/>
                  </a:lnTo>
                  <a:lnTo>
                    <a:pt x="54" y="25"/>
                  </a:lnTo>
                  <a:lnTo>
                    <a:pt x="48" y="19"/>
                  </a:lnTo>
                  <a:lnTo>
                    <a:pt x="48" y="21"/>
                  </a:lnTo>
                  <a:lnTo>
                    <a:pt x="48" y="23"/>
                  </a:lnTo>
                  <a:lnTo>
                    <a:pt x="48" y="25"/>
                  </a:lnTo>
                  <a:lnTo>
                    <a:pt x="50" y="25"/>
                  </a:lnTo>
                  <a:lnTo>
                    <a:pt x="52" y="27"/>
                  </a:lnTo>
                  <a:lnTo>
                    <a:pt x="54" y="27"/>
                  </a:lnTo>
                  <a:lnTo>
                    <a:pt x="55" y="27"/>
                  </a:lnTo>
                  <a:lnTo>
                    <a:pt x="50" y="21"/>
                  </a:lnTo>
                  <a:lnTo>
                    <a:pt x="50" y="23"/>
                  </a:lnTo>
                  <a:lnTo>
                    <a:pt x="50" y="25"/>
                  </a:lnTo>
                  <a:lnTo>
                    <a:pt x="50" y="27"/>
                  </a:lnTo>
                  <a:lnTo>
                    <a:pt x="52" y="27"/>
                  </a:lnTo>
                  <a:lnTo>
                    <a:pt x="54" y="29"/>
                  </a:lnTo>
                  <a:lnTo>
                    <a:pt x="55" y="29"/>
                  </a:lnTo>
                  <a:lnTo>
                    <a:pt x="57" y="29"/>
                  </a:lnTo>
                  <a:lnTo>
                    <a:pt x="52" y="23"/>
                  </a:lnTo>
                  <a:lnTo>
                    <a:pt x="52" y="25"/>
                  </a:lnTo>
                  <a:lnTo>
                    <a:pt x="52" y="27"/>
                  </a:lnTo>
                  <a:lnTo>
                    <a:pt x="52" y="29"/>
                  </a:lnTo>
                  <a:lnTo>
                    <a:pt x="54" y="29"/>
                  </a:lnTo>
                  <a:lnTo>
                    <a:pt x="57" y="32"/>
                  </a:lnTo>
                  <a:lnTo>
                    <a:pt x="55" y="29"/>
                  </a:lnTo>
                  <a:lnTo>
                    <a:pt x="55" y="31"/>
                  </a:lnTo>
                  <a:lnTo>
                    <a:pt x="55" y="32"/>
                  </a:lnTo>
                  <a:lnTo>
                    <a:pt x="55" y="34"/>
                  </a:lnTo>
                  <a:lnTo>
                    <a:pt x="57" y="34"/>
                  </a:lnTo>
                  <a:lnTo>
                    <a:pt x="59" y="36"/>
                  </a:lnTo>
                  <a:lnTo>
                    <a:pt x="61" y="36"/>
                  </a:lnTo>
                  <a:lnTo>
                    <a:pt x="63" y="36"/>
                  </a:lnTo>
                  <a:lnTo>
                    <a:pt x="57" y="31"/>
                  </a:lnTo>
                  <a:lnTo>
                    <a:pt x="57" y="32"/>
                  </a:lnTo>
                  <a:lnTo>
                    <a:pt x="57" y="34"/>
                  </a:lnTo>
                  <a:lnTo>
                    <a:pt x="57" y="36"/>
                  </a:lnTo>
                  <a:lnTo>
                    <a:pt x="59" y="36"/>
                  </a:lnTo>
                  <a:lnTo>
                    <a:pt x="61" y="38"/>
                  </a:lnTo>
                  <a:lnTo>
                    <a:pt x="63" y="38"/>
                  </a:lnTo>
                  <a:lnTo>
                    <a:pt x="65" y="38"/>
                  </a:lnTo>
                  <a:lnTo>
                    <a:pt x="59" y="32"/>
                  </a:lnTo>
                  <a:lnTo>
                    <a:pt x="59" y="36"/>
                  </a:lnTo>
                  <a:lnTo>
                    <a:pt x="59" y="38"/>
                  </a:lnTo>
                  <a:lnTo>
                    <a:pt x="59" y="40"/>
                  </a:lnTo>
                  <a:lnTo>
                    <a:pt x="61" y="40"/>
                  </a:lnTo>
                  <a:lnTo>
                    <a:pt x="63" y="42"/>
                  </a:lnTo>
                  <a:lnTo>
                    <a:pt x="65" y="42"/>
                  </a:lnTo>
                  <a:lnTo>
                    <a:pt x="67" y="42"/>
                  </a:lnTo>
                  <a:lnTo>
                    <a:pt x="61" y="36"/>
                  </a:lnTo>
                  <a:lnTo>
                    <a:pt x="61" y="40"/>
                  </a:lnTo>
                  <a:lnTo>
                    <a:pt x="61" y="42"/>
                  </a:lnTo>
                  <a:lnTo>
                    <a:pt x="61" y="44"/>
                  </a:lnTo>
                  <a:lnTo>
                    <a:pt x="63" y="44"/>
                  </a:lnTo>
                  <a:lnTo>
                    <a:pt x="65" y="46"/>
                  </a:lnTo>
                  <a:lnTo>
                    <a:pt x="67" y="46"/>
                  </a:lnTo>
                  <a:lnTo>
                    <a:pt x="69" y="46"/>
                  </a:lnTo>
                  <a:lnTo>
                    <a:pt x="63" y="40"/>
                  </a:lnTo>
                  <a:lnTo>
                    <a:pt x="63" y="44"/>
                  </a:lnTo>
                  <a:lnTo>
                    <a:pt x="63" y="46"/>
                  </a:lnTo>
                  <a:lnTo>
                    <a:pt x="63" y="48"/>
                  </a:lnTo>
                  <a:lnTo>
                    <a:pt x="65" y="48"/>
                  </a:lnTo>
                  <a:lnTo>
                    <a:pt x="67" y="50"/>
                  </a:lnTo>
                  <a:lnTo>
                    <a:pt x="69" y="50"/>
                  </a:lnTo>
                  <a:lnTo>
                    <a:pt x="71" y="50"/>
                  </a:lnTo>
                  <a:lnTo>
                    <a:pt x="65" y="44"/>
                  </a:lnTo>
                  <a:lnTo>
                    <a:pt x="65" y="48"/>
                  </a:lnTo>
                  <a:lnTo>
                    <a:pt x="65" y="50"/>
                  </a:lnTo>
                  <a:lnTo>
                    <a:pt x="65" y="52"/>
                  </a:lnTo>
                  <a:lnTo>
                    <a:pt x="67" y="52"/>
                  </a:lnTo>
                  <a:lnTo>
                    <a:pt x="71" y="56"/>
                  </a:lnTo>
                  <a:lnTo>
                    <a:pt x="69" y="52"/>
                  </a:lnTo>
                  <a:lnTo>
                    <a:pt x="69" y="56"/>
                  </a:lnTo>
                  <a:lnTo>
                    <a:pt x="69" y="58"/>
                  </a:lnTo>
                  <a:lnTo>
                    <a:pt x="69" y="59"/>
                  </a:lnTo>
                  <a:lnTo>
                    <a:pt x="71" y="59"/>
                  </a:lnTo>
                  <a:lnTo>
                    <a:pt x="73" y="61"/>
                  </a:lnTo>
                  <a:lnTo>
                    <a:pt x="75" y="61"/>
                  </a:lnTo>
                  <a:lnTo>
                    <a:pt x="77" y="61"/>
                  </a:lnTo>
                  <a:lnTo>
                    <a:pt x="71" y="56"/>
                  </a:lnTo>
                  <a:lnTo>
                    <a:pt x="71" y="59"/>
                  </a:lnTo>
                  <a:lnTo>
                    <a:pt x="71" y="61"/>
                  </a:lnTo>
                  <a:lnTo>
                    <a:pt x="71" y="63"/>
                  </a:lnTo>
                  <a:lnTo>
                    <a:pt x="73" y="63"/>
                  </a:lnTo>
                  <a:lnTo>
                    <a:pt x="75" y="65"/>
                  </a:lnTo>
                  <a:lnTo>
                    <a:pt x="73" y="61"/>
                  </a:lnTo>
                  <a:lnTo>
                    <a:pt x="73" y="63"/>
                  </a:lnTo>
                  <a:lnTo>
                    <a:pt x="73" y="65"/>
                  </a:lnTo>
                  <a:lnTo>
                    <a:pt x="73" y="67"/>
                  </a:lnTo>
                  <a:lnTo>
                    <a:pt x="75" y="67"/>
                  </a:lnTo>
                  <a:lnTo>
                    <a:pt x="77" y="69"/>
                  </a:lnTo>
                  <a:lnTo>
                    <a:pt x="75" y="65"/>
                  </a:lnTo>
                  <a:lnTo>
                    <a:pt x="75" y="69"/>
                  </a:lnTo>
                  <a:lnTo>
                    <a:pt x="75" y="71"/>
                  </a:lnTo>
                  <a:lnTo>
                    <a:pt x="75" y="73"/>
                  </a:lnTo>
                  <a:lnTo>
                    <a:pt x="77" y="73"/>
                  </a:lnTo>
                  <a:lnTo>
                    <a:pt x="79" y="75"/>
                  </a:lnTo>
                  <a:lnTo>
                    <a:pt x="77" y="71"/>
                  </a:lnTo>
                  <a:lnTo>
                    <a:pt x="77" y="73"/>
                  </a:lnTo>
                  <a:lnTo>
                    <a:pt x="77" y="75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80" y="79"/>
                  </a:lnTo>
                  <a:lnTo>
                    <a:pt x="79" y="75"/>
                  </a:lnTo>
                  <a:lnTo>
                    <a:pt x="79" y="79"/>
                  </a:lnTo>
                  <a:lnTo>
                    <a:pt x="79" y="81"/>
                  </a:lnTo>
                  <a:lnTo>
                    <a:pt x="79" y="83"/>
                  </a:lnTo>
                  <a:lnTo>
                    <a:pt x="80" y="83"/>
                  </a:lnTo>
                  <a:lnTo>
                    <a:pt x="82" y="84"/>
                  </a:lnTo>
                  <a:lnTo>
                    <a:pt x="80" y="81"/>
                  </a:lnTo>
                  <a:lnTo>
                    <a:pt x="80" y="83"/>
                  </a:lnTo>
                  <a:lnTo>
                    <a:pt x="80" y="84"/>
                  </a:lnTo>
                  <a:lnTo>
                    <a:pt x="80" y="86"/>
                  </a:lnTo>
                  <a:lnTo>
                    <a:pt x="82" y="86"/>
                  </a:lnTo>
                  <a:lnTo>
                    <a:pt x="84" y="88"/>
                  </a:lnTo>
                  <a:lnTo>
                    <a:pt x="82" y="84"/>
                  </a:lnTo>
                  <a:lnTo>
                    <a:pt x="82" y="86"/>
                  </a:lnTo>
                  <a:lnTo>
                    <a:pt x="82" y="88"/>
                  </a:lnTo>
                  <a:lnTo>
                    <a:pt x="82" y="90"/>
                  </a:lnTo>
                  <a:lnTo>
                    <a:pt x="84" y="90"/>
                  </a:lnTo>
                  <a:lnTo>
                    <a:pt x="86" y="92"/>
                  </a:lnTo>
                  <a:lnTo>
                    <a:pt x="84" y="88"/>
                  </a:lnTo>
                  <a:lnTo>
                    <a:pt x="84" y="92"/>
                  </a:lnTo>
                  <a:lnTo>
                    <a:pt x="84" y="94"/>
                  </a:lnTo>
                  <a:lnTo>
                    <a:pt x="84" y="96"/>
                  </a:lnTo>
                  <a:lnTo>
                    <a:pt x="86" y="96"/>
                  </a:lnTo>
                  <a:lnTo>
                    <a:pt x="88" y="98"/>
                  </a:lnTo>
                  <a:lnTo>
                    <a:pt x="86" y="94"/>
                  </a:lnTo>
                  <a:lnTo>
                    <a:pt x="86" y="96"/>
                  </a:lnTo>
                  <a:lnTo>
                    <a:pt x="86" y="98"/>
                  </a:lnTo>
                  <a:lnTo>
                    <a:pt x="86" y="100"/>
                  </a:lnTo>
                  <a:lnTo>
                    <a:pt x="88" y="100"/>
                  </a:lnTo>
                  <a:lnTo>
                    <a:pt x="90" y="102"/>
                  </a:lnTo>
                  <a:lnTo>
                    <a:pt x="88" y="98"/>
                  </a:lnTo>
                  <a:lnTo>
                    <a:pt x="88" y="102"/>
                  </a:lnTo>
                  <a:lnTo>
                    <a:pt x="88" y="104"/>
                  </a:lnTo>
                  <a:lnTo>
                    <a:pt x="88" y="106"/>
                  </a:lnTo>
                  <a:lnTo>
                    <a:pt x="90" y="106"/>
                  </a:lnTo>
                  <a:lnTo>
                    <a:pt x="92" y="108"/>
                  </a:lnTo>
                  <a:lnTo>
                    <a:pt x="90" y="104"/>
                  </a:lnTo>
                  <a:lnTo>
                    <a:pt x="90" y="108"/>
                  </a:lnTo>
                  <a:lnTo>
                    <a:pt x="90" y="109"/>
                  </a:lnTo>
                  <a:lnTo>
                    <a:pt x="90" y="111"/>
                  </a:lnTo>
                  <a:lnTo>
                    <a:pt x="92" y="111"/>
                  </a:lnTo>
                  <a:lnTo>
                    <a:pt x="94" y="113"/>
                  </a:lnTo>
                  <a:lnTo>
                    <a:pt x="92" y="109"/>
                  </a:lnTo>
                  <a:lnTo>
                    <a:pt x="92" y="111"/>
                  </a:lnTo>
                  <a:lnTo>
                    <a:pt x="92" y="113"/>
                  </a:lnTo>
                  <a:lnTo>
                    <a:pt x="92" y="115"/>
                  </a:lnTo>
                  <a:lnTo>
                    <a:pt x="94" y="115"/>
                  </a:lnTo>
                  <a:lnTo>
                    <a:pt x="96" y="117"/>
                  </a:lnTo>
                  <a:lnTo>
                    <a:pt x="94" y="113"/>
                  </a:lnTo>
                  <a:lnTo>
                    <a:pt x="94" y="117"/>
                  </a:lnTo>
                  <a:lnTo>
                    <a:pt x="94" y="119"/>
                  </a:lnTo>
                  <a:lnTo>
                    <a:pt x="94" y="121"/>
                  </a:lnTo>
                  <a:lnTo>
                    <a:pt x="96" y="121"/>
                  </a:lnTo>
                  <a:lnTo>
                    <a:pt x="98" y="123"/>
                  </a:lnTo>
                  <a:lnTo>
                    <a:pt x="96" y="119"/>
                  </a:lnTo>
                  <a:lnTo>
                    <a:pt x="96" y="123"/>
                  </a:lnTo>
                  <a:lnTo>
                    <a:pt x="96" y="125"/>
                  </a:lnTo>
                  <a:lnTo>
                    <a:pt x="96" y="127"/>
                  </a:lnTo>
                  <a:lnTo>
                    <a:pt x="98" y="127"/>
                  </a:lnTo>
                  <a:lnTo>
                    <a:pt x="100" y="129"/>
                  </a:lnTo>
                  <a:lnTo>
                    <a:pt x="98" y="125"/>
                  </a:lnTo>
                  <a:lnTo>
                    <a:pt x="98" y="129"/>
                  </a:lnTo>
                  <a:lnTo>
                    <a:pt x="98" y="131"/>
                  </a:lnTo>
                  <a:lnTo>
                    <a:pt x="98" y="133"/>
                  </a:lnTo>
                  <a:lnTo>
                    <a:pt x="100" y="133"/>
                  </a:lnTo>
                  <a:lnTo>
                    <a:pt x="102" y="135"/>
                  </a:lnTo>
                  <a:lnTo>
                    <a:pt x="100" y="131"/>
                  </a:lnTo>
                  <a:lnTo>
                    <a:pt x="100" y="135"/>
                  </a:lnTo>
                  <a:lnTo>
                    <a:pt x="100" y="136"/>
                  </a:lnTo>
                  <a:lnTo>
                    <a:pt x="100" y="138"/>
                  </a:lnTo>
                  <a:lnTo>
                    <a:pt x="102" y="138"/>
                  </a:lnTo>
                  <a:lnTo>
                    <a:pt x="104" y="140"/>
                  </a:lnTo>
                  <a:lnTo>
                    <a:pt x="102" y="136"/>
                  </a:lnTo>
                  <a:lnTo>
                    <a:pt x="102" y="142"/>
                  </a:lnTo>
                  <a:lnTo>
                    <a:pt x="102" y="144"/>
                  </a:lnTo>
                  <a:lnTo>
                    <a:pt x="102" y="146"/>
                  </a:lnTo>
                  <a:lnTo>
                    <a:pt x="104" y="146"/>
                  </a:lnTo>
                  <a:lnTo>
                    <a:pt x="106" y="148"/>
                  </a:lnTo>
                  <a:lnTo>
                    <a:pt x="107" y="148"/>
                  </a:lnTo>
                  <a:lnTo>
                    <a:pt x="109" y="148"/>
                  </a:lnTo>
                  <a:lnTo>
                    <a:pt x="104" y="142"/>
                  </a:lnTo>
                  <a:lnTo>
                    <a:pt x="104" y="148"/>
                  </a:lnTo>
                  <a:lnTo>
                    <a:pt x="104" y="150"/>
                  </a:lnTo>
                  <a:lnTo>
                    <a:pt x="104" y="152"/>
                  </a:lnTo>
                  <a:lnTo>
                    <a:pt x="106" y="152"/>
                  </a:lnTo>
                  <a:lnTo>
                    <a:pt x="107" y="154"/>
                  </a:lnTo>
                  <a:lnTo>
                    <a:pt x="106" y="150"/>
                  </a:lnTo>
                  <a:lnTo>
                    <a:pt x="106" y="154"/>
                  </a:lnTo>
                  <a:lnTo>
                    <a:pt x="106" y="156"/>
                  </a:lnTo>
                  <a:lnTo>
                    <a:pt x="106" y="158"/>
                  </a:lnTo>
                  <a:lnTo>
                    <a:pt x="107" y="158"/>
                  </a:lnTo>
                  <a:lnTo>
                    <a:pt x="109" y="160"/>
                  </a:lnTo>
                  <a:lnTo>
                    <a:pt x="107" y="156"/>
                  </a:lnTo>
                  <a:lnTo>
                    <a:pt x="107" y="160"/>
                  </a:lnTo>
                  <a:lnTo>
                    <a:pt x="107" y="161"/>
                  </a:lnTo>
                  <a:lnTo>
                    <a:pt x="107" y="163"/>
                  </a:lnTo>
                  <a:lnTo>
                    <a:pt x="109" y="163"/>
                  </a:lnTo>
                  <a:lnTo>
                    <a:pt x="111" y="165"/>
                  </a:lnTo>
                  <a:lnTo>
                    <a:pt x="109" y="161"/>
                  </a:lnTo>
                  <a:lnTo>
                    <a:pt x="109" y="167"/>
                  </a:lnTo>
                  <a:lnTo>
                    <a:pt x="109" y="169"/>
                  </a:lnTo>
                  <a:lnTo>
                    <a:pt x="109" y="171"/>
                  </a:lnTo>
                  <a:lnTo>
                    <a:pt x="111" y="171"/>
                  </a:lnTo>
                  <a:lnTo>
                    <a:pt x="113" y="173"/>
                  </a:lnTo>
                  <a:lnTo>
                    <a:pt x="111" y="169"/>
                  </a:lnTo>
                  <a:lnTo>
                    <a:pt x="111" y="173"/>
                  </a:lnTo>
                  <a:lnTo>
                    <a:pt x="111" y="175"/>
                  </a:lnTo>
                  <a:lnTo>
                    <a:pt x="111" y="177"/>
                  </a:lnTo>
                  <a:lnTo>
                    <a:pt x="113" y="177"/>
                  </a:lnTo>
                  <a:lnTo>
                    <a:pt x="115" y="179"/>
                  </a:lnTo>
                  <a:lnTo>
                    <a:pt x="113" y="175"/>
                  </a:lnTo>
                  <a:lnTo>
                    <a:pt x="113" y="181"/>
                  </a:lnTo>
                  <a:lnTo>
                    <a:pt x="113" y="183"/>
                  </a:lnTo>
                  <a:lnTo>
                    <a:pt x="113" y="185"/>
                  </a:lnTo>
                  <a:lnTo>
                    <a:pt x="115" y="185"/>
                  </a:lnTo>
                  <a:lnTo>
                    <a:pt x="117" y="186"/>
                  </a:lnTo>
                  <a:lnTo>
                    <a:pt x="115" y="183"/>
                  </a:lnTo>
                  <a:lnTo>
                    <a:pt x="115" y="188"/>
                  </a:lnTo>
                  <a:lnTo>
                    <a:pt x="115" y="190"/>
                  </a:lnTo>
                  <a:lnTo>
                    <a:pt x="115" y="192"/>
                  </a:lnTo>
                  <a:lnTo>
                    <a:pt x="117" y="192"/>
                  </a:lnTo>
                  <a:lnTo>
                    <a:pt x="119" y="194"/>
                  </a:lnTo>
                  <a:lnTo>
                    <a:pt x="117" y="190"/>
                  </a:lnTo>
                  <a:lnTo>
                    <a:pt x="117" y="194"/>
                  </a:lnTo>
                  <a:lnTo>
                    <a:pt x="117" y="196"/>
                  </a:lnTo>
                  <a:lnTo>
                    <a:pt x="117" y="198"/>
                  </a:lnTo>
                  <a:lnTo>
                    <a:pt x="119" y="198"/>
                  </a:lnTo>
                  <a:lnTo>
                    <a:pt x="121" y="200"/>
                  </a:lnTo>
                  <a:lnTo>
                    <a:pt x="119" y="196"/>
                  </a:lnTo>
                  <a:lnTo>
                    <a:pt x="119" y="202"/>
                  </a:lnTo>
                  <a:lnTo>
                    <a:pt x="119" y="204"/>
                  </a:lnTo>
                  <a:lnTo>
                    <a:pt x="119" y="206"/>
                  </a:lnTo>
                  <a:lnTo>
                    <a:pt x="121" y="206"/>
                  </a:lnTo>
                  <a:lnTo>
                    <a:pt x="123" y="208"/>
                  </a:lnTo>
                  <a:lnTo>
                    <a:pt x="121" y="204"/>
                  </a:lnTo>
                  <a:lnTo>
                    <a:pt x="121" y="210"/>
                  </a:lnTo>
                  <a:lnTo>
                    <a:pt x="121" y="212"/>
                  </a:lnTo>
                  <a:lnTo>
                    <a:pt x="121" y="213"/>
                  </a:lnTo>
                  <a:lnTo>
                    <a:pt x="123" y="213"/>
                  </a:lnTo>
                  <a:lnTo>
                    <a:pt x="125" y="215"/>
                  </a:lnTo>
                  <a:lnTo>
                    <a:pt x="123" y="212"/>
                  </a:lnTo>
                  <a:lnTo>
                    <a:pt x="123" y="215"/>
                  </a:lnTo>
                  <a:lnTo>
                    <a:pt x="123" y="217"/>
                  </a:lnTo>
                  <a:lnTo>
                    <a:pt x="123" y="219"/>
                  </a:lnTo>
                  <a:lnTo>
                    <a:pt x="125" y="219"/>
                  </a:lnTo>
                  <a:lnTo>
                    <a:pt x="127" y="221"/>
                  </a:lnTo>
                  <a:lnTo>
                    <a:pt x="125" y="217"/>
                  </a:lnTo>
                  <a:lnTo>
                    <a:pt x="125" y="225"/>
                  </a:lnTo>
                  <a:lnTo>
                    <a:pt x="125" y="227"/>
                  </a:lnTo>
                  <a:lnTo>
                    <a:pt x="125" y="229"/>
                  </a:lnTo>
                  <a:lnTo>
                    <a:pt x="127" y="229"/>
                  </a:lnTo>
                  <a:lnTo>
                    <a:pt x="129" y="231"/>
                  </a:lnTo>
                  <a:lnTo>
                    <a:pt x="138" y="231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53" name="Freeform 313"/>
            <p:cNvSpPr>
              <a:spLocks/>
            </p:cNvSpPr>
            <p:nvPr/>
          </p:nvSpPr>
          <p:spPr bwMode="auto">
            <a:xfrm>
              <a:off x="2067" y="2482"/>
              <a:ext cx="0" cy="78"/>
            </a:xfrm>
            <a:custGeom>
              <a:avLst/>
              <a:gdLst>
                <a:gd name="T0" fmla="*/ 93 w 108"/>
                <a:gd name="T1" fmla="*/ 4 h 208"/>
                <a:gd name="T2" fmla="*/ 85 w 108"/>
                <a:gd name="T3" fmla="*/ 12 h 208"/>
                <a:gd name="T4" fmla="*/ 79 w 108"/>
                <a:gd name="T5" fmla="*/ 18 h 208"/>
                <a:gd name="T6" fmla="*/ 68 w 108"/>
                <a:gd name="T7" fmla="*/ 27 h 208"/>
                <a:gd name="T8" fmla="*/ 66 w 108"/>
                <a:gd name="T9" fmla="*/ 35 h 208"/>
                <a:gd name="T10" fmla="*/ 65 w 108"/>
                <a:gd name="T11" fmla="*/ 47 h 208"/>
                <a:gd name="T12" fmla="*/ 54 w 108"/>
                <a:gd name="T13" fmla="*/ 62 h 208"/>
                <a:gd name="T14" fmla="*/ 52 w 108"/>
                <a:gd name="T15" fmla="*/ 66 h 208"/>
                <a:gd name="T16" fmla="*/ 45 w 108"/>
                <a:gd name="T17" fmla="*/ 84 h 208"/>
                <a:gd name="T18" fmla="*/ 43 w 108"/>
                <a:gd name="T19" fmla="*/ 87 h 208"/>
                <a:gd name="T20" fmla="*/ 41 w 108"/>
                <a:gd name="T21" fmla="*/ 102 h 208"/>
                <a:gd name="T22" fmla="*/ 31 w 108"/>
                <a:gd name="T23" fmla="*/ 121 h 208"/>
                <a:gd name="T24" fmla="*/ 29 w 108"/>
                <a:gd name="T25" fmla="*/ 125 h 208"/>
                <a:gd name="T26" fmla="*/ 23 w 108"/>
                <a:gd name="T27" fmla="*/ 139 h 208"/>
                <a:gd name="T28" fmla="*/ 18 w 108"/>
                <a:gd name="T29" fmla="*/ 149 h 208"/>
                <a:gd name="T30" fmla="*/ 13 w 108"/>
                <a:gd name="T31" fmla="*/ 162 h 208"/>
                <a:gd name="T32" fmla="*/ 12 w 108"/>
                <a:gd name="T33" fmla="*/ 173 h 208"/>
                <a:gd name="T34" fmla="*/ 0 w 108"/>
                <a:gd name="T35" fmla="*/ 185 h 208"/>
                <a:gd name="T36" fmla="*/ 12 w 108"/>
                <a:gd name="T37" fmla="*/ 194 h 208"/>
                <a:gd name="T38" fmla="*/ 13 w 108"/>
                <a:gd name="T39" fmla="*/ 191 h 208"/>
                <a:gd name="T40" fmla="*/ 14 w 108"/>
                <a:gd name="T41" fmla="*/ 179 h 208"/>
                <a:gd name="T42" fmla="*/ 16 w 108"/>
                <a:gd name="T43" fmla="*/ 175 h 208"/>
                <a:gd name="T44" fmla="*/ 20 w 108"/>
                <a:gd name="T45" fmla="*/ 173 h 208"/>
                <a:gd name="T46" fmla="*/ 22 w 108"/>
                <a:gd name="T47" fmla="*/ 164 h 208"/>
                <a:gd name="T48" fmla="*/ 25 w 108"/>
                <a:gd name="T49" fmla="*/ 160 h 208"/>
                <a:gd name="T50" fmla="*/ 27 w 108"/>
                <a:gd name="T51" fmla="*/ 151 h 208"/>
                <a:gd name="T52" fmla="*/ 31 w 108"/>
                <a:gd name="T53" fmla="*/ 149 h 208"/>
                <a:gd name="T54" fmla="*/ 33 w 108"/>
                <a:gd name="T55" fmla="*/ 139 h 208"/>
                <a:gd name="T56" fmla="*/ 37 w 108"/>
                <a:gd name="T57" fmla="*/ 137 h 208"/>
                <a:gd name="T58" fmla="*/ 38 w 108"/>
                <a:gd name="T59" fmla="*/ 125 h 208"/>
                <a:gd name="T60" fmla="*/ 39 w 108"/>
                <a:gd name="T61" fmla="*/ 121 h 208"/>
                <a:gd name="T62" fmla="*/ 41 w 108"/>
                <a:gd name="T63" fmla="*/ 118 h 208"/>
                <a:gd name="T64" fmla="*/ 45 w 108"/>
                <a:gd name="T65" fmla="*/ 115 h 208"/>
                <a:gd name="T66" fmla="*/ 47 w 108"/>
                <a:gd name="T67" fmla="*/ 112 h 208"/>
                <a:gd name="T68" fmla="*/ 48 w 108"/>
                <a:gd name="T69" fmla="*/ 98 h 208"/>
                <a:gd name="T70" fmla="*/ 48 w 108"/>
                <a:gd name="T71" fmla="*/ 98 h 208"/>
                <a:gd name="T72" fmla="*/ 54 w 108"/>
                <a:gd name="T73" fmla="*/ 91 h 208"/>
                <a:gd name="T74" fmla="*/ 56 w 108"/>
                <a:gd name="T75" fmla="*/ 87 h 208"/>
                <a:gd name="T76" fmla="*/ 58 w 108"/>
                <a:gd name="T77" fmla="*/ 75 h 208"/>
                <a:gd name="T78" fmla="*/ 60 w 108"/>
                <a:gd name="T79" fmla="*/ 71 h 208"/>
                <a:gd name="T80" fmla="*/ 60 w 108"/>
                <a:gd name="T81" fmla="*/ 73 h 208"/>
                <a:gd name="T82" fmla="*/ 62 w 108"/>
                <a:gd name="T83" fmla="*/ 68 h 208"/>
                <a:gd name="T84" fmla="*/ 66 w 108"/>
                <a:gd name="T85" fmla="*/ 62 h 208"/>
                <a:gd name="T86" fmla="*/ 68 w 108"/>
                <a:gd name="T87" fmla="*/ 51 h 208"/>
                <a:gd name="T88" fmla="*/ 70 w 108"/>
                <a:gd name="T89" fmla="*/ 48 h 208"/>
                <a:gd name="T90" fmla="*/ 73 w 108"/>
                <a:gd name="T91" fmla="*/ 47 h 208"/>
                <a:gd name="T92" fmla="*/ 75 w 108"/>
                <a:gd name="T93" fmla="*/ 37 h 208"/>
                <a:gd name="T94" fmla="*/ 75 w 108"/>
                <a:gd name="T95" fmla="*/ 39 h 208"/>
                <a:gd name="T96" fmla="*/ 77 w 108"/>
                <a:gd name="T97" fmla="*/ 35 h 208"/>
                <a:gd name="T98" fmla="*/ 83 w 108"/>
                <a:gd name="T99" fmla="*/ 29 h 208"/>
                <a:gd name="T100" fmla="*/ 85 w 108"/>
                <a:gd name="T101" fmla="*/ 27 h 208"/>
                <a:gd name="T102" fmla="*/ 87 w 108"/>
                <a:gd name="T103" fmla="*/ 25 h 208"/>
                <a:gd name="T104" fmla="*/ 88 w 108"/>
                <a:gd name="T105" fmla="*/ 21 h 208"/>
                <a:gd name="T106" fmla="*/ 91 w 108"/>
                <a:gd name="T107" fmla="*/ 17 h 208"/>
                <a:gd name="T108" fmla="*/ 98 w 108"/>
                <a:gd name="T109" fmla="*/ 14 h 208"/>
                <a:gd name="T110" fmla="*/ 100 w 108"/>
                <a:gd name="T111" fmla="*/ 12 h 208"/>
                <a:gd name="T112" fmla="*/ 96 w 108"/>
                <a:gd name="T113" fmla="*/ 0 h 20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08" h="208">
                  <a:moveTo>
                    <a:pt x="104" y="0"/>
                  </a:moveTo>
                  <a:lnTo>
                    <a:pt x="101" y="0"/>
                  </a:lnTo>
                  <a:lnTo>
                    <a:pt x="97" y="4"/>
                  </a:lnTo>
                  <a:lnTo>
                    <a:pt x="97" y="8"/>
                  </a:lnTo>
                  <a:lnTo>
                    <a:pt x="102" y="2"/>
                  </a:lnTo>
                  <a:lnTo>
                    <a:pt x="99" y="2"/>
                  </a:lnTo>
                  <a:lnTo>
                    <a:pt x="95" y="6"/>
                  </a:lnTo>
                  <a:lnTo>
                    <a:pt x="95" y="10"/>
                  </a:lnTo>
                  <a:lnTo>
                    <a:pt x="101" y="4"/>
                  </a:lnTo>
                  <a:lnTo>
                    <a:pt x="97" y="4"/>
                  </a:lnTo>
                  <a:lnTo>
                    <a:pt x="93" y="8"/>
                  </a:lnTo>
                  <a:lnTo>
                    <a:pt x="97" y="6"/>
                  </a:lnTo>
                  <a:lnTo>
                    <a:pt x="93" y="6"/>
                  </a:lnTo>
                  <a:lnTo>
                    <a:pt x="89" y="10"/>
                  </a:lnTo>
                  <a:lnTo>
                    <a:pt x="89" y="14"/>
                  </a:lnTo>
                  <a:lnTo>
                    <a:pt x="91" y="10"/>
                  </a:lnTo>
                  <a:lnTo>
                    <a:pt x="87" y="14"/>
                  </a:lnTo>
                  <a:lnTo>
                    <a:pt x="91" y="12"/>
                  </a:lnTo>
                  <a:lnTo>
                    <a:pt x="87" y="12"/>
                  </a:lnTo>
                  <a:lnTo>
                    <a:pt x="83" y="16"/>
                  </a:lnTo>
                  <a:lnTo>
                    <a:pt x="83" y="22"/>
                  </a:lnTo>
                  <a:lnTo>
                    <a:pt x="89" y="16"/>
                  </a:lnTo>
                  <a:lnTo>
                    <a:pt x="85" y="16"/>
                  </a:lnTo>
                  <a:lnTo>
                    <a:pt x="81" y="20"/>
                  </a:lnTo>
                  <a:lnTo>
                    <a:pt x="79" y="22"/>
                  </a:lnTo>
                  <a:lnTo>
                    <a:pt x="79" y="25"/>
                  </a:lnTo>
                  <a:lnTo>
                    <a:pt x="85" y="20"/>
                  </a:lnTo>
                  <a:lnTo>
                    <a:pt x="81" y="20"/>
                  </a:lnTo>
                  <a:lnTo>
                    <a:pt x="77" y="23"/>
                  </a:lnTo>
                  <a:lnTo>
                    <a:pt x="77" y="27"/>
                  </a:lnTo>
                  <a:lnTo>
                    <a:pt x="79" y="23"/>
                  </a:lnTo>
                  <a:lnTo>
                    <a:pt x="76" y="27"/>
                  </a:lnTo>
                  <a:lnTo>
                    <a:pt x="76" y="31"/>
                  </a:lnTo>
                  <a:lnTo>
                    <a:pt x="81" y="25"/>
                  </a:lnTo>
                  <a:lnTo>
                    <a:pt x="77" y="25"/>
                  </a:lnTo>
                  <a:lnTo>
                    <a:pt x="74" y="29"/>
                  </a:lnTo>
                  <a:lnTo>
                    <a:pt x="74" y="35"/>
                  </a:lnTo>
                  <a:lnTo>
                    <a:pt x="79" y="29"/>
                  </a:lnTo>
                  <a:lnTo>
                    <a:pt x="76" y="29"/>
                  </a:lnTo>
                  <a:lnTo>
                    <a:pt x="72" y="33"/>
                  </a:lnTo>
                  <a:lnTo>
                    <a:pt x="72" y="37"/>
                  </a:lnTo>
                  <a:lnTo>
                    <a:pt x="74" y="33"/>
                  </a:lnTo>
                  <a:lnTo>
                    <a:pt x="70" y="37"/>
                  </a:lnTo>
                  <a:lnTo>
                    <a:pt x="70" y="41"/>
                  </a:lnTo>
                  <a:lnTo>
                    <a:pt x="72" y="37"/>
                  </a:lnTo>
                  <a:lnTo>
                    <a:pt x="68" y="41"/>
                  </a:lnTo>
                  <a:lnTo>
                    <a:pt x="68" y="45"/>
                  </a:lnTo>
                  <a:lnTo>
                    <a:pt x="70" y="41"/>
                  </a:lnTo>
                  <a:lnTo>
                    <a:pt x="66" y="45"/>
                  </a:lnTo>
                  <a:lnTo>
                    <a:pt x="66" y="49"/>
                  </a:lnTo>
                  <a:lnTo>
                    <a:pt x="68" y="45"/>
                  </a:lnTo>
                  <a:lnTo>
                    <a:pt x="64" y="49"/>
                  </a:lnTo>
                  <a:lnTo>
                    <a:pt x="64" y="54"/>
                  </a:lnTo>
                  <a:lnTo>
                    <a:pt x="70" y="49"/>
                  </a:lnTo>
                  <a:lnTo>
                    <a:pt x="66" y="49"/>
                  </a:lnTo>
                  <a:lnTo>
                    <a:pt x="62" y="52"/>
                  </a:lnTo>
                  <a:lnTo>
                    <a:pt x="62" y="56"/>
                  </a:lnTo>
                  <a:lnTo>
                    <a:pt x="64" y="52"/>
                  </a:lnTo>
                  <a:lnTo>
                    <a:pt x="60" y="56"/>
                  </a:lnTo>
                  <a:lnTo>
                    <a:pt x="60" y="62"/>
                  </a:lnTo>
                  <a:lnTo>
                    <a:pt x="62" y="58"/>
                  </a:lnTo>
                  <a:lnTo>
                    <a:pt x="58" y="62"/>
                  </a:lnTo>
                  <a:lnTo>
                    <a:pt x="58" y="66"/>
                  </a:lnTo>
                  <a:lnTo>
                    <a:pt x="64" y="60"/>
                  </a:lnTo>
                  <a:lnTo>
                    <a:pt x="60" y="60"/>
                  </a:lnTo>
                  <a:lnTo>
                    <a:pt x="56" y="64"/>
                  </a:lnTo>
                  <a:lnTo>
                    <a:pt x="56" y="72"/>
                  </a:lnTo>
                  <a:lnTo>
                    <a:pt x="62" y="66"/>
                  </a:lnTo>
                  <a:lnTo>
                    <a:pt x="58" y="66"/>
                  </a:lnTo>
                  <a:lnTo>
                    <a:pt x="54" y="70"/>
                  </a:lnTo>
                  <a:lnTo>
                    <a:pt x="54" y="74"/>
                  </a:lnTo>
                  <a:lnTo>
                    <a:pt x="56" y="70"/>
                  </a:lnTo>
                  <a:lnTo>
                    <a:pt x="52" y="74"/>
                  </a:lnTo>
                  <a:lnTo>
                    <a:pt x="52" y="79"/>
                  </a:lnTo>
                  <a:lnTo>
                    <a:pt x="58" y="74"/>
                  </a:lnTo>
                  <a:lnTo>
                    <a:pt x="54" y="74"/>
                  </a:lnTo>
                  <a:lnTo>
                    <a:pt x="51" y="77"/>
                  </a:lnTo>
                  <a:lnTo>
                    <a:pt x="51" y="83"/>
                  </a:lnTo>
                  <a:lnTo>
                    <a:pt x="52" y="79"/>
                  </a:lnTo>
                  <a:lnTo>
                    <a:pt x="49" y="83"/>
                  </a:lnTo>
                  <a:lnTo>
                    <a:pt x="49" y="89"/>
                  </a:lnTo>
                  <a:lnTo>
                    <a:pt x="54" y="83"/>
                  </a:lnTo>
                  <a:lnTo>
                    <a:pt x="51" y="83"/>
                  </a:lnTo>
                  <a:lnTo>
                    <a:pt x="47" y="87"/>
                  </a:lnTo>
                  <a:lnTo>
                    <a:pt x="47" y="93"/>
                  </a:lnTo>
                  <a:lnTo>
                    <a:pt x="49" y="89"/>
                  </a:lnTo>
                  <a:lnTo>
                    <a:pt x="45" y="93"/>
                  </a:lnTo>
                  <a:lnTo>
                    <a:pt x="45" y="99"/>
                  </a:lnTo>
                  <a:lnTo>
                    <a:pt x="51" y="93"/>
                  </a:lnTo>
                  <a:lnTo>
                    <a:pt x="47" y="93"/>
                  </a:lnTo>
                  <a:lnTo>
                    <a:pt x="43" y="97"/>
                  </a:lnTo>
                  <a:lnTo>
                    <a:pt x="43" y="102"/>
                  </a:lnTo>
                  <a:lnTo>
                    <a:pt x="45" y="99"/>
                  </a:lnTo>
                  <a:lnTo>
                    <a:pt x="41" y="102"/>
                  </a:lnTo>
                  <a:lnTo>
                    <a:pt x="41" y="108"/>
                  </a:lnTo>
                  <a:lnTo>
                    <a:pt x="43" y="104"/>
                  </a:lnTo>
                  <a:lnTo>
                    <a:pt x="39" y="108"/>
                  </a:lnTo>
                  <a:lnTo>
                    <a:pt x="39" y="114"/>
                  </a:lnTo>
                  <a:lnTo>
                    <a:pt x="45" y="108"/>
                  </a:lnTo>
                  <a:lnTo>
                    <a:pt x="41" y="108"/>
                  </a:lnTo>
                  <a:lnTo>
                    <a:pt x="37" y="112"/>
                  </a:lnTo>
                  <a:lnTo>
                    <a:pt x="37" y="118"/>
                  </a:lnTo>
                  <a:lnTo>
                    <a:pt x="39" y="114"/>
                  </a:lnTo>
                  <a:lnTo>
                    <a:pt x="35" y="118"/>
                  </a:lnTo>
                  <a:lnTo>
                    <a:pt x="35" y="124"/>
                  </a:lnTo>
                  <a:lnTo>
                    <a:pt x="37" y="120"/>
                  </a:lnTo>
                  <a:lnTo>
                    <a:pt x="33" y="124"/>
                  </a:lnTo>
                  <a:lnTo>
                    <a:pt x="33" y="129"/>
                  </a:lnTo>
                  <a:lnTo>
                    <a:pt x="39" y="124"/>
                  </a:lnTo>
                  <a:lnTo>
                    <a:pt x="35" y="124"/>
                  </a:lnTo>
                  <a:lnTo>
                    <a:pt x="31" y="127"/>
                  </a:lnTo>
                  <a:lnTo>
                    <a:pt x="31" y="133"/>
                  </a:lnTo>
                  <a:lnTo>
                    <a:pt x="37" y="127"/>
                  </a:lnTo>
                  <a:lnTo>
                    <a:pt x="33" y="127"/>
                  </a:lnTo>
                  <a:lnTo>
                    <a:pt x="29" y="131"/>
                  </a:lnTo>
                  <a:lnTo>
                    <a:pt x="29" y="137"/>
                  </a:lnTo>
                  <a:lnTo>
                    <a:pt x="31" y="133"/>
                  </a:lnTo>
                  <a:lnTo>
                    <a:pt x="27" y="137"/>
                  </a:lnTo>
                  <a:lnTo>
                    <a:pt x="27" y="141"/>
                  </a:lnTo>
                  <a:lnTo>
                    <a:pt x="29" y="137"/>
                  </a:lnTo>
                  <a:lnTo>
                    <a:pt x="25" y="141"/>
                  </a:lnTo>
                  <a:lnTo>
                    <a:pt x="25" y="145"/>
                  </a:lnTo>
                  <a:lnTo>
                    <a:pt x="27" y="141"/>
                  </a:lnTo>
                  <a:lnTo>
                    <a:pt x="24" y="145"/>
                  </a:lnTo>
                  <a:lnTo>
                    <a:pt x="24" y="151"/>
                  </a:lnTo>
                  <a:lnTo>
                    <a:pt x="25" y="147"/>
                  </a:lnTo>
                  <a:lnTo>
                    <a:pt x="22" y="151"/>
                  </a:lnTo>
                  <a:lnTo>
                    <a:pt x="22" y="154"/>
                  </a:lnTo>
                  <a:lnTo>
                    <a:pt x="24" y="151"/>
                  </a:lnTo>
                  <a:lnTo>
                    <a:pt x="20" y="154"/>
                  </a:lnTo>
                  <a:lnTo>
                    <a:pt x="20" y="158"/>
                  </a:lnTo>
                  <a:lnTo>
                    <a:pt x="22" y="154"/>
                  </a:lnTo>
                  <a:lnTo>
                    <a:pt x="18" y="158"/>
                  </a:lnTo>
                  <a:lnTo>
                    <a:pt x="18" y="162"/>
                  </a:lnTo>
                  <a:lnTo>
                    <a:pt x="20" y="158"/>
                  </a:lnTo>
                  <a:lnTo>
                    <a:pt x="16" y="162"/>
                  </a:lnTo>
                  <a:lnTo>
                    <a:pt x="16" y="166"/>
                  </a:lnTo>
                  <a:lnTo>
                    <a:pt x="18" y="162"/>
                  </a:lnTo>
                  <a:lnTo>
                    <a:pt x="14" y="166"/>
                  </a:lnTo>
                  <a:lnTo>
                    <a:pt x="14" y="172"/>
                  </a:lnTo>
                  <a:lnTo>
                    <a:pt x="16" y="168"/>
                  </a:lnTo>
                  <a:lnTo>
                    <a:pt x="12" y="172"/>
                  </a:lnTo>
                  <a:lnTo>
                    <a:pt x="12" y="176"/>
                  </a:lnTo>
                  <a:lnTo>
                    <a:pt x="14" y="172"/>
                  </a:lnTo>
                  <a:lnTo>
                    <a:pt x="10" y="176"/>
                  </a:lnTo>
                  <a:lnTo>
                    <a:pt x="10" y="179"/>
                  </a:lnTo>
                  <a:lnTo>
                    <a:pt x="12" y="176"/>
                  </a:lnTo>
                  <a:lnTo>
                    <a:pt x="8" y="179"/>
                  </a:lnTo>
                  <a:lnTo>
                    <a:pt x="8" y="183"/>
                  </a:lnTo>
                  <a:lnTo>
                    <a:pt x="10" y="179"/>
                  </a:lnTo>
                  <a:lnTo>
                    <a:pt x="6" y="183"/>
                  </a:lnTo>
                  <a:lnTo>
                    <a:pt x="6" y="189"/>
                  </a:lnTo>
                  <a:lnTo>
                    <a:pt x="12" y="183"/>
                  </a:lnTo>
                  <a:lnTo>
                    <a:pt x="8" y="183"/>
                  </a:lnTo>
                  <a:lnTo>
                    <a:pt x="4" y="187"/>
                  </a:lnTo>
                  <a:lnTo>
                    <a:pt x="4" y="193"/>
                  </a:lnTo>
                  <a:lnTo>
                    <a:pt x="6" y="189"/>
                  </a:lnTo>
                  <a:lnTo>
                    <a:pt x="2" y="193"/>
                  </a:lnTo>
                  <a:lnTo>
                    <a:pt x="2" y="199"/>
                  </a:lnTo>
                  <a:lnTo>
                    <a:pt x="8" y="193"/>
                  </a:lnTo>
                  <a:lnTo>
                    <a:pt x="4" y="193"/>
                  </a:lnTo>
                  <a:lnTo>
                    <a:pt x="0" y="197"/>
                  </a:lnTo>
                  <a:lnTo>
                    <a:pt x="0" y="203"/>
                  </a:lnTo>
                  <a:lnTo>
                    <a:pt x="6" y="197"/>
                  </a:lnTo>
                  <a:lnTo>
                    <a:pt x="10" y="203"/>
                  </a:lnTo>
                  <a:lnTo>
                    <a:pt x="4" y="208"/>
                  </a:lnTo>
                  <a:lnTo>
                    <a:pt x="6" y="208"/>
                  </a:lnTo>
                  <a:lnTo>
                    <a:pt x="8" y="208"/>
                  </a:lnTo>
                  <a:lnTo>
                    <a:pt x="10" y="208"/>
                  </a:lnTo>
                  <a:lnTo>
                    <a:pt x="10" y="206"/>
                  </a:lnTo>
                  <a:lnTo>
                    <a:pt x="12" y="206"/>
                  </a:lnTo>
                  <a:lnTo>
                    <a:pt x="12" y="204"/>
                  </a:lnTo>
                  <a:lnTo>
                    <a:pt x="12" y="203"/>
                  </a:lnTo>
                  <a:lnTo>
                    <a:pt x="12" y="199"/>
                  </a:lnTo>
                  <a:lnTo>
                    <a:pt x="6" y="204"/>
                  </a:lnTo>
                  <a:lnTo>
                    <a:pt x="8" y="204"/>
                  </a:lnTo>
                  <a:lnTo>
                    <a:pt x="10" y="204"/>
                  </a:lnTo>
                  <a:lnTo>
                    <a:pt x="12" y="204"/>
                  </a:lnTo>
                  <a:lnTo>
                    <a:pt x="12" y="203"/>
                  </a:lnTo>
                  <a:lnTo>
                    <a:pt x="14" y="203"/>
                  </a:lnTo>
                  <a:lnTo>
                    <a:pt x="14" y="201"/>
                  </a:lnTo>
                  <a:lnTo>
                    <a:pt x="14" y="199"/>
                  </a:lnTo>
                  <a:lnTo>
                    <a:pt x="14" y="195"/>
                  </a:lnTo>
                  <a:lnTo>
                    <a:pt x="12" y="199"/>
                  </a:lnTo>
                  <a:lnTo>
                    <a:pt x="14" y="197"/>
                  </a:lnTo>
                  <a:lnTo>
                    <a:pt x="16" y="197"/>
                  </a:lnTo>
                  <a:lnTo>
                    <a:pt x="16" y="195"/>
                  </a:lnTo>
                  <a:lnTo>
                    <a:pt x="16" y="193"/>
                  </a:lnTo>
                  <a:lnTo>
                    <a:pt x="16" y="189"/>
                  </a:lnTo>
                  <a:lnTo>
                    <a:pt x="10" y="195"/>
                  </a:lnTo>
                  <a:lnTo>
                    <a:pt x="12" y="195"/>
                  </a:lnTo>
                  <a:lnTo>
                    <a:pt x="14" y="195"/>
                  </a:lnTo>
                  <a:lnTo>
                    <a:pt x="16" y="195"/>
                  </a:lnTo>
                  <a:lnTo>
                    <a:pt x="16" y="193"/>
                  </a:lnTo>
                  <a:lnTo>
                    <a:pt x="18" y="193"/>
                  </a:lnTo>
                  <a:lnTo>
                    <a:pt x="18" y="191"/>
                  </a:lnTo>
                  <a:lnTo>
                    <a:pt x="18" y="189"/>
                  </a:lnTo>
                  <a:lnTo>
                    <a:pt x="18" y="185"/>
                  </a:lnTo>
                  <a:lnTo>
                    <a:pt x="16" y="189"/>
                  </a:lnTo>
                  <a:lnTo>
                    <a:pt x="18" y="187"/>
                  </a:lnTo>
                  <a:lnTo>
                    <a:pt x="20" y="187"/>
                  </a:lnTo>
                  <a:lnTo>
                    <a:pt x="20" y="185"/>
                  </a:lnTo>
                  <a:lnTo>
                    <a:pt x="20" y="183"/>
                  </a:lnTo>
                  <a:lnTo>
                    <a:pt x="20" y="181"/>
                  </a:lnTo>
                  <a:lnTo>
                    <a:pt x="18" y="185"/>
                  </a:lnTo>
                  <a:lnTo>
                    <a:pt x="20" y="183"/>
                  </a:lnTo>
                  <a:lnTo>
                    <a:pt x="22" y="183"/>
                  </a:lnTo>
                  <a:lnTo>
                    <a:pt x="22" y="181"/>
                  </a:lnTo>
                  <a:lnTo>
                    <a:pt x="22" y="179"/>
                  </a:lnTo>
                  <a:lnTo>
                    <a:pt x="22" y="177"/>
                  </a:lnTo>
                  <a:lnTo>
                    <a:pt x="20" y="181"/>
                  </a:lnTo>
                  <a:lnTo>
                    <a:pt x="22" y="179"/>
                  </a:lnTo>
                  <a:lnTo>
                    <a:pt x="24" y="179"/>
                  </a:lnTo>
                  <a:lnTo>
                    <a:pt x="24" y="177"/>
                  </a:lnTo>
                  <a:lnTo>
                    <a:pt x="24" y="176"/>
                  </a:lnTo>
                  <a:lnTo>
                    <a:pt x="24" y="174"/>
                  </a:lnTo>
                  <a:lnTo>
                    <a:pt x="22" y="177"/>
                  </a:lnTo>
                  <a:lnTo>
                    <a:pt x="24" y="176"/>
                  </a:lnTo>
                  <a:lnTo>
                    <a:pt x="25" y="176"/>
                  </a:lnTo>
                  <a:lnTo>
                    <a:pt x="25" y="174"/>
                  </a:lnTo>
                  <a:lnTo>
                    <a:pt x="25" y="172"/>
                  </a:lnTo>
                  <a:lnTo>
                    <a:pt x="25" y="168"/>
                  </a:lnTo>
                  <a:lnTo>
                    <a:pt x="24" y="172"/>
                  </a:lnTo>
                  <a:lnTo>
                    <a:pt x="25" y="170"/>
                  </a:lnTo>
                  <a:lnTo>
                    <a:pt x="27" y="170"/>
                  </a:lnTo>
                  <a:lnTo>
                    <a:pt x="27" y="168"/>
                  </a:lnTo>
                  <a:lnTo>
                    <a:pt x="27" y="166"/>
                  </a:lnTo>
                  <a:lnTo>
                    <a:pt x="27" y="164"/>
                  </a:lnTo>
                  <a:lnTo>
                    <a:pt x="25" y="168"/>
                  </a:lnTo>
                  <a:lnTo>
                    <a:pt x="27" y="166"/>
                  </a:lnTo>
                  <a:lnTo>
                    <a:pt x="29" y="166"/>
                  </a:lnTo>
                  <a:lnTo>
                    <a:pt x="29" y="164"/>
                  </a:lnTo>
                  <a:lnTo>
                    <a:pt x="29" y="162"/>
                  </a:lnTo>
                  <a:lnTo>
                    <a:pt x="29" y="160"/>
                  </a:lnTo>
                  <a:lnTo>
                    <a:pt x="27" y="164"/>
                  </a:lnTo>
                  <a:lnTo>
                    <a:pt x="29" y="162"/>
                  </a:lnTo>
                  <a:lnTo>
                    <a:pt x="31" y="162"/>
                  </a:lnTo>
                  <a:lnTo>
                    <a:pt x="31" y="160"/>
                  </a:lnTo>
                  <a:lnTo>
                    <a:pt x="31" y="158"/>
                  </a:lnTo>
                  <a:lnTo>
                    <a:pt x="31" y="156"/>
                  </a:lnTo>
                  <a:lnTo>
                    <a:pt x="29" y="160"/>
                  </a:lnTo>
                  <a:lnTo>
                    <a:pt x="31" y="158"/>
                  </a:lnTo>
                  <a:lnTo>
                    <a:pt x="33" y="158"/>
                  </a:lnTo>
                  <a:lnTo>
                    <a:pt x="33" y="156"/>
                  </a:lnTo>
                  <a:lnTo>
                    <a:pt x="33" y="154"/>
                  </a:lnTo>
                  <a:lnTo>
                    <a:pt x="33" y="152"/>
                  </a:lnTo>
                  <a:lnTo>
                    <a:pt x="31" y="156"/>
                  </a:lnTo>
                  <a:lnTo>
                    <a:pt x="33" y="154"/>
                  </a:lnTo>
                  <a:lnTo>
                    <a:pt x="35" y="154"/>
                  </a:lnTo>
                  <a:lnTo>
                    <a:pt x="35" y="152"/>
                  </a:lnTo>
                  <a:lnTo>
                    <a:pt x="35" y="151"/>
                  </a:lnTo>
                  <a:lnTo>
                    <a:pt x="35" y="147"/>
                  </a:lnTo>
                  <a:lnTo>
                    <a:pt x="33" y="151"/>
                  </a:lnTo>
                  <a:lnTo>
                    <a:pt x="35" y="149"/>
                  </a:lnTo>
                  <a:lnTo>
                    <a:pt x="37" y="149"/>
                  </a:lnTo>
                  <a:lnTo>
                    <a:pt x="37" y="147"/>
                  </a:lnTo>
                  <a:lnTo>
                    <a:pt x="37" y="145"/>
                  </a:lnTo>
                  <a:lnTo>
                    <a:pt x="37" y="143"/>
                  </a:lnTo>
                  <a:lnTo>
                    <a:pt x="35" y="147"/>
                  </a:lnTo>
                  <a:lnTo>
                    <a:pt x="37" y="145"/>
                  </a:lnTo>
                  <a:lnTo>
                    <a:pt x="39" y="145"/>
                  </a:lnTo>
                  <a:lnTo>
                    <a:pt x="39" y="143"/>
                  </a:lnTo>
                  <a:lnTo>
                    <a:pt x="39" y="141"/>
                  </a:lnTo>
                  <a:lnTo>
                    <a:pt x="39" y="139"/>
                  </a:lnTo>
                  <a:lnTo>
                    <a:pt x="37" y="143"/>
                  </a:lnTo>
                  <a:lnTo>
                    <a:pt x="39" y="141"/>
                  </a:lnTo>
                  <a:lnTo>
                    <a:pt x="41" y="141"/>
                  </a:lnTo>
                  <a:lnTo>
                    <a:pt x="41" y="139"/>
                  </a:lnTo>
                  <a:lnTo>
                    <a:pt x="41" y="137"/>
                  </a:lnTo>
                  <a:lnTo>
                    <a:pt x="41" y="133"/>
                  </a:lnTo>
                  <a:lnTo>
                    <a:pt x="35" y="139"/>
                  </a:lnTo>
                  <a:lnTo>
                    <a:pt x="37" y="139"/>
                  </a:lnTo>
                  <a:lnTo>
                    <a:pt x="39" y="139"/>
                  </a:lnTo>
                  <a:lnTo>
                    <a:pt x="41" y="139"/>
                  </a:lnTo>
                  <a:lnTo>
                    <a:pt x="41" y="137"/>
                  </a:lnTo>
                  <a:lnTo>
                    <a:pt x="43" y="137"/>
                  </a:lnTo>
                  <a:lnTo>
                    <a:pt x="43" y="135"/>
                  </a:lnTo>
                  <a:lnTo>
                    <a:pt x="43" y="133"/>
                  </a:lnTo>
                  <a:lnTo>
                    <a:pt x="43" y="129"/>
                  </a:lnTo>
                  <a:lnTo>
                    <a:pt x="37" y="135"/>
                  </a:lnTo>
                  <a:lnTo>
                    <a:pt x="39" y="135"/>
                  </a:lnTo>
                  <a:lnTo>
                    <a:pt x="41" y="135"/>
                  </a:lnTo>
                  <a:lnTo>
                    <a:pt x="43" y="135"/>
                  </a:lnTo>
                  <a:lnTo>
                    <a:pt x="43" y="133"/>
                  </a:lnTo>
                  <a:lnTo>
                    <a:pt x="45" y="133"/>
                  </a:lnTo>
                  <a:lnTo>
                    <a:pt x="45" y="131"/>
                  </a:lnTo>
                  <a:lnTo>
                    <a:pt x="45" y="129"/>
                  </a:lnTo>
                  <a:lnTo>
                    <a:pt x="45" y="126"/>
                  </a:lnTo>
                  <a:lnTo>
                    <a:pt x="43" y="129"/>
                  </a:lnTo>
                  <a:lnTo>
                    <a:pt x="45" y="127"/>
                  </a:lnTo>
                  <a:lnTo>
                    <a:pt x="47" y="127"/>
                  </a:lnTo>
                  <a:lnTo>
                    <a:pt x="47" y="126"/>
                  </a:lnTo>
                  <a:lnTo>
                    <a:pt x="47" y="124"/>
                  </a:lnTo>
                  <a:lnTo>
                    <a:pt x="47" y="120"/>
                  </a:lnTo>
                  <a:lnTo>
                    <a:pt x="45" y="124"/>
                  </a:lnTo>
                  <a:lnTo>
                    <a:pt x="47" y="122"/>
                  </a:lnTo>
                  <a:lnTo>
                    <a:pt x="49" y="122"/>
                  </a:lnTo>
                  <a:lnTo>
                    <a:pt x="49" y="120"/>
                  </a:lnTo>
                  <a:lnTo>
                    <a:pt x="49" y="118"/>
                  </a:lnTo>
                  <a:lnTo>
                    <a:pt x="49" y="114"/>
                  </a:lnTo>
                  <a:lnTo>
                    <a:pt x="43" y="120"/>
                  </a:lnTo>
                  <a:lnTo>
                    <a:pt x="45" y="120"/>
                  </a:lnTo>
                  <a:lnTo>
                    <a:pt x="47" y="120"/>
                  </a:lnTo>
                  <a:lnTo>
                    <a:pt x="49" y="120"/>
                  </a:lnTo>
                  <a:lnTo>
                    <a:pt x="49" y="118"/>
                  </a:lnTo>
                  <a:lnTo>
                    <a:pt x="51" y="118"/>
                  </a:lnTo>
                  <a:lnTo>
                    <a:pt x="51" y="116"/>
                  </a:lnTo>
                  <a:lnTo>
                    <a:pt x="51" y="114"/>
                  </a:lnTo>
                  <a:lnTo>
                    <a:pt x="51" y="110"/>
                  </a:lnTo>
                  <a:lnTo>
                    <a:pt x="49" y="114"/>
                  </a:lnTo>
                  <a:lnTo>
                    <a:pt x="51" y="112"/>
                  </a:lnTo>
                  <a:lnTo>
                    <a:pt x="52" y="112"/>
                  </a:lnTo>
                  <a:lnTo>
                    <a:pt x="52" y="110"/>
                  </a:lnTo>
                  <a:lnTo>
                    <a:pt x="52" y="108"/>
                  </a:lnTo>
                  <a:lnTo>
                    <a:pt x="52" y="104"/>
                  </a:lnTo>
                  <a:lnTo>
                    <a:pt x="51" y="108"/>
                  </a:lnTo>
                  <a:lnTo>
                    <a:pt x="52" y="106"/>
                  </a:lnTo>
                  <a:lnTo>
                    <a:pt x="54" y="106"/>
                  </a:lnTo>
                  <a:lnTo>
                    <a:pt x="54" y="104"/>
                  </a:lnTo>
                  <a:lnTo>
                    <a:pt x="54" y="102"/>
                  </a:lnTo>
                  <a:lnTo>
                    <a:pt x="54" y="99"/>
                  </a:lnTo>
                  <a:lnTo>
                    <a:pt x="49" y="104"/>
                  </a:lnTo>
                  <a:lnTo>
                    <a:pt x="51" y="104"/>
                  </a:lnTo>
                  <a:lnTo>
                    <a:pt x="52" y="104"/>
                  </a:lnTo>
                  <a:lnTo>
                    <a:pt x="54" y="104"/>
                  </a:lnTo>
                  <a:lnTo>
                    <a:pt x="54" y="102"/>
                  </a:lnTo>
                  <a:lnTo>
                    <a:pt x="56" y="102"/>
                  </a:lnTo>
                  <a:lnTo>
                    <a:pt x="56" y="100"/>
                  </a:lnTo>
                  <a:lnTo>
                    <a:pt x="56" y="99"/>
                  </a:lnTo>
                  <a:lnTo>
                    <a:pt x="56" y="95"/>
                  </a:lnTo>
                  <a:lnTo>
                    <a:pt x="54" y="99"/>
                  </a:lnTo>
                  <a:lnTo>
                    <a:pt x="56" y="97"/>
                  </a:lnTo>
                  <a:lnTo>
                    <a:pt x="58" y="97"/>
                  </a:lnTo>
                  <a:lnTo>
                    <a:pt x="58" y="95"/>
                  </a:lnTo>
                  <a:lnTo>
                    <a:pt x="58" y="93"/>
                  </a:lnTo>
                  <a:lnTo>
                    <a:pt x="58" y="89"/>
                  </a:lnTo>
                  <a:lnTo>
                    <a:pt x="52" y="95"/>
                  </a:lnTo>
                  <a:lnTo>
                    <a:pt x="54" y="95"/>
                  </a:lnTo>
                  <a:lnTo>
                    <a:pt x="56" y="95"/>
                  </a:lnTo>
                  <a:lnTo>
                    <a:pt x="58" y="95"/>
                  </a:lnTo>
                  <a:lnTo>
                    <a:pt x="58" y="93"/>
                  </a:lnTo>
                  <a:lnTo>
                    <a:pt x="60" y="93"/>
                  </a:lnTo>
                  <a:lnTo>
                    <a:pt x="60" y="91"/>
                  </a:lnTo>
                  <a:lnTo>
                    <a:pt x="60" y="89"/>
                  </a:lnTo>
                  <a:lnTo>
                    <a:pt x="60" y="85"/>
                  </a:lnTo>
                  <a:lnTo>
                    <a:pt x="58" y="89"/>
                  </a:lnTo>
                  <a:lnTo>
                    <a:pt x="60" y="87"/>
                  </a:lnTo>
                  <a:lnTo>
                    <a:pt x="62" y="87"/>
                  </a:lnTo>
                  <a:lnTo>
                    <a:pt x="62" y="85"/>
                  </a:lnTo>
                  <a:lnTo>
                    <a:pt x="62" y="83"/>
                  </a:lnTo>
                  <a:lnTo>
                    <a:pt x="62" y="79"/>
                  </a:lnTo>
                  <a:lnTo>
                    <a:pt x="56" y="85"/>
                  </a:lnTo>
                  <a:lnTo>
                    <a:pt x="58" y="85"/>
                  </a:lnTo>
                  <a:lnTo>
                    <a:pt x="60" y="85"/>
                  </a:lnTo>
                  <a:lnTo>
                    <a:pt x="62" y="85"/>
                  </a:lnTo>
                  <a:lnTo>
                    <a:pt x="62" y="83"/>
                  </a:lnTo>
                  <a:lnTo>
                    <a:pt x="64" y="83"/>
                  </a:lnTo>
                  <a:lnTo>
                    <a:pt x="64" y="81"/>
                  </a:lnTo>
                  <a:lnTo>
                    <a:pt x="64" y="79"/>
                  </a:lnTo>
                  <a:lnTo>
                    <a:pt x="64" y="75"/>
                  </a:lnTo>
                  <a:lnTo>
                    <a:pt x="62" y="79"/>
                  </a:lnTo>
                  <a:lnTo>
                    <a:pt x="64" y="77"/>
                  </a:lnTo>
                  <a:lnTo>
                    <a:pt x="66" y="77"/>
                  </a:lnTo>
                  <a:lnTo>
                    <a:pt x="66" y="75"/>
                  </a:lnTo>
                  <a:lnTo>
                    <a:pt x="66" y="74"/>
                  </a:lnTo>
                  <a:lnTo>
                    <a:pt x="66" y="72"/>
                  </a:lnTo>
                  <a:lnTo>
                    <a:pt x="60" y="77"/>
                  </a:lnTo>
                  <a:lnTo>
                    <a:pt x="62" y="77"/>
                  </a:lnTo>
                  <a:lnTo>
                    <a:pt x="64" y="77"/>
                  </a:lnTo>
                  <a:lnTo>
                    <a:pt x="66" y="77"/>
                  </a:lnTo>
                  <a:lnTo>
                    <a:pt x="66" y="75"/>
                  </a:lnTo>
                  <a:lnTo>
                    <a:pt x="68" y="75"/>
                  </a:lnTo>
                  <a:lnTo>
                    <a:pt x="68" y="74"/>
                  </a:lnTo>
                  <a:lnTo>
                    <a:pt x="68" y="72"/>
                  </a:lnTo>
                  <a:lnTo>
                    <a:pt x="68" y="66"/>
                  </a:lnTo>
                  <a:lnTo>
                    <a:pt x="62" y="72"/>
                  </a:lnTo>
                  <a:lnTo>
                    <a:pt x="64" y="72"/>
                  </a:lnTo>
                  <a:lnTo>
                    <a:pt x="66" y="72"/>
                  </a:lnTo>
                  <a:lnTo>
                    <a:pt x="68" y="72"/>
                  </a:lnTo>
                  <a:lnTo>
                    <a:pt x="68" y="70"/>
                  </a:lnTo>
                  <a:lnTo>
                    <a:pt x="70" y="70"/>
                  </a:lnTo>
                  <a:lnTo>
                    <a:pt x="70" y="68"/>
                  </a:lnTo>
                  <a:lnTo>
                    <a:pt x="70" y="66"/>
                  </a:lnTo>
                  <a:lnTo>
                    <a:pt x="70" y="64"/>
                  </a:lnTo>
                  <a:lnTo>
                    <a:pt x="68" y="68"/>
                  </a:lnTo>
                  <a:lnTo>
                    <a:pt x="70" y="66"/>
                  </a:lnTo>
                  <a:lnTo>
                    <a:pt x="72" y="66"/>
                  </a:lnTo>
                  <a:lnTo>
                    <a:pt x="72" y="64"/>
                  </a:lnTo>
                  <a:lnTo>
                    <a:pt x="72" y="62"/>
                  </a:lnTo>
                  <a:lnTo>
                    <a:pt x="72" y="58"/>
                  </a:lnTo>
                  <a:lnTo>
                    <a:pt x="70" y="62"/>
                  </a:lnTo>
                  <a:lnTo>
                    <a:pt x="72" y="60"/>
                  </a:lnTo>
                  <a:lnTo>
                    <a:pt x="74" y="60"/>
                  </a:lnTo>
                  <a:lnTo>
                    <a:pt x="74" y="58"/>
                  </a:lnTo>
                  <a:lnTo>
                    <a:pt x="74" y="56"/>
                  </a:lnTo>
                  <a:lnTo>
                    <a:pt x="74" y="54"/>
                  </a:lnTo>
                  <a:lnTo>
                    <a:pt x="68" y="60"/>
                  </a:lnTo>
                  <a:lnTo>
                    <a:pt x="70" y="60"/>
                  </a:lnTo>
                  <a:lnTo>
                    <a:pt x="72" y="60"/>
                  </a:lnTo>
                  <a:lnTo>
                    <a:pt x="74" y="60"/>
                  </a:lnTo>
                  <a:lnTo>
                    <a:pt x="74" y="58"/>
                  </a:lnTo>
                  <a:lnTo>
                    <a:pt x="76" y="58"/>
                  </a:lnTo>
                  <a:lnTo>
                    <a:pt x="76" y="56"/>
                  </a:lnTo>
                  <a:lnTo>
                    <a:pt x="76" y="54"/>
                  </a:lnTo>
                  <a:lnTo>
                    <a:pt x="76" y="50"/>
                  </a:lnTo>
                  <a:lnTo>
                    <a:pt x="74" y="54"/>
                  </a:lnTo>
                  <a:lnTo>
                    <a:pt x="76" y="52"/>
                  </a:lnTo>
                  <a:lnTo>
                    <a:pt x="77" y="52"/>
                  </a:lnTo>
                  <a:lnTo>
                    <a:pt x="77" y="50"/>
                  </a:lnTo>
                  <a:lnTo>
                    <a:pt x="77" y="49"/>
                  </a:lnTo>
                  <a:lnTo>
                    <a:pt x="77" y="47"/>
                  </a:lnTo>
                  <a:lnTo>
                    <a:pt x="76" y="50"/>
                  </a:lnTo>
                  <a:lnTo>
                    <a:pt x="77" y="49"/>
                  </a:lnTo>
                  <a:lnTo>
                    <a:pt x="79" y="49"/>
                  </a:lnTo>
                  <a:lnTo>
                    <a:pt x="79" y="47"/>
                  </a:lnTo>
                  <a:lnTo>
                    <a:pt x="79" y="45"/>
                  </a:lnTo>
                  <a:lnTo>
                    <a:pt x="79" y="43"/>
                  </a:lnTo>
                  <a:lnTo>
                    <a:pt x="77" y="47"/>
                  </a:lnTo>
                  <a:lnTo>
                    <a:pt x="79" y="45"/>
                  </a:lnTo>
                  <a:lnTo>
                    <a:pt x="81" y="45"/>
                  </a:lnTo>
                  <a:lnTo>
                    <a:pt x="81" y="43"/>
                  </a:lnTo>
                  <a:lnTo>
                    <a:pt x="81" y="41"/>
                  </a:lnTo>
                  <a:lnTo>
                    <a:pt x="81" y="39"/>
                  </a:lnTo>
                  <a:lnTo>
                    <a:pt x="79" y="43"/>
                  </a:lnTo>
                  <a:lnTo>
                    <a:pt x="81" y="41"/>
                  </a:lnTo>
                  <a:lnTo>
                    <a:pt x="83" y="41"/>
                  </a:lnTo>
                  <a:lnTo>
                    <a:pt x="83" y="39"/>
                  </a:lnTo>
                  <a:lnTo>
                    <a:pt x="83" y="37"/>
                  </a:lnTo>
                  <a:lnTo>
                    <a:pt x="83" y="35"/>
                  </a:lnTo>
                  <a:lnTo>
                    <a:pt x="77" y="41"/>
                  </a:lnTo>
                  <a:lnTo>
                    <a:pt x="79" y="41"/>
                  </a:lnTo>
                  <a:lnTo>
                    <a:pt x="81" y="41"/>
                  </a:lnTo>
                  <a:lnTo>
                    <a:pt x="83" y="41"/>
                  </a:lnTo>
                  <a:lnTo>
                    <a:pt x="83" y="39"/>
                  </a:lnTo>
                  <a:lnTo>
                    <a:pt x="85" y="39"/>
                  </a:lnTo>
                  <a:lnTo>
                    <a:pt x="85" y="37"/>
                  </a:lnTo>
                  <a:lnTo>
                    <a:pt x="85" y="35"/>
                  </a:lnTo>
                  <a:lnTo>
                    <a:pt x="85" y="31"/>
                  </a:lnTo>
                  <a:lnTo>
                    <a:pt x="79" y="37"/>
                  </a:lnTo>
                  <a:lnTo>
                    <a:pt x="81" y="37"/>
                  </a:lnTo>
                  <a:lnTo>
                    <a:pt x="83" y="37"/>
                  </a:lnTo>
                  <a:lnTo>
                    <a:pt x="85" y="37"/>
                  </a:lnTo>
                  <a:lnTo>
                    <a:pt x="85" y="35"/>
                  </a:lnTo>
                  <a:lnTo>
                    <a:pt x="87" y="35"/>
                  </a:lnTo>
                  <a:lnTo>
                    <a:pt x="87" y="33"/>
                  </a:lnTo>
                  <a:lnTo>
                    <a:pt x="87" y="31"/>
                  </a:lnTo>
                  <a:lnTo>
                    <a:pt x="87" y="29"/>
                  </a:lnTo>
                  <a:lnTo>
                    <a:pt x="85" y="33"/>
                  </a:lnTo>
                  <a:lnTo>
                    <a:pt x="87" y="31"/>
                  </a:lnTo>
                  <a:lnTo>
                    <a:pt x="89" y="31"/>
                  </a:lnTo>
                  <a:lnTo>
                    <a:pt x="89" y="29"/>
                  </a:lnTo>
                  <a:lnTo>
                    <a:pt x="89" y="27"/>
                  </a:lnTo>
                  <a:lnTo>
                    <a:pt x="89" y="25"/>
                  </a:lnTo>
                  <a:lnTo>
                    <a:pt x="83" y="31"/>
                  </a:lnTo>
                  <a:lnTo>
                    <a:pt x="85" y="31"/>
                  </a:lnTo>
                  <a:lnTo>
                    <a:pt x="87" y="31"/>
                  </a:lnTo>
                  <a:lnTo>
                    <a:pt x="89" y="31"/>
                  </a:lnTo>
                  <a:lnTo>
                    <a:pt x="89" y="29"/>
                  </a:lnTo>
                  <a:lnTo>
                    <a:pt x="91" y="29"/>
                  </a:lnTo>
                  <a:lnTo>
                    <a:pt x="91" y="27"/>
                  </a:lnTo>
                  <a:lnTo>
                    <a:pt x="91" y="25"/>
                  </a:lnTo>
                  <a:lnTo>
                    <a:pt x="91" y="23"/>
                  </a:lnTo>
                  <a:lnTo>
                    <a:pt x="89" y="27"/>
                  </a:lnTo>
                  <a:lnTo>
                    <a:pt x="91" y="25"/>
                  </a:lnTo>
                  <a:lnTo>
                    <a:pt x="87" y="27"/>
                  </a:lnTo>
                  <a:lnTo>
                    <a:pt x="89" y="27"/>
                  </a:lnTo>
                  <a:lnTo>
                    <a:pt x="91" y="27"/>
                  </a:lnTo>
                  <a:lnTo>
                    <a:pt x="93" y="27"/>
                  </a:lnTo>
                  <a:lnTo>
                    <a:pt x="93" y="25"/>
                  </a:lnTo>
                  <a:lnTo>
                    <a:pt x="95" y="25"/>
                  </a:lnTo>
                  <a:lnTo>
                    <a:pt x="95" y="23"/>
                  </a:lnTo>
                  <a:lnTo>
                    <a:pt x="95" y="22"/>
                  </a:lnTo>
                  <a:lnTo>
                    <a:pt x="95" y="18"/>
                  </a:lnTo>
                  <a:lnTo>
                    <a:pt x="89" y="23"/>
                  </a:lnTo>
                  <a:lnTo>
                    <a:pt x="91" y="23"/>
                  </a:lnTo>
                  <a:lnTo>
                    <a:pt x="93" y="23"/>
                  </a:lnTo>
                  <a:lnTo>
                    <a:pt x="95" y="23"/>
                  </a:lnTo>
                  <a:lnTo>
                    <a:pt x="95" y="22"/>
                  </a:lnTo>
                  <a:lnTo>
                    <a:pt x="99" y="18"/>
                  </a:lnTo>
                  <a:lnTo>
                    <a:pt x="101" y="18"/>
                  </a:lnTo>
                  <a:lnTo>
                    <a:pt x="101" y="16"/>
                  </a:lnTo>
                  <a:lnTo>
                    <a:pt x="101" y="14"/>
                  </a:lnTo>
                  <a:lnTo>
                    <a:pt x="101" y="12"/>
                  </a:lnTo>
                  <a:lnTo>
                    <a:pt x="95" y="18"/>
                  </a:lnTo>
                  <a:lnTo>
                    <a:pt x="97" y="18"/>
                  </a:lnTo>
                  <a:lnTo>
                    <a:pt x="99" y="18"/>
                  </a:lnTo>
                  <a:lnTo>
                    <a:pt x="101" y="18"/>
                  </a:lnTo>
                  <a:lnTo>
                    <a:pt x="101" y="16"/>
                  </a:lnTo>
                  <a:lnTo>
                    <a:pt x="102" y="14"/>
                  </a:lnTo>
                  <a:lnTo>
                    <a:pt x="99" y="16"/>
                  </a:lnTo>
                  <a:lnTo>
                    <a:pt x="101" y="16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4" y="14"/>
                  </a:lnTo>
                  <a:lnTo>
                    <a:pt x="106" y="14"/>
                  </a:lnTo>
                  <a:lnTo>
                    <a:pt x="106" y="12"/>
                  </a:lnTo>
                  <a:lnTo>
                    <a:pt x="106" y="10"/>
                  </a:lnTo>
                  <a:lnTo>
                    <a:pt x="106" y="8"/>
                  </a:lnTo>
                  <a:lnTo>
                    <a:pt x="101" y="14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6" y="14"/>
                  </a:lnTo>
                  <a:lnTo>
                    <a:pt x="106" y="12"/>
                  </a:lnTo>
                  <a:lnTo>
                    <a:pt x="108" y="12"/>
                  </a:lnTo>
                  <a:lnTo>
                    <a:pt x="108" y="10"/>
                  </a:lnTo>
                  <a:lnTo>
                    <a:pt x="108" y="8"/>
                  </a:lnTo>
                  <a:lnTo>
                    <a:pt x="108" y="6"/>
                  </a:lnTo>
                  <a:lnTo>
                    <a:pt x="102" y="12"/>
                  </a:lnTo>
                  <a:lnTo>
                    <a:pt x="104" y="12"/>
                  </a:lnTo>
                  <a:lnTo>
                    <a:pt x="106" y="12"/>
                  </a:lnTo>
                  <a:lnTo>
                    <a:pt x="108" y="12"/>
                  </a:lnTo>
                  <a:lnTo>
                    <a:pt x="108" y="10"/>
                  </a:lnTo>
                  <a:lnTo>
                    <a:pt x="104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54" name="Freeform 314"/>
            <p:cNvSpPr>
              <a:spLocks/>
            </p:cNvSpPr>
            <p:nvPr/>
          </p:nvSpPr>
          <p:spPr bwMode="auto">
            <a:xfrm>
              <a:off x="1964" y="2673"/>
              <a:ext cx="0" cy="78"/>
            </a:xfrm>
            <a:custGeom>
              <a:avLst/>
              <a:gdLst>
                <a:gd name="T0" fmla="*/ 96 w 117"/>
                <a:gd name="T1" fmla="*/ 13 h 192"/>
                <a:gd name="T2" fmla="*/ 90 w 117"/>
                <a:gd name="T3" fmla="*/ 23 h 192"/>
                <a:gd name="T4" fmla="*/ 86 w 117"/>
                <a:gd name="T5" fmla="*/ 36 h 192"/>
                <a:gd name="T6" fmla="*/ 84 w 117"/>
                <a:gd name="T7" fmla="*/ 40 h 192"/>
                <a:gd name="T8" fmla="*/ 76 w 117"/>
                <a:gd name="T9" fmla="*/ 56 h 192"/>
                <a:gd name="T10" fmla="*/ 71 w 117"/>
                <a:gd name="T11" fmla="*/ 63 h 192"/>
                <a:gd name="T12" fmla="*/ 67 w 117"/>
                <a:gd name="T13" fmla="*/ 77 h 192"/>
                <a:gd name="T14" fmla="*/ 61 w 117"/>
                <a:gd name="T15" fmla="*/ 90 h 192"/>
                <a:gd name="T16" fmla="*/ 59 w 117"/>
                <a:gd name="T17" fmla="*/ 96 h 192"/>
                <a:gd name="T18" fmla="*/ 53 w 117"/>
                <a:gd name="T19" fmla="*/ 107 h 192"/>
                <a:gd name="T20" fmla="*/ 51 w 117"/>
                <a:gd name="T21" fmla="*/ 119 h 192"/>
                <a:gd name="T22" fmla="*/ 41 w 117"/>
                <a:gd name="T23" fmla="*/ 128 h 192"/>
                <a:gd name="T24" fmla="*/ 40 w 117"/>
                <a:gd name="T25" fmla="*/ 132 h 192"/>
                <a:gd name="T26" fmla="*/ 32 w 117"/>
                <a:gd name="T27" fmla="*/ 146 h 192"/>
                <a:gd name="T28" fmla="*/ 30 w 117"/>
                <a:gd name="T29" fmla="*/ 146 h 192"/>
                <a:gd name="T30" fmla="*/ 23 w 117"/>
                <a:gd name="T31" fmla="*/ 153 h 192"/>
                <a:gd name="T32" fmla="*/ 15 w 117"/>
                <a:gd name="T33" fmla="*/ 164 h 192"/>
                <a:gd name="T34" fmla="*/ 9 w 117"/>
                <a:gd name="T35" fmla="*/ 168 h 192"/>
                <a:gd name="T36" fmla="*/ 5 w 117"/>
                <a:gd name="T37" fmla="*/ 182 h 192"/>
                <a:gd name="T38" fmla="*/ 15 w 117"/>
                <a:gd name="T39" fmla="*/ 178 h 192"/>
                <a:gd name="T40" fmla="*/ 17 w 117"/>
                <a:gd name="T41" fmla="*/ 176 h 192"/>
                <a:gd name="T42" fmla="*/ 19 w 117"/>
                <a:gd name="T43" fmla="*/ 175 h 192"/>
                <a:gd name="T44" fmla="*/ 32 w 117"/>
                <a:gd name="T45" fmla="*/ 163 h 192"/>
                <a:gd name="T46" fmla="*/ 28 w 117"/>
                <a:gd name="T47" fmla="*/ 161 h 192"/>
                <a:gd name="T48" fmla="*/ 30 w 117"/>
                <a:gd name="T49" fmla="*/ 159 h 192"/>
                <a:gd name="T50" fmla="*/ 32 w 117"/>
                <a:gd name="T51" fmla="*/ 157 h 192"/>
                <a:gd name="T52" fmla="*/ 34 w 117"/>
                <a:gd name="T53" fmla="*/ 155 h 192"/>
                <a:gd name="T54" fmla="*/ 40 w 117"/>
                <a:gd name="T55" fmla="*/ 151 h 192"/>
                <a:gd name="T56" fmla="*/ 42 w 117"/>
                <a:gd name="T57" fmla="*/ 150 h 192"/>
                <a:gd name="T58" fmla="*/ 46 w 117"/>
                <a:gd name="T59" fmla="*/ 142 h 192"/>
                <a:gd name="T60" fmla="*/ 48 w 117"/>
                <a:gd name="T61" fmla="*/ 140 h 192"/>
                <a:gd name="T62" fmla="*/ 48 w 117"/>
                <a:gd name="T63" fmla="*/ 136 h 192"/>
                <a:gd name="T64" fmla="*/ 51 w 117"/>
                <a:gd name="T65" fmla="*/ 134 h 192"/>
                <a:gd name="T66" fmla="*/ 55 w 117"/>
                <a:gd name="T67" fmla="*/ 128 h 192"/>
                <a:gd name="T68" fmla="*/ 57 w 117"/>
                <a:gd name="T69" fmla="*/ 127 h 192"/>
                <a:gd name="T70" fmla="*/ 57 w 117"/>
                <a:gd name="T71" fmla="*/ 121 h 192"/>
                <a:gd name="T72" fmla="*/ 63 w 117"/>
                <a:gd name="T73" fmla="*/ 113 h 192"/>
                <a:gd name="T74" fmla="*/ 63 w 117"/>
                <a:gd name="T75" fmla="*/ 109 h 192"/>
                <a:gd name="T76" fmla="*/ 69 w 117"/>
                <a:gd name="T77" fmla="*/ 102 h 192"/>
                <a:gd name="T78" fmla="*/ 70 w 117"/>
                <a:gd name="T79" fmla="*/ 98 h 192"/>
                <a:gd name="T80" fmla="*/ 70 w 117"/>
                <a:gd name="T81" fmla="*/ 94 h 192"/>
                <a:gd name="T82" fmla="*/ 75 w 117"/>
                <a:gd name="T83" fmla="*/ 86 h 192"/>
                <a:gd name="T84" fmla="*/ 75 w 117"/>
                <a:gd name="T85" fmla="*/ 82 h 192"/>
                <a:gd name="T86" fmla="*/ 80 w 117"/>
                <a:gd name="T87" fmla="*/ 73 h 192"/>
                <a:gd name="T88" fmla="*/ 80 w 117"/>
                <a:gd name="T89" fmla="*/ 69 h 192"/>
                <a:gd name="T90" fmla="*/ 84 w 117"/>
                <a:gd name="T91" fmla="*/ 67 h 192"/>
                <a:gd name="T92" fmla="*/ 88 w 117"/>
                <a:gd name="T93" fmla="*/ 57 h 192"/>
                <a:gd name="T94" fmla="*/ 84 w 117"/>
                <a:gd name="T95" fmla="*/ 55 h 192"/>
                <a:gd name="T96" fmla="*/ 86 w 117"/>
                <a:gd name="T97" fmla="*/ 52 h 192"/>
                <a:gd name="T98" fmla="*/ 88 w 117"/>
                <a:gd name="T99" fmla="*/ 48 h 192"/>
                <a:gd name="T100" fmla="*/ 94 w 117"/>
                <a:gd name="T101" fmla="*/ 42 h 192"/>
                <a:gd name="T102" fmla="*/ 97 w 117"/>
                <a:gd name="T103" fmla="*/ 38 h 192"/>
                <a:gd name="T104" fmla="*/ 99 w 117"/>
                <a:gd name="T105" fmla="*/ 34 h 192"/>
                <a:gd name="T106" fmla="*/ 101 w 117"/>
                <a:gd name="T107" fmla="*/ 25 h 192"/>
                <a:gd name="T108" fmla="*/ 101 w 117"/>
                <a:gd name="T109" fmla="*/ 21 h 192"/>
                <a:gd name="T110" fmla="*/ 107 w 117"/>
                <a:gd name="T111" fmla="*/ 15 h 192"/>
                <a:gd name="T112" fmla="*/ 105 w 117"/>
                <a:gd name="T113" fmla="*/ 0 h 19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7" h="192">
                  <a:moveTo>
                    <a:pt x="113" y="0"/>
                  </a:moveTo>
                  <a:lnTo>
                    <a:pt x="109" y="0"/>
                  </a:lnTo>
                  <a:lnTo>
                    <a:pt x="106" y="4"/>
                  </a:lnTo>
                  <a:lnTo>
                    <a:pt x="106" y="9"/>
                  </a:lnTo>
                  <a:lnTo>
                    <a:pt x="107" y="6"/>
                  </a:lnTo>
                  <a:lnTo>
                    <a:pt x="104" y="9"/>
                  </a:lnTo>
                  <a:lnTo>
                    <a:pt x="104" y="13"/>
                  </a:lnTo>
                  <a:lnTo>
                    <a:pt x="106" y="9"/>
                  </a:lnTo>
                  <a:lnTo>
                    <a:pt x="102" y="13"/>
                  </a:lnTo>
                  <a:lnTo>
                    <a:pt x="102" y="17"/>
                  </a:lnTo>
                  <a:lnTo>
                    <a:pt x="104" y="13"/>
                  </a:lnTo>
                  <a:lnTo>
                    <a:pt x="100" y="17"/>
                  </a:lnTo>
                  <a:lnTo>
                    <a:pt x="100" y="21"/>
                  </a:lnTo>
                  <a:lnTo>
                    <a:pt x="102" y="17"/>
                  </a:lnTo>
                  <a:lnTo>
                    <a:pt x="98" y="21"/>
                  </a:lnTo>
                  <a:lnTo>
                    <a:pt x="98" y="25"/>
                  </a:lnTo>
                  <a:lnTo>
                    <a:pt x="100" y="21"/>
                  </a:lnTo>
                  <a:lnTo>
                    <a:pt x="96" y="25"/>
                  </a:lnTo>
                  <a:lnTo>
                    <a:pt x="96" y="31"/>
                  </a:lnTo>
                  <a:lnTo>
                    <a:pt x="102" y="25"/>
                  </a:lnTo>
                  <a:lnTo>
                    <a:pt x="98" y="25"/>
                  </a:lnTo>
                  <a:lnTo>
                    <a:pt x="94" y="29"/>
                  </a:lnTo>
                  <a:lnTo>
                    <a:pt x="94" y="34"/>
                  </a:lnTo>
                  <a:lnTo>
                    <a:pt x="100" y="29"/>
                  </a:lnTo>
                  <a:lnTo>
                    <a:pt x="96" y="29"/>
                  </a:lnTo>
                  <a:lnTo>
                    <a:pt x="92" y="32"/>
                  </a:lnTo>
                  <a:lnTo>
                    <a:pt x="92" y="38"/>
                  </a:lnTo>
                  <a:lnTo>
                    <a:pt x="94" y="34"/>
                  </a:lnTo>
                  <a:lnTo>
                    <a:pt x="90" y="38"/>
                  </a:lnTo>
                  <a:lnTo>
                    <a:pt x="90" y="44"/>
                  </a:lnTo>
                  <a:lnTo>
                    <a:pt x="96" y="38"/>
                  </a:lnTo>
                  <a:lnTo>
                    <a:pt x="92" y="38"/>
                  </a:lnTo>
                  <a:lnTo>
                    <a:pt x="88" y="42"/>
                  </a:lnTo>
                  <a:lnTo>
                    <a:pt x="88" y="48"/>
                  </a:lnTo>
                  <a:lnTo>
                    <a:pt x="94" y="42"/>
                  </a:lnTo>
                  <a:lnTo>
                    <a:pt x="90" y="42"/>
                  </a:lnTo>
                  <a:lnTo>
                    <a:pt x="86" y="46"/>
                  </a:lnTo>
                  <a:lnTo>
                    <a:pt x="86" y="52"/>
                  </a:lnTo>
                  <a:lnTo>
                    <a:pt x="92" y="46"/>
                  </a:lnTo>
                  <a:lnTo>
                    <a:pt x="88" y="46"/>
                  </a:lnTo>
                  <a:lnTo>
                    <a:pt x="84" y="50"/>
                  </a:lnTo>
                  <a:lnTo>
                    <a:pt x="84" y="56"/>
                  </a:lnTo>
                  <a:lnTo>
                    <a:pt x="86" y="52"/>
                  </a:lnTo>
                  <a:lnTo>
                    <a:pt x="82" y="56"/>
                  </a:lnTo>
                  <a:lnTo>
                    <a:pt x="82" y="59"/>
                  </a:lnTo>
                  <a:lnTo>
                    <a:pt x="84" y="56"/>
                  </a:lnTo>
                  <a:lnTo>
                    <a:pt x="81" y="59"/>
                  </a:lnTo>
                  <a:lnTo>
                    <a:pt x="81" y="65"/>
                  </a:lnTo>
                  <a:lnTo>
                    <a:pt x="86" y="59"/>
                  </a:lnTo>
                  <a:lnTo>
                    <a:pt x="82" y="59"/>
                  </a:lnTo>
                  <a:lnTo>
                    <a:pt x="79" y="63"/>
                  </a:lnTo>
                  <a:lnTo>
                    <a:pt x="79" y="67"/>
                  </a:lnTo>
                  <a:lnTo>
                    <a:pt x="81" y="63"/>
                  </a:lnTo>
                  <a:lnTo>
                    <a:pt x="77" y="67"/>
                  </a:lnTo>
                  <a:lnTo>
                    <a:pt x="77" y="71"/>
                  </a:lnTo>
                  <a:lnTo>
                    <a:pt x="79" y="67"/>
                  </a:lnTo>
                  <a:lnTo>
                    <a:pt x="75" y="71"/>
                  </a:lnTo>
                  <a:lnTo>
                    <a:pt x="75" y="75"/>
                  </a:lnTo>
                  <a:lnTo>
                    <a:pt x="77" y="71"/>
                  </a:lnTo>
                  <a:lnTo>
                    <a:pt x="73" y="75"/>
                  </a:lnTo>
                  <a:lnTo>
                    <a:pt x="73" y="81"/>
                  </a:lnTo>
                  <a:lnTo>
                    <a:pt x="75" y="77"/>
                  </a:lnTo>
                  <a:lnTo>
                    <a:pt x="71" y="81"/>
                  </a:lnTo>
                  <a:lnTo>
                    <a:pt x="71" y="84"/>
                  </a:lnTo>
                  <a:lnTo>
                    <a:pt x="73" y="81"/>
                  </a:lnTo>
                  <a:lnTo>
                    <a:pt x="69" y="84"/>
                  </a:lnTo>
                  <a:lnTo>
                    <a:pt x="69" y="88"/>
                  </a:lnTo>
                  <a:lnTo>
                    <a:pt x="71" y="84"/>
                  </a:lnTo>
                  <a:lnTo>
                    <a:pt x="67" y="88"/>
                  </a:lnTo>
                  <a:lnTo>
                    <a:pt x="67" y="94"/>
                  </a:lnTo>
                  <a:lnTo>
                    <a:pt x="69" y="90"/>
                  </a:lnTo>
                  <a:lnTo>
                    <a:pt x="65" y="94"/>
                  </a:lnTo>
                  <a:lnTo>
                    <a:pt x="65" y="98"/>
                  </a:lnTo>
                  <a:lnTo>
                    <a:pt x="67" y="94"/>
                  </a:lnTo>
                  <a:lnTo>
                    <a:pt x="63" y="98"/>
                  </a:lnTo>
                  <a:lnTo>
                    <a:pt x="63" y="102"/>
                  </a:lnTo>
                  <a:lnTo>
                    <a:pt x="69" y="96"/>
                  </a:lnTo>
                  <a:lnTo>
                    <a:pt x="65" y="96"/>
                  </a:lnTo>
                  <a:lnTo>
                    <a:pt x="61" y="100"/>
                  </a:lnTo>
                  <a:lnTo>
                    <a:pt x="61" y="106"/>
                  </a:lnTo>
                  <a:lnTo>
                    <a:pt x="63" y="102"/>
                  </a:lnTo>
                  <a:lnTo>
                    <a:pt x="59" y="106"/>
                  </a:lnTo>
                  <a:lnTo>
                    <a:pt x="59" y="109"/>
                  </a:lnTo>
                  <a:lnTo>
                    <a:pt x="61" y="106"/>
                  </a:lnTo>
                  <a:lnTo>
                    <a:pt x="57" y="109"/>
                  </a:lnTo>
                  <a:lnTo>
                    <a:pt x="57" y="113"/>
                  </a:lnTo>
                  <a:lnTo>
                    <a:pt x="59" y="109"/>
                  </a:lnTo>
                  <a:lnTo>
                    <a:pt x="55" y="113"/>
                  </a:lnTo>
                  <a:lnTo>
                    <a:pt x="55" y="117"/>
                  </a:lnTo>
                  <a:lnTo>
                    <a:pt x="57" y="113"/>
                  </a:lnTo>
                  <a:lnTo>
                    <a:pt x="54" y="117"/>
                  </a:lnTo>
                  <a:lnTo>
                    <a:pt x="54" y="121"/>
                  </a:lnTo>
                  <a:lnTo>
                    <a:pt x="55" y="117"/>
                  </a:lnTo>
                  <a:lnTo>
                    <a:pt x="52" y="121"/>
                  </a:lnTo>
                  <a:lnTo>
                    <a:pt x="52" y="125"/>
                  </a:lnTo>
                  <a:lnTo>
                    <a:pt x="54" y="121"/>
                  </a:lnTo>
                  <a:lnTo>
                    <a:pt x="50" y="125"/>
                  </a:lnTo>
                  <a:lnTo>
                    <a:pt x="50" y="131"/>
                  </a:lnTo>
                  <a:lnTo>
                    <a:pt x="55" y="125"/>
                  </a:lnTo>
                  <a:lnTo>
                    <a:pt x="52" y="125"/>
                  </a:lnTo>
                  <a:lnTo>
                    <a:pt x="48" y="129"/>
                  </a:lnTo>
                  <a:lnTo>
                    <a:pt x="48" y="133"/>
                  </a:lnTo>
                  <a:lnTo>
                    <a:pt x="50" y="129"/>
                  </a:lnTo>
                  <a:lnTo>
                    <a:pt x="46" y="133"/>
                  </a:lnTo>
                  <a:lnTo>
                    <a:pt x="46" y="136"/>
                  </a:lnTo>
                  <a:lnTo>
                    <a:pt x="52" y="131"/>
                  </a:lnTo>
                  <a:lnTo>
                    <a:pt x="48" y="131"/>
                  </a:lnTo>
                  <a:lnTo>
                    <a:pt x="44" y="134"/>
                  </a:lnTo>
                  <a:lnTo>
                    <a:pt x="44" y="138"/>
                  </a:lnTo>
                  <a:lnTo>
                    <a:pt x="46" y="134"/>
                  </a:lnTo>
                  <a:lnTo>
                    <a:pt x="42" y="138"/>
                  </a:lnTo>
                  <a:lnTo>
                    <a:pt x="42" y="142"/>
                  </a:lnTo>
                  <a:lnTo>
                    <a:pt x="44" y="138"/>
                  </a:lnTo>
                  <a:lnTo>
                    <a:pt x="40" y="142"/>
                  </a:lnTo>
                  <a:lnTo>
                    <a:pt x="40" y="146"/>
                  </a:lnTo>
                  <a:lnTo>
                    <a:pt x="46" y="140"/>
                  </a:lnTo>
                  <a:lnTo>
                    <a:pt x="42" y="140"/>
                  </a:lnTo>
                  <a:lnTo>
                    <a:pt x="38" y="144"/>
                  </a:lnTo>
                  <a:lnTo>
                    <a:pt x="38" y="148"/>
                  </a:lnTo>
                  <a:lnTo>
                    <a:pt x="40" y="144"/>
                  </a:lnTo>
                  <a:lnTo>
                    <a:pt x="36" y="148"/>
                  </a:lnTo>
                  <a:lnTo>
                    <a:pt x="36" y="152"/>
                  </a:lnTo>
                  <a:lnTo>
                    <a:pt x="42" y="146"/>
                  </a:lnTo>
                  <a:lnTo>
                    <a:pt x="38" y="146"/>
                  </a:lnTo>
                  <a:lnTo>
                    <a:pt x="34" y="150"/>
                  </a:lnTo>
                  <a:lnTo>
                    <a:pt x="34" y="154"/>
                  </a:lnTo>
                  <a:lnTo>
                    <a:pt x="36" y="150"/>
                  </a:lnTo>
                  <a:lnTo>
                    <a:pt x="32" y="154"/>
                  </a:lnTo>
                  <a:lnTo>
                    <a:pt x="32" y="158"/>
                  </a:lnTo>
                  <a:lnTo>
                    <a:pt x="38" y="152"/>
                  </a:lnTo>
                  <a:lnTo>
                    <a:pt x="34" y="152"/>
                  </a:lnTo>
                  <a:lnTo>
                    <a:pt x="30" y="156"/>
                  </a:lnTo>
                  <a:lnTo>
                    <a:pt x="30" y="159"/>
                  </a:lnTo>
                  <a:lnTo>
                    <a:pt x="36" y="154"/>
                  </a:lnTo>
                  <a:lnTo>
                    <a:pt x="32" y="154"/>
                  </a:lnTo>
                  <a:lnTo>
                    <a:pt x="29" y="158"/>
                  </a:lnTo>
                  <a:lnTo>
                    <a:pt x="29" y="161"/>
                  </a:lnTo>
                  <a:lnTo>
                    <a:pt x="34" y="156"/>
                  </a:lnTo>
                  <a:lnTo>
                    <a:pt x="30" y="156"/>
                  </a:lnTo>
                  <a:lnTo>
                    <a:pt x="27" y="159"/>
                  </a:lnTo>
                  <a:lnTo>
                    <a:pt x="27" y="163"/>
                  </a:lnTo>
                  <a:lnTo>
                    <a:pt x="32" y="158"/>
                  </a:lnTo>
                  <a:lnTo>
                    <a:pt x="29" y="158"/>
                  </a:lnTo>
                  <a:lnTo>
                    <a:pt x="25" y="161"/>
                  </a:lnTo>
                  <a:lnTo>
                    <a:pt x="25" y="165"/>
                  </a:lnTo>
                  <a:lnTo>
                    <a:pt x="27" y="161"/>
                  </a:lnTo>
                  <a:lnTo>
                    <a:pt x="23" y="165"/>
                  </a:lnTo>
                  <a:lnTo>
                    <a:pt x="23" y="169"/>
                  </a:lnTo>
                  <a:lnTo>
                    <a:pt x="29" y="163"/>
                  </a:lnTo>
                  <a:lnTo>
                    <a:pt x="25" y="163"/>
                  </a:lnTo>
                  <a:lnTo>
                    <a:pt x="23" y="165"/>
                  </a:lnTo>
                  <a:lnTo>
                    <a:pt x="13" y="175"/>
                  </a:lnTo>
                  <a:lnTo>
                    <a:pt x="17" y="173"/>
                  </a:lnTo>
                  <a:lnTo>
                    <a:pt x="13" y="173"/>
                  </a:lnTo>
                  <a:lnTo>
                    <a:pt x="9" y="177"/>
                  </a:lnTo>
                  <a:lnTo>
                    <a:pt x="9" y="181"/>
                  </a:lnTo>
                  <a:lnTo>
                    <a:pt x="15" y="175"/>
                  </a:lnTo>
                  <a:lnTo>
                    <a:pt x="11" y="175"/>
                  </a:lnTo>
                  <a:lnTo>
                    <a:pt x="7" y="179"/>
                  </a:lnTo>
                  <a:lnTo>
                    <a:pt x="7" y="183"/>
                  </a:lnTo>
                  <a:lnTo>
                    <a:pt x="13" y="177"/>
                  </a:lnTo>
                  <a:lnTo>
                    <a:pt x="9" y="177"/>
                  </a:lnTo>
                  <a:lnTo>
                    <a:pt x="7" y="179"/>
                  </a:lnTo>
                  <a:lnTo>
                    <a:pt x="4" y="183"/>
                  </a:lnTo>
                  <a:lnTo>
                    <a:pt x="7" y="181"/>
                  </a:lnTo>
                  <a:lnTo>
                    <a:pt x="4" y="181"/>
                  </a:lnTo>
                  <a:lnTo>
                    <a:pt x="0" y="185"/>
                  </a:lnTo>
                  <a:lnTo>
                    <a:pt x="0" y="188"/>
                  </a:lnTo>
                  <a:lnTo>
                    <a:pt x="5" y="183"/>
                  </a:lnTo>
                  <a:lnTo>
                    <a:pt x="11" y="186"/>
                  </a:lnTo>
                  <a:lnTo>
                    <a:pt x="5" y="192"/>
                  </a:lnTo>
                  <a:lnTo>
                    <a:pt x="7" y="192"/>
                  </a:lnTo>
                  <a:lnTo>
                    <a:pt x="9" y="192"/>
                  </a:lnTo>
                  <a:lnTo>
                    <a:pt x="11" y="192"/>
                  </a:lnTo>
                  <a:lnTo>
                    <a:pt x="11" y="190"/>
                  </a:lnTo>
                  <a:lnTo>
                    <a:pt x="15" y="186"/>
                  </a:lnTo>
                  <a:lnTo>
                    <a:pt x="11" y="188"/>
                  </a:lnTo>
                  <a:lnTo>
                    <a:pt x="13" y="188"/>
                  </a:lnTo>
                  <a:lnTo>
                    <a:pt x="15" y="188"/>
                  </a:lnTo>
                  <a:lnTo>
                    <a:pt x="17" y="188"/>
                  </a:lnTo>
                  <a:lnTo>
                    <a:pt x="17" y="186"/>
                  </a:lnTo>
                  <a:lnTo>
                    <a:pt x="19" y="186"/>
                  </a:lnTo>
                  <a:lnTo>
                    <a:pt x="19" y="185"/>
                  </a:lnTo>
                  <a:lnTo>
                    <a:pt x="19" y="183"/>
                  </a:lnTo>
                  <a:lnTo>
                    <a:pt x="19" y="181"/>
                  </a:lnTo>
                  <a:lnTo>
                    <a:pt x="13" y="186"/>
                  </a:lnTo>
                  <a:lnTo>
                    <a:pt x="15" y="186"/>
                  </a:lnTo>
                  <a:lnTo>
                    <a:pt x="17" y="186"/>
                  </a:lnTo>
                  <a:lnTo>
                    <a:pt x="19" y="186"/>
                  </a:lnTo>
                  <a:lnTo>
                    <a:pt x="19" y="185"/>
                  </a:lnTo>
                  <a:lnTo>
                    <a:pt x="21" y="185"/>
                  </a:lnTo>
                  <a:lnTo>
                    <a:pt x="21" y="183"/>
                  </a:lnTo>
                  <a:lnTo>
                    <a:pt x="21" y="181"/>
                  </a:lnTo>
                  <a:lnTo>
                    <a:pt x="21" y="179"/>
                  </a:lnTo>
                  <a:lnTo>
                    <a:pt x="15" y="185"/>
                  </a:lnTo>
                  <a:lnTo>
                    <a:pt x="17" y="185"/>
                  </a:lnTo>
                  <a:lnTo>
                    <a:pt x="19" y="185"/>
                  </a:lnTo>
                  <a:lnTo>
                    <a:pt x="21" y="185"/>
                  </a:lnTo>
                  <a:lnTo>
                    <a:pt x="21" y="183"/>
                  </a:lnTo>
                  <a:lnTo>
                    <a:pt x="30" y="173"/>
                  </a:lnTo>
                  <a:lnTo>
                    <a:pt x="27" y="175"/>
                  </a:lnTo>
                  <a:lnTo>
                    <a:pt x="29" y="175"/>
                  </a:lnTo>
                  <a:lnTo>
                    <a:pt x="30" y="175"/>
                  </a:lnTo>
                  <a:lnTo>
                    <a:pt x="32" y="175"/>
                  </a:lnTo>
                  <a:lnTo>
                    <a:pt x="32" y="173"/>
                  </a:lnTo>
                  <a:lnTo>
                    <a:pt x="34" y="173"/>
                  </a:lnTo>
                  <a:lnTo>
                    <a:pt x="34" y="171"/>
                  </a:lnTo>
                  <a:lnTo>
                    <a:pt x="34" y="169"/>
                  </a:lnTo>
                  <a:lnTo>
                    <a:pt x="34" y="167"/>
                  </a:lnTo>
                  <a:lnTo>
                    <a:pt x="32" y="171"/>
                  </a:lnTo>
                  <a:lnTo>
                    <a:pt x="34" y="169"/>
                  </a:lnTo>
                  <a:lnTo>
                    <a:pt x="36" y="169"/>
                  </a:lnTo>
                  <a:lnTo>
                    <a:pt x="36" y="167"/>
                  </a:lnTo>
                  <a:lnTo>
                    <a:pt x="36" y="165"/>
                  </a:lnTo>
                  <a:lnTo>
                    <a:pt x="36" y="163"/>
                  </a:lnTo>
                  <a:lnTo>
                    <a:pt x="30" y="169"/>
                  </a:lnTo>
                  <a:lnTo>
                    <a:pt x="32" y="169"/>
                  </a:lnTo>
                  <a:lnTo>
                    <a:pt x="34" y="169"/>
                  </a:lnTo>
                  <a:lnTo>
                    <a:pt x="36" y="169"/>
                  </a:lnTo>
                  <a:lnTo>
                    <a:pt x="36" y="167"/>
                  </a:lnTo>
                  <a:lnTo>
                    <a:pt x="38" y="167"/>
                  </a:lnTo>
                  <a:lnTo>
                    <a:pt x="38" y="165"/>
                  </a:lnTo>
                  <a:lnTo>
                    <a:pt x="38" y="163"/>
                  </a:lnTo>
                  <a:lnTo>
                    <a:pt x="38" y="161"/>
                  </a:lnTo>
                  <a:lnTo>
                    <a:pt x="32" y="167"/>
                  </a:lnTo>
                  <a:lnTo>
                    <a:pt x="34" y="167"/>
                  </a:lnTo>
                  <a:lnTo>
                    <a:pt x="36" y="167"/>
                  </a:lnTo>
                  <a:lnTo>
                    <a:pt x="38" y="167"/>
                  </a:lnTo>
                  <a:lnTo>
                    <a:pt x="38" y="165"/>
                  </a:lnTo>
                  <a:lnTo>
                    <a:pt x="40" y="165"/>
                  </a:lnTo>
                  <a:lnTo>
                    <a:pt x="40" y="163"/>
                  </a:lnTo>
                  <a:lnTo>
                    <a:pt x="40" y="161"/>
                  </a:lnTo>
                  <a:lnTo>
                    <a:pt x="40" y="159"/>
                  </a:lnTo>
                  <a:lnTo>
                    <a:pt x="34" y="165"/>
                  </a:lnTo>
                  <a:lnTo>
                    <a:pt x="36" y="165"/>
                  </a:lnTo>
                  <a:lnTo>
                    <a:pt x="38" y="165"/>
                  </a:lnTo>
                  <a:lnTo>
                    <a:pt x="40" y="165"/>
                  </a:lnTo>
                  <a:lnTo>
                    <a:pt x="40" y="163"/>
                  </a:lnTo>
                  <a:lnTo>
                    <a:pt x="42" y="163"/>
                  </a:lnTo>
                  <a:lnTo>
                    <a:pt x="42" y="161"/>
                  </a:lnTo>
                  <a:lnTo>
                    <a:pt x="42" y="159"/>
                  </a:lnTo>
                  <a:lnTo>
                    <a:pt x="42" y="158"/>
                  </a:lnTo>
                  <a:lnTo>
                    <a:pt x="36" y="163"/>
                  </a:lnTo>
                  <a:lnTo>
                    <a:pt x="38" y="163"/>
                  </a:lnTo>
                  <a:lnTo>
                    <a:pt x="40" y="163"/>
                  </a:lnTo>
                  <a:lnTo>
                    <a:pt x="42" y="163"/>
                  </a:lnTo>
                  <a:lnTo>
                    <a:pt x="42" y="161"/>
                  </a:lnTo>
                  <a:lnTo>
                    <a:pt x="44" y="161"/>
                  </a:lnTo>
                  <a:lnTo>
                    <a:pt x="44" y="159"/>
                  </a:lnTo>
                  <a:lnTo>
                    <a:pt x="44" y="158"/>
                  </a:lnTo>
                  <a:lnTo>
                    <a:pt x="44" y="156"/>
                  </a:lnTo>
                  <a:lnTo>
                    <a:pt x="42" y="159"/>
                  </a:lnTo>
                  <a:lnTo>
                    <a:pt x="44" y="158"/>
                  </a:lnTo>
                  <a:lnTo>
                    <a:pt x="46" y="158"/>
                  </a:lnTo>
                  <a:lnTo>
                    <a:pt x="46" y="156"/>
                  </a:lnTo>
                  <a:lnTo>
                    <a:pt x="46" y="154"/>
                  </a:lnTo>
                  <a:lnTo>
                    <a:pt x="46" y="152"/>
                  </a:lnTo>
                  <a:lnTo>
                    <a:pt x="40" y="158"/>
                  </a:lnTo>
                  <a:lnTo>
                    <a:pt x="42" y="158"/>
                  </a:lnTo>
                  <a:lnTo>
                    <a:pt x="44" y="158"/>
                  </a:lnTo>
                  <a:lnTo>
                    <a:pt x="46" y="158"/>
                  </a:lnTo>
                  <a:lnTo>
                    <a:pt x="46" y="156"/>
                  </a:lnTo>
                  <a:lnTo>
                    <a:pt x="48" y="156"/>
                  </a:lnTo>
                  <a:lnTo>
                    <a:pt x="48" y="154"/>
                  </a:lnTo>
                  <a:lnTo>
                    <a:pt x="48" y="152"/>
                  </a:lnTo>
                  <a:lnTo>
                    <a:pt x="48" y="150"/>
                  </a:lnTo>
                  <a:lnTo>
                    <a:pt x="46" y="154"/>
                  </a:lnTo>
                  <a:lnTo>
                    <a:pt x="48" y="152"/>
                  </a:lnTo>
                  <a:lnTo>
                    <a:pt x="50" y="152"/>
                  </a:lnTo>
                  <a:lnTo>
                    <a:pt x="50" y="150"/>
                  </a:lnTo>
                  <a:lnTo>
                    <a:pt x="50" y="148"/>
                  </a:lnTo>
                  <a:lnTo>
                    <a:pt x="50" y="146"/>
                  </a:lnTo>
                  <a:lnTo>
                    <a:pt x="44" y="152"/>
                  </a:lnTo>
                  <a:lnTo>
                    <a:pt x="46" y="152"/>
                  </a:lnTo>
                  <a:lnTo>
                    <a:pt x="48" y="152"/>
                  </a:lnTo>
                  <a:lnTo>
                    <a:pt x="50" y="152"/>
                  </a:lnTo>
                  <a:lnTo>
                    <a:pt x="50" y="150"/>
                  </a:lnTo>
                  <a:lnTo>
                    <a:pt x="52" y="150"/>
                  </a:lnTo>
                  <a:lnTo>
                    <a:pt x="52" y="148"/>
                  </a:lnTo>
                  <a:lnTo>
                    <a:pt x="52" y="146"/>
                  </a:lnTo>
                  <a:lnTo>
                    <a:pt x="52" y="144"/>
                  </a:lnTo>
                  <a:lnTo>
                    <a:pt x="50" y="148"/>
                  </a:lnTo>
                  <a:lnTo>
                    <a:pt x="52" y="146"/>
                  </a:lnTo>
                  <a:lnTo>
                    <a:pt x="54" y="146"/>
                  </a:lnTo>
                  <a:lnTo>
                    <a:pt x="54" y="144"/>
                  </a:lnTo>
                  <a:lnTo>
                    <a:pt x="54" y="142"/>
                  </a:lnTo>
                  <a:lnTo>
                    <a:pt x="54" y="140"/>
                  </a:lnTo>
                  <a:lnTo>
                    <a:pt x="52" y="144"/>
                  </a:lnTo>
                  <a:lnTo>
                    <a:pt x="54" y="142"/>
                  </a:lnTo>
                  <a:lnTo>
                    <a:pt x="55" y="142"/>
                  </a:lnTo>
                  <a:lnTo>
                    <a:pt x="55" y="140"/>
                  </a:lnTo>
                  <a:lnTo>
                    <a:pt x="55" y="138"/>
                  </a:lnTo>
                  <a:lnTo>
                    <a:pt x="55" y="136"/>
                  </a:lnTo>
                  <a:lnTo>
                    <a:pt x="50" y="142"/>
                  </a:lnTo>
                  <a:lnTo>
                    <a:pt x="52" y="142"/>
                  </a:lnTo>
                  <a:lnTo>
                    <a:pt x="54" y="142"/>
                  </a:lnTo>
                  <a:lnTo>
                    <a:pt x="55" y="142"/>
                  </a:lnTo>
                  <a:lnTo>
                    <a:pt x="55" y="140"/>
                  </a:lnTo>
                  <a:lnTo>
                    <a:pt x="57" y="140"/>
                  </a:lnTo>
                  <a:lnTo>
                    <a:pt x="57" y="138"/>
                  </a:lnTo>
                  <a:lnTo>
                    <a:pt x="57" y="136"/>
                  </a:lnTo>
                  <a:lnTo>
                    <a:pt x="57" y="134"/>
                  </a:lnTo>
                  <a:lnTo>
                    <a:pt x="55" y="138"/>
                  </a:lnTo>
                  <a:lnTo>
                    <a:pt x="57" y="136"/>
                  </a:lnTo>
                  <a:lnTo>
                    <a:pt x="59" y="136"/>
                  </a:lnTo>
                  <a:lnTo>
                    <a:pt x="59" y="134"/>
                  </a:lnTo>
                  <a:lnTo>
                    <a:pt x="59" y="133"/>
                  </a:lnTo>
                  <a:lnTo>
                    <a:pt x="59" y="131"/>
                  </a:lnTo>
                  <a:lnTo>
                    <a:pt x="54" y="136"/>
                  </a:lnTo>
                  <a:lnTo>
                    <a:pt x="55" y="136"/>
                  </a:lnTo>
                  <a:lnTo>
                    <a:pt x="57" y="136"/>
                  </a:lnTo>
                  <a:lnTo>
                    <a:pt x="59" y="136"/>
                  </a:lnTo>
                  <a:lnTo>
                    <a:pt x="59" y="134"/>
                  </a:lnTo>
                  <a:lnTo>
                    <a:pt x="61" y="134"/>
                  </a:lnTo>
                  <a:lnTo>
                    <a:pt x="61" y="133"/>
                  </a:lnTo>
                  <a:lnTo>
                    <a:pt x="61" y="131"/>
                  </a:lnTo>
                  <a:lnTo>
                    <a:pt x="61" y="127"/>
                  </a:lnTo>
                  <a:lnTo>
                    <a:pt x="59" y="131"/>
                  </a:lnTo>
                  <a:lnTo>
                    <a:pt x="61" y="129"/>
                  </a:lnTo>
                  <a:lnTo>
                    <a:pt x="63" y="129"/>
                  </a:lnTo>
                  <a:lnTo>
                    <a:pt x="63" y="127"/>
                  </a:lnTo>
                  <a:lnTo>
                    <a:pt x="63" y="125"/>
                  </a:lnTo>
                  <a:lnTo>
                    <a:pt x="63" y="123"/>
                  </a:lnTo>
                  <a:lnTo>
                    <a:pt x="61" y="127"/>
                  </a:lnTo>
                  <a:lnTo>
                    <a:pt x="63" y="125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5" y="121"/>
                  </a:lnTo>
                  <a:lnTo>
                    <a:pt x="65" y="119"/>
                  </a:lnTo>
                  <a:lnTo>
                    <a:pt x="63" y="123"/>
                  </a:lnTo>
                  <a:lnTo>
                    <a:pt x="65" y="121"/>
                  </a:lnTo>
                  <a:lnTo>
                    <a:pt x="67" y="121"/>
                  </a:lnTo>
                  <a:lnTo>
                    <a:pt x="67" y="119"/>
                  </a:lnTo>
                  <a:lnTo>
                    <a:pt x="67" y="117"/>
                  </a:lnTo>
                  <a:lnTo>
                    <a:pt x="67" y="115"/>
                  </a:lnTo>
                  <a:lnTo>
                    <a:pt x="65" y="119"/>
                  </a:lnTo>
                  <a:lnTo>
                    <a:pt x="67" y="117"/>
                  </a:lnTo>
                  <a:lnTo>
                    <a:pt x="69" y="117"/>
                  </a:lnTo>
                  <a:lnTo>
                    <a:pt x="69" y="115"/>
                  </a:lnTo>
                  <a:lnTo>
                    <a:pt x="69" y="113"/>
                  </a:lnTo>
                  <a:lnTo>
                    <a:pt x="69" y="111"/>
                  </a:lnTo>
                  <a:lnTo>
                    <a:pt x="67" y="115"/>
                  </a:lnTo>
                  <a:lnTo>
                    <a:pt x="69" y="113"/>
                  </a:lnTo>
                  <a:lnTo>
                    <a:pt x="71" y="113"/>
                  </a:lnTo>
                  <a:lnTo>
                    <a:pt x="71" y="111"/>
                  </a:lnTo>
                  <a:lnTo>
                    <a:pt x="71" y="109"/>
                  </a:lnTo>
                  <a:lnTo>
                    <a:pt x="71" y="108"/>
                  </a:lnTo>
                  <a:lnTo>
                    <a:pt x="69" y="111"/>
                  </a:lnTo>
                  <a:lnTo>
                    <a:pt x="71" y="109"/>
                  </a:lnTo>
                  <a:lnTo>
                    <a:pt x="73" y="109"/>
                  </a:lnTo>
                  <a:lnTo>
                    <a:pt x="73" y="108"/>
                  </a:lnTo>
                  <a:lnTo>
                    <a:pt x="73" y="106"/>
                  </a:lnTo>
                  <a:lnTo>
                    <a:pt x="73" y="102"/>
                  </a:lnTo>
                  <a:lnTo>
                    <a:pt x="67" y="108"/>
                  </a:lnTo>
                  <a:lnTo>
                    <a:pt x="69" y="108"/>
                  </a:lnTo>
                  <a:lnTo>
                    <a:pt x="71" y="108"/>
                  </a:lnTo>
                  <a:lnTo>
                    <a:pt x="73" y="108"/>
                  </a:lnTo>
                  <a:lnTo>
                    <a:pt x="73" y="106"/>
                  </a:lnTo>
                  <a:lnTo>
                    <a:pt x="75" y="106"/>
                  </a:lnTo>
                  <a:lnTo>
                    <a:pt x="75" y="104"/>
                  </a:lnTo>
                  <a:lnTo>
                    <a:pt x="75" y="102"/>
                  </a:lnTo>
                  <a:lnTo>
                    <a:pt x="75" y="100"/>
                  </a:lnTo>
                  <a:lnTo>
                    <a:pt x="73" y="104"/>
                  </a:lnTo>
                  <a:lnTo>
                    <a:pt x="75" y="102"/>
                  </a:lnTo>
                  <a:lnTo>
                    <a:pt x="77" y="102"/>
                  </a:lnTo>
                  <a:lnTo>
                    <a:pt x="77" y="100"/>
                  </a:lnTo>
                  <a:lnTo>
                    <a:pt x="77" y="98"/>
                  </a:lnTo>
                  <a:lnTo>
                    <a:pt x="77" y="96"/>
                  </a:lnTo>
                  <a:lnTo>
                    <a:pt x="75" y="100"/>
                  </a:lnTo>
                  <a:lnTo>
                    <a:pt x="77" y="98"/>
                  </a:lnTo>
                  <a:lnTo>
                    <a:pt x="79" y="98"/>
                  </a:lnTo>
                  <a:lnTo>
                    <a:pt x="79" y="96"/>
                  </a:lnTo>
                  <a:lnTo>
                    <a:pt x="79" y="94"/>
                  </a:lnTo>
                  <a:lnTo>
                    <a:pt x="79" y="90"/>
                  </a:lnTo>
                  <a:lnTo>
                    <a:pt x="77" y="94"/>
                  </a:lnTo>
                  <a:lnTo>
                    <a:pt x="79" y="92"/>
                  </a:lnTo>
                  <a:lnTo>
                    <a:pt x="81" y="92"/>
                  </a:lnTo>
                  <a:lnTo>
                    <a:pt x="81" y="90"/>
                  </a:lnTo>
                  <a:lnTo>
                    <a:pt x="81" y="88"/>
                  </a:lnTo>
                  <a:lnTo>
                    <a:pt x="81" y="86"/>
                  </a:lnTo>
                  <a:lnTo>
                    <a:pt x="79" y="90"/>
                  </a:lnTo>
                  <a:lnTo>
                    <a:pt x="81" y="88"/>
                  </a:lnTo>
                  <a:lnTo>
                    <a:pt x="82" y="88"/>
                  </a:lnTo>
                  <a:lnTo>
                    <a:pt x="82" y="86"/>
                  </a:lnTo>
                  <a:lnTo>
                    <a:pt x="82" y="84"/>
                  </a:lnTo>
                  <a:lnTo>
                    <a:pt x="82" y="83"/>
                  </a:lnTo>
                  <a:lnTo>
                    <a:pt x="81" y="86"/>
                  </a:lnTo>
                  <a:lnTo>
                    <a:pt x="82" y="84"/>
                  </a:lnTo>
                  <a:lnTo>
                    <a:pt x="84" y="84"/>
                  </a:lnTo>
                  <a:lnTo>
                    <a:pt x="84" y="83"/>
                  </a:lnTo>
                  <a:lnTo>
                    <a:pt x="84" y="81"/>
                  </a:lnTo>
                  <a:lnTo>
                    <a:pt x="84" y="77"/>
                  </a:lnTo>
                  <a:lnTo>
                    <a:pt x="82" y="81"/>
                  </a:lnTo>
                  <a:lnTo>
                    <a:pt x="84" y="79"/>
                  </a:lnTo>
                  <a:lnTo>
                    <a:pt x="86" y="79"/>
                  </a:lnTo>
                  <a:lnTo>
                    <a:pt x="86" y="77"/>
                  </a:lnTo>
                  <a:lnTo>
                    <a:pt x="86" y="75"/>
                  </a:lnTo>
                  <a:lnTo>
                    <a:pt x="86" y="73"/>
                  </a:lnTo>
                  <a:lnTo>
                    <a:pt x="84" y="77"/>
                  </a:lnTo>
                  <a:lnTo>
                    <a:pt x="86" y="75"/>
                  </a:lnTo>
                  <a:lnTo>
                    <a:pt x="88" y="75"/>
                  </a:lnTo>
                  <a:lnTo>
                    <a:pt x="88" y="73"/>
                  </a:lnTo>
                  <a:lnTo>
                    <a:pt x="88" y="71"/>
                  </a:lnTo>
                  <a:lnTo>
                    <a:pt x="88" y="69"/>
                  </a:lnTo>
                  <a:lnTo>
                    <a:pt x="86" y="73"/>
                  </a:lnTo>
                  <a:lnTo>
                    <a:pt x="88" y="71"/>
                  </a:lnTo>
                  <a:lnTo>
                    <a:pt x="90" y="71"/>
                  </a:lnTo>
                  <a:lnTo>
                    <a:pt x="90" y="69"/>
                  </a:lnTo>
                  <a:lnTo>
                    <a:pt x="90" y="67"/>
                  </a:lnTo>
                  <a:lnTo>
                    <a:pt x="90" y="65"/>
                  </a:lnTo>
                  <a:lnTo>
                    <a:pt x="84" y="71"/>
                  </a:lnTo>
                  <a:lnTo>
                    <a:pt x="86" y="71"/>
                  </a:lnTo>
                  <a:lnTo>
                    <a:pt x="88" y="71"/>
                  </a:lnTo>
                  <a:lnTo>
                    <a:pt x="90" y="71"/>
                  </a:lnTo>
                  <a:lnTo>
                    <a:pt x="90" y="69"/>
                  </a:lnTo>
                  <a:lnTo>
                    <a:pt x="92" y="69"/>
                  </a:lnTo>
                  <a:lnTo>
                    <a:pt x="92" y="67"/>
                  </a:lnTo>
                  <a:lnTo>
                    <a:pt x="92" y="65"/>
                  </a:lnTo>
                  <a:lnTo>
                    <a:pt x="92" y="61"/>
                  </a:lnTo>
                  <a:lnTo>
                    <a:pt x="90" y="65"/>
                  </a:lnTo>
                  <a:lnTo>
                    <a:pt x="92" y="63"/>
                  </a:lnTo>
                  <a:lnTo>
                    <a:pt x="94" y="63"/>
                  </a:lnTo>
                  <a:lnTo>
                    <a:pt x="94" y="61"/>
                  </a:lnTo>
                  <a:lnTo>
                    <a:pt x="94" y="59"/>
                  </a:lnTo>
                  <a:lnTo>
                    <a:pt x="94" y="57"/>
                  </a:lnTo>
                  <a:lnTo>
                    <a:pt x="92" y="61"/>
                  </a:lnTo>
                  <a:lnTo>
                    <a:pt x="94" y="59"/>
                  </a:lnTo>
                  <a:lnTo>
                    <a:pt x="96" y="59"/>
                  </a:lnTo>
                  <a:lnTo>
                    <a:pt x="96" y="57"/>
                  </a:lnTo>
                  <a:lnTo>
                    <a:pt x="96" y="56"/>
                  </a:lnTo>
                  <a:lnTo>
                    <a:pt x="96" y="52"/>
                  </a:lnTo>
                  <a:lnTo>
                    <a:pt x="90" y="57"/>
                  </a:lnTo>
                  <a:lnTo>
                    <a:pt x="92" y="57"/>
                  </a:lnTo>
                  <a:lnTo>
                    <a:pt x="94" y="57"/>
                  </a:lnTo>
                  <a:lnTo>
                    <a:pt x="96" y="57"/>
                  </a:lnTo>
                  <a:lnTo>
                    <a:pt x="96" y="56"/>
                  </a:lnTo>
                  <a:lnTo>
                    <a:pt x="98" y="56"/>
                  </a:lnTo>
                  <a:lnTo>
                    <a:pt x="98" y="54"/>
                  </a:lnTo>
                  <a:lnTo>
                    <a:pt x="98" y="52"/>
                  </a:lnTo>
                  <a:lnTo>
                    <a:pt x="98" y="48"/>
                  </a:lnTo>
                  <a:lnTo>
                    <a:pt x="92" y="54"/>
                  </a:lnTo>
                  <a:lnTo>
                    <a:pt x="94" y="54"/>
                  </a:lnTo>
                  <a:lnTo>
                    <a:pt x="96" y="54"/>
                  </a:lnTo>
                  <a:lnTo>
                    <a:pt x="98" y="54"/>
                  </a:lnTo>
                  <a:lnTo>
                    <a:pt x="98" y="52"/>
                  </a:lnTo>
                  <a:lnTo>
                    <a:pt x="100" y="52"/>
                  </a:lnTo>
                  <a:lnTo>
                    <a:pt x="100" y="50"/>
                  </a:lnTo>
                  <a:lnTo>
                    <a:pt x="100" y="48"/>
                  </a:lnTo>
                  <a:lnTo>
                    <a:pt x="100" y="44"/>
                  </a:lnTo>
                  <a:lnTo>
                    <a:pt x="94" y="50"/>
                  </a:lnTo>
                  <a:lnTo>
                    <a:pt x="96" y="50"/>
                  </a:lnTo>
                  <a:lnTo>
                    <a:pt x="98" y="50"/>
                  </a:lnTo>
                  <a:lnTo>
                    <a:pt x="100" y="50"/>
                  </a:lnTo>
                  <a:lnTo>
                    <a:pt x="100" y="48"/>
                  </a:lnTo>
                  <a:lnTo>
                    <a:pt x="102" y="48"/>
                  </a:lnTo>
                  <a:lnTo>
                    <a:pt x="102" y="46"/>
                  </a:lnTo>
                  <a:lnTo>
                    <a:pt x="102" y="44"/>
                  </a:lnTo>
                  <a:lnTo>
                    <a:pt x="102" y="40"/>
                  </a:lnTo>
                  <a:lnTo>
                    <a:pt x="100" y="44"/>
                  </a:lnTo>
                  <a:lnTo>
                    <a:pt x="102" y="42"/>
                  </a:lnTo>
                  <a:lnTo>
                    <a:pt x="104" y="42"/>
                  </a:lnTo>
                  <a:lnTo>
                    <a:pt x="104" y="40"/>
                  </a:lnTo>
                  <a:lnTo>
                    <a:pt x="104" y="38"/>
                  </a:lnTo>
                  <a:lnTo>
                    <a:pt x="104" y="34"/>
                  </a:lnTo>
                  <a:lnTo>
                    <a:pt x="98" y="40"/>
                  </a:lnTo>
                  <a:lnTo>
                    <a:pt x="100" y="40"/>
                  </a:lnTo>
                  <a:lnTo>
                    <a:pt x="102" y="40"/>
                  </a:lnTo>
                  <a:lnTo>
                    <a:pt x="104" y="40"/>
                  </a:lnTo>
                  <a:lnTo>
                    <a:pt x="104" y="38"/>
                  </a:lnTo>
                  <a:lnTo>
                    <a:pt x="106" y="38"/>
                  </a:lnTo>
                  <a:lnTo>
                    <a:pt x="106" y="36"/>
                  </a:lnTo>
                  <a:lnTo>
                    <a:pt x="106" y="34"/>
                  </a:lnTo>
                  <a:lnTo>
                    <a:pt x="106" y="31"/>
                  </a:lnTo>
                  <a:lnTo>
                    <a:pt x="100" y="36"/>
                  </a:lnTo>
                  <a:lnTo>
                    <a:pt x="102" y="36"/>
                  </a:lnTo>
                  <a:lnTo>
                    <a:pt x="104" y="36"/>
                  </a:lnTo>
                  <a:lnTo>
                    <a:pt x="106" y="36"/>
                  </a:lnTo>
                  <a:lnTo>
                    <a:pt x="106" y="34"/>
                  </a:lnTo>
                  <a:lnTo>
                    <a:pt x="107" y="34"/>
                  </a:lnTo>
                  <a:lnTo>
                    <a:pt x="107" y="32"/>
                  </a:lnTo>
                  <a:lnTo>
                    <a:pt x="107" y="31"/>
                  </a:lnTo>
                  <a:lnTo>
                    <a:pt x="107" y="27"/>
                  </a:lnTo>
                  <a:lnTo>
                    <a:pt x="106" y="31"/>
                  </a:lnTo>
                  <a:lnTo>
                    <a:pt x="107" y="29"/>
                  </a:lnTo>
                  <a:lnTo>
                    <a:pt x="109" y="29"/>
                  </a:lnTo>
                  <a:lnTo>
                    <a:pt x="109" y="27"/>
                  </a:lnTo>
                  <a:lnTo>
                    <a:pt x="109" y="25"/>
                  </a:lnTo>
                  <a:lnTo>
                    <a:pt x="109" y="23"/>
                  </a:lnTo>
                  <a:lnTo>
                    <a:pt x="107" y="27"/>
                  </a:lnTo>
                  <a:lnTo>
                    <a:pt x="109" y="25"/>
                  </a:lnTo>
                  <a:lnTo>
                    <a:pt x="111" y="25"/>
                  </a:lnTo>
                  <a:lnTo>
                    <a:pt x="111" y="23"/>
                  </a:lnTo>
                  <a:lnTo>
                    <a:pt x="111" y="21"/>
                  </a:lnTo>
                  <a:lnTo>
                    <a:pt x="111" y="19"/>
                  </a:lnTo>
                  <a:lnTo>
                    <a:pt x="109" y="23"/>
                  </a:lnTo>
                  <a:lnTo>
                    <a:pt x="111" y="21"/>
                  </a:lnTo>
                  <a:lnTo>
                    <a:pt x="113" y="21"/>
                  </a:lnTo>
                  <a:lnTo>
                    <a:pt x="113" y="19"/>
                  </a:lnTo>
                  <a:lnTo>
                    <a:pt x="113" y="17"/>
                  </a:lnTo>
                  <a:lnTo>
                    <a:pt x="113" y="15"/>
                  </a:lnTo>
                  <a:lnTo>
                    <a:pt x="111" y="19"/>
                  </a:lnTo>
                  <a:lnTo>
                    <a:pt x="113" y="17"/>
                  </a:lnTo>
                  <a:lnTo>
                    <a:pt x="115" y="17"/>
                  </a:lnTo>
                  <a:lnTo>
                    <a:pt x="115" y="15"/>
                  </a:lnTo>
                  <a:lnTo>
                    <a:pt x="115" y="13"/>
                  </a:lnTo>
                  <a:lnTo>
                    <a:pt x="115" y="11"/>
                  </a:lnTo>
                  <a:lnTo>
                    <a:pt x="113" y="15"/>
                  </a:lnTo>
                  <a:lnTo>
                    <a:pt x="115" y="13"/>
                  </a:lnTo>
                  <a:lnTo>
                    <a:pt x="117" y="13"/>
                  </a:lnTo>
                  <a:lnTo>
                    <a:pt x="117" y="11"/>
                  </a:lnTo>
                  <a:lnTo>
                    <a:pt x="117" y="9"/>
                  </a:lnTo>
                  <a:lnTo>
                    <a:pt x="117" y="6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55" name="Freeform 315"/>
            <p:cNvSpPr>
              <a:spLocks/>
            </p:cNvSpPr>
            <p:nvPr/>
          </p:nvSpPr>
          <p:spPr bwMode="auto">
            <a:xfrm>
              <a:off x="1845" y="2852"/>
              <a:ext cx="0" cy="78"/>
            </a:xfrm>
            <a:custGeom>
              <a:avLst/>
              <a:gdLst>
                <a:gd name="T0" fmla="*/ 113 w 135"/>
                <a:gd name="T1" fmla="*/ 3 h 44"/>
                <a:gd name="T2" fmla="*/ 110 w 135"/>
                <a:gd name="T3" fmla="*/ 5 h 44"/>
                <a:gd name="T4" fmla="*/ 110 w 135"/>
                <a:gd name="T5" fmla="*/ 3 h 44"/>
                <a:gd name="T6" fmla="*/ 112 w 135"/>
                <a:gd name="T7" fmla="*/ 5 h 44"/>
                <a:gd name="T8" fmla="*/ 108 w 135"/>
                <a:gd name="T9" fmla="*/ 7 h 44"/>
                <a:gd name="T10" fmla="*/ 100 w 135"/>
                <a:gd name="T11" fmla="*/ 13 h 44"/>
                <a:gd name="T12" fmla="*/ 98 w 135"/>
                <a:gd name="T13" fmla="*/ 11 h 44"/>
                <a:gd name="T14" fmla="*/ 98 w 135"/>
                <a:gd name="T15" fmla="*/ 11 h 44"/>
                <a:gd name="T16" fmla="*/ 94 w 135"/>
                <a:gd name="T17" fmla="*/ 11 h 44"/>
                <a:gd name="T18" fmla="*/ 90 w 135"/>
                <a:gd name="T19" fmla="*/ 13 h 44"/>
                <a:gd name="T20" fmla="*/ 91 w 135"/>
                <a:gd name="T21" fmla="*/ 15 h 44"/>
                <a:gd name="T22" fmla="*/ 87 w 135"/>
                <a:gd name="T23" fmla="*/ 17 h 44"/>
                <a:gd name="T24" fmla="*/ 81 w 135"/>
                <a:gd name="T25" fmla="*/ 19 h 44"/>
                <a:gd name="T26" fmla="*/ 73 w 135"/>
                <a:gd name="T27" fmla="*/ 21 h 44"/>
                <a:gd name="T28" fmla="*/ 66 w 135"/>
                <a:gd name="T29" fmla="*/ 23 h 44"/>
                <a:gd name="T30" fmla="*/ 60 w 135"/>
                <a:gd name="T31" fmla="*/ 25 h 44"/>
                <a:gd name="T32" fmla="*/ 4 w 135"/>
                <a:gd name="T33" fmla="*/ 30 h 44"/>
                <a:gd name="T34" fmla="*/ 4 w 135"/>
                <a:gd name="T35" fmla="*/ 40 h 44"/>
                <a:gd name="T36" fmla="*/ 60 w 135"/>
                <a:gd name="T37" fmla="*/ 34 h 44"/>
                <a:gd name="T38" fmla="*/ 63 w 135"/>
                <a:gd name="T39" fmla="*/ 32 h 44"/>
                <a:gd name="T40" fmla="*/ 66 w 135"/>
                <a:gd name="T41" fmla="*/ 32 h 44"/>
                <a:gd name="T42" fmla="*/ 70 w 135"/>
                <a:gd name="T43" fmla="*/ 31 h 44"/>
                <a:gd name="T44" fmla="*/ 73 w 135"/>
                <a:gd name="T45" fmla="*/ 31 h 44"/>
                <a:gd name="T46" fmla="*/ 77 w 135"/>
                <a:gd name="T47" fmla="*/ 30 h 44"/>
                <a:gd name="T48" fmla="*/ 81 w 135"/>
                <a:gd name="T49" fmla="*/ 30 h 44"/>
                <a:gd name="T50" fmla="*/ 85 w 135"/>
                <a:gd name="T51" fmla="*/ 28 h 44"/>
                <a:gd name="T52" fmla="*/ 87 w 135"/>
                <a:gd name="T53" fmla="*/ 28 h 44"/>
                <a:gd name="T54" fmla="*/ 90 w 135"/>
                <a:gd name="T55" fmla="*/ 26 h 44"/>
                <a:gd name="T56" fmla="*/ 91 w 135"/>
                <a:gd name="T57" fmla="*/ 26 h 44"/>
                <a:gd name="T58" fmla="*/ 94 w 135"/>
                <a:gd name="T59" fmla="*/ 25 h 44"/>
                <a:gd name="T60" fmla="*/ 96 w 135"/>
                <a:gd name="T61" fmla="*/ 21 h 44"/>
                <a:gd name="T62" fmla="*/ 94 w 135"/>
                <a:gd name="T63" fmla="*/ 25 h 44"/>
                <a:gd name="T64" fmla="*/ 98 w 135"/>
                <a:gd name="T65" fmla="*/ 23 h 44"/>
                <a:gd name="T66" fmla="*/ 98 w 135"/>
                <a:gd name="T67" fmla="*/ 23 h 44"/>
                <a:gd name="T68" fmla="*/ 102 w 135"/>
                <a:gd name="T69" fmla="*/ 21 h 44"/>
                <a:gd name="T70" fmla="*/ 104 w 135"/>
                <a:gd name="T71" fmla="*/ 21 h 44"/>
                <a:gd name="T72" fmla="*/ 108 w 135"/>
                <a:gd name="T73" fmla="*/ 19 h 44"/>
                <a:gd name="T74" fmla="*/ 110 w 135"/>
                <a:gd name="T75" fmla="*/ 15 h 44"/>
                <a:gd name="T76" fmla="*/ 106 w 135"/>
                <a:gd name="T77" fmla="*/ 19 h 44"/>
                <a:gd name="T78" fmla="*/ 110 w 135"/>
                <a:gd name="T79" fmla="*/ 17 h 44"/>
                <a:gd name="T80" fmla="*/ 112 w 135"/>
                <a:gd name="T81" fmla="*/ 13 h 44"/>
                <a:gd name="T82" fmla="*/ 108 w 135"/>
                <a:gd name="T83" fmla="*/ 17 h 44"/>
                <a:gd name="T84" fmla="*/ 112 w 135"/>
                <a:gd name="T85" fmla="*/ 15 h 44"/>
                <a:gd name="T86" fmla="*/ 112 w 135"/>
                <a:gd name="T87" fmla="*/ 15 h 44"/>
                <a:gd name="T88" fmla="*/ 115 w 135"/>
                <a:gd name="T89" fmla="*/ 13 h 44"/>
                <a:gd name="T90" fmla="*/ 117 w 135"/>
                <a:gd name="T91" fmla="*/ 11 h 44"/>
                <a:gd name="T92" fmla="*/ 115 w 135"/>
                <a:gd name="T93" fmla="*/ 13 h 44"/>
                <a:gd name="T94" fmla="*/ 118 w 135"/>
                <a:gd name="T95" fmla="*/ 11 h 44"/>
                <a:gd name="T96" fmla="*/ 119 w 135"/>
                <a:gd name="T97" fmla="*/ 9 h 44"/>
                <a:gd name="T98" fmla="*/ 117 w 135"/>
                <a:gd name="T99" fmla="*/ 11 h 44"/>
                <a:gd name="T100" fmla="*/ 119 w 135"/>
                <a:gd name="T101" fmla="*/ 11 h 44"/>
                <a:gd name="T102" fmla="*/ 119 w 135"/>
                <a:gd name="T103" fmla="*/ 11 h 44"/>
                <a:gd name="T104" fmla="*/ 123 w 135"/>
                <a:gd name="T105" fmla="*/ 9 h 44"/>
                <a:gd name="T106" fmla="*/ 125 w 135"/>
                <a:gd name="T107" fmla="*/ 5 h 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135" h="44">
                  <a:moveTo>
                    <a:pt x="129" y="0"/>
                  </a:moveTo>
                  <a:lnTo>
                    <a:pt x="126" y="0"/>
                  </a:lnTo>
                  <a:lnTo>
                    <a:pt x="122" y="3"/>
                  </a:lnTo>
                  <a:lnTo>
                    <a:pt x="126" y="2"/>
                  </a:lnTo>
                  <a:lnTo>
                    <a:pt x="122" y="2"/>
                  </a:lnTo>
                  <a:lnTo>
                    <a:pt x="118" y="5"/>
                  </a:lnTo>
                  <a:lnTo>
                    <a:pt x="118" y="9"/>
                  </a:lnTo>
                  <a:lnTo>
                    <a:pt x="124" y="3"/>
                  </a:lnTo>
                  <a:lnTo>
                    <a:pt x="118" y="3"/>
                  </a:lnTo>
                  <a:lnTo>
                    <a:pt x="114" y="7"/>
                  </a:lnTo>
                  <a:lnTo>
                    <a:pt x="114" y="11"/>
                  </a:lnTo>
                  <a:lnTo>
                    <a:pt x="120" y="5"/>
                  </a:lnTo>
                  <a:lnTo>
                    <a:pt x="116" y="5"/>
                  </a:lnTo>
                  <a:lnTo>
                    <a:pt x="112" y="9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08" y="11"/>
                  </a:lnTo>
                  <a:lnTo>
                    <a:pt x="108" y="15"/>
                  </a:lnTo>
                  <a:lnTo>
                    <a:pt x="114" y="9"/>
                  </a:lnTo>
                  <a:lnTo>
                    <a:pt x="110" y="9"/>
                  </a:lnTo>
                  <a:lnTo>
                    <a:pt x="106" y="13"/>
                  </a:lnTo>
                  <a:lnTo>
                    <a:pt x="106" y="17"/>
                  </a:lnTo>
                  <a:lnTo>
                    <a:pt x="112" y="11"/>
                  </a:lnTo>
                  <a:lnTo>
                    <a:pt x="106" y="11"/>
                  </a:lnTo>
                  <a:lnTo>
                    <a:pt x="102" y="15"/>
                  </a:lnTo>
                  <a:lnTo>
                    <a:pt x="106" y="13"/>
                  </a:lnTo>
                  <a:lnTo>
                    <a:pt x="102" y="13"/>
                  </a:lnTo>
                  <a:lnTo>
                    <a:pt x="99" y="17"/>
                  </a:lnTo>
                  <a:lnTo>
                    <a:pt x="102" y="15"/>
                  </a:lnTo>
                  <a:lnTo>
                    <a:pt x="97" y="15"/>
                  </a:lnTo>
                  <a:lnTo>
                    <a:pt x="93" y="19"/>
                  </a:lnTo>
                  <a:lnTo>
                    <a:pt x="93" y="23"/>
                  </a:lnTo>
                  <a:lnTo>
                    <a:pt x="99" y="17"/>
                  </a:lnTo>
                  <a:lnTo>
                    <a:pt x="93" y="17"/>
                  </a:lnTo>
                  <a:lnTo>
                    <a:pt x="89" y="21"/>
                  </a:lnTo>
                  <a:lnTo>
                    <a:pt x="93" y="19"/>
                  </a:lnTo>
                  <a:lnTo>
                    <a:pt x="87" y="19"/>
                  </a:lnTo>
                  <a:lnTo>
                    <a:pt x="83" y="23"/>
                  </a:lnTo>
                  <a:lnTo>
                    <a:pt x="87" y="21"/>
                  </a:lnTo>
                  <a:lnTo>
                    <a:pt x="79" y="21"/>
                  </a:lnTo>
                  <a:lnTo>
                    <a:pt x="76" y="25"/>
                  </a:lnTo>
                  <a:lnTo>
                    <a:pt x="79" y="23"/>
                  </a:lnTo>
                  <a:lnTo>
                    <a:pt x="72" y="23"/>
                  </a:lnTo>
                  <a:lnTo>
                    <a:pt x="68" y="27"/>
                  </a:lnTo>
                  <a:lnTo>
                    <a:pt x="72" y="25"/>
                  </a:lnTo>
                  <a:lnTo>
                    <a:pt x="64" y="25"/>
                  </a:lnTo>
                  <a:lnTo>
                    <a:pt x="60" y="28"/>
                  </a:lnTo>
                  <a:lnTo>
                    <a:pt x="64" y="27"/>
                  </a:lnTo>
                  <a:lnTo>
                    <a:pt x="60" y="27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0" y="36"/>
                  </a:lnTo>
                  <a:lnTo>
                    <a:pt x="0" y="40"/>
                  </a:lnTo>
                  <a:lnTo>
                    <a:pt x="4" y="44"/>
                  </a:lnTo>
                  <a:lnTo>
                    <a:pt x="6" y="44"/>
                  </a:lnTo>
                  <a:lnTo>
                    <a:pt x="60" y="38"/>
                  </a:lnTo>
                  <a:lnTo>
                    <a:pt x="64" y="38"/>
                  </a:lnTo>
                  <a:lnTo>
                    <a:pt x="66" y="38"/>
                  </a:lnTo>
                  <a:lnTo>
                    <a:pt x="68" y="38"/>
                  </a:lnTo>
                  <a:lnTo>
                    <a:pt x="68" y="36"/>
                  </a:lnTo>
                  <a:lnTo>
                    <a:pt x="70" y="34"/>
                  </a:lnTo>
                  <a:lnTo>
                    <a:pt x="66" y="36"/>
                  </a:lnTo>
                  <a:lnTo>
                    <a:pt x="72" y="36"/>
                  </a:lnTo>
                  <a:lnTo>
                    <a:pt x="74" y="36"/>
                  </a:lnTo>
                  <a:lnTo>
                    <a:pt x="76" y="36"/>
                  </a:lnTo>
                  <a:lnTo>
                    <a:pt x="76" y="34"/>
                  </a:lnTo>
                  <a:lnTo>
                    <a:pt x="77" y="32"/>
                  </a:lnTo>
                  <a:lnTo>
                    <a:pt x="74" y="34"/>
                  </a:lnTo>
                  <a:lnTo>
                    <a:pt x="79" y="34"/>
                  </a:lnTo>
                  <a:lnTo>
                    <a:pt x="81" y="34"/>
                  </a:lnTo>
                  <a:lnTo>
                    <a:pt x="83" y="34"/>
                  </a:lnTo>
                  <a:lnTo>
                    <a:pt x="83" y="32"/>
                  </a:lnTo>
                  <a:lnTo>
                    <a:pt x="85" y="30"/>
                  </a:lnTo>
                  <a:lnTo>
                    <a:pt x="81" y="32"/>
                  </a:lnTo>
                  <a:lnTo>
                    <a:pt x="87" y="32"/>
                  </a:lnTo>
                  <a:lnTo>
                    <a:pt x="89" y="32"/>
                  </a:lnTo>
                  <a:lnTo>
                    <a:pt x="91" y="32"/>
                  </a:lnTo>
                  <a:lnTo>
                    <a:pt x="91" y="30"/>
                  </a:lnTo>
                  <a:lnTo>
                    <a:pt x="93" y="28"/>
                  </a:lnTo>
                  <a:lnTo>
                    <a:pt x="89" y="30"/>
                  </a:lnTo>
                  <a:lnTo>
                    <a:pt x="93" y="30"/>
                  </a:lnTo>
                  <a:lnTo>
                    <a:pt x="95" y="30"/>
                  </a:lnTo>
                  <a:lnTo>
                    <a:pt x="97" y="30"/>
                  </a:lnTo>
                  <a:lnTo>
                    <a:pt x="97" y="28"/>
                  </a:lnTo>
                  <a:lnTo>
                    <a:pt x="99" y="27"/>
                  </a:lnTo>
                  <a:lnTo>
                    <a:pt x="95" y="28"/>
                  </a:lnTo>
                  <a:lnTo>
                    <a:pt x="99" y="28"/>
                  </a:lnTo>
                  <a:lnTo>
                    <a:pt x="101" y="28"/>
                  </a:lnTo>
                  <a:lnTo>
                    <a:pt x="102" y="28"/>
                  </a:lnTo>
                  <a:lnTo>
                    <a:pt x="102" y="27"/>
                  </a:lnTo>
                  <a:lnTo>
                    <a:pt x="104" y="27"/>
                  </a:lnTo>
                  <a:lnTo>
                    <a:pt x="104" y="25"/>
                  </a:lnTo>
                  <a:lnTo>
                    <a:pt x="104" y="23"/>
                  </a:lnTo>
                  <a:lnTo>
                    <a:pt x="104" y="21"/>
                  </a:lnTo>
                  <a:lnTo>
                    <a:pt x="99" y="27"/>
                  </a:lnTo>
                  <a:lnTo>
                    <a:pt x="102" y="27"/>
                  </a:lnTo>
                  <a:lnTo>
                    <a:pt x="104" y="27"/>
                  </a:lnTo>
                  <a:lnTo>
                    <a:pt x="106" y="27"/>
                  </a:lnTo>
                  <a:lnTo>
                    <a:pt x="106" y="25"/>
                  </a:lnTo>
                  <a:lnTo>
                    <a:pt x="108" y="23"/>
                  </a:lnTo>
                  <a:lnTo>
                    <a:pt x="104" y="25"/>
                  </a:lnTo>
                  <a:lnTo>
                    <a:pt x="106" y="25"/>
                  </a:lnTo>
                  <a:lnTo>
                    <a:pt x="108" y="25"/>
                  </a:lnTo>
                  <a:lnTo>
                    <a:pt x="110" y="25"/>
                  </a:lnTo>
                  <a:lnTo>
                    <a:pt x="110" y="23"/>
                  </a:lnTo>
                  <a:lnTo>
                    <a:pt x="112" y="21"/>
                  </a:lnTo>
                  <a:lnTo>
                    <a:pt x="108" y="23"/>
                  </a:lnTo>
                  <a:lnTo>
                    <a:pt x="112" y="23"/>
                  </a:lnTo>
                  <a:lnTo>
                    <a:pt x="114" y="23"/>
                  </a:lnTo>
                  <a:lnTo>
                    <a:pt x="116" y="23"/>
                  </a:lnTo>
                  <a:lnTo>
                    <a:pt x="116" y="21"/>
                  </a:lnTo>
                  <a:lnTo>
                    <a:pt x="118" y="21"/>
                  </a:lnTo>
                  <a:lnTo>
                    <a:pt x="118" y="19"/>
                  </a:lnTo>
                  <a:lnTo>
                    <a:pt x="118" y="17"/>
                  </a:lnTo>
                  <a:lnTo>
                    <a:pt x="118" y="15"/>
                  </a:lnTo>
                  <a:lnTo>
                    <a:pt x="112" y="21"/>
                  </a:lnTo>
                  <a:lnTo>
                    <a:pt x="114" y="21"/>
                  </a:lnTo>
                  <a:lnTo>
                    <a:pt x="116" y="21"/>
                  </a:lnTo>
                  <a:lnTo>
                    <a:pt x="118" y="21"/>
                  </a:lnTo>
                  <a:lnTo>
                    <a:pt x="118" y="19"/>
                  </a:lnTo>
                  <a:lnTo>
                    <a:pt x="120" y="19"/>
                  </a:lnTo>
                  <a:lnTo>
                    <a:pt x="120" y="17"/>
                  </a:lnTo>
                  <a:lnTo>
                    <a:pt x="120" y="15"/>
                  </a:lnTo>
                  <a:lnTo>
                    <a:pt x="120" y="13"/>
                  </a:lnTo>
                  <a:lnTo>
                    <a:pt x="114" y="19"/>
                  </a:lnTo>
                  <a:lnTo>
                    <a:pt x="116" y="19"/>
                  </a:lnTo>
                  <a:lnTo>
                    <a:pt x="118" y="19"/>
                  </a:lnTo>
                  <a:lnTo>
                    <a:pt x="120" y="19"/>
                  </a:lnTo>
                  <a:lnTo>
                    <a:pt x="120" y="17"/>
                  </a:lnTo>
                  <a:lnTo>
                    <a:pt x="122" y="15"/>
                  </a:lnTo>
                  <a:lnTo>
                    <a:pt x="118" y="17"/>
                  </a:lnTo>
                  <a:lnTo>
                    <a:pt x="120" y="17"/>
                  </a:lnTo>
                  <a:lnTo>
                    <a:pt x="122" y="17"/>
                  </a:lnTo>
                  <a:lnTo>
                    <a:pt x="124" y="17"/>
                  </a:lnTo>
                  <a:lnTo>
                    <a:pt x="124" y="15"/>
                  </a:lnTo>
                  <a:lnTo>
                    <a:pt x="126" y="15"/>
                  </a:lnTo>
                  <a:lnTo>
                    <a:pt x="126" y="13"/>
                  </a:lnTo>
                  <a:lnTo>
                    <a:pt x="126" y="11"/>
                  </a:lnTo>
                  <a:lnTo>
                    <a:pt x="126" y="9"/>
                  </a:lnTo>
                  <a:lnTo>
                    <a:pt x="120" y="15"/>
                  </a:lnTo>
                  <a:lnTo>
                    <a:pt x="124" y="15"/>
                  </a:lnTo>
                  <a:lnTo>
                    <a:pt x="126" y="15"/>
                  </a:lnTo>
                  <a:lnTo>
                    <a:pt x="128" y="15"/>
                  </a:lnTo>
                  <a:lnTo>
                    <a:pt x="128" y="13"/>
                  </a:lnTo>
                  <a:lnTo>
                    <a:pt x="129" y="13"/>
                  </a:lnTo>
                  <a:lnTo>
                    <a:pt x="129" y="11"/>
                  </a:lnTo>
                  <a:lnTo>
                    <a:pt x="129" y="9"/>
                  </a:lnTo>
                  <a:lnTo>
                    <a:pt x="129" y="7"/>
                  </a:lnTo>
                  <a:lnTo>
                    <a:pt x="124" y="13"/>
                  </a:lnTo>
                  <a:lnTo>
                    <a:pt x="126" y="13"/>
                  </a:lnTo>
                  <a:lnTo>
                    <a:pt x="128" y="13"/>
                  </a:lnTo>
                  <a:lnTo>
                    <a:pt x="129" y="13"/>
                  </a:lnTo>
                  <a:lnTo>
                    <a:pt x="129" y="11"/>
                  </a:lnTo>
                  <a:lnTo>
                    <a:pt x="131" y="9"/>
                  </a:lnTo>
                  <a:lnTo>
                    <a:pt x="128" y="11"/>
                  </a:lnTo>
                  <a:lnTo>
                    <a:pt x="129" y="11"/>
                  </a:lnTo>
                  <a:lnTo>
                    <a:pt x="131" y="11"/>
                  </a:lnTo>
                  <a:lnTo>
                    <a:pt x="133" y="11"/>
                  </a:lnTo>
                  <a:lnTo>
                    <a:pt x="133" y="9"/>
                  </a:lnTo>
                  <a:lnTo>
                    <a:pt x="135" y="9"/>
                  </a:lnTo>
                  <a:lnTo>
                    <a:pt x="135" y="7"/>
                  </a:lnTo>
                  <a:lnTo>
                    <a:pt x="135" y="5"/>
                  </a:lnTo>
                  <a:lnTo>
                    <a:pt x="135" y="3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56" name="Line 316"/>
            <p:cNvSpPr>
              <a:spLocks noChangeShapeType="1"/>
            </p:cNvSpPr>
            <p:nvPr/>
          </p:nvSpPr>
          <p:spPr bwMode="auto">
            <a:xfrm>
              <a:off x="1744" y="3551"/>
              <a:ext cx="148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57" name="Freeform 317"/>
            <p:cNvSpPr>
              <a:spLocks/>
            </p:cNvSpPr>
            <p:nvPr/>
          </p:nvSpPr>
          <p:spPr bwMode="auto">
            <a:xfrm>
              <a:off x="2351" y="2885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58" name="Freeform 318"/>
            <p:cNvSpPr>
              <a:spLocks/>
            </p:cNvSpPr>
            <p:nvPr/>
          </p:nvSpPr>
          <p:spPr bwMode="auto">
            <a:xfrm>
              <a:off x="2359" y="2905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59" name="Freeform 319"/>
            <p:cNvSpPr>
              <a:spLocks/>
            </p:cNvSpPr>
            <p:nvPr/>
          </p:nvSpPr>
          <p:spPr bwMode="auto">
            <a:xfrm>
              <a:off x="2366" y="2928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60" name="Freeform 320"/>
            <p:cNvSpPr>
              <a:spLocks/>
            </p:cNvSpPr>
            <p:nvPr/>
          </p:nvSpPr>
          <p:spPr bwMode="auto">
            <a:xfrm>
              <a:off x="2374" y="2949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61" name="Freeform 321"/>
            <p:cNvSpPr>
              <a:spLocks/>
            </p:cNvSpPr>
            <p:nvPr/>
          </p:nvSpPr>
          <p:spPr bwMode="auto">
            <a:xfrm>
              <a:off x="2381" y="2969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62" name="Freeform 322"/>
            <p:cNvSpPr>
              <a:spLocks/>
            </p:cNvSpPr>
            <p:nvPr/>
          </p:nvSpPr>
          <p:spPr bwMode="auto">
            <a:xfrm>
              <a:off x="2387" y="2992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1 w 11"/>
                <a:gd name="T9" fmla="*/ 8 h 12"/>
                <a:gd name="T10" fmla="*/ 3 w 11"/>
                <a:gd name="T11" fmla="*/ 10 h 12"/>
                <a:gd name="T12" fmla="*/ 9 w 11"/>
                <a:gd name="T13" fmla="*/ 10 h 12"/>
                <a:gd name="T14" fmla="*/ 9 w 11"/>
                <a:gd name="T15" fmla="*/ 8 h 12"/>
                <a:gd name="T16" fmla="*/ 11 w 11"/>
                <a:gd name="T17" fmla="*/ 8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63" name="Freeform 323"/>
            <p:cNvSpPr>
              <a:spLocks/>
            </p:cNvSpPr>
            <p:nvPr/>
          </p:nvSpPr>
          <p:spPr bwMode="auto">
            <a:xfrm>
              <a:off x="2394" y="3012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64" name="Freeform 324"/>
            <p:cNvSpPr>
              <a:spLocks/>
            </p:cNvSpPr>
            <p:nvPr/>
          </p:nvSpPr>
          <p:spPr bwMode="auto">
            <a:xfrm>
              <a:off x="2401" y="303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65" name="Freeform 325"/>
            <p:cNvSpPr>
              <a:spLocks/>
            </p:cNvSpPr>
            <p:nvPr/>
          </p:nvSpPr>
          <p:spPr bwMode="auto">
            <a:xfrm>
              <a:off x="2409" y="3055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66" name="Freeform 326"/>
            <p:cNvSpPr>
              <a:spLocks/>
            </p:cNvSpPr>
            <p:nvPr/>
          </p:nvSpPr>
          <p:spPr bwMode="auto">
            <a:xfrm>
              <a:off x="2416" y="3076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67" name="Freeform 327"/>
            <p:cNvSpPr>
              <a:spLocks/>
            </p:cNvSpPr>
            <p:nvPr/>
          </p:nvSpPr>
          <p:spPr bwMode="auto">
            <a:xfrm>
              <a:off x="2424" y="3099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68" name="Freeform 328"/>
            <p:cNvSpPr>
              <a:spLocks/>
            </p:cNvSpPr>
            <p:nvPr/>
          </p:nvSpPr>
          <p:spPr bwMode="auto">
            <a:xfrm>
              <a:off x="2431" y="3119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69" name="Freeform 329"/>
            <p:cNvSpPr>
              <a:spLocks/>
            </p:cNvSpPr>
            <p:nvPr/>
          </p:nvSpPr>
          <p:spPr bwMode="auto">
            <a:xfrm>
              <a:off x="2438" y="3140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70" name="Freeform 330"/>
            <p:cNvSpPr>
              <a:spLocks/>
            </p:cNvSpPr>
            <p:nvPr/>
          </p:nvSpPr>
          <p:spPr bwMode="auto">
            <a:xfrm>
              <a:off x="2446" y="3162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71" name="Freeform 331"/>
            <p:cNvSpPr>
              <a:spLocks/>
            </p:cNvSpPr>
            <p:nvPr/>
          </p:nvSpPr>
          <p:spPr bwMode="auto">
            <a:xfrm>
              <a:off x="2452" y="3182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8 w 11"/>
                <a:gd name="T13" fmla="*/ 12 h 12"/>
                <a:gd name="T14" fmla="*/ 8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8 w 11"/>
                <a:gd name="T21" fmla="*/ 2 h 12"/>
                <a:gd name="T22" fmla="*/ 8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72" name="Freeform 332"/>
            <p:cNvSpPr>
              <a:spLocks/>
            </p:cNvSpPr>
            <p:nvPr/>
          </p:nvSpPr>
          <p:spPr bwMode="auto">
            <a:xfrm>
              <a:off x="2459" y="3203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3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73" name="Freeform 333"/>
            <p:cNvSpPr>
              <a:spLocks/>
            </p:cNvSpPr>
            <p:nvPr/>
          </p:nvSpPr>
          <p:spPr bwMode="auto">
            <a:xfrm>
              <a:off x="2466" y="3226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3 h 11"/>
                <a:gd name="T20" fmla="*/ 10 w 12"/>
                <a:gd name="T21" fmla="*/ 1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74" name="Freeform 334"/>
            <p:cNvSpPr>
              <a:spLocks/>
            </p:cNvSpPr>
            <p:nvPr/>
          </p:nvSpPr>
          <p:spPr bwMode="auto">
            <a:xfrm>
              <a:off x="2474" y="3247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75" name="Freeform 335"/>
            <p:cNvSpPr>
              <a:spLocks/>
            </p:cNvSpPr>
            <p:nvPr/>
          </p:nvSpPr>
          <p:spPr bwMode="auto">
            <a:xfrm>
              <a:off x="2481" y="3267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10 h 11"/>
                <a:gd name="T8" fmla="*/ 2 w 11"/>
                <a:gd name="T9" fmla="*/ 10 h 11"/>
                <a:gd name="T10" fmla="*/ 4 w 11"/>
                <a:gd name="T11" fmla="*/ 11 h 11"/>
                <a:gd name="T12" fmla="*/ 9 w 11"/>
                <a:gd name="T13" fmla="*/ 11 h 11"/>
                <a:gd name="T14" fmla="*/ 9 w 11"/>
                <a:gd name="T15" fmla="*/ 10 h 11"/>
                <a:gd name="T16" fmla="*/ 11 w 11"/>
                <a:gd name="T17" fmla="*/ 10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76" name="Freeform 336"/>
            <p:cNvSpPr>
              <a:spLocks/>
            </p:cNvSpPr>
            <p:nvPr/>
          </p:nvSpPr>
          <p:spPr bwMode="auto">
            <a:xfrm>
              <a:off x="2488" y="328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77" name="Freeform 337"/>
            <p:cNvSpPr>
              <a:spLocks/>
            </p:cNvSpPr>
            <p:nvPr/>
          </p:nvSpPr>
          <p:spPr bwMode="auto">
            <a:xfrm>
              <a:off x="2496" y="3310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78" name="Freeform 338"/>
            <p:cNvSpPr>
              <a:spLocks/>
            </p:cNvSpPr>
            <p:nvPr/>
          </p:nvSpPr>
          <p:spPr bwMode="auto">
            <a:xfrm>
              <a:off x="2504" y="3330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7 w 11"/>
                <a:gd name="T13" fmla="*/ 12 h 12"/>
                <a:gd name="T14" fmla="*/ 7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79" name="Freeform 339"/>
            <p:cNvSpPr>
              <a:spLocks/>
            </p:cNvSpPr>
            <p:nvPr/>
          </p:nvSpPr>
          <p:spPr bwMode="auto">
            <a:xfrm>
              <a:off x="2511" y="3353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1 w 11"/>
                <a:gd name="T9" fmla="*/ 8 h 12"/>
                <a:gd name="T10" fmla="*/ 3 w 11"/>
                <a:gd name="T11" fmla="*/ 10 h 12"/>
                <a:gd name="T12" fmla="*/ 9 w 11"/>
                <a:gd name="T13" fmla="*/ 10 h 12"/>
                <a:gd name="T14" fmla="*/ 9 w 11"/>
                <a:gd name="T15" fmla="*/ 8 h 12"/>
                <a:gd name="T16" fmla="*/ 11 w 11"/>
                <a:gd name="T17" fmla="*/ 8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80" name="Freeform 340"/>
            <p:cNvSpPr>
              <a:spLocks/>
            </p:cNvSpPr>
            <p:nvPr/>
          </p:nvSpPr>
          <p:spPr bwMode="auto">
            <a:xfrm>
              <a:off x="2516" y="3374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3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81" name="Freeform 341"/>
            <p:cNvSpPr>
              <a:spLocks/>
            </p:cNvSpPr>
            <p:nvPr/>
          </p:nvSpPr>
          <p:spPr bwMode="auto">
            <a:xfrm>
              <a:off x="2364" y="2898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82" name="Freeform 342"/>
            <p:cNvSpPr>
              <a:spLocks/>
            </p:cNvSpPr>
            <p:nvPr/>
          </p:nvSpPr>
          <p:spPr bwMode="auto">
            <a:xfrm>
              <a:off x="2351" y="288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83" name="Freeform 343"/>
            <p:cNvSpPr>
              <a:spLocks/>
            </p:cNvSpPr>
            <p:nvPr/>
          </p:nvSpPr>
          <p:spPr bwMode="auto">
            <a:xfrm>
              <a:off x="2524" y="3368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84" name="Freeform 344"/>
            <p:cNvSpPr>
              <a:spLocks/>
            </p:cNvSpPr>
            <p:nvPr/>
          </p:nvSpPr>
          <p:spPr bwMode="auto">
            <a:xfrm>
              <a:off x="2518" y="3385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85" name="Freeform 345"/>
            <p:cNvSpPr>
              <a:spLocks/>
            </p:cNvSpPr>
            <p:nvPr/>
          </p:nvSpPr>
          <p:spPr bwMode="auto">
            <a:xfrm>
              <a:off x="2192" y="288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86" name="Freeform 346"/>
            <p:cNvSpPr>
              <a:spLocks/>
            </p:cNvSpPr>
            <p:nvPr/>
          </p:nvSpPr>
          <p:spPr bwMode="auto">
            <a:xfrm>
              <a:off x="2207" y="2900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3 h 11"/>
                <a:gd name="T20" fmla="*/ 9 w 11"/>
                <a:gd name="T21" fmla="*/ 2 h 11"/>
                <a:gd name="T22" fmla="*/ 9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87" name="Freeform 347"/>
            <p:cNvSpPr>
              <a:spLocks/>
            </p:cNvSpPr>
            <p:nvPr/>
          </p:nvSpPr>
          <p:spPr bwMode="auto">
            <a:xfrm>
              <a:off x="2223" y="2915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88" name="Freeform 348"/>
            <p:cNvSpPr>
              <a:spLocks/>
            </p:cNvSpPr>
            <p:nvPr/>
          </p:nvSpPr>
          <p:spPr bwMode="auto">
            <a:xfrm>
              <a:off x="2239" y="2931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1 w 11"/>
                <a:gd name="T9" fmla="*/ 10 h 12"/>
                <a:gd name="T10" fmla="*/ 3 w 11"/>
                <a:gd name="T11" fmla="*/ 12 h 12"/>
                <a:gd name="T12" fmla="*/ 7 w 11"/>
                <a:gd name="T13" fmla="*/ 12 h 12"/>
                <a:gd name="T14" fmla="*/ 7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89" name="Freeform 349"/>
            <p:cNvSpPr>
              <a:spLocks/>
            </p:cNvSpPr>
            <p:nvPr/>
          </p:nvSpPr>
          <p:spPr bwMode="auto">
            <a:xfrm>
              <a:off x="2253" y="2947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90" name="Freeform 350"/>
            <p:cNvSpPr>
              <a:spLocks/>
            </p:cNvSpPr>
            <p:nvPr/>
          </p:nvSpPr>
          <p:spPr bwMode="auto">
            <a:xfrm>
              <a:off x="2270" y="296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91" name="Freeform 351"/>
            <p:cNvSpPr>
              <a:spLocks/>
            </p:cNvSpPr>
            <p:nvPr/>
          </p:nvSpPr>
          <p:spPr bwMode="auto">
            <a:xfrm>
              <a:off x="2285" y="2980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92" name="Freeform 352"/>
            <p:cNvSpPr>
              <a:spLocks/>
            </p:cNvSpPr>
            <p:nvPr/>
          </p:nvSpPr>
          <p:spPr bwMode="auto">
            <a:xfrm>
              <a:off x="2301" y="2996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10 w 12"/>
                <a:gd name="T13" fmla="*/ 9 h 11"/>
                <a:gd name="T14" fmla="*/ 10 w 12"/>
                <a:gd name="T15" fmla="*/ 7 h 11"/>
                <a:gd name="T16" fmla="*/ 12 w 12"/>
                <a:gd name="T17" fmla="*/ 7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93" name="Freeform 353"/>
            <p:cNvSpPr>
              <a:spLocks/>
            </p:cNvSpPr>
            <p:nvPr/>
          </p:nvSpPr>
          <p:spPr bwMode="auto">
            <a:xfrm>
              <a:off x="2316" y="3012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94" name="Freeform 354"/>
            <p:cNvSpPr>
              <a:spLocks/>
            </p:cNvSpPr>
            <p:nvPr/>
          </p:nvSpPr>
          <p:spPr bwMode="auto">
            <a:xfrm>
              <a:off x="2331" y="3028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3 h 11"/>
                <a:gd name="T6" fmla="*/ 0 w 11"/>
                <a:gd name="T7" fmla="*/ 7 h 11"/>
                <a:gd name="T8" fmla="*/ 2 w 11"/>
                <a:gd name="T9" fmla="*/ 7 h 11"/>
                <a:gd name="T10" fmla="*/ 4 w 11"/>
                <a:gd name="T11" fmla="*/ 9 h 11"/>
                <a:gd name="T12" fmla="*/ 9 w 11"/>
                <a:gd name="T13" fmla="*/ 9 h 11"/>
                <a:gd name="T14" fmla="*/ 9 w 11"/>
                <a:gd name="T15" fmla="*/ 7 h 11"/>
                <a:gd name="T16" fmla="*/ 11 w 11"/>
                <a:gd name="T17" fmla="*/ 7 h 11"/>
                <a:gd name="T18" fmla="*/ 11 w 11"/>
                <a:gd name="T19" fmla="*/ 3 h 11"/>
                <a:gd name="T20" fmla="*/ 9 w 11"/>
                <a:gd name="T21" fmla="*/ 1 h 11"/>
                <a:gd name="T22" fmla="*/ 9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9" y="1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95" name="Freeform 355"/>
            <p:cNvSpPr>
              <a:spLocks/>
            </p:cNvSpPr>
            <p:nvPr/>
          </p:nvSpPr>
          <p:spPr bwMode="auto">
            <a:xfrm>
              <a:off x="2348" y="3044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96" name="Freeform 356"/>
            <p:cNvSpPr>
              <a:spLocks/>
            </p:cNvSpPr>
            <p:nvPr/>
          </p:nvSpPr>
          <p:spPr bwMode="auto">
            <a:xfrm>
              <a:off x="2363" y="3061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1 w 11"/>
                <a:gd name="T9" fmla="*/ 8 h 12"/>
                <a:gd name="T10" fmla="*/ 3 w 11"/>
                <a:gd name="T11" fmla="*/ 10 h 12"/>
                <a:gd name="T12" fmla="*/ 9 w 11"/>
                <a:gd name="T13" fmla="*/ 10 h 12"/>
                <a:gd name="T14" fmla="*/ 9 w 11"/>
                <a:gd name="T15" fmla="*/ 8 h 12"/>
                <a:gd name="T16" fmla="*/ 11 w 11"/>
                <a:gd name="T17" fmla="*/ 8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97" name="Freeform 357"/>
            <p:cNvSpPr>
              <a:spLocks/>
            </p:cNvSpPr>
            <p:nvPr/>
          </p:nvSpPr>
          <p:spPr bwMode="auto">
            <a:xfrm>
              <a:off x="2377" y="3076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10 w 11"/>
                <a:gd name="T13" fmla="*/ 11 h 11"/>
                <a:gd name="T14" fmla="*/ 10 w 11"/>
                <a:gd name="T15" fmla="*/ 9 h 11"/>
                <a:gd name="T16" fmla="*/ 11 w 11"/>
                <a:gd name="T17" fmla="*/ 9 h 11"/>
                <a:gd name="T18" fmla="*/ 11 w 11"/>
                <a:gd name="T19" fmla="*/ 3 h 11"/>
                <a:gd name="T20" fmla="*/ 10 w 11"/>
                <a:gd name="T21" fmla="*/ 1 h 11"/>
                <a:gd name="T22" fmla="*/ 10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98" name="Freeform 358"/>
            <p:cNvSpPr>
              <a:spLocks/>
            </p:cNvSpPr>
            <p:nvPr/>
          </p:nvSpPr>
          <p:spPr bwMode="auto">
            <a:xfrm>
              <a:off x="2394" y="3093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10 h 11"/>
                <a:gd name="T8" fmla="*/ 2 w 12"/>
                <a:gd name="T9" fmla="*/ 10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10 h 11"/>
                <a:gd name="T16" fmla="*/ 10 w 12"/>
                <a:gd name="T17" fmla="*/ 10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599" name="Freeform 359"/>
            <p:cNvSpPr>
              <a:spLocks/>
            </p:cNvSpPr>
            <p:nvPr/>
          </p:nvSpPr>
          <p:spPr bwMode="auto">
            <a:xfrm>
              <a:off x="2409" y="3107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00" name="Freeform 360"/>
            <p:cNvSpPr>
              <a:spLocks/>
            </p:cNvSpPr>
            <p:nvPr/>
          </p:nvSpPr>
          <p:spPr bwMode="auto">
            <a:xfrm>
              <a:off x="2424" y="3125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3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01" name="Freeform 361"/>
            <p:cNvSpPr>
              <a:spLocks/>
            </p:cNvSpPr>
            <p:nvPr/>
          </p:nvSpPr>
          <p:spPr bwMode="auto">
            <a:xfrm>
              <a:off x="2440" y="3142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8 h 11"/>
                <a:gd name="T8" fmla="*/ 2 w 12"/>
                <a:gd name="T9" fmla="*/ 8 h 11"/>
                <a:gd name="T10" fmla="*/ 4 w 12"/>
                <a:gd name="T11" fmla="*/ 9 h 11"/>
                <a:gd name="T12" fmla="*/ 10 w 12"/>
                <a:gd name="T13" fmla="*/ 9 h 11"/>
                <a:gd name="T14" fmla="*/ 10 w 12"/>
                <a:gd name="T15" fmla="*/ 8 h 11"/>
                <a:gd name="T16" fmla="*/ 12 w 12"/>
                <a:gd name="T17" fmla="*/ 8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02" name="Freeform 362"/>
            <p:cNvSpPr>
              <a:spLocks/>
            </p:cNvSpPr>
            <p:nvPr/>
          </p:nvSpPr>
          <p:spPr bwMode="auto">
            <a:xfrm>
              <a:off x="2455" y="3156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03" name="Freeform 363"/>
            <p:cNvSpPr>
              <a:spLocks/>
            </p:cNvSpPr>
            <p:nvPr/>
          </p:nvSpPr>
          <p:spPr bwMode="auto">
            <a:xfrm>
              <a:off x="2472" y="3174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04" name="Freeform 364"/>
            <p:cNvSpPr>
              <a:spLocks/>
            </p:cNvSpPr>
            <p:nvPr/>
          </p:nvSpPr>
          <p:spPr bwMode="auto">
            <a:xfrm>
              <a:off x="2487" y="3188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1 w 11"/>
                <a:gd name="T9" fmla="*/ 10 h 12"/>
                <a:gd name="T10" fmla="*/ 3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05" name="Freeform 365"/>
            <p:cNvSpPr>
              <a:spLocks/>
            </p:cNvSpPr>
            <p:nvPr/>
          </p:nvSpPr>
          <p:spPr bwMode="auto">
            <a:xfrm>
              <a:off x="2502" y="3205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4 w 11"/>
                <a:gd name="T11" fmla="*/ 10 h 12"/>
                <a:gd name="T12" fmla="*/ 8 w 11"/>
                <a:gd name="T13" fmla="*/ 10 h 12"/>
                <a:gd name="T14" fmla="*/ 8 w 11"/>
                <a:gd name="T15" fmla="*/ 8 h 12"/>
                <a:gd name="T16" fmla="*/ 9 w 11"/>
                <a:gd name="T17" fmla="*/ 8 h 12"/>
                <a:gd name="T18" fmla="*/ 9 w 11"/>
                <a:gd name="T19" fmla="*/ 4 h 12"/>
                <a:gd name="T20" fmla="*/ 8 w 11"/>
                <a:gd name="T21" fmla="*/ 2 h 12"/>
                <a:gd name="T22" fmla="*/ 8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06" name="Freeform 366"/>
            <p:cNvSpPr>
              <a:spLocks/>
            </p:cNvSpPr>
            <p:nvPr/>
          </p:nvSpPr>
          <p:spPr bwMode="auto">
            <a:xfrm>
              <a:off x="2518" y="3222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07" name="Freeform 367"/>
            <p:cNvSpPr>
              <a:spLocks/>
            </p:cNvSpPr>
            <p:nvPr/>
          </p:nvSpPr>
          <p:spPr bwMode="auto">
            <a:xfrm>
              <a:off x="2533" y="3237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3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08" name="Freeform 368"/>
            <p:cNvSpPr>
              <a:spLocks/>
            </p:cNvSpPr>
            <p:nvPr/>
          </p:nvSpPr>
          <p:spPr bwMode="auto">
            <a:xfrm>
              <a:off x="2548" y="325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09" name="Freeform 369"/>
            <p:cNvSpPr>
              <a:spLocks/>
            </p:cNvSpPr>
            <p:nvPr/>
          </p:nvSpPr>
          <p:spPr bwMode="auto">
            <a:xfrm>
              <a:off x="2564" y="3269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10" name="Freeform 370"/>
            <p:cNvSpPr>
              <a:spLocks/>
            </p:cNvSpPr>
            <p:nvPr/>
          </p:nvSpPr>
          <p:spPr bwMode="auto">
            <a:xfrm>
              <a:off x="2580" y="3286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4 w 11"/>
                <a:gd name="T11" fmla="*/ 10 h 12"/>
                <a:gd name="T12" fmla="*/ 7 w 11"/>
                <a:gd name="T13" fmla="*/ 10 h 12"/>
                <a:gd name="T14" fmla="*/ 7 w 11"/>
                <a:gd name="T15" fmla="*/ 8 h 12"/>
                <a:gd name="T16" fmla="*/ 9 w 11"/>
                <a:gd name="T17" fmla="*/ 8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11" name="Freeform 371"/>
            <p:cNvSpPr>
              <a:spLocks/>
            </p:cNvSpPr>
            <p:nvPr/>
          </p:nvSpPr>
          <p:spPr bwMode="auto">
            <a:xfrm>
              <a:off x="2596" y="3302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12" name="Freeform 372"/>
            <p:cNvSpPr>
              <a:spLocks/>
            </p:cNvSpPr>
            <p:nvPr/>
          </p:nvSpPr>
          <p:spPr bwMode="auto">
            <a:xfrm>
              <a:off x="2610" y="3318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8 h 11"/>
                <a:gd name="T8" fmla="*/ 2 w 12"/>
                <a:gd name="T9" fmla="*/ 8 h 11"/>
                <a:gd name="T10" fmla="*/ 4 w 12"/>
                <a:gd name="T11" fmla="*/ 9 h 11"/>
                <a:gd name="T12" fmla="*/ 10 w 12"/>
                <a:gd name="T13" fmla="*/ 9 h 11"/>
                <a:gd name="T14" fmla="*/ 10 w 12"/>
                <a:gd name="T15" fmla="*/ 8 h 11"/>
                <a:gd name="T16" fmla="*/ 12 w 12"/>
                <a:gd name="T17" fmla="*/ 8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13" name="Freeform 373"/>
            <p:cNvSpPr>
              <a:spLocks/>
            </p:cNvSpPr>
            <p:nvPr/>
          </p:nvSpPr>
          <p:spPr bwMode="auto">
            <a:xfrm>
              <a:off x="2626" y="3334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8 w 11"/>
                <a:gd name="T13" fmla="*/ 12 h 12"/>
                <a:gd name="T14" fmla="*/ 8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8 w 11"/>
                <a:gd name="T21" fmla="*/ 2 h 12"/>
                <a:gd name="T22" fmla="*/ 8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14" name="Freeform 374"/>
            <p:cNvSpPr>
              <a:spLocks/>
            </p:cNvSpPr>
            <p:nvPr/>
          </p:nvSpPr>
          <p:spPr bwMode="auto">
            <a:xfrm>
              <a:off x="2642" y="3350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3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15" name="Freeform 375"/>
            <p:cNvSpPr>
              <a:spLocks/>
            </p:cNvSpPr>
            <p:nvPr/>
          </p:nvSpPr>
          <p:spPr bwMode="auto">
            <a:xfrm>
              <a:off x="2658" y="3366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4 h 11"/>
                <a:gd name="T6" fmla="*/ 0 w 11"/>
                <a:gd name="T7" fmla="*/ 10 h 11"/>
                <a:gd name="T8" fmla="*/ 2 w 11"/>
                <a:gd name="T9" fmla="*/ 10 h 11"/>
                <a:gd name="T10" fmla="*/ 3 w 11"/>
                <a:gd name="T11" fmla="*/ 11 h 11"/>
                <a:gd name="T12" fmla="*/ 7 w 11"/>
                <a:gd name="T13" fmla="*/ 11 h 11"/>
                <a:gd name="T14" fmla="*/ 7 w 11"/>
                <a:gd name="T15" fmla="*/ 10 h 11"/>
                <a:gd name="T16" fmla="*/ 9 w 11"/>
                <a:gd name="T17" fmla="*/ 10 h 11"/>
                <a:gd name="T18" fmla="*/ 9 w 11"/>
                <a:gd name="T19" fmla="*/ 4 h 11"/>
                <a:gd name="T20" fmla="*/ 7 w 11"/>
                <a:gd name="T21" fmla="*/ 2 h 11"/>
                <a:gd name="T22" fmla="*/ 7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16" name="Freeform 376"/>
            <p:cNvSpPr>
              <a:spLocks/>
            </p:cNvSpPr>
            <p:nvPr/>
          </p:nvSpPr>
          <p:spPr bwMode="auto">
            <a:xfrm>
              <a:off x="2672" y="338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17" name="Freeform 377"/>
            <p:cNvSpPr>
              <a:spLocks/>
            </p:cNvSpPr>
            <p:nvPr/>
          </p:nvSpPr>
          <p:spPr bwMode="auto">
            <a:xfrm>
              <a:off x="2211" y="2889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4 w 11"/>
                <a:gd name="T11" fmla="*/ 10 h 12"/>
                <a:gd name="T12" fmla="*/ 7 w 11"/>
                <a:gd name="T13" fmla="*/ 10 h 12"/>
                <a:gd name="T14" fmla="*/ 7 w 11"/>
                <a:gd name="T15" fmla="*/ 8 h 12"/>
                <a:gd name="T16" fmla="*/ 9 w 11"/>
                <a:gd name="T17" fmla="*/ 8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18" name="Freeform 378"/>
            <p:cNvSpPr>
              <a:spLocks/>
            </p:cNvSpPr>
            <p:nvPr/>
          </p:nvSpPr>
          <p:spPr bwMode="auto">
            <a:xfrm>
              <a:off x="2194" y="2887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19" name="Freeform 379"/>
            <p:cNvSpPr>
              <a:spLocks/>
            </p:cNvSpPr>
            <p:nvPr/>
          </p:nvSpPr>
          <p:spPr bwMode="auto">
            <a:xfrm>
              <a:off x="2672" y="3368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20" name="Freeform 380"/>
            <p:cNvSpPr>
              <a:spLocks/>
            </p:cNvSpPr>
            <p:nvPr/>
          </p:nvSpPr>
          <p:spPr bwMode="auto">
            <a:xfrm>
              <a:off x="2674" y="3385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10 w 11"/>
                <a:gd name="T13" fmla="*/ 12 h 12"/>
                <a:gd name="T14" fmla="*/ 10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10 w 11"/>
                <a:gd name="T21" fmla="*/ 2 h 12"/>
                <a:gd name="T22" fmla="*/ 10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21" name="Freeform 381"/>
            <p:cNvSpPr>
              <a:spLocks/>
            </p:cNvSpPr>
            <p:nvPr/>
          </p:nvSpPr>
          <p:spPr bwMode="auto">
            <a:xfrm>
              <a:off x="2266" y="288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22" name="Freeform 382"/>
            <p:cNvSpPr>
              <a:spLocks/>
            </p:cNvSpPr>
            <p:nvPr/>
          </p:nvSpPr>
          <p:spPr bwMode="auto">
            <a:xfrm>
              <a:off x="2279" y="2902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10 w 11"/>
                <a:gd name="T13" fmla="*/ 11 h 11"/>
                <a:gd name="T14" fmla="*/ 10 w 11"/>
                <a:gd name="T15" fmla="*/ 9 h 11"/>
                <a:gd name="T16" fmla="*/ 11 w 11"/>
                <a:gd name="T17" fmla="*/ 9 h 11"/>
                <a:gd name="T18" fmla="*/ 11 w 11"/>
                <a:gd name="T19" fmla="*/ 3 h 11"/>
                <a:gd name="T20" fmla="*/ 10 w 11"/>
                <a:gd name="T21" fmla="*/ 1 h 11"/>
                <a:gd name="T22" fmla="*/ 10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23" name="Freeform 383"/>
            <p:cNvSpPr>
              <a:spLocks/>
            </p:cNvSpPr>
            <p:nvPr/>
          </p:nvSpPr>
          <p:spPr bwMode="auto">
            <a:xfrm>
              <a:off x="2290" y="2921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24" name="Freeform 384"/>
            <p:cNvSpPr>
              <a:spLocks/>
            </p:cNvSpPr>
            <p:nvPr/>
          </p:nvSpPr>
          <p:spPr bwMode="auto">
            <a:xfrm>
              <a:off x="2303" y="2939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10 w 11"/>
                <a:gd name="T13" fmla="*/ 12 h 12"/>
                <a:gd name="T14" fmla="*/ 10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10 w 11"/>
                <a:gd name="T21" fmla="*/ 2 h 12"/>
                <a:gd name="T22" fmla="*/ 10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25" name="Freeform 385"/>
            <p:cNvSpPr>
              <a:spLocks/>
            </p:cNvSpPr>
            <p:nvPr/>
          </p:nvSpPr>
          <p:spPr bwMode="auto">
            <a:xfrm>
              <a:off x="2316" y="2958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26" name="Freeform 386"/>
            <p:cNvSpPr>
              <a:spLocks/>
            </p:cNvSpPr>
            <p:nvPr/>
          </p:nvSpPr>
          <p:spPr bwMode="auto">
            <a:xfrm>
              <a:off x="2327" y="2977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3 h 11"/>
                <a:gd name="T20" fmla="*/ 10 w 12"/>
                <a:gd name="T21" fmla="*/ 1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27" name="Freeform 387"/>
            <p:cNvSpPr>
              <a:spLocks/>
            </p:cNvSpPr>
            <p:nvPr/>
          </p:nvSpPr>
          <p:spPr bwMode="auto">
            <a:xfrm>
              <a:off x="2340" y="2996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28" name="Freeform 388"/>
            <p:cNvSpPr>
              <a:spLocks/>
            </p:cNvSpPr>
            <p:nvPr/>
          </p:nvSpPr>
          <p:spPr bwMode="auto">
            <a:xfrm>
              <a:off x="2351" y="3014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29" name="Freeform 389"/>
            <p:cNvSpPr>
              <a:spLocks/>
            </p:cNvSpPr>
            <p:nvPr/>
          </p:nvSpPr>
          <p:spPr bwMode="auto">
            <a:xfrm>
              <a:off x="2364" y="303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30" name="Freeform 390"/>
            <p:cNvSpPr>
              <a:spLocks/>
            </p:cNvSpPr>
            <p:nvPr/>
          </p:nvSpPr>
          <p:spPr bwMode="auto">
            <a:xfrm>
              <a:off x="2377" y="3052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2 w 11"/>
                <a:gd name="T9" fmla="*/ 9 h 11"/>
                <a:gd name="T10" fmla="*/ 4 w 11"/>
                <a:gd name="T11" fmla="*/ 11 h 11"/>
                <a:gd name="T12" fmla="*/ 10 w 11"/>
                <a:gd name="T13" fmla="*/ 11 h 11"/>
                <a:gd name="T14" fmla="*/ 10 w 11"/>
                <a:gd name="T15" fmla="*/ 9 h 11"/>
                <a:gd name="T16" fmla="*/ 11 w 11"/>
                <a:gd name="T17" fmla="*/ 9 h 11"/>
                <a:gd name="T18" fmla="*/ 11 w 11"/>
                <a:gd name="T19" fmla="*/ 3 h 11"/>
                <a:gd name="T20" fmla="*/ 10 w 11"/>
                <a:gd name="T21" fmla="*/ 1 h 11"/>
                <a:gd name="T22" fmla="*/ 10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31" name="Freeform 391"/>
            <p:cNvSpPr>
              <a:spLocks/>
            </p:cNvSpPr>
            <p:nvPr/>
          </p:nvSpPr>
          <p:spPr bwMode="auto">
            <a:xfrm>
              <a:off x="2388" y="3071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10 w 12"/>
                <a:gd name="T13" fmla="*/ 9 h 11"/>
                <a:gd name="T14" fmla="*/ 10 w 12"/>
                <a:gd name="T15" fmla="*/ 7 h 11"/>
                <a:gd name="T16" fmla="*/ 12 w 12"/>
                <a:gd name="T17" fmla="*/ 7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32" name="Freeform 392"/>
            <p:cNvSpPr>
              <a:spLocks/>
            </p:cNvSpPr>
            <p:nvPr/>
          </p:nvSpPr>
          <p:spPr bwMode="auto">
            <a:xfrm>
              <a:off x="2401" y="308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33" name="Freeform 393"/>
            <p:cNvSpPr>
              <a:spLocks/>
            </p:cNvSpPr>
            <p:nvPr/>
          </p:nvSpPr>
          <p:spPr bwMode="auto">
            <a:xfrm>
              <a:off x="2414" y="3107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34" name="Freeform 394"/>
            <p:cNvSpPr>
              <a:spLocks/>
            </p:cNvSpPr>
            <p:nvPr/>
          </p:nvSpPr>
          <p:spPr bwMode="auto">
            <a:xfrm>
              <a:off x="2426" y="3127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35" name="Freeform 395"/>
            <p:cNvSpPr>
              <a:spLocks/>
            </p:cNvSpPr>
            <p:nvPr/>
          </p:nvSpPr>
          <p:spPr bwMode="auto">
            <a:xfrm>
              <a:off x="2438" y="3145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36" name="Freeform 396"/>
            <p:cNvSpPr>
              <a:spLocks/>
            </p:cNvSpPr>
            <p:nvPr/>
          </p:nvSpPr>
          <p:spPr bwMode="auto">
            <a:xfrm>
              <a:off x="2452" y="3164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8 w 11"/>
                <a:gd name="T13" fmla="*/ 12 h 12"/>
                <a:gd name="T14" fmla="*/ 8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8 w 11"/>
                <a:gd name="T21" fmla="*/ 2 h 12"/>
                <a:gd name="T22" fmla="*/ 8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37" name="Freeform 397"/>
            <p:cNvSpPr>
              <a:spLocks/>
            </p:cNvSpPr>
            <p:nvPr/>
          </p:nvSpPr>
          <p:spPr bwMode="auto">
            <a:xfrm>
              <a:off x="2462" y="3182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38" name="Freeform 398"/>
            <p:cNvSpPr>
              <a:spLocks/>
            </p:cNvSpPr>
            <p:nvPr/>
          </p:nvSpPr>
          <p:spPr bwMode="auto">
            <a:xfrm>
              <a:off x="2476" y="3202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39" name="Freeform 399"/>
            <p:cNvSpPr>
              <a:spLocks/>
            </p:cNvSpPr>
            <p:nvPr/>
          </p:nvSpPr>
          <p:spPr bwMode="auto">
            <a:xfrm>
              <a:off x="2488" y="3220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40" name="Freeform 400"/>
            <p:cNvSpPr>
              <a:spLocks/>
            </p:cNvSpPr>
            <p:nvPr/>
          </p:nvSpPr>
          <p:spPr bwMode="auto">
            <a:xfrm>
              <a:off x="2500" y="323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41" name="Freeform 401"/>
            <p:cNvSpPr>
              <a:spLocks/>
            </p:cNvSpPr>
            <p:nvPr/>
          </p:nvSpPr>
          <p:spPr bwMode="auto">
            <a:xfrm>
              <a:off x="2512" y="3257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42" name="Freeform 402"/>
            <p:cNvSpPr>
              <a:spLocks/>
            </p:cNvSpPr>
            <p:nvPr/>
          </p:nvSpPr>
          <p:spPr bwMode="auto">
            <a:xfrm>
              <a:off x="2524" y="3277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43" name="Freeform 403"/>
            <p:cNvSpPr>
              <a:spLocks/>
            </p:cNvSpPr>
            <p:nvPr/>
          </p:nvSpPr>
          <p:spPr bwMode="auto">
            <a:xfrm>
              <a:off x="2536" y="3295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44" name="Freeform 404"/>
            <p:cNvSpPr>
              <a:spLocks/>
            </p:cNvSpPr>
            <p:nvPr/>
          </p:nvSpPr>
          <p:spPr bwMode="auto">
            <a:xfrm>
              <a:off x="2550" y="3314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45" name="Freeform 405"/>
            <p:cNvSpPr>
              <a:spLocks/>
            </p:cNvSpPr>
            <p:nvPr/>
          </p:nvSpPr>
          <p:spPr bwMode="auto">
            <a:xfrm>
              <a:off x="2561" y="3332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3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1 w 11"/>
                <a:gd name="T9" fmla="*/ 10 h 12"/>
                <a:gd name="T10" fmla="*/ 3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1" y="10"/>
                  </a:lnTo>
                  <a:lnTo>
                    <a:pt x="3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46" name="Freeform 406"/>
            <p:cNvSpPr>
              <a:spLocks/>
            </p:cNvSpPr>
            <p:nvPr/>
          </p:nvSpPr>
          <p:spPr bwMode="auto">
            <a:xfrm>
              <a:off x="2574" y="3352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47" name="Freeform 407"/>
            <p:cNvSpPr>
              <a:spLocks/>
            </p:cNvSpPr>
            <p:nvPr/>
          </p:nvSpPr>
          <p:spPr bwMode="auto">
            <a:xfrm>
              <a:off x="2586" y="3370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10 w 12"/>
                <a:gd name="T13" fmla="*/ 11 h 11"/>
                <a:gd name="T14" fmla="*/ 10 w 12"/>
                <a:gd name="T15" fmla="*/ 9 h 11"/>
                <a:gd name="T16" fmla="*/ 12 w 12"/>
                <a:gd name="T17" fmla="*/ 9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48" name="Freeform 408"/>
            <p:cNvSpPr>
              <a:spLocks/>
            </p:cNvSpPr>
            <p:nvPr/>
          </p:nvSpPr>
          <p:spPr bwMode="auto">
            <a:xfrm>
              <a:off x="2283" y="2892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10 h 11"/>
                <a:gd name="T8" fmla="*/ 2 w 11"/>
                <a:gd name="T9" fmla="*/ 10 h 11"/>
                <a:gd name="T10" fmla="*/ 4 w 11"/>
                <a:gd name="T11" fmla="*/ 11 h 11"/>
                <a:gd name="T12" fmla="*/ 9 w 11"/>
                <a:gd name="T13" fmla="*/ 11 h 11"/>
                <a:gd name="T14" fmla="*/ 9 w 11"/>
                <a:gd name="T15" fmla="*/ 10 h 11"/>
                <a:gd name="T16" fmla="*/ 11 w 11"/>
                <a:gd name="T17" fmla="*/ 10 h 11"/>
                <a:gd name="T18" fmla="*/ 11 w 11"/>
                <a:gd name="T19" fmla="*/ 4 h 11"/>
                <a:gd name="T20" fmla="*/ 9 w 11"/>
                <a:gd name="T21" fmla="*/ 2 h 11"/>
                <a:gd name="T22" fmla="*/ 9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49" name="Freeform 409"/>
            <p:cNvSpPr>
              <a:spLocks/>
            </p:cNvSpPr>
            <p:nvPr/>
          </p:nvSpPr>
          <p:spPr bwMode="auto">
            <a:xfrm>
              <a:off x="2266" y="2887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50" name="Freeform 410"/>
            <p:cNvSpPr>
              <a:spLocks/>
            </p:cNvSpPr>
            <p:nvPr/>
          </p:nvSpPr>
          <p:spPr bwMode="auto">
            <a:xfrm>
              <a:off x="2592" y="3362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51" name="Freeform 411"/>
            <p:cNvSpPr>
              <a:spLocks/>
            </p:cNvSpPr>
            <p:nvPr/>
          </p:nvSpPr>
          <p:spPr bwMode="auto">
            <a:xfrm>
              <a:off x="2590" y="3379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52" name="Freeform 412"/>
            <p:cNvSpPr>
              <a:spLocks/>
            </p:cNvSpPr>
            <p:nvPr/>
          </p:nvSpPr>
          <p:spPr bwMode="auto">
            <a:xfrm>
              <a:off x="2192" y="2887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53" name="Freeform 413"/>
            <p:cNvSpPr>
              <a:spLocks/>
            </p:cNvSpPr>
            <p:nvPr/>
          </p:nvSpPr>
          <p:spPr bwMode="auto">
            <a:xfrm>
              <a:off x="2209" y="2903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54" name="Freeform 414"/>
            <p:cNvSpPr>
              <a:spLocks/>
            </p:cNvSpPr>
            <p:nvPr/>
          </p:nvSpPr>
          <p:spPr bwMode="auto">
            <a:xfrm>
              <a:off x="2231" y="2909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55" name="Freeform 415"/>
            <p:cNvSpPr>
              <a:spLocks/>
            </p:cNvSpPr>
            <p:nvPr/>
          </p:nvSpPr>
          <p:spPr bwMode="auto">
            <a:xfrm>
              <a:off x="2253" y="291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56" name="Freeform 416"/>
            <p:cNvSpPr>
              <a:spLocks/>
            </p:cNvSpPr>
            <p:nvPr/>
          </p:nvSpPr>
          <p:spPr bwMode="auto">
            <a:xfrm>
              <a:off x="2275" y="291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57" name="Freeform 417"/>
            <p:cNvSpPr>
              <a:spLocks/>
            </p:cNvSpPr>
            <p:nvPr/>
          </p:nvSpPr>
          <p:spPr bwMode="auto">
            <a:xfrm>
              <a:off x="2298" y="2913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58" name="Freeform 418"/>
            <p:cNvSpPr>
              <a:spLocks/>
            </p:cNvSpPr>
            <p:nvPr/>
          </p:nvSpPr>
          <p:spPr bwMode="auto">
            <a:xfrm>
              <a:off x="2320" y="2907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59" name="Freeform 419"/>
            <p:cNvSpPr>
              <a:spLocks/>
            </p:cNvSpPr>
            <p:nvPr/>
          </p:nvSpPr>
          <p:spPr bwMode="auto">
            <a:xfrm>
              <a:off x="2342" y="2896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60" name="Freeform 420"/>
            <p:cNvSpPr>
              <a:spLocks/>
            </p:cNvSpPr>
            <p:nvPr/>
          </p:nvSpPr>
          <p:spPr bwMode="auto">
            <a:xfrm>
              <a:off x="2346" y="2878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61" name="Freeform 421"/>
            <p:cNvSpPr>
              <a:spLocks/>
            </p:cNvSpPr>
            <p:nvPr/>
          </p:nvSpPr>
          <p:spPr bwMode="auto">
            <a:xfrm>
              <a:off x="2324" y="2866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8 w 12"/>
                <a:gd name="T13" fmla="*/ 12 h 12"/>
                <a:gd name="T14" fmla="*/ 8 w 12"/>
                <a:gd name="T15" fmla="*/ 10 h 12"/>
                <a:gd name="T16" fmla="*/ 10 w 12"/>
                <a:gd name="T17" fmla="*/ 10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62" name="Freeform 422"/>
            <p:cNvSpPr>
              <a:spLocks/>
            </p:cNvSpPr>
            <p:nvPr/>
          </p:nvSpPr>
          <p:spPr bwMode="auto">
            <a:xfrm>
              <a:off x="2301" y="2862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63" name="Freeform 423"/>
            <p:cNvSpPr>
              <a:spLocks/>
            </p:cNvSpPr>
            <p:nvPr/>
          </p:nvSpPr>
          <p:spPr bwMode="auto">
            <a:xfrm>
              <a:off x="2279" y="2860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10 w 11"/>
                <a:gd name="T13" fmla="*/ 12 h 12"/>
                <a:gd name="T14" fmla="*/ 10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10 w 11"/>
                <a:gd name="T21" fmla="*/ 2 h 12"/>
                <a:gd name="T22" fmla="*/ 10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64" name="Freeform 424"/>
            <p:cNvSpPr>
              <a:spLocks/>
            </p:cNvSpPr>
            <p:nvPr/>
          </p:nvSpPr>
          <p:spPr bwMode="auto">
            <a:xfrm>
              <a:off x="2257" y="2860"/>
              <a:ext cx="0" cy="78"/>
            </a:xfrm>
            <a:custGeom>
              <a:avLst/>
              <a:gdLst>
                <a:gd name="T0" fmla="*/ 6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6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65" name="Freeform 425"/>
            <p:cNvSpPr>
              <a:spLocks/>
            </p:cNvSpPr>
            <p:nvPr/>
          </p:nvSpPr>
          <p:spPr bwMode="auto">
            <a:xfrm>
              <a:off x="2235" y="2862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9 w 11"/>
                <a:gd name="T13" fmla="*/ 12 h 12"/>
                <a:gd name="T14" fmla="*/ 9 w 11"/>
                <a:gd name="T15" fmla="*/ 10 h 12"/>
                <a:gd name="T16" fmla="*/ 11 w 11"/>
                <a:gd name="T17" fmla="*/ 10 h 12"/>
                <a:gd name="T18" fmla="*/ 11 w 11"/>
                <a:gd name="T19" fmla="*/ 4 h 12"/>
                <a:gd name="T20" fmla="*/ 9 w 11"/>
                <a:gd name="T21" fmla="*/ 2 h 12"/>
                <a:gd name="T22" fmla="*/ 9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66" name="Freeform 426"/>
            <p:cNvSpPr>
              <a:spLocks/>
            </p:cNvSpPr>
            <p:nvPr/>
          </p:nvSpPr>
          <p:spPr bwMode="auto">
            <a:xfrm>
              <a:off x="2213" y="2868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4 h 11"/>
                <a:gd name="T6" fmla="*/ 0 w 11"/>
                <a:gd name="T7" fmla="*/ 10 h 11"/>
                <a:gd name="T8" fmla="*/ 2 w 11"/>
                <a:gd name="T9" fmla="*/ 10 h 11"/>
                <a:gd name="T10" fmla="*/ 3 w 11"/>
                <a:gd name="T11" fmla="*/ 11 h 11"/>
                <a:gd name="T12" fmla="*/ 7 w 11"/>
                <a:gd name="T13" fmla="*/ 11 h 11"/>
                <a:gd name="T14" fmla="*/ 7 w 11"/>
                <a:gd name="T15" fmla="*/ 10 h 11"/>
                <a:gd name="T16" fmla="*/ 9 w 11"/>
                <a:gd name="T17" fmla="*/ 10 h 11"/>
                <a:gd name="T18" fmla="*/ 9 w 11"/>
                <a:gd name="T19" fmla="*/ 4 h 11"/>
                <a:gd name="T20" fmla="*/ 7 w 11"/>
                <a:gd name="T21" fmla="*/ 2 h 11"/>
                <a:gd name="T22" fmla="*/ 7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67" name="Freeform 427"/>
            <p:cNvSpPr>
              <a:spLocks/>
            </p:cNvSpPr>
            <p:nvPr/>
          </p:nvSpPr>
          <p:spPr bwMode="auto">
            <a:xfrm>
              <a:off x="2192" y="2881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8 w 12"/>
                <a:gd name="T13" fmla="*/ 10 h 12"/>
                <a:gd name="T14" fmla="*/ 8 w 12"/>
                <a:gd name="T15" fmla="*/ 8 h 12"/>
                <a:gd name="T16" fmla="*/ 10 w 12"/>
                <a:gd name="T17" fmla="*/ 8 h 12"/>
                <a:gd name="T18" fmla="*/ 10 w 12"/>
                <a:gd name="T19" fmla="*/ 4 h 12"/>
                <a:gd name="T20" fmla="*/ 8 w 12"/>
                <a:gd name="T21" fmla="*/ 2 h 12"/>
                <a:gd name="T22" fmla="*/ 8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68" name="Freeform 428"/>
            <p:cNvSpPr>
              <a:spLocks/>
            </p:cNvSpPr>
            <p:nvPr/>
          </p:nvSpPr>
          <p:spPr bwMode="auto">
            <a:xfrm>
              <a:off x="2520" y="3376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3 h 11"/>
                <a:gd name="T20" fmla="*/ 8 w 12"/>
                <a:gd name="T21" fmla="*/ 1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69" name="Freeform 429"/>
            <p:cNvSpPr>
              <a:spLocks/>
            </p:cNvSpPr>
            <p:nvPr/>
          </p:nvSpPr>
          <p:spPr bwMode="auto">
            <a:xfrm>
              <a:off x="2536" y="3393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10 w 12"/>
                <a:gd name="T13" fmla="*/ 9 h 11"/>
                <a:gd name="T14" fmla="*/ 10 w 12"/>
                <a:gd name="T15" fmla="*/ 7 h 11"/>
                <a:gd name="T16" fmla="*/ 12 w 12"/>
                <a:gd name="T17" fmla="*/ 7 h 11"/>
                <a:gd name="T18" fmla="*/ 12 w 12"/>
                <a:gd name="T19" fmla="*/ 4 h 11"/>
                <a:gd name="T20" fmla="*/ 10 w 12"/>
                <a:gd name="T21" fmla="*/ 2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70" name="Freeform 430"/>
            <p:cNvSpPr>
              <a:spLocks/>
            </p:cNvSpPr>
            <p:nvPr/>
          </p:nvSpPr>
          <p:spPr bwMode="auto">
            <a:xfrm>
              <a:off x="2559" y="3398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2 w 11"/>
                <a:gd name="T9" fmla="*/ 9 h 11"/>
                <a:gd name="T10" fmla="*/ 3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3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71" name="Freeform 431"/>
            <p:cNvSpPr>
              <a:spLocks/>
            </p:cNvSpPr>
            <p:nvPr/>
          </p:nvSpPr>
          <p:spPr bwMode="auto">
            <a:xfrm>
              <a:off x="2582" y="3401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7 w 11"/>
                <a:gd name="T13" fmla="*/ 12 h 12"/>
                <a:gd name="T14" fmla="*/ 7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72" name="Freeform 432"/>
            <p:cNvSpPr>
              <a:spLocks/>
            </p:cNvSpPr>
            <p:nvPr/>
          </p:nvSpPr>
          <p:spPr bwMode="auto">
            <a:xfrm>
              <a:off x="2604" y="3401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7 w 11"/>
                <a:gd name="T13" fmla="*/ 12 h 12"/>
                <a:gd name="T14" fmla="*/ 7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73" name="Freeform 433"/>
            <p:cNvSpPr>
              <a:spLocks/>
            </p:cNvSpPr>
            <p:nvPr/>
          </p:nvSpPr>
          <p:spPr bwMode="auto">
            <a:xfrm>
              <a:off x="2626" y="3401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10 h 12"/>
                <a:gd name="T8" fmla="*/ 2 w 11"/>
                <a:gd name="T9" fmla="*/ 10 h 12"/>
                <a:gd name="T10" fmla="*/ 4 w 11"/>
                <a:gd name="T11" fmla="*/ 12 h 12"/>
                <a:gd name="T12" fmla="*/ 8 w 11"/>
                <a:gd name="T13" fmla="*/ 12 h 12"/>
                <a:gd name="T14" fmla="*/ 8 w 11"/>
                <a:gd name="T15" fmla="*/ 10 h 12"/>
                <a:gd name="T16" fmla="*/ 9 w 11"/>
                <a:gd name="T17" fmla="*/ 10 h 12"/>
                <a:gd name="T18" fmla="*/ 9 w 11"/>
                <a:gd name="T19" fmla="*/ 4 h 12"/>
                <a:gd name="T20" fmla="*/ 8 w 11"/>
                <a:gd name="T21" fmla="*/ 2 h 12"/>
                <a:gd name="T22" fmla="*/ 8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74" name="Freeform 434"/>
            <p:cNvSpPr>
              <a:spLocks/>
            </p:cNvSpPr>
            <p:nvPr/>
          </p:nvSpPr>
          <p:spPr bwMode="auto">
            <a:xfrm>
              <a:off x="2648" y="3397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8 w 12"/>
                <a:gd name="T13" fmla="*/ 9 h 11"/>
                <a:gd name="T14" fmla="*/ 8 w 12"/>
                <a:gd name="T15" fmla="*/ 7 h 11"/>
                <a:gd name="T16" fmla="*/ 10 w 12"/>
                <a:gd name="T17" fmla="*/ 7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75" name="Freeform 435"/>
            <p:cNvSpPr>
              <a:spLocks/>
            </p:cNvSpPr>
            <p:nvPr/>
          </p:nvSpPr>
          <p:spPr bwMode="auto">
            <a:xfrm>
              <a:off x="2670" y="3385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10 h 12"/>
                <a:gd name="T8" fmla="*/ 2 w 12"/>
                <a:gd name="T9" fmla="*/ 10 h 12"/>
                <a:gd name="T10" fmla="*/ 4 w 12"/>
                <a:gd name="T11" fmla="*/ 12 h 12"/>
                <a:gd name="T12" fmla="*/ 10 w 12"/>
                <a:gd name="T13" fmla="*/ 12 h 12"/>
                <a:gd name="T14" fmla="*/ 10 w 12"/>
                <a:gd name="T15" fmla="*/ 10 h 12"/>
                <a:gd name="T16" fmla="*/ 12 w 12"/>
                <a:gd name="T17" fmla="*/ 10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76" name="Freeform 436"/>
            <p:cNvSpPr>
              <a:spLocks/>
            </p:cNvSpPr>
            <p:nvPr/>
          </p:nvSpPr>
          <p:spPr bwMode="auto">
            <a:xfrm>
              <a:off x="2674" y="3366"/>
              <a:ext cx="0" cy="78"/>
            </a:xfrm>
            <a:custGeom>
              <a:avLst/>
              <a:gdLst>
                <a:gd name="T0" fmla="*/ 6 w 11"/>
                <a:gd name="T1" fmla="*/ 0 h 11"/>
                <a:gd name="T2" fmla="*/ 4 w 11"/>
                <a:gd name="T3" fmla="*/ 0 h 11"/>
                <a:gd name="T4" fmla="*/ 0 w 11"/>
                <a:gd name="T5" fmla="*/ 4 h 11"/>
                <a:gd name="T6" fmla="*/ 0 w 11"/>
                <a:gd name="T7" fmla="*/ 10 h 11"/>
                <a:gd name="T8" fmla="*/ 2 w 11"/>
                <a:gd name="T9" fmla="*/ 10 h 11"/>
                <a:gd name="T10" fmla="*/ 4 w 11"/>
                <a:gd name="T11" fmla="*/ 11 h 11"/>
                <a:gd name="T12" fmla="*/ 10 w 11"/>
                <a:gd name="T13" fmla="*/ 11 h 11"/>
                <a:gd name="T14" fmla="*/ 10 w 11"/>
                <a:gd name="T15" fmla="*/ 10 h 11"/>
                <a:gd name="T16" fmla="*/ 11 w 11"/>
                <a:gd name="T17" fmla="*/ 10 h 11"/>
                <a:gd name="T18" fmla="*/ 11 w 11"/>
                <a:gd name="T19" fmla="*/ 4 h 11"/>
                <a:gd name="T20" fmla="*/ 10 w 11"/>
                <a:gd name="T21" fmla="*/ 2 h 11"/>
                <a:gd name="T22" fmla="*/ 10 w 11"/>
                <a:gd name="T23" fmla="*/ 0 h 11"/>
                <a:gd name="T24" fmla="*/ 6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77" name="Freeform 437"/>
            <p:cNvSpPr>
              <a:spLocks/>
            </p:cNvSpPr>
            <p:nvPr/>
          </p:nvSpPr>
          <p:spPr bwMode="auto">
            <a:xfrm>
              <a:off x="2652" y="3355"/>
              <a:ext cx="0" cy="78"/>
            </a:xfrm>
            <a:custGeom>
              <a:avLst/>
              <a:gdLst>
                <a:gd name="T0" fmla="*/ 5 w 11"/>
                <a:gd name="T1" fmla="*/ 0 h 12"/>
                <a:gd name="T2" fmla="*/ 4 w 11"/>
                <a:gd name="T3" fmla="*/ 0 h 12"/>
                <a:gd name="T4" fmla="*/ 0 w 11"/>
                <a:gd name="T5" fmla="*/ 4 h 12"/>
                <a:gd name="T6" fmla="*/ 0 w 11"/>
                <a:gd name="T7" fmla="*/ 8 h 12"/>
                <a:gd name="T8" fmla="*/ 2 w 11"/>
                <a:gd name="T9" fmla="*/ 8 h 12"/>
                <a:gd name="T10" fmla="*/ 4 w 11"/>
                <a:gd name="T11" fmla="*/ 10 h 12"/>
                <a:gd name="T12" fmla="*/ 7 w 11"/>
                <a:gd name="T13" fmla="*/ 10 h 12"/>
                <a:gd name="T14" fmla="*/ 7 w 11"/>
                <a:gd name="T15" fmla="*/ 8 h 12"/>
                <a:gd name="T16" fmla="*/ 9 w 11"/>
                <a:gd name="T17" fmla="*/ 8 h 12"/>
                <a:gd name="T18" fmla="*/ 9 w 11"/>
                <a:gd name="T19" fmla="*/ 4 h 12"/>
                <a:gd name="T20" fmla="*/ 7 w 11"/>
                <a:gd name="T21" fmla="*/ 2 h 12"/>
                <a:gd name="T22" fmla="*/ 7 w 11"/>
                <a:gd name="T23" fmla="*/ 0 h 12"/>
                <a:gd name="T24" fmla="*/ 5 w 11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9" y="12"/>
                  </a:lnTo>
                  <a:lnTo>
                    <a:pt x="9" y="10"/>
                  </a:lnTo>
                  <a:lnTo>
                    <a:pt x="11" y="10"/>
                  </a:lnTo>
                  <a:lnTo>
                    <a:pt x="11" y="4"/>
                  </a:lnTo>
                  <a:lnTo>
                    <a:pt x="9" y="2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78" name="Freeform 438"/>
            <p:cNvSpPr>
              <a:spLocks/>
            </p:cNvSpPr>
            <p:nvPr/>
          </p:nvSpPr>
          <p:spPr bwMode="auto">
            <a:xfrm>
              <a:off x="2630" y="3352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4 w 11"/>
                <a:gd name="T3" fmla="*/ 0 h 11"/>
                <a:gd name="T4" fmla="*/ 0 w 11"/>
                <a:gd name="T5" fmla="*/ 3 h 11"/>
                <a:gd name="T6" fmla="*/ 0 w 11"/>
                <a:gd name="T7" fmla="*/ 7 h 11"/>
                <a:gd name="T8" fmla="*/ 2 w 11"/>
                <a:gd name="T9" fmla="*/ 7 h 11"/>
                <a:gd name="T10" fmla="*/ 4 w 11"/>
                <a:gd name="T11" fmla="*/ 9 h 11"/>
                <a:gd name="T12" fmla="*/ 7 w 11"/>
                <a:gd name="T13" fmla="*/ 9 h 11"/>
                <a:gd name="T14" fmla="*/ 7 w 11"/>
                <a:gd name="T15" fmla="*/ 7 h 11"/>
                <a:gd name="T16" fmla="*/ 9 w 11"/>
                <a:gd name="T17" fmla="*/ 7 h 11"/>
                <a:gd name="T18" fmla="*/ 9 w 11"/>
                <a:gd name="T19" fmla="*/ 3 h 11"/>
                <a:gd name="T20" fmla="*/ 7 w 11"/>
                <a:gd name="T21" fmla="*/ 1 h 11"/>
                <a:gd name="T22" fmla="*/ 7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9" y="1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79" name="Freeform 439"/>
            <p:cNvSpPr>
              <a:spLocks/>
            </p:cNvSpPr>
            <p:nvPr/>
          </p:nvSpPr>
          <p:spPr bwMode="auto">
            <a:xfrm>
              <a:off x="2607" y="3350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2 w 11"/>
                <a:gd name="T9" fmla="*/ 9 h 11"/>
                <a:gd name="T10" fmla="*/ 3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3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80" name="Freeform 440"/>
            <p:cNvSpPr>
              <a:spLocks/>
            </p:cNvSpPr>
            <p:nvPr/>
          </p:nvSpPr>
          <p:spPr bwMode="auto">
            <a:xfrm>
              <a:off x="2585" y="3350"/>
              <a:ext cx="0" cy="78"/>
            </a:xfrm>
            <a:custGeom>
              <a:avLst/>
              <a:gdLst>
                <a:gd name="T0" fmla="*/ 5 w 11"/>
                <a:gd name="T1" fmla="*/ 0 h 11"/>
                <a:gd name="T2" fmla="*/ 3 w 11"/>
                <a:gd name="T3" fmla="*/ 0 h 11"/>
                <a:gd name="T4" fmla="*/ 0 w 11"/>
                <a:gd name="T5" fmla="*/ 3 h 11"/>
                <a:gd name="T6" fmla="*/ 0 w 11"/>
                <a:gd name="T7" fmla="*/ 9 h 11"/>
                <a:gd name="T8" fmla="*/ 1 w 11"/>
                <a:gd name="T9" fmla="*/ 9 h 11"/>
                <a:gd name="T10" fmla="*/ 3 w 11"/>
                <a:gd name="T11" fmla="*/ 11 h 11"/>
                <a:gd name="T12" fmla="*/ 9 w 11"/>
                <a:gd name="T13" fmla="*/ 11 h 11"/>
                <a:gd name="T14" fmla="*/ 9 w 11"/>
                <a:gd name="T15" fmla="*/ 9 h 11"/>
                <a:gd name="T16" fmla="*/ 11 w 11"/>
                <a:gd name="T17" fmla="*/ 9 h 11"/>
                <a:gd name="T18" fmla="*/ 11 w 11"/>
                <a:gd name="T19" fmla="*/ 3 h 11"/>
                <a:gd name="T20" fmla="*/ 9 w 11"/>
                <a:gd name="T21" fmla="*/ 2 h 11"/>
                <a:gd name="T22" fmla="*/ 9 w 11"/>
                <a:gd name="T23" fmla="*/ 0 h 11"/>
                <a:gd name="T24" fmla="*/ 5 w 11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" h="11">
                  <a:moveTo>
                    <a:pt x="5" y="0"/>
                  </a:moveTo>
                  <a:lnTo>
                    <a:pt x="3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1" y="9"/>
                  </a:lnTo>
                  <a:lnTo>
                    <a:pt x="3" y="11"/>
                  </a:lnTo>
                  <a:lnTo>
                    <a:pt x="9" y="11"/>
                  </a:lnTo>
                  <a:lnTo>
                    <a:pt x="9" y="9"/>
                  </a:lnTo>
                  <a:lnTo>
                    <a:pt x="11" y="9"/>
                  </a:lnTo>
                  <a:lnTo>
                    <a:pt x="11" y="3"/>
                  </a:lnTo>
                  <a:lnTo>
                    <a:pt x="9" y="2"/>
                  </a:lnTo>
                  <a:lnTo>
                    <a:pt x="9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81" name="Freeform 441"/>
            <p:cNvSpPr>
              <a:spLocks/>
            </p:cNvSpPr>
            <p:nvPr/>
          </p:nvSpPr>
          <p:spPr bwMode="auto">
            <a:xfrm>
              <a:off x="2562" y="3352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3 h 11"/>
                <a:gd name="T6" fmla="*/ 0 w 12"/>
                <a:gd name="T7" fmla="*/ 7 h 11"/>
                <a:gd name="T8" fmla="*/ 2 w 12"/>
                <a:gd name="T9" fmla="*/ 7 h 11"/>
                <a:gd name="T10" fmla="*/ 4 w 12"/>
                <a:gd name="T11" fmla="*/ 9 h 11"/>
                <a:gd name="T12" fmla="*/ 10 w 12"/>
                <a:gd name="T13" fmla="*/ 9 h 11"/>
                <a:gd name="T14" fmla="*/ 10 w 12"/>
                <a:gd name="T15" fmla="*/ 7 h 11"/>
                <a:gd name="T16" fmla="*/ 12 w 12"/>
                <a:gd name="T17" fmla="*/ 7 h 11"/>
                <a:gd name="T18" fmla="*/ 12 w 12"/>
                <a:gd name="T19" fmla="*/ 3 h 11"/>
                <a:gd name="T20" fmla="*/ 10 w 12"/>
                <a:gd name="T21" fmla="*/ 1 h 11"/>
                <a:gd name="T22" fmla="*/ 10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3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82" name="Freeform 442"/>
            <p:cNvSpPr>
              <a:spLocks/>
            </p:cNvSpPr>
            <p:nvPr/>
          </p:nvSpPr>
          <p:spPr bwMode="auto">
            <a:xfrm>
              <a:off x="2540" y="3357"/>
              <a:ext cx="0" cy="78"/>
            </a:xfrm>
            <a:custGeom>
              <a:avLst/>
              <a:gdLst>
                <a:gd name="T0" fmla="*/ 6 w 12"/>
                <a:gd name="T1" fmla="*/ 0 h 12"/>
                <a:gd name="T2" fmla="*/ 4 w 12"/>
                <a:gd name="T3" fmla="*/ 0 h 12"/>
                <a:gd name="T4" fmla="*/ 0 w 12"/>
                <a:gd name="T5" fmla="*/ 4 h 12"/>
                <a:gd name="T6" fmla="*/ 0 w 12"/>
                <a:gd name="T7" fmla="*/ 8 h 12"/>
                <a:gd name="T8" fmla="*/ 2 w 12"/>
                <a:gd name="T9" fmla="*/ 8 h 12"/>
                <a:gd name="T10" fmla="*/ 4 w 12"/>
                <a:gd name="T11" fmla="*/ 10 h 12"/>
                <a:gd name="T12" fmla="*/ 10 w 12"/>
                <a:gd name="T13" fmla="*/ 10 h 12"/>
                <a:gd name="T14" fmla="*/ 10 w 12"/>
                <a:gd name="T15" fmla="*/ 8 h 12"/>
                <a:gd name="T16" fmla="*/ 12 w 12"/>
                <a:gd name="T17" fmla="*/ 8 h 12"/>
                <a:gd name="T18" fmla="*/ 12 w 12"/>
                <a:gd name="T19" fmla="*/ 4 h 12"/>
                <a:gd name="T20" fmla="*/ 10 w 12"/>
                <a:gd name="T21" fmla="*/ 2 h 12"/>
                <a:gd name="T22" fmla="*/ 10 w 12"/>
                <a:gd name="T23" fmla="*/ 0 h 12"/>
                <a:gd name="T24" fmla="*/ 6 w 12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83" name="Freeform 443"/>
            <p:cNvSpPr>
              <a:spLocks/>
            </p:cNvSpPr>
            <p:nvPr/>
          </p:nvSpPr>
          <p:spPr bwMode="auto">
            <a:xfrm>
              <a:off x="2520" y="3370"/>
              <a:ext cx="0" cy="78"/>
            </a:xfrm>
            <a:custGeom>
              <a:avLst/>
              <a:gdLst>
                <a:gd name="T0" fmla="*/ 6 w 12"/>
                <a:gd name="T1" fmla="*/ 0 h 11"/>
                <a:gd name="T2" fmla="*/ 4 w 12"/>
                <a:gd name="T3" fmla="*/ 0 h 11"/>
                <a:gd name="T4" fmla="*/ 0 w 12"/>
                <a:gd name="T5" fmla="*/ 4 h 11"/>
                <a:gd name="T6" fmla="*/ 0 w 12"/>
                <a:gd name="T7" fmla="*/ 9 h 11"/>
                <a:gd name="T8" fmla="*/ 2 w 12"/>
                <a:gd name="T9" fmla="*/ 9 h 11"/>
                <a:gd name="T10" fmla="*/ 4 w 12"/>
                <a:gd name="T11" fmla="*/ 11 h 11"/>
                <a:gd name="T12" fmla="*/ 8 w 12"/>
                <a:gd name="T13" fmla="*/ 11 h 11"/>
                <a:gd name="T14" fmla="*/ 8 w 12"/>
                <a:gd name="T15" fmla="*/ 9 h 11"/>
                <a:gd name="T16" fmla="*/ 10 w 12"/>
                <a:gd name="T17" fmla="*/ 9 h 11"/>
                <a:gd name="T18" fmla="*/ 10 w 12"/>
                <a:gd name="T19" fmla="*/ 4 h 11"/>
                <a:gd name="T20" fmla="*/ 8 w 12"/>
                <a:gd name="T21" fmla="*/ 2 h 11"/>
                <a:gd name="T22" fmla="*/ 8 w 12"/>
                <a:gd name="T23" fmla="*/ 0 h 11"/>
                <a:gd name="T24" fmla="*/ 6 w 12"/>
                <a:gd name="T25" fmla="*/ 0 h 1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2" h="11">
                  <a:moveTo>
                    <a:pt x="6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9"/>
                  </a:lnTo>
                  <a:lnTo>
                    <a:pt x="2" y="9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78268" name="Rectangle 444"/>
            <p:cNvSpPr>
              <a:spLocks noChangeArrowheads="1"/>
            </p:cNvSpPr>
            <p:nvPr/>
          </p:nvSpPr>
          <p:spPr bwMode="auto">
            <a:xfrm>
              <a:off x="2277" y="2502"/>
              <a:ext cx="64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445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000000"/>
                  </a:solidFill>
                </a:rPr>
                <a:t>C</a:t>
              </a:r>
              <a:endParaRPr lang="en-US" sz="1300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Symbol" charset="0"/>
              </a:endParaRPr>
            </a:p>
          </p:txBody>
        </p:sp>
        <p:sp>
          <p:nvSpPr>
            <p:cNvPr id="78269" name="Rectangle 445"/>
            <p:cNvSpPr>
              <a:spLocks noChangeArrowheads="1"/>
            </p:cNvSpPr>
            <p:nvPr/>
          </p:nvSpPr>
          <p:spPr bwMode="auto">
            <a:xfrm>
              <a:off x="2797" y="3236"/>
              <a:ext cx="267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445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000000"/>
                  </a:solidFill>
                </a:rPr>
                <a:t>D(T</a:t>
              </a:r>
              <a:r>
                <a:rPr lang="en-US" sz="1300" b="1" baseline="-25000">
                  <a:solidFill>
                    <a:srgbClr val="000000"/>
                  </a:solidFill>
                </a:rPr>
                <a:t>2</a:t>
              </a:r>
              <a:r>
                <a:rPr lang="en-US" sz="1300" b="1">
                  <a:solidFill>
                    <a:srgbClr val="000000"/>
                  </a:solidFill>
                </a:rPr>
                <a:t>)</a:t>
              </a:r>
              <a:endParaRPr lang="en-US" sz="1700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16686" name="Freeform 446"/>
            <p:cNvSpPr>
              <a:spLocks/>
            </p:cNvSpPr>
            <p:nvPr/>
          </p:nvSpPr>
          <p:spPr bwMode="auto">
            <a:xfrm>
              <a:off x="2978" y="3423"/>
              <a:ext cx="0" cy="78"/>
            </a:xfrm>
            <a:custGeom>
              <a:avLst/>
              <a:gdLst>
                <a:gd name="T0" fmla="*/ 249 w 271"/>
                <a:gd name="T1" fmla="*/ 7 h 115"/>
                <a:gd name="T2" fmla="*/ 219 w 271"/>
                <a:gd name="T3" fmla="*/ 5 h 115"/>
                <a:gd name="T4" fmla="*/ 211 w 271"/>
                <a:gd name="T5" fmla="*/ 7 h 115"/>
                <a:gd name="T6" fmla="*/ 191 w 271"/>
                <a:gd name="T7" fmla="*/ 13 h 115"/>
                <a:gd name="T8" fmla="*/ 176 w 271"/>
                <a:gd name="T9" fmla="*/ 19 h 115"/>
                <a:gd name="T10" fmla="*/ 163 w 271"/>
                <a:gd name="T11" fmla="*/ 23 h 115"/>
                <a:gd name="T12" fmla="*/ 147 w 271"/>
                <a:gd name="T13" fmla="*/ 28 h 115"/>
                <a:gd name="T14" fmla="*/ 134 w 271"/>
                <a:gd name="T15" fmla="*/ 34 h 115"/>
                <a:gd name="T16" fmla="*/ 121 w 271"/>
                <a:gd name="T17" fmla="*/ 40 h 115"/>
                <a:gd name="T18" fmla="*/ 105 w 271"/>
                <a:gd name="T19" fmla="*/ 48 h 115"/>
                <a:gd name="T20" fmla="*/ 94 w 271"/>
                <a:gd name="T21" fmla="*/ 53 h 115"/>
                <a:gd name="T22" fmla="*/ 82 w 271"/>
                <a:gd name="T23" fmla="*/ 56 h 115"/>
                <a:gd name="T24" fmla="*/ 69 w 271"/>
                <a:gd name="T25" fmla="*/ 63 h 115"/>
                <a:gd name="T26" fmla="*/ 61 w 271"/>
                <a:gd name="T27" fmla="*/ 69 h 115"/>
                <a:gd name="T28" fmla="*/ 46 w 271"/>
                <a:gd name="T29" fmla="*/ 80 h 115"/>
                <a:gd name="T30" fmla="*/ 36 w 271"/>
                <a:gd name="T31" fmla="*/ 82 h 115"/>
                <a:gd name="T32" fmla="*/ 28 w 271"/>
                <a:gd name="T33" fmla="*/ 84 h 115"/>
                <a:gd name="T34" fmla="*/ 17 w 271"/>
                <a:gd name="T35" fmla="*/ 90 h 115"/>
                <a:gd name="T36" fmla="*/ 7 w 271"/>
                <a:gd name="T37" fmla="*/ 94 h 115"/>
                <a:gd name="T38" fmla="*/ 5 w 271"/>
                <a:gd name="T39" fmla="*/ 109 h 115"/>
                <a:gd name="T40" fmla="*/ 13 w 271"/>
                <a:gd name="T41" fmla="*/ 103 h 115"/>
                <a:gd name="T42" fmla="*/ 15 w 271"/>
                <a:gd name="T43" fmla="*/ 103 h 115"/>
                <a:gd name="T44" fmla="*/ 23 w 271"/>
                <a:gd name="T45" fmla="*/ 98 h 115"/>
                <a:gd name="T46" fmla="*/ 27 w 271"/>
                <a:gd name="T47" fmla="*/ 98 h 115"/>
                <a:gd name="T48" fmla="*/ 34 w 271"/>
                <a:gd name="T49" fmla="*/ 93 h 115"/>
                <a:gd name="T50" fmla="*/ 38 w 271"/>
                <a:gd name="T51" fmla="*/ 88 h 115"/>
                <a:gd name="T52" fmla="*/ 40 w 271"/>
                <a:gd name="T53" fmla="*/ 91 h 115"/>
                <a:gd name="T54" fmla="*/ 48 w 271"/>
                <a:gd name="T55" fmla="*/ 86 h 115"/>
                <a:gd name="T56" fmla="*/ 53 w 271"/>
                <a:gd name="T57" fmla="*/ 86 h 115"/>
                <a:gd name="T58" fmla="*/ 55 w 271"/>
                <a:gd name="T59" fmla="*/ 84 h 115"/>
                <a:gd name="T60" fmla="*/ 63 w 271"/>
                <a:gd name="T61" fmla="*/ 78 h 115"/>
                <a:gd name="T62" fmla="*/ 67 w 271"/>
                <a:gd name="T63" fmla="*/ 78 h 115"/>
                <a:gd name="T64" fmla="*/ 71 w 271"/>
                <a:gd name="T65" fmla="*/ 77 h 115"/>
                <a:gd name="T66" fmla="*/ 84 w 271"/>
                <a:gd name="T67" fmla="*/ 67 h 115"/>
                <a:gd name="T68" fmla="*/ 89 w 271"/>
                <a:gd name="T69" fmla="*/ 61 h 115"/>
                <a:gd name="T70" fmla="*/ 96 w 271"/>
                <a:gd name="T71" fmla="*/ 63 h 115"/>
                <a:gd name="T72" fmla="*/ 103 w 271"/>
                <a:gd name="T73" fmla="*/ 57 h 115"/>
                <a:gd name="T74" fmla="*/ 107 w 271"/>
                <a:gd name="T75" fmla="*/ 57 h 115"/>
                <a:gd name="T76" fmla="*/ 114 w 271"/>
                <a:gd name="T77" fmla="*/ 53 h 115"/>
                <a:gd name="T78" fmla="*/ 121 w 271"/>
                <a:gd name="T79" fmla="*/ 53 h 115"/>
                <a:gd name="T80" fmla="*/ 122 w 271"/>
                <a:gd name="T81" fmla="*/ 52 h 115"/>
                <a:gd name="T82" fmla="*/ 132 w 271"/>
                <a:gd name="T83" fmla="*/ 46 h 115"/>
                <a:gd name="T84" fmla="*/ 136 w 271"/>
                <a:gd name="T85" fmla="*/ 46 h 115"/>
                <a:gd name="T86" fmla="*/ 144 w 271"/>
                <a:gd name="T87" fmla="*/ 40 h 115"/>
                <a:gd name="T88" fmla="*/ 149 w 271"/>
                <a:gd name="T89" fmla="*/ 40 h 115"/>
                <a:gd name="T90" fmla="*/ 157 w 271"/>
                <a:gd name="T91" fmla="*/ 36 h 115"/>
                <a:gd name="T92" fmla="*/ 166 w 271"/>
                <a:gd name="T93" fmla="*/ 32 h 115"/>
                <a:gd name="T94" fmla="*/ 170 w 271"/>
                <a:gd name="T95" fmla="*/ 30 h 115"/>
                <a:gd name="T96" fmla="*/ 178 w 271"/>
                <a:gd name="T97" fmla="*/ 27 h 115"/>
                <a:gd name="T98" fmla="*/ 189 w 271"/>
                <a:gd name="T99" fmla="*/ 25 h 115"/>
                <a:gd name="T100" fmla="*/ 193 w 271"/>
                <a:gd name="T101" fmla="*/ 21 h 115"/>
                <a:gd name="T102" fmla="*/ 205 w 271"/>
                <a:gd name="T103" fmla="*/ 19 h 115"/>
                <a:gd name="T104" fmla="*/ 213 w 271"/>
                <a:gd name="T105" fmla="*/ 17 h 115"/>
                <a:gd name="T106" fmla="*/ 217 w 271"/>
                <a:gd name="T107" fmla="*/ 15 h 115"/>
                <a:gd name="T108" fmla="*/ 224 w 271"/>
                <a:gd name="T109" fmla="*/ 13 h 115"/>
                <a:gd name="T110" fmla="*/ 234 w 271"/>
                <a:gd name="T111" fmla="*/ 11 h 115"/>
                <a:gd name="T112" fmla="*/ 246 w 271"/>
                <a:gd name="T113" fmla="*/ 13 h 11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1" h="115">
                  <a:moveTo>
                    <a:pt x="265" y="13"/>
                  </a:moveTo>
                  <a:lnTo>
                    <a:pt x="269" y="13"/>
                  </a:lnTo>
                  <a:lnTo>
                    <a:pt x="269" y="11"/>
                  </a:lnTo>
                  <a:lnTo>
                    <a:pt x="271" y="11"/>
                  </a:lnTo>
                  <a:lnTo>
                    <a:pt x="271" y="5"/>
                  </a:lnTo>
                  <a:lnTo>
                    <a:pt x="269" y="4"/>
                  </a:lnTo>
                  <a:lnTo>
                    <a:pt x="269" y="2"/>
                  </a:lnTo>
                  <a:lnTo>
                    <a:pt x="263" y="2"/>
                  </a:lnTo>
                  <a:lnTo>
                    <a:pt x="269" y="7"/>
                  </a:lnTo>
                  <a:lnTo>
                    <a:pt x="269" y="4"/>
                  </a:lnTo>
                  <a:lnTo>
                    <a:pt x="267" y="2"/>
                  </a:lnTo>
                  <a:lnTo>
                    <a:pt x="267" y="0"/>
                  </a:lnTo>
                  <a:lnTo>
                    <a:pt x="250" y="0"/>
                  </a:lnTo>
                  <a:lnTo>
                    <a:pt x="246" y="4"/>
                  </a:lnTo>
                  <a:lnTo>
                    <a:pt x="246" y="7"/>
                  </a:lnTo>
                  <a:lnTo>
                    <a:pt x="252" y="2"/>
                  </a:lnTo>
                  <a:lnTo>
                    <a:pt x="240" y="2"/>
                  </a:lnTo>
                  <a:lnTo>
                    <a:pt x="236" y="5"/>
                  </a:lnTo>
                  <a:lnTo>
                    <a:pt x="236" y="9"/>
                  </a:lnTo>
                  <a:lnTo>
                    <a:pt x="242" y="4"/>
                  </a:lnTo>
                  <a:lnTo>
                    <a:pt x="233" y="4"/>
                  </a:lnTo>
                  <a:lnTo>
                    <a:pt x="229" y="7"/>
                  </a:lnTo>
                  <a:lnTo>
                    <a:pt x="229" y="11"/>
                  </a:lnTo>
                  <a:lnTo>
                    <a:pt x="234" y="5"/>
                  </a:lnTo>
                  <a:lnTo>
                    <a:pt x="227" y="5"/>
                  </a:lnTo>
                  <a:lnTo>
                    <a:pt x="223" y="9"/>
                  </a:lnTo>
                  <a:lnTo>
                    <a:pt x="227" y="7"/>
                  </a:lnTo>
                  <a:lnTo>
                    <a:pt x="217" y="7"/>
                  </a:lnTo>
                  <a:lnTo>
                    <a:pt x="213" y="11"/>
                  </a:lnTo>
                  <a:lnTo>
                    <a:pt x="217" y="9"/>
                  </a:lnTo>
                  <a:lnTo>
                    <a:pt x="209" y="9"/>
                  </a:lnTo>
                  <a:lnTo>
                    <a:pt x="206" y="13"/>
                  </a:lnTo>
                  <a:lnTo>
                    <a:pt x="209" y="11"/>
                  </a:lnTo>
                  <a:lnTo>
                    <a:pt x="206" y="11"/>
                  </a:lnTo>
                  <a:lnTo>
                    <a:pt x="202" y="15"/>
                  </a:lnTo>
                  <a:lnTo>
                    <a:pt x="206" y="13"/>
                  </a:lnTo>
                  <a:lnTo>
                    <a:pt x="200" y="13"/>
                  </a:lnTo>
                  <a:lnTo>
                    <a:pt x="196" y="17"/>
                  </a:lnTo>
                  <a:lnTo>
                    <a:pt x="200" y="15"/>
                  </a:lnTo>
                  <a:lnTo>
                    <a:pt x="194" y="15"/>
                  </a:lnTo>
                  <a:lnTo>
                    <a:pt x="190" y="19"/>
                  </a:lnTo>
                  <a:lnTo>
                    <a:pt x="194" y="17"/>
                  </a:lnTo>
                  <a:lnTo>
                    <a:pt x="190" y="17"/>
                  </a:lnTo>
                  <a:lnTo>
                    <a:pt x="186" y="21"/>
                  </a:lnTo>
                  <a:lnTo>
                    <a:pt x="190" y="19"/>
                  </a:lnTo>
                  <a:lnTo>
                    <a:pt x="186" y="19"/>
                  </a:lnTo>
                  <a:lnTo>
                    <a:pt x="182" y="21"/>
                  </a:lnTo>
                  <a:lnTo>
                    <a:pt x="184" y="21"/>
                  </a:lnTo>
                  <a:lnTo>
                    <a:pt x="179" y="21"/>
                  </a:lnTo>
                  <a:lnTo>
                    <a:pt x="175" y="25"/>
                  </a:lnTo>
                  <a:lnTo>
                    <a:pt x="179" y="23"/>
                  </a:lnTo>
                  <a:lnTo>
                    <a:pt x="175" y="23"/>
                  </a:lnTo>
                  <a:lnTo>
                    <a:pt x="171" y="27"/>
                  </a:lnTo>
                  <a:lnTo>
                    <a:pt x="175" y="25"/>
                  </a:lnTo>
                  <a:lnTo>
                    <a:pt x="169" y="25"/>
                  </a:lnTo>
                  <a:lnTo>
                    <a:pt x="165" y="29"/>
                  </a:lnTo>
                  <a:lnTo>
                    <a:pt x="169" y="27"/>
                  </a:lnTo>
                  <a:lnTo>
                    <a:pt x="165" y="27"/>
                  </a:lnTo>
                  <a:lnTo>
                    <a:pt x="161" y="30"/>
                  </a:lnTo>
                  <a:lnTo>
                    <a:pt x="165" y="29"/>
                  </a:lnTo>
                  <a:lnTo>
                    <a:pt x="161" y="29"/>
                  </a:lnTo>
                  <a:lnTo>
                    <a:pt x="157" y="30"/>
                  </a:lnTo>
                  <a:lnTo>
                    <a:pt x="159" y="30"/>
                  </a:lnTo>
                  <a:lnTo>
                    <a:pt x="156" y="30"/>
                  </a:lnTo>
                  <a:lnTo>
                    <a:pt x="152" y="34"/>
                  </a:lnTo>
                  <a:lnTo>
                    <a:pt x="156" y="32"/>
                  </a:lnTo>
                  <a:lnTo>
                    <a:pt x="150" y="32"/>
                  </a:lnTo>
                  <a:lnTo>
                    <a:pt x="146" y="36"/>
                  </a:lnTo>
                  <a:lnTo>
                    <a:pt x="150" y="34"/>
                  </a:lnTo>
                  <a:lnTo>
                    <a:pt x="144" y="34"/>
                  </a:lnTo>
                  <a:lnTo>
                    <a:pt x="140" y="38"/>
                  </a:lnTo>
                  <a:lnTo>
                    <a:pt x="144" y="36"/>
                  </a:lnTo>
                  <a:lnTo>
                    <a:pt x="140" y="36"/>
                  </a:lnTo>
                  <a:lnTo>
                    <a:pt x="136" y="40"/>
                  </a:lnTo>
                  <a:lnTo>
                    <a:pt x="140" y="38"/>
                  </a:lnTo>
                  <a:lnTo>
                    <a:pt x="136" y="38"/>
                  </a:lnTo>
                  <a:lnTo>
                    <a:pt x="132" y="42"/>
                  </a:lnTo>
                  <a:lnTo>
                    <a:pt x="136" y="40"/>
                  </a:lnTo>
                  <a:lnTo>
                    <a:pt x="131" y="40"/>
                  </a:lnTo>
                  <a:lnTo>
                    <a:pt x="127" y="44"/>
                  </a:lnTo>
                  <a:lnTo>
                    <a:pt x="131" y="42"/>
                  </a:lnTo>
                  <a:lnTo>
                    <a:pt x="127" y="42"/>
                  </a:lnTo>
                  <a:lnTo>
                    <a:pt x="123" y="46"/>
                  </a:lnTo>
                  <a:lnTo>
                    <a:pt x="123" y="50"/>
                  </a:lnTo>
                  <a:lnTo>
                    <a:pt x="129" y="44"/>
                  </a:lnTo>
                  <a:lnTo>
                    <a:pt x="123" y="44"/>
                  </a:lnTo>
                  <a:lnTo>
                    <a:pt x="119" y="48"/>
                  </a:lnTo>
                  <a:lnTo>
                    <a:pt x="123" y="46"/>
                  </a:lnTo>
                  <a:lnTo>
                    <a:pt x="117" y="46"/>
                  </a:lnTo>
                  <a:lnTo>
                    <a:pt x="113" y="50"/>
                  </a:lnTo>
                  <a:lnTo>
                    <a:pt x="117" y="48"/>
                  </a:lnTo>
                  <a:lnTo>
                    <a:pt x="113" y="48"/>
                  </a:lnTo>
                  <a:lnTo>
                    <a:pt x="109" y="52"/>
                  </a:lnTo>
                  <a:lnTo>
                    <a:pt x="113" y="50"/>
                  </a:lnTo>
                  <a:lnTo>
                    <a:pt x="109" y="50"/>
                  </a:lnTo>
                  <a:lnTo>
                    <a:pt x="105" y="54"/>
                  </a:lnTo>
                  <a:lnTo>
                    <a:pt x="109" y="52"/>
                  </a:lnTo>
                  <a:lnTo>
                    <a:pt x="105" y="52"/>
                  </a:lnTo>
                  <a:lnTo>
                    <a:pt x="102" y="55"/>
                  </a:lnTo>
                  <a:lnTo>
                    <a:pt x="105" y="54"/>
                  </a:lnTo>
                  <a:lnTo>
                    <a:pt x="102" y="54"/>
                  </a:lnTo>
                  <a:lnTo>
                    <a:pt x="98" y="57"/>
                  </a:lnTo>
                  <a:lnTo>
                    <a:pt x="102" y="55"/>
                  </a:lnTo>
                  <a:lnTo>
                    <a:pt x="96" y="55"/>
                  </a:lnTo>
                  <a:lnTo>
                    <a:pt x="94" y="57"/>
                  </a:lnTo>
                  <a:lnTo>
                    <a:pt x="90" y="61"/>
                  </a:lnTo>
                  <a:lnTo>
                    <a:pt x="94" y="59"/>
                  </a:lnTo>
                  <a:lnTo>
                    <a:pt x="88" y="59"/>
                  </a:lnTo>
                  <a:lnTo>
                    <a:pt x="84" y="63"/>
                  </a:lnTo>
                  <a:lnTo>
                    <a:pt x="84" y="67"/>
                  </a:lnTo>
                  <a:lnTo>
                    <a:pt x="90" y="61"/>
                  </a:lnTo>
                  <a:lnTo>
                    <a:pt x="84" y="61"/>
                  </a:lnTo>
                  <a:lnTo>
                    <a:pt x="82" y="63"/>
                  </a:lnTo>
                  <a:lnTo>
                    <a:pt x="79" y="67"/>
                  </a:lnTo>
                  <a:lnTo>
                    <a:pt x="82" y="65"/>
                  </a:lnTo>
                  <a:lnTo>
                    <a:pt x="77" y="65"/>
                  </a:lnTo>
                  <a:lnTo>
                    <a:pt x="75" y="67"/>
                  </a:lnTo>
                  <a:lnTo>
                    <a:pt x="71" y="71"/>
                  </a:lnTo>
                  <a:lnTo>
                    <a:pt x="75" y="69"/>
                  </a:lnTo>
                  <a:lnTo>
                    <a:pt x="69" y="69"/>
                  </a:lnTo>
                  <a:lnTo>
                    <a:pt x="65" y="73"/>
                  </a:lnTo>
                  <a:lnTo>
                    <a:pt x="65" y="77"/>
                  </a:lnTo>
                  <a:lnTo>
                    <a:pt x="71" y="71"/>
                  </a:lnTo>
                  <a:lnTo>
                    <a:pt x="65" y="71"/>
                  </a:lnTo>
                  <a:lnTo>
                    <a:pt x="61" y="75"/>
                  </a:lnTo>
                  <a:lnTo>
                    <a:pt x="65" y="73"/>
                  </a:lnTo>
                  <a:lnTo>
                    <a:pt x="61" y="73"/>
                  </a:lnTo>
                  <a:lnTo>
                    <a:pt x="57" y="77"/>
                  </a:lnTo>
                  <a:lnTo>
                    <a:pt x="61" y="75"/>
                  </a:lnTo>
                  <a:lnTo>
                    <a:pt x="57" y="75"/>
                  </a:lnTo>
                  <a:lnTo>
                    <a:pt x="54" y="79"/>
                  </a:lnTo>
                  <a:lnTo>
                    <a:pt x="57" y="77"/>
                  </a:lnTo>
                  <a:lnTo>
                    <a:pt x="54" y="77"/>
                  </a:lnTo>
                  <a:lnTo>
                    <a:pt x="50" y="81"/>
                  </a:lnTo>
                  <a:lnTo>
                    <a:pt x="50" y="84"/>
                  </a:lnTo>
                  <a:lnTo>
                    <a:pt x="55" y="79"/>
                  </a:lnTo>
                  <a:lnTo>
                    <a:pt x="50" y="79"/>
                  </a:lnTo>
                  <a:lnTo>
                    <a:pt x="46" y="82"/>
                  </a:lnTo>
                  <a:lnTo>
                    <a:pt x="50" y="81"/>
                  </a:lnTo>
                  <a:lnTo>
                    <a:pt x="46" y="81"/>
                  </a:lnTo>
                  <a:lnTo>
                    <a:pt x="42" y="84"/>
                  </a:lnTo>
                  <a:lnTo>
                    <a:pt x="46" y="82"/>
                  </a:lnTo>
                  <a:lnTo>
                    <a:pt x="42" y="82"/>
                  </a:lnTo>
                  <a:lnTo>
                    <a:pt x="38" y="86"/>
                  </a:lnTo>
                  <a:lnTo>
                    <a:pt x="42" y="84"/>
                  </a:lnTo>
                  <a:lnTo>
                    <a:pt x="36" y="84"/>
                  </a:lnTo>
                  <a:lnTo>
                    <a:pt x="32" y="88"/>
                  </a:lnTo>
                  <a:lnTo>
                    <a:pt x="36" y="86"/>
                  </a:lnTo>
                  <a:lnTo>
                    <a:pt x="32" y="86"/>
                  </a:lnTo>
                  <a:lnTo>
                    <a:pt x="29" y="90"/>
                  </a:lnTo>
                  <a:lnTo>
                    <a:pt x="29" y="94"/>
                  </a:lnTo>
                  <a:lnTo>
                    <a:pt x="34" y="88"/>
                  </a:lnTo>
                  <a:lnTo>
                    <a:pt x="30" y="88"/>
                  </a:lnTo>
                  <a:lnTo>
                    <a:pt x="27" y="92"/>
                  </a:lnTo>
                  <a:lnTo>
                    <a:pt x="30" y="90"/>
                  </a:lnTo>
                  <a:lnTo>
                    <a:pt x="27" y="90"/>
                  </a:lnTo>
                  <a:lnTo>
                    <a:pt x="23" y="94"/>
                  </a:lnTo>
                  <a:lnTo>
                    <a:pt x="27" y="92"/>
                  </a:lnTo>
                  <a:lnTo>
                    <a:pt x="23" y="92"/>
                  </a:lnTo>
                  <a:lnTo>
                    <a:pt x="19" y="96"/>
                  </a:lnTo>
                  <a:lnTo>
                    <a:pt x="23" y="94"/>
                  </a:lnTo>
                  <a:lnTo>
                    <a:pt x="19" y="94"/>
                  </a:lnTo>
                  <a:lnTo>
                    <a:pt x="15" y="98"/>
                  </a:lnTo>
                  <a:lnTo>
                    <a:pt x="19" y="96"/>
                  </a:lnTo>
                  <a:lnTo>
                    <a:pt x="15" y="96"/>
                  </a:lnTo>
                  <a:lnTo>
                    <a:pt x="11" y="100"/>
                  </a:lnTo>
                  <a:lnTo>
                    <a:pt x="15" y="98"/>
                  </a:lnTo>
                  <a:lnTo>
                    <a:pt x="11" y="98"/>
                  </a:lnTo>
                  <a:lnTo>
                    <a:pt x="7" y="102"/>
                  </a:lnTo>
                  <a:lnTo>
                    <a:pt x="11" y="100"/>
                  </a:lnTo>
                  <a:lnTo>
                    <a:pt x="7" y="100"/>
                  </a:lnTo>
                  <a:lnTo>
                    <a:pt x="3" y="104"/>
                  </a:lnTo>
                  <a:lnTo>
                    <a:pt x="7" y="102"/>
                  </a:lnTo>
                  <a:lnTo>
                    <a:pt x="3" y="102"/>
                  </a:lnTo>
                  <a:lnTo>
                    <a:pt x="0" y="106"/>
                  </a:lnTo>
                  <a:lnTo>
                    <a:pt x="3" y="104"/>
                  </a:lnTo>
                  <a:lnTo>
                    <a:pt x="3" y="113"/>
                  </a:lnTo>
                  <a:lnTo>
                    <a:pt x="0" y="115"/>
                  </a:lnTo>
                  <a:lnTo>
                    <a:pt x="3" y="115"/>
                  </a:lnTo>
                  <a:lnTo>
                    <a:pt x="5" y="115"/>
                  </a:lnTo>
                  <a:lnTo>
                    <a:pt x="7" y="115"/>
                  </a:lnTo>
                  <a:lnTo>
                    <a:pt x="7" y="113"/>
                  </a:lnTo>
                  <a:lnTo>
                    <a:pt x="9" y="111"/>
                  </a:lnTo>
                  <a:lnTo>
                    <a:pt x="5" y="113"/>
                  </a:lnTo>
                  <a:lnTo>
                    <a:pt x="7" y="113"/>
                  </a:lnTo>
                  <a:lnTo>
                    <a:pt x="9" y="113"/>
                  </a:lnTo>
                  <a:lnTo>
                    <a:pt x="11" y="113"/>
                  </a:lnTo>
                  <a:lnTo>
                    <a:pt x="11" y="111"/>
                  </a:lnTo>
                  <a:lnTo>
                    <a:pt x="13" y="109"/>
                  </a:lnTo>
                  <a:lnTo>
                    <a:pt x="9" y="111"/>
                  </a:lnTo>
                  <a:lnTo>
                    <a:pt x="11" y="111"/>
                  </a:lnTo>
                  <a:lnTo>
                    <a:pt x="13" y="111"/>
                  </a:lnTo>
                  <a:lnTo>
                    <a:pt x="15" y="111"/>
                  </a:lnTo>
                  <a:lnTo>
                    <a:pt x="15" y="109"/>
                  </a:lnTo>
                  <a:lnTo>
                    <a:pt x="17" y="107"/>
                  </a:lnTo>
                  <a:lnTo>
                    <a:pt x="13" y="109"/>
                  </a:lnTo>
                  <a:lnTo>
                    <a:pt x="15" y="109"/>
                  </a:lnTo>
                  <a:lnTo>
                    <a:pt x="17" y="109"/>
                  </a:lnTo>
                  <a:lnTo>
                    <a:pt x="19" y="109"/>
                  </a:lnTo>
                  <a:lnTo>
                    <a:pt x="19" y="107"/>
                  </a:lnTo>
                  <a:lnTo>
                    <a:pt x="21" y="106"/>
                  </a:lnTo>
                  <a:lnTo>
                    <a:pt x="17" y="107"/>
                  </a:lnTo>
                  <a:lnTo>
                    <a:pt x="19" y="107"/>
                  </a:lnTo>
                  <a:lnTo>
                    <a:pt x="21" y="107"/>
                  </a:lnTo>
                  <a:lnTo>
                    <a:pt x="23" y="107"/>
                  </a:lnTo>
                  <a:lnTo>
                    <a:pt x="23" y="106"/>
                  </a:lnTo>
                  <a:lnTo>
                    <a:pt x="25" y="104"/>
                  </a:lnTo>
                  <a:lnTo>
                    <a:pt x="21" y="106"/>
                  </a:lnTo>
                  <a:lnTo>
                    <a:pt x="23" y="106"/>
                  </a:lnTo>
                  <a:lnTo>
                    <a:pt x="25" y="106"/>
                  </a:lnTo>
                  <a:lnTo>
                    <a:pt x="27" y="106"/>
                  </a:lnTo>
                  <a:lnTo>
                    <a:pt x="27" y="104"/>
                  </a:lnTo>
                  <a:lnTo>
                    <a:pt x="29" y="102"/>
                  </a:lnTo>
                  <a:lnTo>
                    <a:pt x="25" y="104"/>
                  </a:lnTo>
                  <a:lnTo>
                    <a:pt x="27" y="104"/>
                  </a:lnTo>
                  <a:lnTo>
                    <a:pt x="29" y="104"/>
                  </a:lnTo>
                  <a:lnTo>
                    <a:pt x="30" y="104"/>
                  </a:lnTo>
                  <a:lnTo>
                    <a:pt x="30" y="102"/>
                  </a:lnTo>
                  <a:lnTo>
                    <a:pt x="32" y="100"/>
                  </a:lnTo>
                  <a:lnTo>
                    <a:pt x="29" y="102"/>
                  </a:lnTo>
                  <a:lnTo>
                    <a:pt x="30" y="102"/>
                  </a:lnTo>
                  <a:lnTo>
                    <a:pt x="32" y="102"/>
                  </a:lnTo>
                  <a:lnTo>
                    <a:pt x="34" y="102"/>
                  </a:lnTo>
                  <a:lnTo>
                    <a:pt x="34" y="100"/>
                  </a:lnTo>
                  <a:lnTo>
                    <a:pt x="36" y="98"/>
                  </a:lnTo>
                  <a:lnTo>
                    <a:pt x="32" y="100"/>
                  </a:lnTo>
                  <a:lnTo>
                    <a:pt x="34" y="100"/>
                  </a:lnTo>
                  <a:lnTo>
                    <a:pt x="36" y="100"/>
                  </a:lnTo>
                  <a:lnTo>
                    <a:pt x="38" y="100"/>
                  </a:lnTo>
                  <a:lnTo>
                    <a:pt x="38" y="98"/>
                  </a:lnTo>
                  <a:lnTo>
                    <a:pt x="40" y="98"/>
                  </a:lnTo>
                  <a:lnTo>
                    <a:pt x="40" y="96"/>
                  </a:lnTo>
                  <a:lnTo>
                    <a:pt x="40" y="94"/>
                  </a:lnTo>
                  <a:lnTo>
                    <a:pt x="40" y="92"/>
                  </a:lnTo>
                  <a:lnTo>
                    <a:pt x="34" y="98"/>
                  </a:lnTo>
                  <a:lnTo>
                    <a:pt x="36" y="98"/>
                  </a:lnTo>
                  <a:lnTo>
                    <a:pt x="38" y="98"/>
                  </a:lnTo>
                  <a:lnTo>
                    <a:pt x="40" y="98"/>
                  </a:lnTo>
                  <a:lnTo>
                    <a:pt x="40" y="96"/>
                  </a:lnTo>
                  <a:lnTo>
                    <a:pt x="42" y="94"/>
                  </a:lnTo>
                  <a:lnTo>
                    <a:pt x="38" y="96"/>
                  </a:lnTo>
                  <a:lnTo>
                    <a:pt x="42" y="96"/>
                  </a:lnTo>
                  <a:lnTo>
                    <a:pt x="44" y="96"/>
                  </a:lnTo>
                  <a:lnTo>
                    <a:pt x="46" y="96"/>
                  </a:lnTo>
                  <a:lnTo>
                    <a:pt x="46" y="94"/>
                  </a:lnTo>
                  <a:lnTo>
                    <a:pt x="48" y="92"/>
                  </a:lnTo>
                  <a:lnTo>
                    <a:pt x="44" y="94"/>
                  </a:lnTo>
                  <a:lnTo>
                    <a:pt x="46" y="94"/>
                  </a:lnTo>
                  <a:lnTo>
                    <a:pt x="48" y="94"/>
                  </a:lnTo>
                  <a:lnTo>
                    <a:pt x="50" y="94"/>
                  </a:lnTo>
                  <a:lnTo>
                    <a:pt x="50" y="92"/>
                  </a:lnTo>
                  <a:lnTo>
                    <a:pt x="52" y="90"/>
                  </a:lnTo>
                  <a:lnTo>
                    <a:pt x="48" y="92"/>
                  </a:lnTo>
                  <a:lnTo>
                    <a:pt x="50" y="92"/>
                  </a:lnTo>
                  <a:lnTo>
                    <a:pt x="52" y="92"/>
                  </a:lnTo>
                  <a:lnTo>
                    <a:pt x="54" y="92"/>
                  </a:lnTo>
                  <a:lnTo>
                    <a:pt x="54" y="90"/>
                  </a:lnTo>
                  <a:lnTo>
                    <a:pt x="55" y="88"/>
                  </a:lnTo>
                  <a:lnTo>
                    <a:pt x="52" y="90"/>
                  </a:lnTo>
                  <a:lnTo>
                    <a:pt x="55" y="90"/>
                  </a:lnTo>
                  <a:lnTo>
                    <a:pt x="57" y="90"/>
                  </a:lnTo>
                  <a:lnTo>
                    <a:pt x="59" y="90"/>
                  </a:lnTo>
                  <a:lnTo>
                    <a:pt x="59" y="88"/>
                  </a:lnTo>
                  <a:lnTo>
                    <a:pt x="61" y="88"/>
                  </a:lnTo>
                  <a:lnTo>
                    <a:pt x="61" y="86"/>
                  </a:lnTo>
                  <a:lnTo>
                    <a:pt x="61" y="84"/>
                  </a:lnTo>
                  <a:lnTo>
                    <a:pt x="61" y="82"/>
                  </a:lnTo>
                  <a:lnTo>
                    <a:pt x="55" y="88"/>
                  </a:lnTo>
                  <a:lnTo>
                    <a:pt x="57" y="88"/>
                  </a:lnTo>
                  <a:lnTo>
                    <a:pt x="59" y="88"/>
                  </a:lnTo>
                  <a:lnTo>
                    <a:pt x="61" y="88"/>
                  </a:lnTo>
                  <a:lnTo>
                    <a:pt x="61" y="86"/>
                  </a:lnTo>
                  <a:lnTo>
                    <a:pt x="63" y="84"/>
                  </a:lnTo>
                  <a:lnTo>
                    <a:pt x="59" y="86"/>
                  </a:lnTo>
                  <a:lnTo>
                    <a:pt x="61" y="86"/>
                  </a:lnTo>
                  <a:lnTo>
                    <a:pt x="63" y="86"/>
                  </a:lnTo>
                  <a:lnTo>
                    <a:pt x="65" y="86"/>
                  </a:lnTo>
                  <a:lnTo>
                    <a:pt x="65" y="84"/>
                  </a:lnTo>
                  <a:lnTo>
                    <a:pt x="67" y="82"/>
                  </a:lnTo>
                  <a:lnTo>
                    <a:pt x="63" y="84"/>
                  </a:lnTo>
                  <a:lnTo>
                    <a:pt x="65" y="84"/>
                  </a:lnTo>
                  <a:lnTo>
                    <a:pt x="67" y="84"/>
                  </a:lnTo>
                  <a:lnTo>
                    <a:pt x="69" y="84"/>
                  </a:lnTo>
                  <a:lnTo>
                    <a:pt x="69" y="82"/>
                  </a:lnTo>
                  <a:lnTo>
                    <a:pt x="71" y="81"/>
                  </a:lnTo>
                  <a:lnTo>
                    <a:pt x="67" y="82"/>
                  </a:lnTo>
                  <a:lnTo>
                    <a:pt x="71" y="82"/>
                  </a:lnTo>
                  <a:lnTo>
                    <a:pt x="73" y="82"/>
                  </a:lnTo>
                  <a:lnTo>
                    <a:pt x="75" y="82"/>
                  </a:lnTo>
                  <a:lnTo>
                    <a:pt x="75" y="81"/>
                  </a:lnTo>
                  <a:lnTo>
                    <a:pt x="77" y="81"/>
                  </a:lnTo>
                  <a:lnTo>
                    <a:pt x="77" y="79"/>
                  </a:lnTo>
                  <a:lnTo>
                    <a:pt x="77" y="77"/>
                  </a:lnTo>
                  <a:lnTo>
                    <a:pt x="77" y="75"/>
                  </a:lnTo>
                  <a:lnTo>
                    <a:pt x="71" y="81"/>
                  </a:lnTo>
                  <a:lnTo>
                    <a:pt x="75" y="81"/>
                  </a:lnTo>
                  <a:lnTo>
                    <a:pt x="77" y="81"/>
                  </a:lnTo>
                  <a:lnTo>
                    <a:pt x="79" y="81"/>
                  </a:lnTo>
                  <a:lnTo>
                    <a:pt x="79" y="79"/>
                  </a:lnTo>
                  <a:lnTo>
                    <a:pt x="82" y="75"/>
                  </a:lnTo>
                  <a:lnTo>
                    <a:pt x="79" y="77"/>
                  </a:lnTo>
                  <a:lnTo>
                    <a:pt x="82" y="77"/>
                  </a:lnTo>
                  <a:lnTo>
                    <a:pt x="84" y="77"/>
                  </a:lnTo>
                  <a:lnTo>
                    <a:pt x="86" y="77"/>
                  </a:lnTo>
                  <a:lnTo>
                    <a:pt x="86" y="75"/>
                  </a:lnTo>
                  <a:lnTo>
                    <a:pt x="90" y="71"/>
                  </a:lnTo>
                  <a:lnTo>
                    <a:pt x="86" y="73"/>
                  </a:lnTo>
                  <a:lnTo>
                    <a:pt x="90" y="73"/>
                  </a:lnTo>
                  <a:lnTo>
                    <a:pt x="92" y="73"/>
                  </a:lnTo>
                  <a:lnTo>
                    <a:pt x="94" y="73"/>
                  </a:lnTo>
                  <a:lnTo>
                    <a:pt x="94" y="71"/>
                  </a:lnTo>
                  <a:lnTo>
                    <a:pt x="96" y="71"/>
                  </a:lnTo>
                  <a:lnTo>
                    <a:pt x="96" y="69"/>
                  </a:lnTo>
                  <a:lnTo>
                    <a:pt x="96" y="67"/>
                  </a:lnTo>
                  <a:lnTo>
                    <a:pt x="96" y="65"/>
                  </a:lnTo>
                  <a:lnTo>
                    <a:pt x="90" y="71"/>
                  </a:lnTo>
                  <a:lnTo>
                    <a:pt x="94" y="71"/>
                  </a:lnTo>
                  <a:lnTo>
                    <a:pt x="96" y="71"/>
                  </a:lnTo>
                  <a:lnTo>
                    <a:pt x="98" y="71"/>
                  </a:lnTo>
                  <a:lnTo>
                    <a:pt x="98" y="69"/>
                  </a:lnTo>
                  <a:lnTo>
                    <a:pt x="102" y="65"/>
                  </a:lnTo>
                  <a:lnTo>
                    <a:pt x="98" y="67"/>
                  </a:lnTo>
                  <a:lnTo>
                    <a:pt x="102" y="67"/>
                  </a:lnTo>
                  <a:lnTo>
                    <a:pt x="104" y="67"/>
                  </a:lnTo>
                  <a:lnTo>
                    <a:pt x="105" y="67"/>
                  </a:lnTo>
                  <a:lnTo>
                    <a:pt x="105" y="65"/>
                  </a:lnTo>
                  <a:lnTo>
                    <a:pt x="107" y="63"/>
                  </a:lnTo>
                  <a:lnTo>
                    <a:pt x="104" y="65"/>
                  </a:lnTo>
                  <a:lnTo>
                    <a:pt x="105" y="65"/>
                  </a:lnTo>
                  <a:lnTo>
                    <a:pt x="107" y="65"/>
                  </a:lnTo>
                  <a:lnTo>
                    <a:pt x="109" y="65"/>
                  </a:lnTo>
                  <a:lnTo>
                    <a:pt x="109" y="63"/>
                  </a:lnTo>
                  <a:lnTo>
                    <a:pt x="111" y="61"/>
                  </a:lnTo>
                  <a:lnTo>
                    <a:pt x="107" y="63"/>
                  </a:lnTo>
                  <a:lnTo>
                    <a:pt x="109" y="63"/>
                  </a:lnTo>
                  <a:lnTo>
                    <a:pt x="111" y="63"/>
                  </a:lnTo>
                  <a:lnTo>
                    <a:pt x="113" y="63"/>
                  </a:lnTo>
                  <a:lnTo>
                    <a:pt x="113" y="61"/>
                  </a:lnTo>
                  <a:lnTo>
                    <a:pt x="115" y="59"/>
                  </a:lnTo>
                  <a:lnTo>
                    <a:pt x="111" y="61"/>
                  </a:lnTo>
                  <a:lnTo>
                    <a:pt x="113" y="61"/>
                  </a:lnTo>
                  <a:lnTo>
                    <a:pt x="115" y="61"/>
                  </a:lnTo>
                  <a:lnTo>
                    <a:pt x="117" y="61"/>
                  </a:lnTo>
                  <a:lnTo>
                    <a:pt x="117" y="59"/>
                  </a:lnTo>
                  <a:lnTo>
                    <a:pt x="119" y="57"/>
                  </a:lnTo>
                  <a:lnTo>
                    <a:pt x="115" y="59"/>
                  </a:lnTo>
                  <a:lnTo>
                    <a:pt x="117" y="59"/>
                  </a:lnTo>
                  <a:lnTo>
                    <a:pt x="119" y="59"/>
                  </a:lnTo>
                  <a:lnTo>
                    <a:pt x="121" y="59"/>
                  </a:lnTo>
                  <a:lnTo>
                    <a:pt x="121" y="57"/>
                  </a:lnTo>
                  <a:lnTo>
                    <a:pt x="123" y="55"/>
                  </a:lnTo>
                  <a:lnTo>
                    <a:pt x="119" y="57"/>
                  </a:lnTo>
                  <a:lnTo>
                    <a:pt x="123" y="57"/>
                  </a:lnTo>
                  <a:lnTo>
                    <a:pt x="125" y="57"/>
                  </a:lnTo>
                  <a:lnTo>
                    <a:pt x="127" y="57"/>
                  </a:lnTo>
                  <a:lnTo>
                    <a:pt x="127" y="55"/>
                  </a:lnTo>
                  <a:lnTo>
                    <a:pt x="129" y="54"/>
                  </a:lnTo>
                  <a:lnTo>
                    <a:pt x="125" y="55"/>
                  </a:lnTo>
                  <a:lnTo>
                    <a:pt x="129" y="55"/>
                  </a:lnTo>
                  <a:lnTo>
                    <a:pt x="131" y="55"/>
                  </a:lnTo>
                  <a:lnTo>
                    <a:pt x="132" y="55"/>
                  </a:lnTo>
                  <a:lnTo>
                    <a:pt x="132" y="54"/>
                  </a:lnTo>
                  <a:lnTo>
                    <a:pt x="134" y="54"/>
                  </a:lnTo>
                  <a:lnTo>
                    <a:pt x="134" y="52"/>
                  </a:lnTo>
                  <a:lnTo>
                    <a:pt x="134" y="50"/>
                  </a:lnTo>
                  <a:lnTo>
                    <a:pt x="134" y="48"/>
                  </a:lnTo>
                  <a:lnTo>
                    <a:pt x="129" y="54"/>
                  </a:lnTo>
                  <a:lnTo>
                    <a:pt x="131" y="54"/>
                  </a:lnTo>
                  <a:lnTo>
                    <a:pt x="132" y="54"/>
                  </a:lnTo>
                  <a:lnTo>
                    <a:pt x="134" y="54"/>
                  </a:lnTo>
                  <a:lnTo>
                    <a:pt x="134" y="52"/>
                  </a:lnTo>
                  <a:lnTo>
                    <a:pt x="136" y="50"/>
                  </a:lnTo>
                  <a:lnTo>
                    <a:pt x="132" y="52"/>
                  </a:lnTo>
                  <a:lnTo>
                    <a:pt x="136" y="52"/>
                  </a:lnTo>
                  <a:lnTo>
                    <a:pt x="138" y="52"/>
                  </a:lnTo>
                  <a:lnTo>
                    <a:pt x="140" y="52"/>
                  </a:lnTo>
                  <a:lnTo>
                    <a:pt x="140" y="50"/>
                  </a:lnTo>
                  <a:lnTo>
                    <a:pt x="142" y="48"/>
                  </a:lnTo>
                  <a:lnTo>
                    <a:pt x="138" y="50"/>
                  </a:lnTo>
                  <a:lnTo>
                    <a:pt x="140" y="50"/>
                  </a:lnTo>
                  <a:lnTo>
                    <a:pt x="142" y="50"/>
                  </a:lnTo>
                  <a:lnTo>
                    <a:pt x="144" y="50"/>
                  </a:lnTo>
                  <a:lnTo>
                    <a:pt x="144" y="48"/>
                  </a:lnTo>
                  <a:lnTo>
                    <a:pt x="146" y="46"/>
                  </a:lnTo>
                  <a:lnTo>
                    <a:pt x="142" y="48"/>
                  </a:lnTo>
                  <a:lnTo>
                    <a:pt x="144" y="48"/>
                  </a:lnTo>
                  <a:lnTo>
                    <a:pt x="146" y="48"/>
                  </a:lnTo>
                  <a:lnTo>
                    <a:pt x="148" y="48"/>
                  </a:lnTo>
                  <a:lnTo>
                    <a:pt x="148" y="46"/>
                  </a:lnTo>
                  <a:lnTo>
                    <a:pt x="150" y="44"/>
                  </a:lnTo>
                  <a:lnTo>
                    <a:pt x="146" y="46"/>
                  </a:lnTo>
                  <a:lnTo>
                    <a:pt x="150" y="46"/>
                  </a:lnTo>
                  <a:lnTo>
                    <a:pt x="152" y="46"/>
                  </a:lnTo>
                  <a:lnTo>
                    <a:pt x="154" y="46"/>
                  </a:lnTo>
                  <a:lnTo>
                    <a:pt x="154" y="44"/>
                  </a:lnTo>
                  <a:lnTo>
                    <a:pt x="156" y="42"/>
                  </a:lnTo>
                  <a:lnTo>
                    <a:pt x="152" y="44"/>
                  </a:lnTo>
                  <a:lnTo>
                    <a:pt x="156" y="44"/>
                  </a:lnTo>
                  <a:lnTo>
                    <a:pt x="157" y="44"/>
                  </a:lnTo>
                  <a:lnTo>
                    <a:pt x="159" y="44"/>
                  </a:lnTo>
                  <a:lnTo>
                    <a:pt x="159" y="42"/>
                  </a:lnTo>
                  <a:lnTo>
                    <a:pt x="161" y="40"/>
                  </a:lnTo>
                  <a:lnTo>
                    <a:pt x="157" y="42"/>
                  </a:lnTo>
                  <a:lnTo>
                    <a:pt x="159" y="42"/>
                  </a:lnTo>
                  <a:lnTo>
                    <a:pt x="161" y="42"/>
                  </a:lnTo>
                  <a:lnTo>
                    <a:pt x="165" y="40"/>
                  </a:lnTo>
                  <a:lnTo>
                    <a:pt x="163" y="40"/>
                  </a:lnTo>
                  <a:lnTo>
                    <a:pt x="165" y="40"/>
                  </a:lnTo>
                  <a:lnTo>
                    <a:pt x="167" y="40"/>
                  </a:lnTo>
                  <a:lnTo>
                    <a:pt x="169" y="40"/>
                  </a:lnTo>
                  <a:lnTo>
                    <a:pt x="169" y="38"/>
                  </a:lnTo>
                  <a:lnTo>
                    <a:pt x="171" y="36"/>
                  </a:lnTo>
                  <a:lnTo>
                    <a:pt x="167" y="38"/>
                  </a:lnTo>
                  <a:lnTo>
                    <a:pt x="169" y="38"/>
                  </a:lnTo>
                  <a:lnTo>
                    <a:pt x="171" y="38"/>
                  </a:lnTo>
                  <a:lnTo>
                    <a:pt x="173" y="38"/>
                  </a:lnTo>
                  <a:lnTo>
                    <a:pt x="173" y="36"/>
                  </a:lnTo>
                  <a:lnTo>
                    <a:pt x="175" y="34"/>
                  </a:lnTo>
                  <a:lnTo>
                    <a:pt x="171" y="36"/>
                  </a:lnTo>
                  <a:lnTo>
                    <a:pt x="175" y="36"/>
                  </a:lnTo>
                  <a:lnTo>
                    <a:pt x="177" y="36"/>
                  </a:lnTo>
                  <a:lnTo>
                    <a:pt x="179" y="36"/>
                  </a:lnTo>
                  <a:lnTo>
                    <a:pt x="179" y="34"/>
                  </a:lnTo>
                  <a:lnTo>
                    <a:pt x="181" y="32"/>
                  </a:lnTo>
                  <a:lnTo>
                    <a:pt x="177" y="34"/>
                  </a:lnTo>
                  <a:lnTo>
                    <a:pt x="179" y="34"/>
                  </a:lnTo>
                  <a:lnTo>
                    <a:pt x="181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84" y="30"/>
                  </a:lnTo>
                  <a:lnTo>
                    <a:pt x="181" y="32"/>
                  </a:lnTo>
                  <a:lnTo>
                    <a:pt x="184" y="32"/>
                  </a:lnTo>
                  <a:lnTo>
                    <a:pt x="186" y="32"/>
                  </a:lnTo>
                  <a:lnTo>
                    <a:pt x="190" y="30"/>
                  </a:lnTo>
                  <a:lnTo>
                    <a:pt x="188" y="30"/>
                  </a:lnTo>
                  <a:lnTo>
                    <a:pt x="190" y="30"/>
                  </a:lnTo>
                  <a:lnTo>
                    <a:pt x="192" y="30"/>
                  </a:lnTo>
                  <a:lnTo>
                    <a:pt x="194" y="30"/>
                  </a:lnTo>
                  <a:lnTo>
                    <a:pt x="194" y="29"/>
                  </a:lnTo>
                  <a:lnTo>
                    <a:pt x="196" y="27"/>
                  </a:lnTo>
                  <a:lnTo>
                    <a:pt x="192" y="29"/>
                  </a:lnTo>
                  <a:lnTo>
                    <a:pt x="194" y="29"/>
                  </a:lnTo>
                  <a:lnTo>
                    <a:pt x="196" y="29"/>
                  </a:lnTo>
                  <a:lnTo>
                    <a:pt x="198" y="29"/>
                  </a:lnTo>
                  <a:lnTo>
                    <a:pt x="198" y="27"/>
                  </a:lnTo>
                  <a:lnTo>
                    <a:pt x="200" y="25"/>
                  </a:lnTo>
                  <a:lnTo>
                    <a:pt x="196" y="27"/>
                  </a:lnTo>
                  <a:lnTo>
                    <a:pt x="200" y="27"/>
                  </a:lnTo>
                  <a:lnTo>
                    <a:pt x="202" y="27"/>
                  </a:lnTo>
                  <a:lnTo>
                    <a:pt x="204" y="27"/>
                  </a:lnTo>
                  <a:lnTo>
                    <a:pt x="204" y="25"/>
                  </a:lnTo>
                  <a:lnTo>
                    <a:pt x="206" y="23"/>
                  </a:lnTo>
                  <a:lnTo>
                    <a:pt x="202" y="25"/>
                  </a:lnTo>
                  <a:lnTo>
                    <a:pt x="206" y="25"/>
                  </a:lnTo>
                  <a:lnTo>
                    <a:pt x="208" y="25"/>
                  </a:lnTo>
                  <a:lnTo>
                    <a:pt x="209" y="25"/>
                  </a:lnTo>
                  <a:lnTo>
                    <a:pt x="209" y="23"/>
                  </a:lnTo>
                  <a:lnTo>
                    <a:pt x="211" y="21"/>
                  </a:lnTo>
                  <a:lnTo>
                    <a:pt x="208" y="23"/>
                  </a:lnTo>
                  <a:lnTo>
                    <a:pt x="209" y="23"/>
                  </a:lnTo>
                  <a:lnTo>
                    <a:pt x="211" y="23"/>
                  </a:lnTo>
                  <a:lnTo>
                    <a:pt x="213" y="23"/>
                  </a:lnTo>
                  <a:lnTo>
                    <a:pt x="213" y="21"/>
                  </a:lnTo>
                  <a:lnTo>
                    <a:pt x="215" y="19"/>
                  </a:lnTo>
                  <a:lnTo>
                    <a:pt x="211" y="21"/>
                  </a:lnTo>
                  <a:lnTo>
                    <a:pt x="217" y="21"/>
                  </a:lnTo>
                  <a:lnTo>
                    <a:pt x="219" y="21"/>
                  </a:lnTo>
                  <a:lnTo>
                    <a:pt x="221" y="21"/>
                  </a:lnTo>
                  <a:lnTo>
                    <a:pt x="221" y="19"/>
                  </a:lnTo>
                  <a:lnTo>
                    <a:pt x="223" y="17"/>
                  </a:lnTo>
                  <a:lnTo>
                    <a:pt x="219" y="19"/>
                  </a:lnTo>
                  <a:lnTo>
                    <a:pt x="227" y="19"/>
                  </a:lnTo>
                  <a:lnTo>
                    <a:pt x="229" y="19"/>
                  </a:lnTo>
                  <a:lnTo>
                    <a:pt x="231" y="19"/>
                  </a:lnTo>
                  <a:lnTo>
                    <a:pt x="231" y="17"/>
                  </a:lnTo>
                  <a:lnTo>
                    <a:pt x="233" y="15"/>
                  </a:lnTo>
                  <a:lnTo>
                    <a:pt x="229" y="17"/>
                  </a:lnTo>
                  <a:lnTo>
                    <a:pt x="234" y="17"/>
                  </a:lnTo>
                  <a:lnTo>
                    <a:pt x="236" y="17"/>
                  </a:lnTo>
                  <a:lnTo>
                    <a:pt x="238" y="17"/>
                  </a:lnTo>
                  <a:lnTo>
                    <a:pt x="238" y="15"/>
                  </a:lnTo>
                  <a:lnTo>
                    <a:pt x="240" y="15"/>
                  </a:lnTo>
                  <a:lnTo>
                    <a:pt x="240" y="13"/>
                  </a:lnTo>
                  <a:lnTo>
                    <a:pt x="240" y="11"/>
                  </a:lnTo>
                  <a:lnTo>
                    <a:pt x="240" y="9"/>
                  </a:lnTo>
                  <a:lnTo>
                    <a:pt x="234" y="15"/>
                  </a:lnTo>
                  <a:lnTo>
                    <a:pt x="242" y="15"/>
                  </a:lnTo>
                  <a:lnTo>
                    <a:pt x="244" y="15"/>
                  </a:lnTo>
                  <a:lnTo>
                    <a:pt x="246" y="15"/>
                  </a:lnTo>
                  <a:lnTo>
                    <a:pt x="246" y="13"/>
                  </a:lnTo>
                  <a:lnTo>
                    <a:pt x="248" y="13"/>
                  </a:lnTo>
                  <a:lnTo>
                    <a:pt x="248" y="11"/>
                  </a:lnTo>
                  <a:lnTo>
                    <a:pt x="248" y="9"/>
                  </a:lnTo>
                  <a:lnTo>
                    <a:pt x="248" y="7"/>
                  </a:lnTo>
                  <a:lnTo>
                    <a:pt x="242" y="13"/>
                  </a:lnTo>
                  <a:lnTo>
                    <a:pt x="252" y="13"/>
                  </a:lnTo>
                  <a:lnTo>
                    <a:pt x="254" y="13"/>
                  </a:lnTo>
                  <a:lnTo>
                    <a:pt x="256" y="13"/>
                  </a:lnTo>
                  <a:lnTo>
                    <a:pt x="256" y="11"/>
                  </a:lnTo>
                  <a:lnTo>
                    <a:pt x="258" y="11"/>
                  </a:lnTo>
                  <a:lnTo>
                    <a:pt x="258" y="9"/>
                  </a:lnTo>
                  <a:lnTo>
                    <a:pt x="258" y="7"/>
                  </a:lnTo>
                  <a:lnTo>
                    <a:pt x="258" y="5"/>
                  </a:lnTo>
                  <a:lnTo>
                    <a:pt x="252" y="11"/>
                  </a:lnTo>
                  <a:lnTo>
                    <a:pt x="263" y="11"/>
                  </a:lnTo>
                  <a:lnTo>
                    <a:pt x="258" y="5"/>
                  </a:lnTo>
                  <a:lnTo>
                    <a:pt x="258" y="7"/>
                  </a:lnTo>
                  <a:lnTo>
                    <a:pt x="258" y="9"/>
                  </a:lnTo>
                  <a:lnTo>
                    <a:pt x="258" y="11"/>
                  </a:lnTo>
                  <a:lnTo>
                    <a:pt x="259" y="11"/>
                  </a:lnTo>
                  <a:lnTo>
                    <a:pt x="261" y="13"/>
                  </a:lnTo>
                  <a:lnTo>
                    <a:pt x="263" y="13"/>
                  </a:lnTo>
                  <a:lnTo>
                    <a:pt x="265" y="1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87" name="Freeform 447"/>
            <p:cNvSpPr>
              <a:spLocks/>
            </p:cNvSpPr>
            <p:nvPr/>
          </p:nvSpPr>
          <p:spPr bwMode="auto">
            <a:xfrm>
              <a:off x="2685" y="3405"/>
              <a:ext cx="0" cy="78"/>
            </a:xfrm>
            <a:custGeom>
              <a:avLst/>
              <a:gdLst>
                <a:gd name="T0" fmla="*/ 269 w 308"/>
                <a:gd name="T1" fmla="*/ 123 h 156"/>
                <a:gd name="T2" fmla="*/ 253 w 308"/>
                <a:gd name="T3" fmla="*/ 129 h 156"/>
                <a:gd name="T4" fmla="*/ 237 w 308"/>
                <a:gd name="T5" fmla="*/ 130 h 156"/>
                <a:gd name="T6" fmla="*/ 203 w 308"/>
                <a:gd name="T7" fmla="*/ 135 h 156"/>
                <a:gd name="T8" fmla="*/ 154 w 308"/>
                <a:gd name="T9" fmla="*/ 133 h 156"/>
                <a:gd name="T10" fmla="*/ 134 w 308"/>
                <a:gd name="T11" fmla="*/ 130 h 156"/>
                <a:gd name="T12" fmla="*/ 125 w 308"/>
                <a:gd name="T13" fmla="*/ 129 h 156"/>
                <a:gd name="T14" fmla="*/ 116 w 308"/>
                <a:gd name="T15" fmla="*/ 123 h 156"/>
                <a:gd name="T16" fmla="*/ 107 w 308"/>
                <a:gd name="T17" fmla="*/ 118 h 156"/>
                <a:gd name="T18" fmla="*/ 93 w 308"/>
                <a:gd name="T19" fmla="*/ 112 h 156"/>
                <a:gd name="T20" fmla="*/ 89 w 308"/>
                <a:gd name="T21" fmla="*/ 110 h 156"/>
                <a:gd name="T22" fmla="*/ 75 w 308"/>
                <a:gd name="T23" fmla="*/ 98 h 156"/>
                <a:gd name="T24" fmla="*/ 64 w 308"/>
                <a:gd name="T25" fmla="*/ 91 h 156"/>
                <a:gd name="T26" fmla="*/ 52 w 308"/>
                <a:gd name="T27" fmla="*/ 75 h 156"/>
                <a:gd name="T28" fmla="*/ 47 w 308"/>
                <a:gd name="T29" fmla="*/ 68 h 156"/>
                <a:gd name="T30" fmla="*/ 41 w 308"/>
                <a:gd name="T31" fmla="*/ 60 h 156"/>
                <a:gd name="T32" fmla="*/ 35 w 308"/>
                <a:gd name="T33" fmla="*/ 52 h 156"/>
                <a:gd name="T34" fmla="*/ 29 w 308"/>
                <a:gd name="T35" fmla="*/ 45 h 156"/>
                <a:gd name="T36" fmla="*/ 25 w 308"/>
                <a:gd name="T37" fmla="*/ 31 h 156"/>
                <a:gd name="T38" fmla="*/ 20 w 308"/>
                <a:gd name="T39" fmla="*/ 21 h 156"/>
                <a:gd name="T40" fmla="*/ 16 w 308"/>
                <a:gd name="T41" fmla="*/ 18 h 156"/>
                <a:gd name="T42" fmla="*/ 12 w 308"/>
                <a:gd name="T43" fmla="*/ 4 h 156"/>
                <a:gd name="T44" fmla="*/ 2 w 308"/>
                <a:gd name="T45" fmla="*/ 12 h 156"/>
                <a:gd name="T46" fmla="*/ 6 w 308"/>
                <a:gd name="T47" fmla="*/ 16 h 156"/>
                <a:gd name="T48" fmla="*/ 8 w 308"/>
                <a:gd name="T49" fmla="*/ 23 h 156"/>
                <a:gd name="T50" fmla="*/ 14 w 308"/>
                <a:gd name="T51" fmla="*/ 31 h 156"/>
                <a:gd name="T52" fmla="*/ 12 w 308"/>
                <a:gd name="T53" fmla="*/ 33 h 156"/>
                <a:gd name="T54" fmla="*/ 14 w 308"/>
                <a:gd name="T55" fmla="*/ 39 h 156"/>
                <a:gd name="T56" fmla="*/ 20 w 308"/>
                <a:gd name="T57" fmla="*/ 46 h 156"/>
                <a:gd name="T58" fmla="*/ 22 w 308"/>
                <a:gd name="T59" fmla="*/ 48 h 156"/>
                <a:gd name="T60" fmla="*/ 25 w 308"/>
                <a:gd name="T61" fmla="*/ 58 h 156"/>
                <a:gd name="T62" fmla="*/ 33 w 308"/>
                <a:gd name="T63" fmla="*/ 64 h 156"/>
                <a:gd name="T64" fmla="*/ 33 w 308"/>
                <a:gd name="T65" fmla="*/ 66 h 156"/>
                <a:gd name="T66" fmla="*/ 37 w 308"/>
                <a:gd name="T67" fmla="*/ 75 h 156"/>
                <a:gd name="T68" fmla="*/ 43 w 308"/>
                <a:gd name="T69" fmla="*/ 81 h 156"/>
                <a:gd name="T70" fmla="*/ 43 w 308"/>
                <a:gd name="T71" fmla="*/ 79 h 156"/>
                <a:gd name="T72" fmla="*/ 54 w 308"/>
                <a:gd name="T73" fmla="*/ 96 h 156"/>
                <a:gd name="T74" fmla="*/ 70 w 308"/>
                <a:gd name="T75" fmla="*/ 106 h 156"/>
                <a:gd name="T76" fmla="*/ 68 w 308"/>
                <a:gd name="T77" fmla="*/ 106 h 156"/>
                <a:gd name="T78" fmla="*/ 83 w 308"/>
                <a:gd name="T79" fmla="*/ 116 h 156"/>
                <a:gd name="T80" fmla="*/ 89 w 308"/>
                <a:gd name="T81" fmla="*/ 121 h 156"/>
                <a:gd name="T82" fmla="*/ 96 w 308"/>
                <a:gd name="T83" fmla="*/ 127 h 156"/>
                <a:gd name="T84" fmla="*/ 102 w 308"/>
                <a:gd name="T85" fmla="*/ 129 h 156"/>
                <a:gd name="T86" fmla="*/ 109 w 308"/>
                <a:gd name="T87" fmla="*/ 130 h 156"/>
                <a:gd name="T88" fmla="*/ 119 w 308"/>
                <a:gd name="T89" fmla="*/ 135 h 156"/>
                <a:gd name="T90" fmla="*/ 127 w 308"/>
                <a:gd name="T91" fmla="*/ 139 h 156"/>
                <a:gd name="T92" fmla="*/ 137 w 308"/>
                <a:gd name="T93" fmla="*/ 142 h 156"/>
                <a:gd name="T94" fmla="*/ 148 w 308"/>
                <a:gd name="T95" fmla="*/ 144 h 156"/>
                <a:gd name="T96" fmla="*/ 207 w 308"/>
                <a:gd name="T97" fmla="*/ 148 h 156"/>
                <a:gd name="T98" fmla="*/ 219 w 308"/>
                <a:gd name="T99" fmla="*/ 144 h 156"/>
                <a:gd name="T100" fmla="*/ 240 w 308"/>
                <a:gd name="T101" fmla="*/ 142 h 156"/>
                <a:gd name="T102" fmla="*/ 246 w 308"/>
                <a:gd name="T103" fmla="*/ 139 h 156"/>
                <a:gd name="T104" fmla="*/ 253 w 308"/>
                <a:gd name="T105" fmla="*/ 137 h 156"/>
                <a:gd name="T106" fmla="*/ 265 w 308"/>
                <a:gd name="T107" fmla="*/ 135 h 156"/>
                <a:gd name="T108" fmla="*/ 269 w 308"/>
                <a:gd name="T109" fmla="*/ 132 h 156"/>
                <a:gd name="T110" fmla="*/ 280 w 308"/>
                <a:gd name="T111" fmla="*/ 130 h 156"/>
                <a:gd name="T112" fmla="*/ 284 w 308"/>
                <a:gd name="T113" fmla="*/ 116 h 1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08" h="156">
                  <a:moveTo>
                    <a:pt x="308" y="122"/>
                  </a:moveTo>
                  <a:lnTo>
                    <a:pt x="303" y="122"/>
                  </a:lnTo>
                  <a:lnTo>
                    <a:pt x="299" y="125"/>
                  </a:lnTo>
                  <a:lnTo>
                    <a:pt x="303" y="124"/>
                  </a:lnTo>
                  <a:lnTo>
                    <a:pt x="299" y="124"/>
                  </a:lnTo>
                  <a:lnTo>
                    <a:pt x="295" y="127"/>
                  </a:lnTo>
                  <a:lnTo>
                    <a:pt x="299" y="125"/>
                  </a:lnTo>
                  <a:lnTo>
                    <a:pt x="295" y="125"/>
                  </a:lnTo>
                  <a:lnTo>
                    <a:pt x="291" y="129"/>
                  </a:lnTo>
                  <a:lnTo>
                    <a:pt x="295" y="127"/>
                  </a:lnTo>
                  <a:lnTo>
                    <a:pt x="289" y="127"/>
                  </a:lnTo>
                  <a:lnTo>
                    <a:pt x="285" y="131"/>
                  </a:lnTo>
                  <a:lnTo>
                    <a:pt x="289" y="129"/>
                  </a:lnTo>
                  <a:lnTo>
                    <a:pt x="283" y="129"/>
                  </a:lnTo>
                  <a:lnTo>
                    <a:pt x="280" y="133"/>
                  </a:lnTo>
                  <a:lnTo>
                    <a:pt x="283" y="131"/>
                  </a:lnTo>
                  <a:lnTo>
                    <a:pt x="278" y="131"/>
                  </a:lnTo>
                  <a:lnTo>
                    <a:pt x="274" y="135"/>
                  </a:lnTo>
                  <a:lnTo>
                    <a:pt x="278" y="133"/>
                  </a:lnTo>
                  <a:lnTo>
                    <a:pt x="272" y="133"/>
                  </a:lnTo>
                  <a:lnTo>
                    <a:pt x="268" y="137"/>
                  </a:lnTo>
                  <a:lnTo>
                    <a:pt x="268" y="141"/>
                  </a:lnTo>
                  <a:lnTo>
                    <a:pt x="274" y="135"/>
                  </a:lnTo>
                  <a:lnTo>
                    <a:pt x="264" y="135"/>
                  </a:lnTo>
                  <a:lnTo>
                    <a:pt x="260" y="139"/>
                  </a:lnTo>
                  <a:lnTo>
                    <a:pt x="264" y="137"/>
                  </a:lnTo>
                  <a:lnTo>
                    <a:pt x="257" y="137"/>
                  </a:lnTo>
                  <a:lnTo>
                    <a:pt x="253" y="141"/>
                  </a:lnTo>
                  <a:lnTo>
                    <a:pt x="257" y="139"/>
                  </a:lnTo>
                  <a:lnTo>
                    <a:pt x="247" y="139"/>
                  </a:lnTo>
                  <a:lnTo>
                    <a:pt x="243" y="143"/>
                  </a:lnTo>
                  <a:lnTo>
                    <a:pt x="247" y="141"/>
                  </a:lnTo>
                  <a:lnTo>
                    <a:pt x="235" y="141"/>
                  </a:lnTo>
                  <a:lnTo>
                    <a:pt x="231" y="145"/>
                  </a:lnTo>
                  <a:lnTo>
                    <a:pt x="235" y="143"/>
                  </a:lnTo>
                  <a:lnTo>
                    <a:pt x="220" y="143"/>
                  </a:lnTo>
                  <a:lnTo>
                    <a:pt x="216" y="147"/>
                  </a:lnTo>
                  <a:lnTo>
                    <a:pt x="220" y="145"/>
                  </a:lnTo>
                  <a:lnTo>
                    <a:pt x="176" y="145"/>
                  </a:lnTo>
                  <a:lnTo>
                    <a:pt x="178" y="145"/>
                  </a:lnTo>
                  <a:lnTo>
                    <a:pt x="174" y="143"/>
                  </a:lnTo>
                  <a:lnTo>
                    <a:pt x="164" y="143"/>
                  </a:lnTo>
                  <a:lnTo>
                    <a:pt x="168" y="145"/>
                  </a:lnTo>
                  <a:lnTo>
                    <a:pt x="166" y="143"/>
                  </a:lnTo>
                  <a:lnTo>
                    <a:pt x="166" y="141"/>
                  </a:lnTo>
                  <a:lnTo>
                    <a:pt x="156" y="141"/>
                  </a:lnTo>
                  <a:lnTo>
                    <a:pt x="160" y="143"/>
                  </a:lnTo>
                  <a:lnTo>
                    <a:pt x="158" y="141"/>
                  </a:lnTo>
                  <a:lnTo>
                    <a:pt x="158" y="139"/>
                  </a:lnTo>
                  <a:lnTo>
                    <a:pt x="151" y="139"/>
                  </a:lnTo>
                  <a:lnTo>
                    <a:pt x="154" y="141"/>
                  </a:lnTo>
                  <a:lnTo>
                    <a:pt x="153" y="139"/>
                  </a:lnTo>
                  <a:lnTo>
                    <a:pt x="153" y="137"/>
                  </a:lnTo>
                  <a:lnTo>
                    <a:pt x="145" y="137"/>
                  </a:lnTo>
                  <a:lnTo>
                    <a:pt x="149" y="139"/>
                  </a:lnTo>
                  <a:lnTo>
                    <a:pt x="147" y="137"/>
                  </a:lnTo>
                  <a:lnTo>
                    <a:pt x="147" y="135"/>
                  </a:lnTo>
                  <a:lnTo>
                    <a:pt x="137" y="135"/>
                  </a:lnTo>
                  <a:lnTo>
                    <a:pt x="141" y="137"/>
                  </a:lnTo>
                  <a:lnTo>
                    <a:pt x="139" y="135"/>
                  </a:lnTo>
                  <a:lnTo>
                    <a:pt x="139" y="133"/>
                  </a:lnTo>
                  <a:lnTo>
                    <a:pt x="131" y="133"/>
                  </a:lnTo>
                  <a:lnTo>
                    <a:pt x="135" y="135"/>
                  </a:lnTo>
                  <a:lnTo>
                    <a:pt x="133" y="133"/>
                  </a:lnTo>
                  <a:lnTo>
                    <a:pt x="133" y="131"/>
                  </a:lnTo>
                  <a:lnTo>
                    <a:pt x="128" y="131"/>
                  </a:lnTo>
                  <a:lnTo>
                    <a:pt x="131" y="133"/>
                  </a:lnTo>
                  <a:lnTo>
                    <a:pt x="129" y="131"/>
                  </a:lnTo>
                  <a:lnTo>
                    <a:pt x="129" y="129"/>
                  </a:lnTo>
                  <a:lnTo>
                    <a:pt x="124" y="129"/>
                  </a:lnTo>
                  <a:lnTo>
                    <a:pt x="128" y="131"/>
                  </a:lnTo>
                  <a:lnTo>
                    <a:pt x="126" y="129"/>
                  </a:lnTo>
                  <a:lnTo>
                    <a:pt x="126" y="127"/>
                  </a:lnTo>
                  <a:lnTo>
                    <a:pt x="118" y="127"/>
                  </a:lnTo>
                  <a:lnTo>
                    <a:pt x="122" y="129"/>
                  </a:lnTo>
                  <a:lnTo>
                    <a:pt x="120" y="127"/>
                  </a:lnTo>
                  <a:lnTo>
                    <a:pt x="120" y="125"/>
                  </a:lnTo>
                  <a:lnTo>
                    <a:pt x="114" y="125"/>
                  </a:lnTo>
                  <a:lnTo>
                    <a:pt x="118" y="127"/>
                  </a:lnTo>
                  <a:lnTo>
                    <a:pt x="116" y="125"/>
                  </a:lnTo>
                  <a:lnTo>
                    <a:pt x="116" y="124"/>
                  </a:lnTo>
                  <a:lnTo>
                    <a:pt x="110" y="124"/>
                  </a:lnTo>
                  <a:lnTo>
                    <a:pt x="114" y="125"/>
                  </a:lnTo>
                  <a:lnTo>
                    <a:pt x="112" y="124"/>
                  </a:lnTo>
                  <a:lnTo>
                    <a:pt x="112" y="122"/>
                  </a:lnTo>
                  <a:lnTo>
                    <a:pt x="106" y="122"/>
                  </a:lnTo>
                  <a:lnTo>
                    <a:pt x="110" y="124"/>
                  </a:lnTo>
                  <a:lnTo>
                    <a:pt x="106" y="120"/>
                  </a:lnTo>
                  <a:lnTo>
                    <a:pt x="106" y="118"/>
                  </a:lnTo>
                  <a:lnTo>
                    <a:pt x="101" y="118"/>
                  </a:lnTo>
                  <a:lnTo>
                    <a:pt x="104" y="120"/>
                  </a:lnTo>
                  <a:lnTo>
                    <a:pt x="103" y="118"/>
                  </a:lnTo>
                  <a:lnTo>
                    <a:pt x="103" y="116"/>
                  </a:lnTo>
                  <a:lnTo>
                    <a:pt x="97" y="116"/>
                  </a:lnTo>
                  <a:lnTo>
                    <a:pt x="101" y="118"/>
                  </a:lnTo>
                  <a:lnTo>
                    <a:pt x="99" y="116"/>
                  </a:lnTo>
                  <a:lnTo>
                    <a:pt x="99" y="114"/>
                  </a:lnTo>
                  <a:lnTo>
                    <a:pt x="93" y="114"/>
                  </a:lnTo>
                  <a:lnTo>
                    <a:pt x="97" y="116"/>
                  </a:lnTo>
                  <a:lnTo>
                    <a:pt x="93" y="112"/>
                  </a:lnTo>
                  <a:lnTo>
                    <a:pt x="93" y="110"/>
                  </a:lnTo>
                  <a:lnTo>
                    <a:pt x="87" y="110"/>
                  </a:lnTo>
                  <a:lnTo>
                    <a:pt x="91" y="112"/>
                  </a:lnTo>
                  <a:lnTo>
                    <a:pt x="87" y="108"/>
                  </a:lnTo>
                  <a:lnTo>
                    <a:pt x="87" y="106"/>
                  </a:lnTo>
                  <a:lnTo>
                    <a:pt x="81" y="106"/>
                  </a:lnTo>
                  <a:lnTo>
                    <a:pt x="85" y="108"/>
                  </a:lnTo>
                  <a:lnTo>
                    <a:pt x="81" y="104"/>
                  </a:lnTo>
                  <a:lnTo>
                    <a:pt x="81" y="102"/>
                  </a:lnTo>
                  <a:lnTo>
                    <a:pt x="76" y="102"/>
                  </a:lnTo>
                  <a:lnTo>
                    <a:pt x="81" y="108"/>
                  </a:lnTo>
                  <a:lnTo>
                    <a:pt x="81" y="104"/>
                  </a:lnTo>
                  <a:lnTo>
                    <a:pt x="79" y="102"/>
                  </a:lnTo>
                  <a:lnTo>
                    <a:pt x="79" y="100"/>
                  </a:lnTo>
                  <a:lnTo>
                    <a:pt x="74" y="100"/>
                  </a:lnTo>
                  <a:lnTo>
                    <a:pt x="77" y="102"/>
                  </a:lnTo>
                  <a:lnTo>
                    <a:pt x="70" y="95"/>
                  </a:lnTo>
                  <a:lnTo>
                    <a:pt x="70" y="93"/>
                  </a:lnTo>
                  <a:lnTo>
                    <a:pt x="64" y="93"/>
                  </a:lnTo>
                  <a:lnTo>
                    <a:pt x="70" y="99"/>
                  </a:lnTo>
                  <a:lnTo>
                    <a:pt x="70" y="95"/>
                  </a:lnTo>
                  <a:lnTo>
                    <a:pt x="68" y="93"/>
                  </a:lnTo>
                  <a:lnTo>
                    <a:pt x="56" y="81"/>
                  </a:lnTo>
                  <a:lnTo>
                    <a:pt x="58" y="85"/>
                  </a:lnTo>
                  <a:lnTo>
                    <a:pt x="58" y="81"/>
                  </a:lnTo>
                  <a:lnTo>
                    <a:pt x="56" y="79"/>
                  </a:lnTo>
                  <a:lnTo>
                    <a:pt x="56" y="77"/>
                  </a:lnTo>
                  <a:lnTo>
                    <a:pt x="51" y="77"/>
                  </a:lnTo>
                  <a:lnTo>
                    <a:pt x="56" y="83"/>
                  </a:lnTo>
                  <a:lnTo>
                    <a:pt x="56" y="79"/>
                  </a:lnTo>
                  <a:lnTo>
                    <a:pt x="54" y="77"/>
                  </a:lnTo>
                  <a:lnTo>
                    <a:pt x="51" y="73"/>
                  </a:lnTo>
                  <a:lnTo>
                    <a:pt x="52" y="77"/>
                  </a:lnTo>
                  <a:lnTo>
                    <a:pt x="52" y="73"/>
                  </a:lnTo>
                  <a:lnTo>
                    <a:pt x="51" y="72"/>
                  </a:lnTo>
                  <a:lnTo>
                    <a:pt x="51" y="70"/>
                  </a:lnTo>
                  <a:lnTo>
                    <a:pt x="45" y="70"/>
                  </a:lnTo>
                  <a:lnTo>
                    <a:pt x="51" y="75"/>
                  </a:lnTo>
                  <a:lnTo>
                    <a:pt x="51" y="72"/>
                  </a:lnTo>
                  <a:lnTo>
                    <a:pt x="49" y="70"/>
                  </a:lnTo>
                  <a:lnTo>
                    <a:pt x="45" y="66"/>
                  </a:lnTo>
                  <a:lnTo>
                    <a:pt x="47" y="70"/>
                  </a:lnTo>
                  <a:lnTo>
                    <a:pt x="47" y="66"/>
                  </a:lnTo>
                  <a:lnTo>
                    <a:pt x="45" y="64"/>
                  </a:lnTo>
                  <a:lnTo>
                    <a:pt x="41" y="60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1" y="58"/>
                  </a:lnTo>
                  <a:lnTo>
                    <a:pt x="41" y="56"/>
                  </a:lnTo>
                  <a:lnTo>
                    <a:pt x="35" y="56"/>
                  </a:lnTo>
                  <a:lnTo>
                    <a:pt x="41" y="62"/>
                  </a:lnTo>
                  <a:lnTo>
                    <a:pt x="41" y="58"/>
                  </a:lnTo>
                  <a:lnTo>
                    <a:pt x="37" y="54"/>
                  </a:lnTo>
                  <a:lnTo>
                    <a:pt x="39" y="58"/>
                  </a:lnTo>
                  <a:lnTo>
                    <a:pt x="39" y="54"/>
                  </a:lnTo>
                  <a:lnTo>
                    <a:pt x="37" y="52"/>
                  </a:lnTo>
                  <a:lnTo>
                    <a:pt x="33" y="48"/>
                  </a:lnTo>
                  <a:lnTo>
                    <a:pt x="35" y="52"/>
                  </a:lnTo>
                  <a:lnTo>
                    <a:pt x="35" y="48"/>
                  </a:lnTo>
                  <a:lnTo>
                    <a:pt x="33" y="47"/>
                  </a:lnTo>
                  <a:lnTo>
                    <a:pt x="29" y="43"/>
                  </a:lnTo>
                  <a:lnTo>
                    <a:pt x="31" y="47"/>
                  </a:lnTo>
                  <a:lnTo>
                    <a:pt x="31" y="41"/>
                  </a:lnTo>
                  <a:lnTo>
                    <a:pt x="29" y="39"/>
                  </a:lnTo>
                  <a:lnTo>
                    <a:pt x="29" y="37"/>
                  </a:lnTo>
                  <a:lnTo>
                    <a:pt x="24" y="37"/>
                  </a:lnTo>
                  <a:lnTo>
                    <a:pt x="29" y="43"/>
                  </a:lnTo>
                  <a:lnTo>
                    <a:pt x="29" y="39"/>
                  </a:lnTo>
                  <a:lnTo>
                    <a:pt x="26" y="35"/>
                  </a:lnTo>
                  <a:lnTo>
                    <a:pt x="27" y="39"/>
                  </a:lnTo>
                  <a:lnTo>
                    <a:pt x="27" y="33"/>
                  </a:lnTo>
                  <a:lnTo>
                    <a:pt x="26" y="31"/>
                  </a:lnTo>
                  <a:lnTo>
                    <a:pt x="26" y="29"/>
                  </a:lnTo>
                  <a:lnTo>
                    <a:pt x="20" y="29"/>
                  </a:lnTo>
                  <a:lnTo>
                    <a:pt x="26" y="35"/>
                  </a:lnTo>
                  <a:lnTo>
                    <a:pt x="26" y="31"/>
                  </a:lnTo>
                  <a:lnTo>
                    <a:pt x="22" y="27"/>
                  </a:lnTo>
                  <a:lnTo>
                    <a:pt x="24" y="31"/>
                  </a:lnTo>
                  <a:lnTo>
                    <a:pt x="24" y="25"/>
                  </a:lnTo>
                  <a:lnTo>
                    <a:pt x="22" y="23"/>
                  </a:lnTo>
                  <a:lnTo>
                    <a:pt x="22" y="22"/>
                  </a:lnTo>
                  <a:lnTo>
                    <a:pt x="16" y="22"/>
                  </a:lnTo>
                  <a:lnTo>
                    <a:pt x="22" y="27"/>
                  </a:lnTo>
                  <a:lnTo>
                    <a:pt x="22" y="22"/>
                  </a:lnTo>
                  <a:lnTo>
                    <a:pt x="18" y="18"/>
                  </a:lnTo>
                  <a:lnTo>
                    <a:pt x="20" y="22"/>
                  </a:lnTo>
                  <a:lnTo>
                    <a:pt x="20" y="18"/>
                  </a:lnTo>
                  <a:lnTo>
                    <a:pt x="16" y="14"/>
                  </a:lnTo>
                  <a:lnTo>
                    <a:pt x="18" y="18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6" y="14"/>
                  </a:lnTo>
                  <a:lnTo>
                    <a:pt x="16" y="8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0" y="0"/>
                  </a:lnTo>
                  <a:lnTo>
                    <a:pt x="12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10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4" y="12"/>
                  </a:lnTo>
                  <a:lnTo>
                    <a:pt x="6" y="14"/>
                  </a:lnTo>
                  <a:lnTo>
                    <a:pt x="4" y="10"/>
                  </a:lnTo>
                  <a:lnTo>
                    <a:pt x="4" y="14"/>
                  </a:lnTo>
                  <a:lnTo>
                    <a:pt x="4" y="16"/>
                  </a:lnTo>
                  <a:lnTo>
                    <a:pt x="4" y="18"/>
                  </a:lnTo>
                  <a:lnTo>
                    <a:pt x="6" y="18"/>
                  </a:lnTo>
                  <a:lnTo>
                    <a:pt x="8" y="20"/>
                  </a:lnTo>
                  <a:lnTo>
                    <a:pt x="6" y="16"/>
                  </a:lnTo>
                  <a:lnTo>
                    <a:pt x="6" y="18"/>
                  </a:lnTo>
                  <a:lnTo>
                    <a:pt x="6" y="20"/>
                  </a:lnTo>
                  <a:lnTo>
                    <a:pt x="6" y="22"/>
                  </a:lnTo>
                  <a:lnTo>
                    <a:pt x="8" y="22"/>
                  </a:lnTo>
                  <a:lnTo>
                    <a:pt x="10" y="23"/>
                  </a:lnTo>
                  <a:lnTo>
                    <a:pt x="8" y="20"/>
                  </a:lnTo>
                  <a:lnTo>
                    <a:pt x="8" y="22"/>
                  </a:lnTo>
                  <a:lnTo>
                    <a:pt x="8" y="23"/>
                  </a:lnTo>
                  <a:lnTo>
                    <a:pt x="8" y="25"/>
                  </a:lnTo>
                  <a:lnTo>
                    <a:pt x="10" y="25"/>
                  </a:lnTo>
                  <a:lnTo>
                    <a:pt x="12" y="27"/>
                  </a:lnTo>
                  <a:lnTo>
                    <a:pt x="10" y="23"/>
                  </a:lnTo>
                  <a:lnTo>
                    <a:pt x="10" y="27"/>
                  </a:lnTo>
                  <a:lnTo>
                    <a:pt x="10" y="29"/>
                  </a:lnTo>
                  <a:lnTo>
                    <a:pt x="10" y="31"/>
                  </a:lnTo>
                  <a:lnTo>
                    <a:pt x="12" y="31"/>
                  </a:lnTo>
                  <a:lnTo>
                    <a:pt x="14" y="33"/>
                  </a:lnTo>
                  <a:lnTo>
                    <a:pt x="16" y="33"/>
                  </a:lnTo>
                  <a:lnTo>
                    <a:pt x="18" y="33"/>
                  </a:lnTo>
                  <a:lnTo>
                    <a:pt x="12" y="27"/>
                  </a:lnTo>
                  <a:lnTo>
                    <a:pt x="12" y="31"/>
                  </a:lnTo>
                  <a:lnTo>
                    <a:pt x="12" y="33"/>
                  </a:lnTo>
                  <a:lnTo>
                    <a:pt x="12" y="35"/>
                  </a:lnTo>
                  <a:lnTo>
                    <a:pt x="14" y="35"/>
                  </a:lnTo>
                  <a:lnTo>
                    <a:pt x="16" y="37"/>
                  </a:lnTo>
                  <a:lnTo>
                    <a:pt x="14" y="33"/>
                  </a:lnTo>
                  <a:lnTo>
                    <a:pt x="14" y="35"/>
                  </a:lnTo>
                  <a:lnTo>
                    <a:pt x="14" y="37"/>
                  </a:lnTo>
                  <a:lnTo>
                    <a:pt x="14" y="39"/>
                  </a:lnTo>
                  <a:lnTo>
                    <a:pt x="16" y="39"/>
                  </a:lnTo>
                  <a:lnTo>
                    <a:pt x="18" y="41"/>
                  </a:lnTo>
                  <a:lnTo>
                    <a:pt x="20" y="41"/>
                  </a:lnTo>
                  <a:lnTo>
                    <a:pt x="22" y="41"/>
                  </a:lnTo>
                  <a:lnTo>
                    <a:pt x="16" y="35"/>
                  </a:lnTo>
                  <a:lnTo>
                    <a:pt x="16" y="39"/>
                  </a:lnTo>
                  <a:lnTo>
                    <a:pt x="16" y="41"/>
                  </a:lnTo>
                  <a:lnTo>
                    <a:pt x="16" y="43"/>
                  </a:lnTo>
                  <a:lnTo>
                    <a:pt x="18" y="43"/>
                  </a:lnTo>
                  <a:lnTo>
                    <a:pt x="20" y="45"/>
                  </a:lnTo>
                  <a:lnTo>
                    <a:pt x="18" y="41"/>
                  </a:lnTo>
                  <a:lnTo>
                    <a:pt x="18" y="43"/>
                  </a:lnTo>
                  <a:lnTo>
                    <a:pt x="18" y="45"/>
                  </a:lnTo>
                  <a:lnTo>
                    <a:pt x="18" y="47"/>
                  </a:lnTo>
                  <a:lnTo>
                    <a:pt x="20" y="47"/>
                  </a:lnTo>
                  <a:lnTo>
                    <a:pt x="22" y="48"/>
                  </a:lnTo>
                  <a:lnTo>
                    <a:pt x="24" y="48"/>
                  </a:lnTo>
                  <a:lnTo>
                    <a:pt x="26" y="48"/>
                  </a:lnTo>
                  <a:lnTo>
                    <a:pt x="20" y="43"/>
                  </a:lnTo>
                  <a:lnTo>
                    <a:pt x="20" y="47"/>
                  </a:lnTo>
                  <a:lnTo>
                    <a:pt x="20" y="48"/>
                  </a:lnTo>
                  <a:lnTo>
                    <a:pt x="20" y="50"/>
                  </a:lnTo>
                  <a:lnTo>
                    <a:pt x="22" y="50"/>
                  </a:lnTo>
                  <a:lnTo>
                    <a:pt x="26" y="54"/>
                  </a:lnTo>
                  <a:lnTo>
                    <a:pt x="24" y="50"/>
                  </a:lnTo>
                  <a:lnTo>
                    <a:pt x="24" y="52"/>
                  </a:lnTo>
                  <a:lnTo>
                    <a:pt x="24" y="54"/>
                  </a:lnTo>
                  <a:lnTo>
                    <a:pt x="24" y="56"/>
                  </a:lnTo>
                  <a:lnTo>
                    <a:pt x="26" y="56"/>
                  </a:lnTo>
                  <a:lnTo>
                    <a:pt x="29" y="60"/>
                  </a:lnTo>
                  <a:lnTo>
                    <a:pt x="27" y="56"/>
                  </a:lnTo>
                  <a:lnTo>
                    <a:pt x="27" y="58"/>
                  </a:lnTo>
                  <a:lnTo>
                    <a:pt x="27" y="60"/>
                  </a:lnTo>
                  <a:lnTo>
                    <a:pt x="27" y="62"/>
                  </a:lnTo>
                  <a:lnTo>
                    <a:pt x="29" y="62"/>
                  </a:lnTo>
                  <a:lnTo>
                    <a:pt x="31" y="64"/>
                  </a:lnTo>
                  <a:lnTo>
                    <a:pt x="29" y="60"/>
                  </a:lnTo>
                  <a:lnTo>
                    <a:pt x="29" y="62"/>
                  </a:lnTo>
                  <a:lnTo>
                    <a:pt x="29" y="64"/>
                  </a:lnTo>
                  <a:lnTo>
                    <a:pt x="29" y="66"/>
                  </a:lnTo>
                  <a:lnTo>
                    <a:pt x="31" y="66"/>
                  </a:lnTo>
                  <a:lnTo>
                    <a:pt x="33" y="68"/>
                  </a:lnTo>
                  <a:lnTo>
                    <a:pt x="35" y="68"/>
                  </a:lnTo>
                  <a:lnTo>
                    <a:pt x="37" y="68"/>
                  </a:lnTo>
                  <a:lnTo>
                    <a:pt x="31" y="62"/>
                  </a:lnTo>
                  <a:lnTo>
                    <a:pt x="31" y="64"/>
                  </a:lnTo>
                  <a:lnTo>
                    <a:pt x="31" y="66"/>
                  </a:lnTo>
                  <a:lnTo>
                    <a:pt x="31" y="68"/>
                  </a:lnTo>
                  <a:lnTo>
                    <a:pt x="33" y="68"/>
                  </a:lnTo>
                  <a:lnTo>
                    <a:pt x="37" y="72"/>
                  </a:lnTo>
                  <a:lnTo>
                    <a:pt x="35" y="68"/>
                  </a:lnTo>
                  <a:lnTo>
                    <a:pt x="35" y="70"/>
                  </a:lnTo>
                  <a:lnTo>
                    <a:pt x="35" y="72"/>
                  </a:lnTo>
                  <a:lnTo>
                    <a:pt x="35" y="73"/>
                  </a:lnTo>
                  <a:lnTo>
                    <a:pt x="37" y="73"/>
                  </a:lnTo>
                  <a:lnTo>
                    <a:pt x="41" y="77"/>
                  </a:lnTo>
                  <a:lnTo>
                    <a:pt x="39" y="73"/>
                  </a:lnTo>
                  <a:lnTo>
                    <a:pt x="39" y="75"/>
                  </a:lnTo>
                  <a:lnTo>
                    <a:pt x="39" y="77"/>
                  </a:lnTo>
                  <a:lnTo>
                    <a:pt x="39" y="79"/>
                  </a:lnTo>
                  <a:lnTo>
                    <a:pt x="41" y="79"/>
                  </a:lnTo>
                  <a:lnTo>
                    <a:pt x="43" y="81"/>
                  </a:lnTo>
                  <a:lnTo>
                    <a:pt x="45" y="81"/>
                  </a:lnTo>
                  <a:lnTo>
                    <a:pt x="47" y="81"/>
                  </a:lnTo>
                  <a:lnTo>
                    <a:pt x="41" y="75"/>
                  </a:lnTo>
                  <a:lnTo>
                    <a:pt x="41" y="77"/>
                  </a:lnTo>
                  <a:lnTo>
                    <a:pt x="41" y="79"/>
                  </a:lnTo>
                  <a:lnTo>
                    <a:pt x="41" y="81"/>
                  </a:lnTo>
                  <a:lnTo>
                    <a:pt x="43" y="81"/>
                  </a:lnTo>
                  <a:lnTo>
                    <a:pt x="47" y="85"/>
                  </a:lnTo>
                  <a:lnTo>
                    <a:pt x="45" y="81"/>
                  </a:lnTo>
                  <a:lnTo>
                    <a:pt x="45" y="83"/>
                  </a:lnTo>
                  <a:lnTo>
                    <a:pt x="45" y="85"/>
                  </a:lnTo>
                  <a:lnTo>
                    <a:pt x="45" y="87"/>
                  </a:lnTo>
                  <a:lnTo>
                    <a:pt x="47" y="87"/>
                  </a:lnTo>
                  <a:lnTo>
                    <a:pt x="49" y="89"/>
                  </a:lnTo>
                  <a:lnTo>
                    <a:pt x="51" y="89"/>
                  </a:lnTo>
                  <a:lnTo>
                    <a:pt x="52" y="89"/>
                  </a:lnTo>
                  <a:lnTo>
                    <a:pt x="47" y="83"/>
                  </a:lnTo>
                  <a:lnTo>
                    <a:pt x="47" y="85"/>
                  </a:lnTo>
                  <a:lnTo>
                    <a:pt x="47" y="87"/>
                  </a:lnTo>
                  <a:lnTo>
                    <a:pt x="47" y="89"/>
                  </a:lnTo>
                  <a:lnTo>
                    <a:pt x="49" y="89"/>
                  </a:lnTo>
                  <a:lnTo>
                    <a:pt x="60" y="100"/>
                  </a:lnTo>
                  <a:lnTo>
                    <a:pt x="58" y="97"/>
                  </a:lnTo>
                  <a:lnTo>
                    <a:pt x="58" y="99"/>
                  </a:lnTo>
                  <a:lnTo>
                    <a:pt x="58" y="100"/>
                  </a:lnTo>
                  <a:lnTo>
                    <a:pt x="58" y="102"/>
                  </a:lnTo>
                  <a:lnTo>
                    <a:pt x="60" y="102"/>
                  </a:lnTo>
                  <a:lnTo>
                    <a:pt x="62" y="104"/>
                  </a:lnTo>
                  <a:lnTo>
                    <a:pt x="64" y="104"/>
                  </a:lnTo>
                  <a:lnTo>
                    <a:pt x="66" y="104"/>
                  </a:lnTo>
                  <a:lnTo>
                    <a:pt x="62" y="102"/>
                  </a:lnTo>
                  <a:lnTo>
                    <a:pt x="70" y="110"/>
                  </a:lnTo>
                  <a:lnTo>
                    <a:pt x="72" y="112"/>
                  </a:lnTo>
                  <a:lnTo>
                    <a:pt x="74" y="112"/>
                  </a:lnTo>
                  <a:lnTo>
                    <a:pt x="76" y="112"/>
                  </a:lnTo>
                  <a:lnTo>
                    <a:pt x="70" y="106"/>
                  </a:lnTo>
                  <a:lnTo>
                    <a:pt x="70" y="108"/>
                  </a:lnTo>
                  <a:lnTo>
                    <a:pt x="70" y="110"/>
                  </a:lnTo>
                  <a:lnTo>
                    <a:pt x="70" y="112"/>
                  </a:lnTo>
                  <a:lnTo>
                    <a:pt x="72" y="112"/>
                  </a:lnTo>
                  <a:lnTo>
                    <a:pt x="74" y="114"/>
                  </a:lnTo>
                  <a:lnTo>
                    <a:pt x="76" y="114"/>
                  </a:lnTo>
                  <a:lnTo>
                    <a:pt x="77" y="114"/>
                  </a:lnTo>
                  <a:lnTo>
                    <a:pt x="74" y="112"/>
                  </a:lnTo>
                  <a:lnTo>
                    <a:pt x="77" y="116"/>
                  </a:lnTo>
                  <a:lnTo>
                    <a:pt x="79" y="118"/>
                  </a:lnTo>
                  <a:lnTo>
                    <a:pt x="81" y="118"/>
                  </a:lnTo>
                  <a:lnTo>
                    <a:pt x="83" y="118"/>
                  </a:lnTo>
                  <a:lnTo>
                    <a:pt x="79" y="116"/>
                  </a:lnTo>
                  <a:lnTo>
                    <a:pt x="83" y="120"/>
                  </a:lnTo>
                  <a:lnTo>
                    <a:pt x="85" y="122"/>
                  </a:lnTo>
                  <a:lnTo>
                    <a:pt x="87" y="122"/>
                  </a:lnTo>
                  <a:lnTo>
                    <a:pt x="89" y="122"/>
                  </a:lnTo>
                  <a:lnTo>
                    <a:pt x="85" y="120"/>
                  </a:lnTo>
                  <a:lnTo>
                    <a:pt x="89" y="124"/>
                  </a:lnTo>
                  <a:lnTo>
                    <a:pt x="91" y="125"/>
                  </a:lnTo>
                  <a:lnTo>
                    <a:pt x="93" y="125"/>
                  </a:lnTo>
                  <a:lnTo>
                    <a:pt x="95" y="125"/>
                  </a:lnTo>
                  <a:lnTo>
                    <a:pt x="91" y="124"/>
                  </a:lnTo>
                  <a:lnTo>
                    <a:pt x="93" y="125"/>
                  </a:lnTo>
                  <a:lnTo>
                    <a:pt x="95" y="127"/>
                  </a:lnTo>
                  <a:lnTo>
                    <a:pt x="97" y="127"/>
                  </a:lnTo>
                  <a:lnTo>
                    <a:pt x="99" y="127"/>
                  </a:lnTo>
                  <a:lnTo>
                    <a:pt x="95" y="125"/>
                  </a:lnTo>
                  <a:lnTo>
                    <a:pt x="97" y="127"/>
                  </a:lnTo>
                  <a:lnTo>
                    <a:pt x="99" y="129"/>
                  </a:lnTo>
                  <a:lnTo>
                    <a:pt x="101" y="129"/>
                  </a:lnTo>
                  <a:lnTo>
                    <a:pt x="103" y="129"/>
                  </a:lnTo>
                  <a:lnTo>
                    <a:pt x="99" y="127"/>
                  </a:lnTo>
                  <a:lnTo>
                    <a:pt x="103" y="131"/>
                  </a:lnTo>
                  <a:lnTo>
                    <a:pt x="104" y="133"/>
                  </a:lnTo>
                  <a:lnTo>
                    <a:pt x="106" y="133"/>
                  </a:lnTo>
                  <a:lnTo>
                    <a:pt x="108" y="133"/>
                  </a:lnTo>
                  <a:lnTo>
                    <a:pt x="104" y="131"/>
                  </a:lnTo>
                  <a:lnTo>
                    <a:pt x="106" y="133"/>
                  </a:lnTo>
                  <a:lnTo>
                    <a:pt x="108" y="135"/>
                  </a:lnTo>
                  <a:lnTo>
                    <a:pt x="110" y="135"/>
                  </a:lnTo>
                  <a:lnTo>
                    <a:pt x="112" y="135"/>
                  </a:lnTo>
                  <a:lnTo>
                    <a:pt x="108" y="133"/>
                  </a:lnTo>
                  <a:lnTo>
                    <a:pt x="110" y="135"/>
                  </a:lnTo>
                  <a:lnTo>
                    <a:pt x="112" y="137"/>
                  </a:lnTo>
                  <a:lnTo>
                    <a:pt x="114" y="137"/>
                  </a:lnTo>
                  <a:lnTo>
                    <a:pt x="116" y="137"/>
                  </a:lnTo>
                  <a:lnTo>
                    <a:pt x="112" y="135"/>
                  </a:lnTo>
                  <a:lnTo>
                    <a:pt x="114" y="137"/>
                  </a:lnTo>
                  <a:lnTo>
                    <a:pt x="116" y="139"/>
                  </a:lnTo>
                  <a:lnTo>
                    <a:pt x="118" y="139"/>
                  </a:lnTo>
                  <a:lnTo>
                    <a:pt x="122" y="139"/>
                  </a:lnTo>
                  <a:lnTo>
                    <a:pt x="118" y="137"/>
                  </a:lnTo>
                  <a:lnTo>
                    <a:pt x="120" y="139"/>
                  </a:lnTo>
                  <a:lnTo>
                    <a:pt x="122" y="141"/>
                  </a:lnTo>
                  <a:lnTo>
                    <a:pt x="124" y="141"/>
                  </a:lnTo>
                  <a:lnTo>
                    <a:pt x="126" y="141"/>
                  </a:lnTo>
                  <a:lnTo>
                    <a:pt x="122" y="139"/>
                  </a:lnTo>
                  <a:lnTo>
                    <a:pt x="124" y="141"/>
                  </a:lnTo>
                  <a:lnTo>
                    <a:pt x="126" y="143"/>
                  </a:lnTo>
                  <a:lnTo>
                    <a:pt x="128" y="143"/>
                  </a:lnTo>
                  <a:lnTo>
                    <a:pt x="129" y="143"/>
                  </a:lnTo>
                  <a:lnTo>
                    <a:pt x="126" y="141"/>
                  </a:lnTo>
                  <a:lnTo>
                    <a:pt x="128" y="143"/>
                  </a:lnTo>
                  <a:lnTo>
                    <a:pt x="129" y="145"/>
                  </a:lnTo>
                  <a:lnTo>
                    <a:pt x="131" y="145"/>
                  </a:lnTo>
                  <a:lnTo>
                    <a:pt x="135" y="145"/>
                  </a:lnTo>
                  <a:lnTo>
                    <a:pt x="131" y="143"/>
                  </a:lnTo>
                  <a:lnTo>
                    <a:pt x="133" y="145"/>
                  </a:lnTo>
                  <a:lnTo>
                    <a:pt x="135" y="147"/>
                  </a:lnTo>
                  <a:lnTo>
                    <a:pt x="137" y="147"/>
                  </a:lnTo>
                  <a:lnTo>
                    <a:pt x="143" y="147"/>
                  </a:lnTo>
                  <a:lnTo>
                    <a:pt x="139" y="145"/>
                  </a:lnTo>
                  <a:lnTo>
                    <a:pt x="141" y="147"/>
                  </a:lnTo>
                  <a:lnTo>
                    <a:pt x="143" y="149"/>
                  </a:lnTo>
                  <a:lnTo>
                    <a:pt x="145" y="149"/>
                  </a:lnTo>
                  <a:lnTo>
                    <a:pt x="149" y="149"/>
                  </a:lnTo>
                  <a:lnTo>
                    <a:pt x="145" y="147"/>
                  </a:lnTo>
                  <a:lnTo>
                    <a:pt x="147" y="149"/>
                  </a:lnTo>
                  <a:lnTo>
                    <a:pt x="149" y="150"/>
                  </a:lnTo>
                  <a:lnTo>
                    <a:pt x="151" y="150"/>
                  </a:lnTo>
                  <a:lnTo>
                    <a:pt x="154" y="150"/>
                  </a:lnTo>
                  <a:lnTo>
                    <a:pt x="151" y="149"/>
                  </a:lnTo>
                  <a:lnTo>
                    <a:pt x="153" y="150"/>
                  </a:lnTo>
                  <a:lnTo>
                    <a:pt x="154" y="152"/>
                  </a:lnTo>
                  <a:lnTo>
                    <a:pt x="156" y="152"/>
                  </a:lnTo>
                  <a:lnTo>
                    <a:pt x="162" y="152"/>
                  </a:lnTo>
                  <a:lnTo>
                    <a:pt x="158" y="150"/>
                  </a:lnTo>
                  <a:lnTo>
                    <a:pt x="160" y="152"/>
                  </a:lnTo>
                  <a:lnTo>
                    <a:pt x="162" y="154"/>
                  </a:lnTo>
                  <a:lnTo>
                    <a:pt x="164" y="154"/>
                  </a:lnTo>
                  <a:lnTo>
                    <a:pt x="172" y="154"/>
                  </a:lnTo>
                  <a:lnTo>
                    <a:pt x="170" y="154"/>
                  </a:lnTo>
                  <a:lnTo>
                    <a:pt x="174" y="156"/>
                  </a:lnTo>
                  <a:lnTo>
                    <a:pt x="176" y="156"/>
                  </a:lnTo>
                  <a:lnTo>
                    <a:pt x="220" y="156"/>
                  </a:lnTo>
                  <a:lnTo>
                    <a:pt x="222" y="156"/>
                  </a:lnTo>
                  <a:lnTo>
                    <a:pt x="224" y="156"/>
                  </a:lnTo>
                  <a:lnTo>
                    <a:pt x="224" y="154"/>
                  </a:lnTo>
                  <a:lnTo>
                    <a:pt x="226" y="152"/>
                  </a:lnTo>
                  <a:lnTo>
                    <a:pt x="222" y="154"/>
                  </a:lnTo>
                  <a:lnTo>
                    <a:pt x="235" y="154"/>
                  </a:lnTo>
                  <a:lnTo>
                    <a:pt x="237" y="154"/>
                  </a:lnTo>
                  <a:lnTo>
                    <a:pt x="239" y="154"/>
                  </a:lnTo>
                  <a:lnTo>
                    <a:pt x="239" y="152"/>
                  </a:lnTo>
                  <a:lnTo>
                    <a:pt x="241" y="150"/>
                  </a:lnTo>
                  <a:lnTo>
                    <a:pt x="237" y="152"/>
                  </a:lnTo>
                  <a:lnTo>
                    <a:pt x="247" y="152"/>
                  </a:lnTo>
                  <a:lnTo>
                    <a:pt x="249" y="152"/>
                  </a:lnTo>
                  <a:lnTo>
                    <a:pt x="251" y="152"/>
                  </a:lnTo>
                  <a:lnTo>
                    <a:pt x="251" y="150"/>
                  </a:lnTo>
                  <a:lnTo>
                    <a:pt x="253" y="149"/>
                  </a:lnTo>
                  <a:lnTo>
                    <a:pt x="249" y="150"/>
                  </a:lnTo>
                  <a:lnTo>
                    <a:pt x="257" y="150"/>
                  </a:lnTo>
                  <a:lnTo>
                    <a:pt x="258" y="150"/>
                  </a:lnTo>
                  <a:lnTo>
                    <a:pt x="260" y="150"/>
                  </a:lnTo>
                  <a:lnTo>
                    <a:pt x="260" y="149"/>
                  </a:lnTo>
                  <a:lnTo>
                    <a:pt x="262" y="147"/>
                  </a:lnTo>
                  <a:lnTo>
                    <a:pt x="258" y="149"/>
                  </a:lnTo>
                  <a:lnTo>
                    <a:pt x="264" y="149"/>
                  </a:lnTo>
                  <a:lnTo>
                    <a:pt x="266" y="149"/>
                  </a:lnTo>
                  <a:lnTo>
                    <a:pt x="268" y="149"/>
                  </a:lnTo>
                  <a:lnTo>
                    <a:pt x="268" y="147"/>
                  </a:lnTo>
                  <a:lnTo>
                    <a:pt x="270" y="145"/>
                  </a:lnTo>
                  <a:lnTo>
                    <a:pt x="266" y="147"/>
                  </a:lnTo>
                  <a:lnTo>
                    <a:pt x="274" y="147"/>
                  </a:lnTo>
                  <a:lnTo>
                    <a:pt x="276" y="147"/>
                  </a:lnTo>
                  <a:lnTo>
                    <a:pt x="278" y="147"/>
                  </a:lnTo>
                  <a:lnTo>
                    <a:pt x="278" y="145"/>
                  </a:lnTo>
                  <a:lnTo>
                    <a:pt x="280" y="145"/>
                  </a:lnTo>
                  <a:lnTo>
                    <a:pt x="280" y="143"/>
                  </a:lnTo>
                  <a:lnTo>
                    <a:pt x="280" y="141"/>
                  </a:lnTo>
                  <a:lnTo>
                    <a:pt x="280" y="139"/>
                  </a:lnTo>
                  <a:lnTo>
                    <a:pt x="274" y="145"/>
                  </a:lnTo>
                  <a:lnTo>
                    <a:pt x="278" y="145"/>
                  </a:lnTo>
                  <a:lnTo>
                    <a:pt x="280" y="145"/>
                  </a:lnTo>
                  <a:lnTo>
                    <a:pt x="282" y="145"/>
                  </a:lnTo>
                  <a:lnTo>
                    <a:pt x="282" y="143"/>
                  </a:lnTo>
                  <a:lnTo>
                    <a:pt x="283" y="141"/>
                  </a:lnTo>
                  <a:lnTo>
                    <a:pt x="280" y="143"/>
                  </a:lnTo>
                  <a:lnTo>
                    <a:pt x="283" y="143"/>
                  </a:lnTo>
                  <a:lnTo>
                    <a:pt x="285" y="143"/>
                  </a:lnTo>
                  <a:lnTo>
                    <a:pt x="287" y="143"/>
                  </a:lnTo>
                  <a:lnTo>
                    <a:pt x="287" y="141"/>
                  </a:lnTo>
                  <a:lnTo>
                    <a:pt x="289" y="139"/>
                  </a:lnTo>
                  <a:lnTo>
                    <a:pt x="285" y="141"/>
                  </a:lnTo>
                  <a:lnTo>
                    <a:pt x="289" y="141"/>
                  </a:lnTo>
                  <a:lnTo>
                    <a:pt x="291" y="141"/>
                  </a:lnTo>
                  <a:lnTo>
                    <a:pt x="293" y="141"/>
                  </a:lnTo>
                  <a:lnTo>
                    <a:pt x="293" y="139"/>
                  </a:lnTo>
                  <a:lnTo>
                    <a:pt x="295" y="137"/>
                  </a:lnTo>
                  <a:lnTo>
                    <a:pt x="291" y="139"/>
                  </a:lnTo>
                  <a:lnTo>
                    <a:pt x="295" y="139"/>
                  </a:lnTo>
                  <a:lnTo>
                    <a:pt x="297" y="139"/>
                  </a:lnTo>
                  <a:lnTo>
                    <a:pt x="299" y="139"/>
                  </a:lnTo>
                  <a:lnTo>
                    <a:pt x="299" y="137"/>
                  </a:lnTo>
                  <a:lnTo>
                    <a:pt x="301" y="135"/>
                  </a:lnTo>
                  <a:lnTo>
                    <a:pt x="297" y="137"/>
                  </a:lnTo>
                  <a:lnTo>
                    <a:pt x="299" y="137"/>
                  </a:lnTo>
                  <a:lnTo>
                    <a:pt x="301" y="137"/>
                  </a:lnTo>
                  <a:lnTo>
                    <a:pt x="303" y="137"/>
                  </a:lnTo>
                  <a:lnTo>
                    <a:pt x="303" y="135"/>
                  </a:lnTo>
                  <a:lnTo>
                    <a:pt x="305" y="133"/>
                  </a:lnTo>
                  <a:lnTo>
                    <a:pt x="301" y="135"/>
                  </a:lnTo>
                  <a:lnTo>
                    <a:pt x="303" y="135"/>
                  </a:lnTo>
                  <a:lnTo>
                    <a:pt x="305" y="135"/>
                  </a:lnTo>
                  <a:lnTo>
                    <a:pt x="307" y="135"/>
                  </a:lnTo>
                  <a:lnTo>
                    <a:pt x="307" y="133"/>
                  </a:lnTo>
                  <a:lnTo>
                    <a:pt x="308" y="131"/>
                  </a:lnTo>
                  <a:lnTo>
                    <a:pt x="308" y="12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88" name="Freeform 448"/>
            <p:cNvSpPr>
              <a:spLocks/>
            </p:cNvSpPr>
            <p:nvPr/>
          </p:nvSpPr>
          <p:spPr bwMode="auto">
            <a:xfrm>
              <a:off x="2582" y="3079"/>
              <a:ext cx="0" cy="78"/>
            </a:xfrm>
            <a:custGeom>
              <a:avLst/>
              <a:gdLst>
                <a:gd name="T0" fmla="*/ 102 w 119"/>
                <a:gd name="T1" fmla="*/ 305 h 339"/>
                <a:gd name="T2" fmla="*/ 98 w 119"/>
                <a:gd name="T3" fmla="*/ 290 h 339"/>
                <a:gd name="T4" fmla="*/ 92 w 119"/>
                <a:gd name="T5" fmla="*/ 275 h 339"/>
                <a:gd name="T6" fmla="*/ 86 w 119"/>
                <a:gd name="T7" fmla="*/ 262 h 339"/>
                <a:gd name="T8" fmla="*/ 80 w 119"/>
                <a:gd name="T9" fmla="*/ 244 h 339"/>
                <a:gd name="T10" fmla="*/ 76 w 119"/>
                <a:gd name="T11" fmla="*/ 229 h 339"/>
                <a:gd name="T12" fmla="*/ 71 w 119"/>
                <a:gd name="T13" fmla="*/ 212 h 339"/>
                <a:gd name="T14" fmla="*/ 65 w 119"/>
                <a:gd name="T15" fmla="*/ 196 h 339"/>
                <a:gd name="T16" fmla="*/ 59 w 119"/>
                <a:gd name="T17" fmla="*/ 177 h 339"/>
                <a:gd name="T18" fmla="*/ 55 w 119"/>
                <a:gd name="T19" fmla="*/ 161 h 339"/>
                <a:gd name="T20" fmla="*/ 50 w 119"/>
                <a:gd name="T21" fmla="*/ 144 h 339"/>
                <a:gd name="T22" fmla="*/ 44 w 119"/>
                <a:gd name="T23" fmla="*/ 125 h 339"/>
                <a:gd name="T24" fmla="*/ 38 w 119"/>
                <a:gd name="T25" fmla="*/ 106 h 339"/>
                <a:gd name="T26" fmla="*/ 33 w 119"/>
                <a:gd name="T27" fmla="*/ 85 h 339"/>
                <a:gd name="T28" fmla="*/ 28 w 119"/>
                <a:gd name="T29" fmla="*/ 64 h 339"/>
                <a:gd name="T30" fmla="*/ 23 w 119"/>
                <a:gd name="T31" fmla="*/ 47 h 339"/>
                <a:gd name="T32" fmla="*/ 19 w 119"/>
                <a:gd name="T33" fmla="*/ 29 h 339"/>
                <a:gd name="T34" fmla="*/ 17 w 119"/>
                <a:gd name="T35" fmla="*/ 20 h 339"/>
                <a:gd name="T36" fmla="*/ 11 w 119"/>
                <a:gd name="T37" fmla="*/ 6 h 339"/>
                <a:gd name="T38" fmla="*/ 2 w 119"/>
                <a:gd name="T39" fmla="*/ 10 h 339"/>
                <a:gd name="T40" fmla="*/ 5 w 119"/>
                <a:gd name="T41" fmla="*/ 18 h 339"/>
                <a:gd name="T42" fmla="*/ 11 w 119"/>
                <a:gd name="T43" fmla="*/ 27 h 339"/>
                <a:gd name="T44" fmla="*/ 9 w 119"/>
                <a:gd name="T45" fmla="*/ 27 h 339"/>
                <a:gd name="T46" fmla="*/ 11 w 119"/>
                <a:gd name="T47" fmla="*/ 39 h 339"/>
                <a:gd name="T48" fmla="*/ 13 w 119"/>
                <a:gd name="T49" fmla="*/ 48 h 339"/>
                <a:gd name="T50" fmla="*/ 15 w 119"/>
                <a:gd name="T51" fmla="*/ 56 h 339"/>
                <a:gd name="T52" fmla="*/ 19 w 119"/>
                <a:gd name="T53" fmla="*/ 64 h 339"/>
                <a:gd name="T54" fmla="*/ 21 w 119"/>
                <a:gd name="T55" fmla="*/ 75 h 339"/>
                <a:gd name="T56" fmla="*/ 25 w 119"/>
                <a:gd name="T57" fmla="*/ 85 h 339"/>
                <a:gd name="T58" fmla="*/ 27 w 119"/>
                <a:gd name="T59" fmla="*/ 96 h 339"/>
                <a:gd name="T60" fmla="*/ 30 w 119"/>
                <a:gd name="T61" fmla="*/ 106 h 339"/>
                <a:gd name="T62" fmla="*/ 32 w 119"/>
                <a:gd name="T63" fmla="*/ 116 h 339"/>
                <a:gd name="T64" fmla="*/ 34 w 119"/>
                <a:gd name="T65" fmla="*/ 126 h 339"/>
                <a:gd name="T66" fmla="*/ 36 w 119"/>
                <a:gd name="T67" fmla="*/ 133 h 339"/>
                <a:gd name="T68" fmla="*/ 40 w 119"/>
                <a:gd name="T69" fmla="*/ 143 h 339"/>
                <a:gd name="T70" fmla="*/ 42 w 119"/>
                <a:gd name="T71" fmla="*/ 158 h 339"/>
                <a:gd name="T72" fmla="*/ 46 w 119"/>
                <a:gd name="T73" fmla="*/ 161 h 339"/>
                <a:gd name="T74" fmla="*/ 48 w 119"/>
                <a:gd name="T75" fmla="*/ 173 h 339"/>
                <a:gd name="T76" fmla="*/ 52 w 119"/>
                <a:gd name="T77" fmla="*/ 177 h 339"/>
                <a:gd name="T78" fmla="*/ 53 w 119"/>
                <a:gd name="T79" fmla="*/ 191 h 339"/>
                <a:gd name="T80" fmla="*/ 56 w 119"/>
                <a:gd name="T81" fmla="*/ 201 h 339"/>
                <a:gd name="T82" fmla="*/ 61 w 119"/>
                <a:gd name="T83" fmla="*/ 210 h 339"/>
                <a:gd name="T84" fmla="*/ 61 w 119"/>
                <a:gd name="T85" fmla="*/ 217 h 339"/>
                <a:gd name="T86" fmla="*/ 67 w 119"/>
                <a:gd name="T87" fmla="*/ 227 h 339"/>
                <a:gd name="T88" fmla="*/ 67 w 119"/>
                <a:gd name="T89" fmla="*/ 234 h 339"/>
                <a:gd name="T90" fmla="*/ 73 w 119"/>
                <a:gd name="T91" fmla="*/ 242 h 339"/>
                <a:gd name="T92" fmla="*/ 73 w 119"/>
                <a:gd name="T93" fmla="*/ 250 h 339"/>
                <a:gd name="T94" fmla="*/ 77 w 119"/>
                <a:gd name="T95" fmla="*/ 260 h 339"/>
                <a:gd name="T96" fmla="*/ 77 w 119"/>
                <a:gd name="T97" fmla="*/ 267 h 339"/>
                <a:gd name="T98" fmla="*/ 82 w 119"/>
                <a:gd name="T99" fmla="*/ 275 h 339"/>
                <a:gd name="T100" fmla="*/ 82 w 119"/>
                <a:gd name="T101" fmla="*/ 281 h 339"/>
                <a:gd name="T102" fmla="*/ 88 w 119"/>
                <a:gd name="T103" fmla="*/ 289 h 339"/>
                <a:gd name="T104" fmla="*/ 88 w 119"/>
                <a:gd name="T105" fmla="*/ 296 h 339"/>
                <a:gd name="T106" fmla="*/ 94 w 119"/>
                <a:gd name="T107" fmla="*/ 305 h 339"/>
                <a:gd name="T108" fmla="*/ 94 w 119"/>
                <a:gd name="T109" fmla="*/ 311 h 339"/>
                <a:gd name="T110" fmla="*/ 99 w 119"/>
                <a:gd name="T111" fmla="*/ 317 h 339"/>
                <a:gd name="T112" fmla="*/ 109 w 119"/>
                <a:gd name="T113" fmla="*/ 321 h 33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9" h="339">
                  <a:moveTo>
                    <a:pt x="119" y="339"/>
                  </a:moveTo>
                  <a:lnTo>
                    <a:pt x="119" y="333"/>
                  </a:lnTo>
                  <a:lnTo>
                    <a:pt x="115" y="330"/>
                  </a:lnTo>
                  <a:lnTo>
                    <a:pt x="117" y="333"/>
                  </a:lnTo>
                  <a:lnTo>
                    <a:pt x="117" y="330"/>
                  </a:lnTo>
                  <a:lnTo>
                    <a:pt x="113" y="326"/>
                  </a:lnTo>
                  <a:lnTo>
                    <a:pt x="115" y="330"/>
                  </a:lnTo>
                  <a:lnTo>
                    <a:pt x="115" y="326"/>
                  </a:lnTo>
                  <a:lnTo>
                    <a:pt x="111" y="322"/>
                  </a:lnTo>
                  <a:lnTo>
                    <a:pt x="113" y="326"/>
                  </a:lnTo>
                  <a:lnTo>
                    <a:pt x="113" y="320"/>
                  </a:lnTo>
                  <a:lnTo>
                    <a:pt x="109" y="316"/>
                  </a:lnTo>
                  <a:lnTo>
                    <a:pt x="111" y="320"/>
                  </a:lnTo>
                  <a:lnTo>
                    <a:pt x="111" y="316"/>
                  </a:lnTo>
                  <a:lnTo>
                    <a:pt x="107" y="312"/>
                  </a:lnTo>
                  <a:lnTo>
                    <a:pt x="109" y="316"/>
                  </a:lnTo>
                  <a:lnTo>
                    <a:pt x="109" y="310"/>
                  </a:lnTo>
                  <a:lnTo>
                    <a:pt x="106" y="306"/>
                  </a:lnTo>
                  <a:lnTo>
                    <a:pt x="107" y="310"/>
                  </a:lnTo>
                  <a:lnTo>
                    <a:pt x="107" y="305"/>
                  </a:lnTo>
                  <a:lnTo>
                    <a:pt x="104" y="301"/>
                  </a:lnTo>
                  <a:lnTo>
                    <a:pt x="106" y="305"/>
                  </a:lnTo>
                  <a:lnTo>
                    <a:pt x="106" y="299"/>
                  </a:lnTo>
                  <a:lnTo>
                    <a:pt x="102" y="295"/>
                  </a:lnTo>
                  <a:lnTo>
                    <a:pt x="104" y="299"/>
                  </a:lnTo>
                  <a:lnTo>
                    <a:pt x="104" y="295"/>
                  </a:lnTo>
                  <a:lnTo>
                    <a:pt x="100" y="291"/>
                  </a:lnTo>
                  <a:lnTo>
                    <a:pt x="102" y="295"/>
                  </a:lnTo>
                  <a:lnTo>
                    <a:pt x="102" y="291"/>
                  </a:lnTo>
                  <a:lnTo>
                    <a:pt x="98" y="287"/>
                  </a:lnTo>
                  <a:lnTo>
                    <a:pt x="100" y="291"/>
                  </a:lnTo>
                  <a:lnTo>
                    <a:pt x="100" y="285"/>
                  </a:lnTo>
                  <a:lnTo>
                    <a:pt x="96" y="281"/>
                  </a:lnTo>
                  <a:lnTo>
                    <a:pt x="98" y="285"/>
                  </a:lnTo>
                  <a:lnTo>
                    <a:pt x="98" y="280"/>
                  </a:lnTo>
                  <a:lnTo>
                    <a:pt x="94" y="276"/>
                  </a:lnTo>
                  <a:lnTo>
                    <a:pt x="96" y="280"/>
                  </a:lnTo>
                  <a:lnTo>
                    <a:pt x="96" y="274"/>
                  </a:lnTo>
                  <a:lnTo>
                    <a:pt x="92" y="270"/>
                  </a:lnTo>
                  <a:lnTo>
                    <a:pt x="94" y="274"/>
                  </a:lnTo>
                  <a:lnTo>
                    <a:pt x="94" y="268"/>
                  </a:lnTo>
                  <a:lnTo>
                    <a:pt x="90" y="264"/>
                  </a:lnTo>
                  <a:lnTo>
                    <a:pt x="92" y="268"/>
                  </a:lnTo>
                  <a:lnTo>
                    <a:pt x="92" y="262"/>
                  </a:lnTo>
                  <a:lnTo>
                    <a:pt x="88" y="258"/>
                  </a:lnTo>
                  <a:lnTo>
                    <a:pt x="90" y="262"/>
                  </a:lnTo>
                  <a:lnTo>
                    <a:pt x="90" y="256"/>
                  </a:lnTo>
                  <a:lnTo>
                    <a:pt x="86" y="253"/>
                  </a:lnTo>
                  <a:lnTo>
                    <a:pt x="88" y="256"/>
                  </a:lnTo>
                  <a:lnTo>
                    <a:pt x="88" y="251"/>
                  </a:lnTo>
                  <a:lnTo>
                    <a:pt x="84" y="247"/>
                  </a:lnTo>
                  <a:lnTo>
                    <a:pt x="86" y="251"/>
                  </a:lnTo>
                  <a:lnTo>
                    <a:pt x="86" y="245"/>
                  </a:lnTo>
                  <a:lnTo>
                    <a:pt x="82" y="241"/>
                  </a:lnTo>
                  <a:lnTo>
                    <a:pt x="84" y="245"/>
                  </a:lnTo>
                  <a:lnTo>
                    <a:pt x="84" y="239"/>
                  </a:lnTo>
                  <a:lnTo>
                    <a:pt x="81" y="235"/>
                  </a:lnTo>
                  <a:lnTo>
                    <a:pt x="82" y="239"/>
                  </a:lnTo>
                  <a:lnTo>
                    <a:pt x="82" y="233"/>
                  </a:lnTo>
                  <a:lnTo>
                    <a:pt x="79" y="229"/>
                  </a:lnTo>
                  <a:lnTo>
                    <a:pt x="81" y="233"/>
                  </a:lnTo>
                  <a:lnTo>
                    <a:pt x="81" y="228"/>
                  </a:lnTo>
                  <a:lnTo>
                    <a:pt x="77" y="224"/>
                  </a:lnTo>
                  <a:lnTo>
                    <a:pt x="79" y="228"/>
                  </a:lnTo>
                  <a:lnTo>
                    <a:pt x="79" y="222"/>
                  </a:lnTo>
                  <a:lnTo>
                    <a:pt x="75" y="218"/>
                  </a:lnTo>
                  <a:lnTo>
                    <a:pt x="77" y="222"/>
                  </a:lnTo>
                  <a:lnTo>
                    <a:pt x="77" y="216"/>
                  </a:lnTo>
                  <a:lnTo>
                    <a:pt x="73" y="212"/>
                  </a:lnTo>
                  <a:lnTo>
                    <a:pt x="75" y="216"/>
                  </a:lnTo>
                  <a:lnTo>
                    <a:pt x="75" y="210"/>
                  </a:lnTo>
                  <a:lnTo>
                    <a:pt x="71" y="206"/>
                  </a:lnTo>
                  <a:lnTo>
                    <a:pt x="73" y="210"/>
                  </a:lnTo>
                  <a:lnTo>
                    <a:pt x="73" y="204"/>
                  </a:lnTo>
                  <a:lnTo>
                    <a:pt x="71" y="201"/>
                  </a:lnTo>
                  <a:lnTo>
                    <a:pt x="71" y="203"/>
                  </a:lnTo>
                  <a:lnTo>
                    <a:pt x="71" y="197"/>
                  </a:lnTo>
                  <a:lnTo>
                    <a:pt x="67" y="193"/>
                  </a:lnTo>
                  <a:lnTo>
                    <a:pt x="69" y="197"/>
                  </a:lnTo>
                  <a:lnTo>
                    <a:pt x="69" y="191"/>
                  </a:lnTo>
                  <a:lnTo>
                    <a:pt x="65" y="187"/>
                  </a:lnTo>
                  <a:lnTo>
                    <a:pt x="67" y="191"/>
                  </a:lnTo>
                  <a:lnTo>
                    <a:pt x="67" y="185"/>
                  </a:lnTo>
                  <a:lnTo>
                    <a:pt x="63" y="181"/>
                  </a:lnTo>
                  <a:lnTo>
                    <a:pt x="65" y="185"/>
                  </a:lnTo>
                  <a:lnTo>
                    <a:pt x="65" y="179"/>
                  </a:lnTo>
                  <a:lnTo>
                    <a:pt x="61" y="176"/>
                  </a:lnTo>
                  <a:lnTo>
                    <a:pt x="63" y="179"/>
                  </a:lnTo>
                  <a:lnTo>
                    <a:pt x="63" y="174"/>
                  </a:lnTo>
                  <a:lnTo>
                    <a:pt x="59" y="170"/>
                  </a:lnTo>
                  <a:lnTo>
                    <a:pt x="61" y="174"/>
                  </a:lnTo>
                  <a:lnTo>
                    <a:pt x="61" y="168"/>
                  </a:lnTo>
                  <a:lnTo>
                    <a:pt x="57" y="164"/>
                  </a:lnTo>
                  <a:lnTo>
                    <a:pt x="59" y="168"/>
                  </a:lnTo>
                  <a:lnTo>
                    <a:pt x="59" y="162"/>
                  </a:lnTo>
                  <a:lnTo>
                    <a:pt x="56" y="158"/>
                  </a:lnTo>
                  <a:lnTo>
                    <a:pt x="57" y="162"/>
                  </a:lnTo>
                  <a:lnTo>
                    <a:pt x="57" y="156"/>
                  </a:lnTo>
                  <a:lnTo>
                    <a:pt x="54" y="152"/>
                  </a:lnTo>
                  <a:lnTo>
                    <a:pt x="56" y="156"/>
                  </a:lnTo>
                  <a:lnTo>
                    <a:pt x="56" y="149"/>
                  </a:lnTo>
                  <a:lnTo>
                    <a:pt x="52" y="145"/>
                  </a:lnTo>
                  <a:lnTo>
                    <a:pt x="54" y="149"/>
                  </a:lnTo>
                  <a:lnTo>
                    <a:pt x="54" y="143"/>
                  </a:lnTo>
                  <a:lnTo>
                    <a:pt x="52" y="139"/>
                  </a:lnTo>
                  <a:lnTo>
                    <a:pt x="52" y="141"/>
                  </a:lnTo>
                  <a:lnTo>
                    <a:pt x="52" y="135"/>
                  </a:lnTo>
                  <a:lnTo>
                    <a:pt x="48" y="131"/>
                  </a:lnTo>
                  <a:lnTo>
                    <a:pt x="50" y="135"/>
                  </a:lnTo>
                  <a:lnTo>
                    <a:pt x="50" y="129"/>
                  </a:lnTo>
                  <a:lnTo>
                    <a:pt x="46" y="126"/>
                  </a:lnTo>
                  <a:lnTo>
                    <a:pt x="48" y="129"/>
                  </a:lnTo>
                  <a:lnTo>
                    <a:pt x="48" y="122"/>
                  </a:lnTo>
                  <a:lnTo>
                    <a:pt x="44" y="118"/>
                  </a:lnTo>
                  <a:lnTo>
                    <a:pt x="46" y="122"/>
                  </a:lnTo>
                  <a:lnTo>
                    <a:pt x="46" y="116"/>
                  </a:lnTo>
                  <a:lnTo>
                    <a:pt x="42" y="112"/>
                  </a:lnTo>
                  <a:lnTo>
                    <a:pt x="44" y="116"/>
                  </a:lnTo>
                  <a:lnTo>
                    <a:pt x="44" y="108"/>
                  </a:lnTo>
                  <a:lnTo>
                    <a:pt x="40" y="104"/>
                  </a:lnTo>
                  <a:lnTo>
                    <a:pt x="42" y="108"/>
                  </a:lnTo>
                  <a:lnTo>
                    <a:pt x="42" y="102"/>
                  </a:lnTo>
                  <a:lnTo>
                    <a:pt x="38" y="99"/>
                  </a:lnTo>
                  <a:lnTo>
                    <a:pt x="40" y="102"/>
                  </a:lnTo>
                  <a:lnTo>
                    <a:pt x="40" y="93"/>
                  </a:lnTo>
                  <a:lnTo>
                    <a:pt x="36" y="89"/>
                  </a:lnTo>
                  <a:lnTo>
                    <a:pt x="38" y="93"/>
                  </a:lnTo>
                  <a:lnTo>
                    <a:pt x="38" y="85"/>
                  </a:lnTo>
                  <a:lnTo>
                    <a:pt x="34" y="81"/>
                  </a:lnTo>
                  <a:lnTo>
                    <a:pt x="36" y="85"/>
                  </a:lnTo>
                  <a:lnTo>
                    <a:pt x="36" y="79"/>
                  </a:lnTo>
                  <a:lnTo>
                    <a:pt x="32" y="75"/>
                  </a:lnTo>
                  <a:lnTo>
                    <a:pt x="34" y="79"/>
                  </a:lnTo>
                  <a:lnTo>
                    <a:pt x="34" y="72"/>
                  </a:lnTo>
                  <a:lnTo>
                    <a:pt x="30" y="68"/>
                  </a:lnTo>
                  <a:lnTo>
                    <a:pt x="32" y="72"/>
                  </a:lnTo>
                  <a:lnTo>
                    <a:pt x="32" y="64"/>
                  </a:lnTo>
                  <a:lnTo>
                    <a:pt x="29" y="60"/>
                  </a:lnTo>
                  <a:lnTo>
                    <a:pt x="30" y="64"/>
                  </a:lnTo>
                  <a:lnTo>
                    <a:pt x="30" y="60"/>
                  </a:lnTo>
                  <a:lnTo>
                    <a:pt x="27" y="56"/>
                  </a:lnTo>
                  <a:lnTo>
                    <a:pt x="29" y="60"/>
                  </a:lnTo>
                  <a:lnTo>
                    <a:pt x="29" y="52"/>
                  </a:lnTo>
                  <a:lnTo>
                    <a:pt x="25" y="49"/>
                  </a:lnTo>
                  <a:lnTo>
                    <a:pt x="27" y="52"/>
                  </a:lnTo>
                  <a:lnTo>
                    <a:pt x="27" y="47"/>
                  </a:lnTo>
                  <a:lnTo>
                    <a:pt x="23" y="43"/>
                  </a:lnTo>
                  <a:lnTo>
                    <a:pt x="25" y="47"/>
                  </a:lnTo>
                  <a:lnTo>
                    <a:pt x="25" y="41"/>
                  </a:lnTo>
                  <a:lnTo>
                    <a:pt x="21" y="37"/>
                  </a:lnTo>
                  <a:lnTo>
                    <a:pt x="23" y="41"/>
                  </a:lnTo>
                  <a:lnTo>
                    <a:pt x="23" y="33"/>
                  </a:lnTo>
                  <a:lnTo>
                    <a:pt x="21" y="31"/>
                  </a:lnTo>
                  <a:lnTo>
                    <a:pt x="21" y="29"/>
                  </a:lnTo>
                  <a:lnTo>
                    <a:pt x="15" y="29"/>
                  </a:lnTo>
                  <a:lnTo>
                    <a:pt x="21" y="35"/>
                  </a:lnTo>
                  <a:lnTo>
                    <a:pt x="21" y="27"/>
                  </a:lnTo>
                  <a:lnTo>
                    <a:pt x="19" y="25"/>
                  </a:lnTo>
                  <a:lnTo>
                    <a:pt x="19" y="24"/>
                  </a:lnTo>
                  <a:lnTo>
                    <a:pt x="13" y="24"/>
                  </a:lnTo>
                  <a:lnTo>
                    <a:pt x="19" y="29"/>
                  </a:lnTo>
                  <a:lnTo>
                    <a:pt x="19" y="22"/>
                  </a:lnTo>
                  <a:lnTo>
                    <a:pt x="17" y="20"/>
                  </a:lnTo>
                  <a:lnTo>
                    <a:pt x="17" y="18"/>
                  </a:lnTo>
                  <a:lnTo>
                    <a:pt x="11" y="18"/>
                  </a:lnTo>
                  <a:lnTo>
                    <a:pt x="17" y="24"/>
                  </a:lnTo>
                  <a:lnTo>
                    <a:pt x="17" y="16"/>
                  </a:lnTo>
                  <a:lnTo>
                    <a:pt x="13" y="12"/>
                  </a:lnTo>
                  <a:lnTo>
                    <a:pt x="15" y="16"/>
                  </a:lnTo>
                  <a:lnTo>
                    <a:pt x="15" y="10"/>
                  </a:lnTo>
                  <a:lnTo>
                    <a:pt x="11" y="6"/>
                  </a:lnTo>
                  <a:lnTo>
                    <a:pt x="13" y="10"/>
                  </a:lnTo>
                  <a:lnTo>
                    <a:pt x="13" y="4"/>
                  </a:lnTo>
                  <a:lnTo>
                    <a:pt x="9" y="0"/>
                  </a:lnTo>
                  <a:lnTo>
                    <a:pt x="11" y="4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10"/>
                  </a:lnTo>
                  <a:lnTo>
                    <a:pt x="2" y="6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2" y="14"/>
                  </a:lnTo>
                  <a:lnTo>
                    <a:pt x="4" y="14"/>
                  </a:lnTo>
                  <a:lnTo>
                    <a:pt x="5" y="16"/>
                  </a:lnTo>
                  <a:lnTo>
                    <a:pt x="4" y="12"/>
                  </a:lnTo>
                  <a:lnTo>
                    <a:pt x="4" y="16"/>
                  </a:lnTo>
                  <a:lnTo>
                    <a:pt x="4" y="18"/>
                  </a:lnTo>
                  <a:lnTo>
                    <a:pt x="4" y="20"/>
                  </a:lnTo>
                  <a:lnTo>
                    <a:pt x="5" y="20"/>
                  </a:lnTo>
                  <a:lnTo>
                    <a:pt x="7" y="22"/>
                  </a:lnTo>
                  <a:lnTo>
                    <a:pt x="5" y="18"/>
                  </a:lnTo>
                  <a:lnTo>
                    <a:pt x="5" y="24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7" y="27"/>
                  </a:lnTo>
                  <a:lnTo>
                    <a:pt x="9" y="29"/>
                  </a:lnTo>
                  <a:lnTo>
                    <a:pt x="11" y="29"/>
                  </a:lnTo>
                  <a:lnTo>
                    <a:pt x="13" y="29"/>
                  </a:lnTo>
                  <a:lnTo>
                    <a:pt x="7" y="24"/>
                  </a:lnTo>
                  <a:lnTo>
                    <a:pt x="7" y="29"/>
                  </a:lnTo>
                  <a:lnTo>
                    <a:pt x="7" y="31"/>
                  </a:lnTo>
                  <a:lnTo>
                    <a:pt x="7" y="33"/>
                  </a:lnTo>
                  <a:lnTo>
                    <a:pt x="9" y="33"/>
                  </a:lnTo>
                  <a:lnTo>
                    <a:pt x="11" y="35"/>
                  </a:lnTo>
                  <a:lnTo>
                    <a:pt x="13" y="35"/>
                  </a:lnTo>
                  <a:lnTo>
                    <a:pt x="15" y="35"/>
                  </a:lnTo>
                  <a:lnTo>
                    <a:pt x="9" y="29"/>
                  </a:lnTo>
                  <a:lnTo>
                    <a:pt x="9" y="35"/>
                  </a:lnTo>
                  <a:lnTo>
                    <a:pt x="9" y="37"/>
                  </a:lnTo>
                  <a:lnTo>
                    <a:pt x="9" y="39"/>
                  </a:lnTo>
                  <a:lnTo>
                    <a:pt x="11" y="39"/>
                  </a:lnTo>
                  <a:lnTo>
                    <a:pt x="13" y="41"/>
                  </a:lnTo>
                  <a:lnTo>
                    <a:pt x="15" y="41"/>
                  </a:lnTo>
                  <a:lnTo>
                    <a:pt x="17" y="41"/>
                  </a:lnTo>
                  <a:lnTo>
                    <a:pt x="11" y="35"/>
                  </a:lnTo>
                  <a:lnTo>
                    <a:pt x="11" y="41"/>
                  </a:lnTo>
                  <a:lnTo>
                    <a:pt x="11" y="43"/>
                  </a:lnTo>
                  <a:lnTo>
                    <a:pt x="11" y="45"/>
                  </a:lnTo>
                  <a:lnTo>
                    <a:pt x="13" y="45"/>
                  </a:lnTo>
                  <a:lnTo>
                    <a:pt x="15" y="47"/>
                  </a:lnTo>
                  <a:lnTo>
                    <a:pt x="13" y="43"/>
                  </a:lnTo>
                  <a:lnTo>
                    <a:pt x="13" y="47"/>
                  </a:lnTo>
                  <a:lnTo>
                    <a:pt x="13" y="49"/>
                  </a:lnTo>
                  <a:lnTo>
                    <a:pt x="13" y="50"/>
                  </a:lnTo>
                  <a:lnTo>
                    <a:pt x="15" y="50"/>
                  </a:lnTo>
                  <a:lnTo>
                    <a:pt x="17" y="52"/>
                  </a:lnTo>
                  <a:lnTo>
                    <a:pt x="15" y="49"/>
                  </a:lnTo>
                  <a:lnTo>
                    <a:pt x="15" y="52"/>
                  </a:lnTo>
                  <a:lnTo>
                    <a:pt x="15" y="54"/>
                  </a:lnTo>
                  <a:lnTo>
                    <a:pt x="15" y="56"/>
                  </a:lnTo>
                  <a:lnTo>
                    <a:pt x="17" y="56"/>
                  </a:lnTo>
                  <a:lnTo>
                    <a:pt x="19" y="58"/>
                  </a:lnTo>
                  <a:lnTo>
                    <a:pt x="17" y="54"/>
                  </a:lnTo>
                  <a:lnTo>
                    <a:pt x="17" y="60"/>
                  </a:lnTo>
                  <a:lnTo>
                    <a:pt x="17" y="62"/>
                  </a:lnTo>
                  <a:lnTo>
                    <a:pt x="17" y="64"/>
                  </a:lnTo>
                  <a:lnTo>
                    <a:pt x="19" y="64"/>
                  </a:lnTo>
                  <a:lnTo>
                    <a:pt x="21" y="66"/>
                  </a:lnTo>
                  <a:lnTo>
                    <a:pt x="19" y="62"/>
                  </a:lnTo>
                  <a:lnTo>
                    <a:pt x="19" y="64"/>
                  </a:lnTo>
                  <a:lnTo>
                    <a:pt x="19" y="66"/>
                  </a:lnTo>
                  <a:lnTo>
                    <a:pt x="19" y="68"/>
                  </a:lnTo>
                  <a:lnTo>
                    <a:pt x="21" y="68"/>
                  </a:lnTo>
                  <a:lnTo>
                    <a:pt x="23" y="70"/>
                  </a:lnTo>
                  <a:lnTo>
                    <a:pt x="21" y="66"/>
                  </a:lnTo>
                  <a:lnTo>
                    <a:pt x="21" y="72"/>
                  </a:lnTo>
                  <a:lnTo>
                    <a:pt x="21" y="74"/>
                  </a:lnTo>
                  <a:lnTo>
                    <a:pt x="21" y="75"/>
                  </a:lnTo>
                  <a:lnTo>
                    <a:pt x="23" y="75"/>
                  </a:lnTo>
                  <a:lnTo>
                    <a:pt x="25" y="77"/>
                  </a:lnTo>
                  <a:lnTo>
                    <a:pt x="23" y="74"/>
                  </a:lnTo>
                  <a:lnTo>
                    <a:pt x="23" y="79"/>
                  </a:lnTo>
                  <a:lnTo>
                    <a:pt x="23" y="81"/>
                  </a:lnTo>
                  <a:lnTo>
                    <a:pt x="23" y="83"/>
                  </a:lnTo>
                  <a:lnTo>
                    <a:pt x="25" y="83"/>
                  </a:lnTo>
                  <a:lnTo>
                    <a:pt x="27" y="85"/>
                  </a:lnTo>
                  <a:lnTo>
                    <a:pt x="25" y="81"/>
                  </a:lnTo>
                  <a:lnTo>
                    <a:pt x="25" y="85"/>
                  </a:lnTo>
                  <a:lnTo>
                    <a:pt x="25" y="87"/>
                  </a:lnTo>
                  <a:lnTo>
                    <a:pt x="25" y="89"/>
                  </a:lnTo>
                  <a:lnTo>
                    <a:pt x="27" y="89"/>
                  </a:lnTo>
                  <a:lnTo>
                    <a:pt x="29" y="91"/>
                  </a:lnTo>
                  <a:lnTo>
                    <a:pt x="27" y="87"/>
                  </a:lnTo>
                  <a:lnTo>
                    <a:pt x="27" y="93"/>
                  </a:lnTo>
                  <a:lnTo>
                    <a:pt x="27" y="95"/>
                  </a:lnTo>
                  <a:lnTo>
                    <a:pt x="27" y="97"/>
                  </a:lnTo>
                  <a:lnTo>
                    <a:pt x="29" y="97"/>
                  </a:lnTo>
                  <a:lnTo>
                    <a:pt x="30" y="99"/>
                  </a:lnTo>
                  <a:lnTo>
                    <a:pt x="29" y="95"/>
                  </a:lnTo>
                  <a:lnTo>
                    <a:pt x="29" y="102"/>
                  </a:lnTo>
                  <a:lnTo>
                    <a:pt x="29" y="104"/>
                  </a:lnTo>
                  <a:lnTo>
                    <a:pt x="29" y="106"/>
                  </a:lnTo>
                  <a:lnTo>
                    <a:pt x="30" y="106"/>
                  </a:lnTo>
                  <a:lnTo>
                    <a:pt x="32" y="108"/>
                  </a:lnTo>
                  <a:lnTo>
                    <a:pt x="30" y="104"/>
                  </a:lnTo>
                  <a:lnTo>
                    <a:pt x="30" y="108"/>
                  </a:lnTo>
                  <a:lnTo>
                    <a:pt x="30" y="110"/>
                  </a:lnTo>
                  <a:lnTo>
                    <a:pt x="30" y="112"/>
                  </a:lnTo>
                  <a:lnTo>
                    <a:pt x="32" y="112"/>
                  </a:lnTo>
                  <a:lnTo>
                    <a:pt x="34" y="114"/>
                  </a:lnTo>
                  <a:lnTo>
                    <a:pt x="32" y="110"/>
                  </a:lnTo>
                  <a:lnTo>
                    <a:pt x="32" y="116"/>
                  </a:lnTo>
                  <a:lnTo>
                    <a:pt x="32" y="118"/>
                  </a:lnTo>
                  <a:lnTo>
                    <a:pt x="32" y="120"/>
                  </a:lnTo>
                  <a:lnTo>
                    <a:pt x="34" y="120"/>
                  </a:lnTo>
                  <a:lnTo>
                    <a:pt x="36" y="122"/>
                  </a:lnTo>
                  <a:lnTo>
                    <a:pt x="34" y="118"/>
                  </a:lnTo>
                  <a:lnTo>
                    <a:pt x="34" y="122"/>
                  </a:lnTo>
                  <a:lnTo>
                    <a:pt x="34" y="124"/>
                  </a:lnTo>
                  <a:lnTo>
                    <a:pt x="34" y="126"/>
                  </a:lnTo>
                  <a:lnTo>
                    <a:pt x="36" y="126"/>
                  </a:lnTo>
                  <a:lnTo>
                    <a:pt x="38" y="127"/>
                  </a:lnTo>
                  <a:lnTo>
                    <a:pt x="36" y="124"/>
                  </a:lnTo>
                  <a:lnTo>
                    <a:pt x="36" y="129"/>
                  </a:lnTo>
                  <a:lnTo>
                    <a:pt x="36" y="131"/>
                  </a:lnTo>
                  <a:lnTo>
                    <a:pt x="36" y="133"/>
                  </a:lnTo>
                  <a:lnTo>
                    <a:pt x="38" y="133"/>
                  </a:lnTo>
                  <a:lnTo>
                    <a:pt x="40" y="135"/>
                  </a:lnTo>
                  <a:lnTo>
                    <a:pt x="38" y="131"/>
                  </a:lnTo>
                  <a:lnTo>
                    <a:pt x="38" y="135"/>
                  </a:lnTo>
                  <a:lnTo>
                    <a:pt x="38" y="137"/>
                  </a:lnTo>
                  <a:lnTo>
                    <a:pt x="38" y="139"/>
                  </a:lnTo>
                  <a:lnTo>
                    <a:pt x="40" y="139"/>
                  </a:lnTo>
                  <a:lnTo>
                    <a:pt x="42" y="141"/>
                  </a:lnTo>
                  <a:lnTo>
                    <a:pt x="40" y="137"/>
                  </a:lnTo>
                  <a:lnTo>
                    <a:pt x="40" y="141"/>
                  </a:lnTo>
                  <a:lnTo>
                    <a:pt x="40" y="143"/>
                  </a:lnTo>
                  <a:lnTo>
                    <a:pt x="42" y="147"/>
                  </a:lnTo>
                  <a:lnTo>
                    <a:pt x="42" y="145"/>
                  </a:lnTo>
                  <a:lnTo>
                    <a:pt x="42" y="149"/>
                  </a:lnTo>
                  <a:lnTo>
                    <a:pt x="42" y="151"/>
                  </a:lnTo>
                  <a:lnTo>
                    <a:pt x="42" y="152"/>
                  </a:lnTo>
                  <a:lnTo>
                    <a:pt x="44" y="152"/>
                  </a:lnTo>
                  <a:lnTo>
                    <a:pt x="46" y="154"/>
                  </a:lnTo>
                  <a:lnTo>
                    <a:pt x="44" y="151"/>
                  </a:lnTo>
                  <a:lnTo>
                    <a:pt x="44" y="156"/>
                  </a:lnTo>
                  <a:lnTo>
                    <a:pt x="44" y="158"/>
                  </a:lnTo>
                  <a:lnTo>
                    <a:pt x="44" y="160"/>
                  </a:lnTo>
                  <a:lnTo>
                    <a:pt x="46" y="160"/>
                  </a:lnTo>
                  <a:lnTo>
                    <a:pt x="48" y="162"/>
                  </a:lnTo>
                  <a:lnTo>
                    <a:pt x="46" y="158"/>
                  </a:lnTo>
                  <a:lnTo>
                    <a:pt x="46" y="162"/>
                  </a:lnTo>
                  <a:lnTo>
                    <a:pt x="46" y="164"/>
                  </a:lnTo>
                  <a:lnTo>
                    <a:pt x="46" y="166"/>
                  </a:lnTo>
                  <a:lnTo>
                    <a:pt x="48" y="166"/>
                  </a:lnTo>
                  <a:lnTo>
                    <a:pt x="50" y="168"/>
                  </a:lnTo>
                  <a:lnTo>
                    <a:pt x="48" y="164"/>
                  </a:lnTo>
                  <a:lnTo>
                    <a:pt x="48" y="168"/>
                  </a:lnTo>
                  <a:lnTo>
                    <a:pt x="48" y="170"/>
                  </a:lnTo>
                  <a:lnTo>
                    <a:pt x="48" y="172"/>
                  </a:lnTo>
                  <a:lnTo>
                    <a:pt x="50" y="172"/>
                  </a:lnTo>
                  <a:lnTo>
                    <a:pt x="52" y="174"/>
                  </a:lnTo>
                  <a:lnTo>
                    <a:pt x="50" y="170"/>
                  </a:lnTo>
                  <a:lnTo>
                    <a:pt x="50" y="174"/>
                  </a:lnTo>
                  <a:lnTo>
                    <a:pt x="50" y="176"/>
                  </a:lnTo>
                  <a:lnTo>
                    <a:pt x="50" y="178"/>
                  </a:lnTo>
                  <a:lnTo>
                    <a:pt x="52" y="178"/>
                  </a:lnTo>
                  <a:lnTo>
                    <a:pt x="54" y="179"/>
                  </a:lnTo>
                  <a:lnTo>
                    <a:pt x="52" y="176"/>
                  </a:lnTo>
                  <a:lnTo>
                    <a:pt x="52" y="179"/>
                  </a:lnTo>
                  <a:lnTo>
                    <a:pt x="52" y="181"/>
                  </a:lnTo>
                  <a:lnTo>
                    <a:pt x="52" y="183"/>
                  </a:lnTo>
                  <a:lnTo>
                    <a:pt x="54" y="183"/>
                  </a:lnTo>
                  <a:lnTo>
                    <a:pt x="56" y="185"/>
                  </a:lnTo>
                  <a:lnTo>
                    <a:pt x="54" y="181"/>
                  </a:lnTo>
                  <a:lnTo>
                    <a:pt x="54" y="185"/>
                  </a:lnTo>
                  <a:lnTo>
                    <a:pt x="54" y="187"/>
                  </a:lnTo>
                  <a:lnTo>
                    <a:pt x="54" y="189"/>
                  </a:lnTo>
                  <a:lnTo>
                    <a:pt x="56" y="189"/>
                  </a:lnTo>
                  <a:lnTo>
                    <a:pt x="57" y="191"/>
                  </a:lnTo>
                  <a:lnTo>
                    <a:pt x="56" y="187"/>
                  </a:lnTo>
                  <a:lnTo>
                    <a:pt x="56" y="191"/>
                  </a:lnTo>
                  <a:lnTo>
                    <a:pt x="56" y="193"/>
                  </a:lnTo>
                  <a:lnTo>
                    <a:pt x="56" y="195"/>
                  </a:lnTo>
                  <a:lnTo>
                    <a:pt x="57" y="195"/>
                  </a:lnTo>
                  <a:lnTo>
                    <a:pt x="59" y="197"/>
                  </a:lnTo>
                  <a:lnTo>
                    <a:pt x="57" y="193"/>
                  </a:lnTo>
                  <a:lnTo>
                    <a:pt x="57" y="197"/>
                  </a:lnTo>
                  <a:lnTo>
                    <a:pt x="57" y="199"/>
                  </a:lnTo>
                  <a:lnTo>
                    <a:pt x="57" y="201"/>
                  </a:lnTo>
                  <a:lnTo>
                    <a:pt x="59" y="201"/>
                  </a:lnTo>
                  <a:lnTo>
                    <a:pt x="61" y="203"/>
                  </a:lnTo>
                  <a:lnTo>
                    <a:pt x="59" y="199"/>
                  </a:lnTo>
                  <a:lnTo>
                    <a:pt x="59" y="203"/>
                  </a:lnTo>
                  <a:lnTo>
                    <a:pt x="59" y="204"/>
                  </a:lnTo>
                  <a:lnTo>
                    <a:pt x="61" y="208"/>
                  </a:lnTo>
                  <a:lnTo>
                    <a:pt x="61" y="206"/>
                  </a:lnTo>
                  <a:lnTo>
                    <a:pt x="61" y="210"/>
                  </a:lnTo>
                  <a:lnTo>
                    <a:pt x="61" y="212"/>
                  </a:lnTo>
                  <a:lnTo>
                    <a:pt x="61" y="214"/>
                  </a:lnTo>
                  <a:lnTo>
                    <a:pt x="63" y="214"/>
                  </a:lnTo>
                  <a:lnTo>
                    <a:pt x="65" y="216"/>
                  </a:lnTo>
                  <a:lnTo>
                    <a:pt x="63" y="212"/>
                  </a:lnTo>
                  <a:lnTo>
                    <a:pt x="63" y="216"/>
                  </a:lnTo>
                  <a:lnTo>
                    <a:pt x="63" y="218"/>
                  </a:lnTo>
                  <a:lnTo>
                    <a:pt x="63" y="220"/>
                  </a:lnTo>
                  <a:lnTo>
                    <a:pt x="65" y="220"/>
                  </a:lnTo>
                  <a:lnTo>
                    <a:pt x="67" y="222"/>
                  </a:lnTo>
                  <a:lnTo>
                    <a:pt x="65" y="218"/>
                  </a:lnTo>
                  <a:lnTo>
                    <a:pt x="65" y="222"/>
                  </a:lnTo>
                  <a:lnTo>
                    <a:pt x="65" y="224"/>
                  </a:lnTo>
                  <a:lnTo>
                    <a:pt x="65" y="226"/>
                  </a:lnTo>
                  <a:lnTo>
                    <a:pt x="67" y="226"/>
                  </a:lnTo>
                  <a:lnTo>
                    <a:pt x="69" y="228"/>
                  </a:lnTo>
                  <a:lnTo>
                    <a:pt x="67" y="224"/>
                  </a:lnTo>
                  <a:lnTo>
                    <a:pt x="67" y="228"/>
                  </a:lnTo>
                  <a:lnTo>
                    <a:pt x="67" y="229"/>
                  </a:lnTo>
                  <a:lnTo>
                    <a:pt x="67" y="231"/>
                  </a:lnTo>
                  <a:lnTo>
                    <a:pt x="69" y="231"/>
                  </a:lnTo>
                  <a:lnTo>
                    <a:pt x="71" y="233"/>
                  </a:lnTo>
                  <a:lnTo>
                    <a:pt x="69" y="229"/>
                  </a:lnTo>
                  <a:lnTo>
                    <a:pt x="69" y="233"/>
                  </a:lnTo>
                  <a:lnTo>
                    <a:pt x="69" y="235"/>
                  </a:lnTo>
                  <a:lnTo>
                    <a:pt x="69" y="237"/>
                  </a:lnTo>
                  <a:lnTo>
                    <a:pt x="71" y="237"/>
                  </a:lnTo>
                  <a:lnTo>
                    <a:pt x="73" y="239"/>
                  </a:lnTo>
                  <a:lnTo>
                    <a:pt x="71" y="235"/>
                  </a:lnTo>
                  <a:lnTo>
                    <a:pt x="71" y="239"/>
                  </a:lnTo>
                  <a:lnTo>
                    <a:pt x="71" y="241"/>
                  </a:lnTo>
                  <a:lnTo>
                    <a:pt x="71" y="243"/>
                  </a:lnTo>
                  <a:lnTo>
                    <a:pt x="73" y="243"/>
                  </a:lnTo>
                  <a:lnTo>
                    <a:pt x="75" y="245"/>
                  </a:lnTo>
                  <a:lnTo>
                    <a:pt x="73" y="241"/>
                  </a:lnTo>
                  <a:lnTo>
                    <a:pt x="73" y="245"/>
                  </a:lnTo>
                  <a:lnTo>
                    <a:pt x="73" y="247"/>
                  </a:lnTo>
                  <a:lnTo>
                    <a:pt x="73" y="249"/>
                  </a:lnTo>
                  <a:lnTo>
                    <a:pt x="75" y="249"/>
                  </a:lnTo>
                  <a:lnTo>
                    <a:pt x="77" y="251"/>
                  </a:lnTo>
                  <a:lnTo>
                    <a:pt x="75" y="247"/>
                  </a:lnTo>
                  <a:lnTo>
                    <a:pt x="75" y="251"/>
                  </a:lnTo>
                  <a:lnTo>
                    <a:pt x="75" y="253"/>
                  </a:lnTo>
                  <a:lnTo>
                    <a:pt x="75" y="255"/>
                  </a:lnTo>
                  <a:lnTo>
                    <a:pt x="77" y="255"/>
                  </a:lnTo>
                  <a:lnTo>
                    <a:pt x="79" y="256"/>
                  </a:lnTo>
                  <a:lnTo>
                    <a:pt x="77" y="253"/>
                  </a:lnTo>
                  <a:lnTo>
                    <a:pt x="77" y="256"/>
                  </a:lnTo>
                  <a:lnTo>
                    <a:pt x="77" y="258"/>
                  </a:lnTo>
                  <a:lnTo>
                    <a:pt x="77" y="260"/>
                  </a:lnTo>
                  <a:lnTo>
                    <a:pt x="79" y="260"/>
                  </a:lnTo>
                  <a:lnTo>
                    <a:pt x="81" y="262"/>
                  </a:lnTo>
                  <a:lnTo>
                    <a:pt x="79" y="258"/>
                  </a:lnTo>
                  <a:lnTo>
                    <a:pt x="79" y="262"/>
                  </a:lnTo>
                  <a:lnTo>
                    <a:pt x="79" y="264"/>
                  </a:lnTo>
                  <a:lnTo>
                    <a:pt x="79" y="266"/>
                  </a:lnTo>
                  <a:lnTo>
                    <a:pt x="81" y="266"/>
                  </a:lnTo>
                  <a:lnTo>
                    <a:pt x="82" y="268"/>
                  </a:lnTo>
                  <a:lnTo>
                    <a:pt x="81" y="264"/>
                  </a:lnTo>
                  <a:lnTo>
                    <a:pt x="81" y="268"/>
                  </a:lnTo>
                  <a:lnTo>
                    <a:pt x="81" y="270"/>
                  </a:lnTo>
                  <a:lnTo>
                    <a:pt x="81" y="272"/>
                  </a:lnTo>
                  <a:lnTo>
                    <a:pt x="82" y="272"/>
                  </a:lnTo>
                  <a:lnTo>
                    <a:pt x="84" y="274"/>
                  </a:lnTo>
                  <a:lnTo>
                    <a:pt x="82" y="270"/>
                  </a:lnTo>
                  <a:lnTo>
                    <a:pt x="82" y="274"/>
                  </a:lnTo>
                  <a:lnTo>
                    <a:pt x="82" y="276"/>
                  </a:lnTo>
                  <a:lnTo>
                    <a:pt x="82" y="278"/>
                  </a:lnTo>
                  <a:lnTo>
                    <a:pt x="84" y="278"/>
                  </a:lnTo>
                  <a:lnTo>
                    <a:pt x="86" y="280"/>
                  </a:lnTo>
                  <a:lnTo>
                    <a:pt x="84" y="276"/>
                  </a:lnTo>
                  <a:lnTo>
                    <a:pt x="84" y="280"/>
                  </a:lnTo>
                  <a:lnTo>
                    <a:pt x="84" y="281"/>
                  </a:lnTo>
                  <a:lnTo>
                    <a:pt x="84" y="283"/>
                  </a:lnTo>
                  <a:lnTo>
                    <a:pt x="86" y="283"/>
                  </a:lnTo>
                  <a:lnTo>
                    <a:pt x="88" y="285"/>
                  </a:lnTo>
                  <a:lnTo>
                    <a:pt x="86" y="281"/>
                  </a:lnTo>
                  <a:lnTo>
                    <a:pt x="86" y="285"/>
                  </a:lnTo>
                  <a:lnTo>
                    <a:pt x="86" y="287"/>
                  </a:lnTo>
                  <a:lnTo>
                    <a:pt x="86" y="289"/>
                  </a:lnTo>
                  <a:lnTo>
                    <a:pt x="88" y="289"/>
                  </a:lnTo>
                  <a:lnTo>
                    <a:pt x="90" y="291"/>
                  </a:lnTo>
                  <a:lnTo>
                    <a:pt x="88" y="287"/>
                  </a:lnTo>
                  <a:lnTo>
                    <a:pt x="88" y="291"/>
                  </a:lnTo>
                  <a:lnTo>
                    <a:pt x="88" y="293"/>
                  </a:lnTo>
                  <a:lnTo>
                    <a:pt x="88" y="295"/>
                  </a:lnTo>
                  <a:lnTo>
                    <a:pt x="90" y="295"/>
                  </a:lnTo>
                  <a:lnTo>
                    <a:pt x="92" y="297"/>
                  </a:lnTo>
                  <a:lnTo>
                    <a:pt x="90" y="293"/>
                  </a:lnTo>
                  <a:lnTo>
                    <a:pt x="90" y="295"/>
                  </a:lnTo>
                  <a:lnTo>
                    <a:pt x="90" y="297"/>
                  </a:lnTo>
                  <a:lnTo>
                    <a:pt x="90" y="299"/>
                  </a:lnTo>
                  <a:lnTo>
                    <a:pt x="92" y="299"/>
                  </a:lnTo>
                  <a:lnTo>
                    <a:pt x="94" y="301"/>
                  </a:lnTo>
                  <a:lnTo>
                    <a:pt x="92" y="297"/>
                  </a:lnTo>
                  <a:lnTo>
                    <a:pt x="92" y="299"/>
                  </a:lnTo>
                  <a:lnTo>
                    <a:pt x="92" y="301"/>
                  </a:lnTo>
                  <a:lnTo>
                    <a:pt x="92" y="303"/>
                  </a:lnTo>
                  <a:lnTo>
                    <a:pt x="94" y="303"/>
                  </a:lnTo>
                  <a:lnTo>
                    <a:pt x="96" y="305"/>
                  </a:lnTo>
                  <a:lnTo>
                    <a:pt x="94" y="301"/>
                  </a:lnTo>
                  <a:lnTo>
                    <a:pt x="94" y="305"/>
                  </a:lnTo>
                  <a:lnTo>
                    <a:pt x="94" y="306"/>
                  </a:lnTo>
                  <a:lnTo>
                    <a:pt x="94" y="308"/>
                  </a:lnTo>
                  <a:lnTo>
                    <a:pt x="96" y="308"/>
                  </a:lnTo>
                  <a:lnTo>
                    <a:pt x="98" y="310"/>
                  </a:lnTo>
                  <a:lnTo>
                    <a:pt x="96" y="306"/>
                  </a:lnTo>
                  <a:lnTo>
                    <a:pt x="96" y="310"/>
                  </a:lnTo>
                  <a:lnTo>
                    <a:pt x="96" y="312"/>
                  </a:lnTo>
                  <a:lnTo>
                    <a:pt x="96" y="314"/>
                  </a:lnTo>
                  <a:lnTo>
                    <a:pt x="98" y="314"/>
                  </a:lnTo>
                  <a:lnTo>
                    <a:pt x="100" y="316"/>
                  </a:lnTo>
                  <a:lnTo>
                    <a:pt x="98" y="312"/>
                  </a:lnTo>
                  <a:lnTo>
                    <a:pt x="98" y="316"/>
                  </a:lnTo>
                  <a:lnTo>
                    <a:pt x="98" y="318"/>
                  </a:lnTo>
                  <a:lnTo>
                    <a:pt x="98" y="320"/>
                  </a:lnTo>
                  <a:lnTo>
                    <a:pt x="100" y="320"/>
                  </a:lnTo>
                  <a:lnTo>
                    <a:pt x="102" y="322"/>
                  </a:lnTo>
                  <a:lnTo>
                    <a:pt x="100" y="318"/>
                  </a:lnTo>
                  <a:lnTo>
                    <a:pt x="100" y="320"/>
                  </a:lnTo>
                  <a:lnTo>
                    <a:pt x="100" y="322"/>
                  </a:lnTo>
                  <a:lnTo>
                    <a:pt x="100" y="324"/>
                  </a:lnTo>
                  <a:lnTo>
                    <a:pt x="102" y="324"/>
                  </a:lnTo>
                  <a:lnTo>
                    <a:pt x="104" y="326"/>
                  </a:lnTo>
                  <a:lnTo>
                    <a:pt x="102" y="322"/>
                  </a:lnTo>
                  <a:lnTo>
                    <a:pt x="102" y="326"/>
                  </a:lnTo>
                  <a:lnTo>
                    <a:pt x="102" y="328"/>
                  </a:lnTo>
                  <a:lnTo>
                    <a:pt x="102" y="330"/>
                  </a:lnTo>
                  <a:lnTo>
                    <a:pt x="104" y="330"/>
                  </a:lnTo>
                  <a:lnTo>
                    <a:pt x="106" y="331"/>
                  </a:lnTo>
                  <a:lnTo>
                    <a:pt x="104" y="328"/>
                  </a:lnTo>
                  <a:lnTo>
                    <a:pt x="104" y="330"/>
                  </a:lnTo>
                  <a:lnTo>
                    <a:pt x="104" y="331"/>
                  </a:lnTo>
                  <a:lnTo>
                    <a:pt x="104" y="333"/>
                  </a:lnTo>
                  <a:lnTo>
                    <a:pt x="106" y="333"/>
                  </a:lnTo>
                  <a:lnTo>
                    <a:pt x="107" y="335"/>
                  </a:lnTo>
                  <a:lnTo>
                    <a:pt x="106" y="331"/>
                  </a:lnTo>
                  <a:lnTo>
                    <a:pt x="106" y="333"/>
                  </a:lnTo>
                  <a:lnTo>
                    <a:pt x="106" y="335"/>
                  </a:lnTo>
                  <a:lnTo>
                    <a:pt x="106" y="337"/>
                  </a:lnTo>
                  <a:lnTo>
                    <a:pt x="107" y="337"/>
                  </a:lnTo>
                  <a:lnTo>
                    <a:pt x="109" y="339"/>
                  </a:lnTo>
                  <a:lnTo>
                    <a:pt x="107" y="335"/>
                  </a:lnTo>
                  <a:lnTo>
                    <a:pt x="107" y="339"/>
                  </a:lnTo>
                  <a:lnTo>
                    <a:pt x="119" y="33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89" name="Freeform 449"/>
            <p:cNvSpPr>
              <a:spLocks/>
            </p:cNvSpPr>
            <p:nvPr/>
          </p:nvSpPr>
          <p:spPr bwMode="auto">
            <a:xfrm>
              <a:off x="2461" y="2973"/>
              <a:ext cx="0" cy="78"/>
            </a:xfrm>
            <a:custGeom>
              <a:avLst/>
              <a:gdLst>
                <a:gd name="T0" fmla="*/ 119 w 136"/>
                <a:gd name="T1" fmla="*/ 90 h 117"/>
                <a:gd name="T2" fmla="*/ 114 w 136"/>
                <a:gd name="T3" fmla="*/ 77 h 117"/>
                <a:gd name="T4" fmla="*/ 109 w 136"/>
                <a:gd name="T5" fmla="*/ 63 h 117"/>
                <a:gd name="T6" fmla="*/ 105 w 136"/>
                <a:gd name="T7" fmla="*/ 52 h 117"/>
                <a:gd name="T8" fmla="*/ 99 w 136"/>
                <a:gd name="T9" fmla="*/ 40 h 117"/>
                <a:gd name="T10" fmla="*/ 97 w 136"/>
                <a:gd name="T11" fmla="*/ 34 h 117"/>
                <a:gd name="T12" fmla="*/ 92 w 136"/>
                <a:gd name="T13" fmla="*/ 27 h 117"/>
                <a:gd name="T14" fmla="*/ 88 w 136"/>
                <a:gd name="T15" fmla="*/ 19 h 117"/>
                <a:gd name="T16" fmla="*/ 84 w 136"/>
                <a:gd name="T17" fmla="*/ 17 h 117"/>
                <a:gd name="T18" fmla="*/ 78 w 136"/>
                <a:gd name="T19" fmla="*/ 15 h 117"/>
                <a:gd name="T20" fmla="*/ 72 w 136"/>
                <a:gd name="T21" fmla="*/ 11 h 117"/>
                <a:gd name="T22" fmla="*/ 61 w 136"/>
                <a:gd name="T23" fmla="*/ 4 h 117"/>
                <a:gd name="T24" fmla="*/ 40 w 136"/>
                <a:gd name="T25" fmla="*/ 9 h 117"/>
                <a:gd name="T26" fmla="*/ 36 w 136"/>
                <a:gd name="T27" fmla="*/ 7 h 117"/>
                <a:gd name="T28" fmla="*/ 30 w 136"/>
                <a:gd name="T29" fmla="*/ 13 h 117"/>
                <a:gd name="T30" fmla="*/ 21 w 136"/>
                <a:gd name="T31" fmla="*/ 23 h 117"/>
                <a:gd name="T32" fmla="*/ 15 w 136"/>
                <a:gd name="T33" fmla="*/ 25 h 117"/>
                <a:gd name="T34" fmla="*/ 11 w 136"/>
                <a:gd name="T35" fmla="*/ 32 h 117"/>
                <a:gd name="T36" fmla="*/ 7 w 136"/>
                <a:gd name="T37" fmla="*/ 42 h 117"/>
                <a:gd name="T38" fmla="*/ 0 w 136"/>
                <a:gd name="T39" fmla="*/ 52 h 117"/>
                <a:gd name="T40" fmla="*/ 11 w 136"/>
                <a:gd name="T41" fmla="*/ 56 h 117"/>
                <a:gd name="T42" fmla="*/ 13 w 136"/>
                <a:gd name="T43" fmla="*/ 54 h 117"/>
                <a:gd name="T44" fmla="*/ 15 w 136"/>
                <a:gd name="T45" fmla="*/ 46 h 117"/>
                <a:gd name="T46" fmla="*/ 19 w 136"/>
                <a:gd name="T47" fmla="*/ 40 h 117"/>
                <a:gd name="T48" fmla="*/ 21 w 136"/>
                <a:gd name="T49" fmla="*/ 38 h 117"/>
                <a:gd name="T50" fmla="*/ 23 w 136"/>
                <a:gd name="T51" fmla="*/ 36 h 117"/>
                <a:gd name="T52" fmla="*/ 25 w 136"/>
                <a:gd name="T53" fmla="*/ 32 h 117"/>
                <a:gd name="T54" fmla="*/ 26 w 136"/>
                <a:gd name="T55" fmla="*/ 29 h 117"/>
                <a:gd name="T56" fmla="*/ 28 w 136"/>
                <a:gd name="T57" fmla="*/ 27 h 117"/>
                <a:gd name="T58" fmla="*/ 30 w 136"/>
                <a:gd name="T59" fmla="*/ 25 h 117"/>
                <a:gd name="T60" fmla="*/ 39 w 136"/>
                <a:gd name="T61" fmla="*/ 19 h 117"/>
                <a:gd name="T62" fmla="*/ 40 w 136"/>
                <a:gd name="T63" fmla="*/ 19 h 117"/>
                <a:gd name="T64" fmla="*/ 42 w 136"/>
                <a:gd name="T65" fmla="*/ 17 h 117"/>
                <a:gd name="T66" fmla="*/ 48 w 136"/>
                <a:gd name="T67" fmla="*/ 11 h 117"/>
                <a:gd name="T68" fmla="*/ 51 w 136"/>
                <a:gd name="T69" fmla="*/ 9 h 117"/>
                <a:gd name="T70" fmla="*/ 61 w 136"/>
                <a:gd name="T71" fmla="*/ 7 h 117"/>
                <a:gd name="T72" fmla="*/ 63 w 136"/>
                <a:gd name="T73" fmla="*/ 15 h 117"/>
                <a:gd name="T74" fmla="*/ 67 w 136"/>
                <a:gd name="T75" fmla="*/ 17 h 117"/>
                <a:gd name="T76" fmla="*/ 67 w 136"/>
                <a:gd name="T77" fmla="*/ 17 h 117"/>
                <a:gd name="T78" fmla="*/ 69 w 136"/>
                <a:gd name="T79" fmla="*/ 19 h 117"/>
                <a:gd name="T80" fmla="*/ 72 w 136"/>
                <a:gd name="T81" fmla="*/ 21 h 117"/>
                <a:gd name="T82" fmla="*/ 76 w 136"/>
                <a:gd name="T83" fmla="*/ 23 h 117"/>
                <a:gd name="T84" fmla="*/ 78 w 136"/>
                <a:gd name="T85" fmla="*/ 27 h 117"/>
                <a:gd name="T86" fmla="*/ 86 w 136"/>
                <a:gd name="T87" fmla="*/ 36 h 117"/>
                <a:gd name="T88" fmla="*/ 86 w 136"/>
                <a:gd name="T89" fmla="*/ 34 h 117"/>
                <a:gd name="T90" fmla="*/ 88 w 136"/>
                <a:gd name="T91" fmla="*/ 40 h 117"/>
                <a:gd name="T92" fmla="*/ 89 w 136"/>
                <a:gd name="T93" fmla="*/ 46 h 117"/>
                <a:gd name="T94" fmla="*/ 91 w 136"/>
                <a:gd name="T95" fmla="*/ 52 h 117"/>
                <a:gd name="T96" fmla="*/ 99 w 136"/>
                <a:gd name="T97" fmla="*/ 59 h 117"/>
                <a:gd name="T98" fmla="*/ 97 w 136"/>
                <a:gd name="T99" fmla="*/ 61 h 117"/>
                <a:gd name="T100" fmla="*/ 101 w 136"/>
                <a:gd name="T101" fmla="*/ 71 h 117"/>
                <a:gd name="T102" fmla="*/ 103 w 136"/>
                <a:gd name="T103" fmla="*/ 77 h 117"/>
                <a:gd name="T104" fmla="*/ 107 w 136"/>
                <a:gd name="T105" fmla="*/ 84 h 117"/>
                <a:gd name="T106" fmla="*/ 109 w 136"/>
                <a:gd name="T107" fmla="*/ 90 h 117"/>
                <a:gd name="T108" fmla="*/ 113 w 136"/>
                <a:gd name="T109" fmla="*/ 96 h 117"/>
                <a:gd name="T110" fmla="*/ 114 w 136"/>
                <a:gd name="T111" fmla="*/ 103 h 117"/>
                <a:gd name="T112" fmla="*/ 126 w 136"/>
                <a:gd name="T113" fmla="*/ 107 h 11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6" h="117">
                  <a:moveTo>
                    <a:pt x="136" y="113"/>
                  </a:moveTo>
                  <a:lnTo>
                    <a:pt x="136" y="109"/>
                  </a:lnTo>
                  <a:lnTo>
                    <a:pt x="132" y="106"/>
                  </a:lnTo>
                  <a:lnTo>
                    <a:pt x="134" y="109"/>
                  </a:lnTo>
                  <a:lnTo>
                    <a:pt x="134" y="104"/>
                  </a:lnTo>
                  <a:lnTo>
                    <a:pt x="130" y="100"/>
                  </a:lnTo>
                  <a:lnTo>
                    <a:pt x="132" y="104"/>
                  </a:lnTo>
                  <a:lnTo>
                    <a:pt x="132" y="98"/>
                  </a:lnTo>
                  <a:lnTo>
                    <a:pt x="129" y="94"/>
                  </a:lnTo>
                  <a:lnTo>
                    <a:pt x="130" y="98"/>
                  </a:lnTo>
                  <a:lnTo>
                    <a:pt x="130" y="94"/>
                  </a:lnTo>
                  <a:lnTo>
                    <a:pt x="127" y="90"/>
                  </a:lnTo>
                  <a:lnTo>
                    <a:pt x="129" y="94"/>
                  </a:lnTo>
                  <a:lnTo>
                    <a:pt x="129" y="88"/>
                  </a:lnTo>
                  <a:lnTo>
                    <a:pt x="125" y="84"/>
                  </a:lnTo>
                  <a:lnTo>
                    <a:pt x="127" y="88"/>
                  </a:lnTo>
                  <a:lnTo>
                    <a:pt x="127" y="84"/>
                  </a:lnTo>
                  <a:lnTo>
                    <a:pt x="123" y="81"/>
                  </a:lnTo>
                  <a:lnTo>
                    <a:pt x="125" y="84"/>
                  </a:lnTo>
                  <a:lnTo>
                    <a:pt x="125" y="81"/>
                  </a:lnTo>
                  <a:lnTo>
                    <a:pt x="121" y="77"/>
                  </a:lnTo>
                  <a:lnTo>
                    <a:pt x="123" y="81"/>
                  </a:lnTo>
                  <a:lnTo>
                    <a:pt x="123" y="75"/>
                  </a:lnTo>
                  <a:lnTo>
                    <a:pt x="119" y="71"/>
                  </a:lnTo>
                  <a:lnTo>
                    <a:pt x="121" y="75"/>
                  </a:lnTo>
                  <a:lnTo>
                    <a:pt x="121" y="71"/>
                  </a:lnTo>
                  <a:lnTo>
                    <a:pt x="117" y="67"/>
                  </a:lnTo>
                  <a:lnTo>
                    <a:pt x="119" y="71"/>
                  </a:lnTo>
                  <a:lnTo>
                    <a:pt x="119" y="65"/>
                  </a:lnTo>
                  <a:lnTo>
                    <a:pt x="115" y="61"/>
                  </a:lnTo>
                  <a:lnTo>
                    <a:pt x="117" y="65"/>
                  </a:lnTo>
                  <a:lnTo>
                    <a:pt x="117" y="61"/>
                  </a:lnTo>
                  <a:lnTo>
                    <a:pt x="113" y="57"/>
                  </a:lnTo>
                  <a:lnTo>
                    <a:pt x="115" y="61"/>
                  </a:lnTo>
                  <a:lnTo>
                    <a:pt x="115" y="56"/>
                  </a:lnTo>
                  <a:lnTo>
                    <a:pt x="113" y="54"/>
                  </a:lnTo>
                  <a:lnTo>
                    <a:pt x="113" y="52"/>
                  </a:lnTo>
                  <a:lnTo>
                    <a:pt x="107" y="52"/>
                  </a:lnTo>
                  <a:lnTo>
                    <a:pt x="113" y="57"/>
                  </a:lnTo>
                  <a:lnTo>
                    <a:pt x="113" y="52"/>
                  </a:lnTo>
                  <a:lnTo>
                    <a:pt x="111" y="50"/>
                  </a:lnTo>
                  <a:lnTo>
                    <a:pt x="107" y="46"/>
                  </a:lnTo>
                  <a:lnTo>
                    <a:pt x="109" y="50"/>
                  </a:lnTo>
                  <a:lnTo>
                    <a:pt x="109" y="44"/>
                  </a:lnTo>
                  <a:lnTo>
                    <a:pt x="107" y="42"/>
                  </a:lnTo>
                  <a:lnTo>
                    <a:pt x="107" y="40"/>
                  </a:lnTo>
                  <a:lnTo>
                    <a:pt x="102" y="40"/>
                  </a:lnTo>
                  <a:lnTo>
                    <a:pt x="107" y="46"/>
                  </a:lnTo>
                  <a:lnTo>
                    <a:pt x="107" y="40"/>
                  </a:lnTo>
                  <a:lnTo>
                    <a:pt x="105" y="38"/>
                  </a:lnTo>
                  <a:lnTo>
                    <a:pt x="105" y="36"/>
                  </a:lnTo>
                  <a:lnTo>
                    <a:pt x="100" y="36"/>
                  </a:lnTo>
                  <a:lnTo>
                    <a:pt x="105" y="42"/>
                  </a:lnTo>
                  <a:lnTo>
                    <a:pt x="105" y="36"/>
                  </a:lnTo>
                  <a:lnTo>
                    <a:pt x="104" y="34"/>
                  </a:lnTo>
                  <a:lnTo>
                    <a:pt x="104" y="32"/>
                  </a:lnTo>
                  <a:lnTo>
                    <a:pt x="98" y="32"/>
                  </a:lnTo>
                  <a:lnTo>
                    <a:pt x="104" y="38"/>
                  </a:lnTo>
                  <a:lnTo>
                    <a:pt x="104" y="34"/>
                  </a:lnTo>
                  <a:lnTo>
                    <a:pt x="100" y="31"/>
                  </a:lnTo>
                  <a:lnTo>
                    <a:pt x="102" y="34"/>
                  </a:lnTo>
                  <a:lnTo>
                    <a:pt x="102" y="31"/>
                  </a:lnTo>
                  <a:lnTo>
                    <a:pt x="100" y="29"/>
                  </a:lnTo>
                  <a:lnTo>
                    <a:pt x="100" y="27"/>
                  </a:lnTo>
                  <a:lnTo>
                    <a:pt x="94" y="27"/>
                  </a:lnTo>
                  <a:lnTo>
                    <a:pt x="100" y="32"/>
                  </a:lnTo>
                  <a:lnTo>
                    <a:pt x="100" y="29"/>
                  </a:lnTo>
                  <a:lnTo>
                    <a:pt x="98" y="27"/>
                  </a:lnTo>
                  <a:lnTo>
                    <a:pt x="94" y="23"/>
                  </a:lnTo>
                  <a:lnTo>
                    <a:pt x="96" y="27"/>
                  </a:lnTo>
                  <a:lnTo>
                    <a:pt x="96" y="23"/>
                  </a:lnTo>
                  <a:lnTo>
                    <a:pt x="94" y="21"/>
                  </a:lnTo>
                  <a:lnTo>
                    <a:pt x="94" y="19"/>
                  </a:lnTo>
                  <a:lnTo>
                    <a:pt x="88" y="19"/>
                  </a:lnTo>
                  <a:lnTo>
                    <a:pt x="94" y="25"/>
                  </a:lnTo>
                  <a:lnTo>
                    <a:pt x="94" y="21"/>
                  </a:lnTo>
                  <a:lnTo>
                    <a:pt x="90" y="17"/>
                  </a:lnTo>
                  <a:lnTo>
                    <a:pt x="90" y="15"/>
                  </a:lnTo>
                  <a:lnTo>
                    <a:pt x="84" y="15"/>
                  </a:lnTo>
                  <a:lnTo>
                    <a:pt x="90" y="21"/>
                  </a:lnTo>
                  <a:lnTo>
                    <a:pt x="90" y="17"/>
                  </a:lnTo>
                  <a:lnTo>
                    <a:pt x="86" y="13"/>
                  </a:lnTo>
                  <a:lnTo>
                    <a:pt x="86" y="11"/>
                  </a:lnTo>
                  <a:lnTo>
                    <a:pt x="80" y="11"/>
                  </a:lnTo>
                  <a:lnTo>
                    <a:pt x="86" y="17"/>
                  </a:lnTo>
                  <a:lnTo>
                    <a:pt x="86" y="13"/>
                  </a:lnTo>
                  <a:lnTo>
                    <a:pt x="84" y="11"/>
                  </a:lnTo>
                  <a:lnTo>
                    <a:pt x="84" y="9"/>
                  </a:lnTo>
                  <a:lnTo>
                    <a:pt x="78" y="9"/>
                  </a:lnTo>
                  <a:lnTo>
                    <a:pt x="84" y="15"/>
                  </a:lnTo>
                  <a:lnTo>
                    <a:pt x="84" y="11"/>
                  </a:lnTo>
                  <a:lnTo>
                    <a:pt x="82" y="9"/>
                  </a:lnTo>
                  <a:lnTo>
                    <a:pt x="82" y="7"/>
                  </a:lnTo>
                  <a:lnTo>
                    <a:pt x="77" y="7"/>
                  </a:lnTo>
                  <a:lnTo>
                    <a:pt x="80" y="9"/>
                  </a:lnTo>
                  <a:lnTo>
                    <a:pt x="78" y="7"/>
                  </a:lnTo>
                  <a:lnTo>
                    <a:pt x="78" y="5"/>
                  </a:lnTo>
                  <a:lnTo>
                    <a:pt x="73" y="5"/>
                  </a:lnTo>
                  <a:lnTo>
                    <a:pt x="78" y="11"/>
                  </a:lnTo>
                  <a:lnTo>
                    <a:pt x="78" y="7"/>
                  </a:lnTo>
                  <a:lnTo>
                    <a:pt x="77" y="5"/>
                  </a:lnTo>
                  <a:lnTo>
                    <a:pt x="77" y="4"/>
                  </a:lnTo>
                  <a:lnTo>
                    <a:pt x="69" y="4"/>
                  </a:lnTo>
                  <a:lnTo>
                    <a:pt x="73" y="5"/>
                  </a:lnTo>
                  <a:lnTo>
                    <a:pt x="71" y="4"/>
                  </a:lnTo>
                  <a:lnTo>
                    <a:pt x="71" y="2"/>
                  </a:lnTo>
                  <a:lnTo>
                    <a:pt x="61" y="2"/>
                  </a:lnTo>
                  <a:lnTo>
                    <a:pt x="65" y="4"/>
                  </a:lnTo>
                  <a:lnTo>
                    <a:pt x="63" y="2"/>
                  </a:lnTo>
                  <a:lnTo>
                    <a:pt x="63" y="0"/>
                  </a:lnTo>
                  <a:lnTo>
                    <a:pt x="57" y="0"/>
                  </a:lnTo>
                  <a:lnTo>
                    <a:pt x="53" y="4"/>
                  </a:lnTo>
                  <a:lnTo>
                    <a:pt x="53" y="7"/>
                  </a:lnTo>
                  <a:lnTo>
                    <a:pt x="59" y="2"/>
                  </a:lnTo>
                  <a:lnTo>
                    <a:pt x="48" y="2"/>
                  </a:lnTo>
                  <a:lnTo>
                    <a:pt x="44" y="5"/>
                  </a:lnTo>
                  <a:lnTo>
                    <a:pt x="44" y="9"/>
                  </a:lnTo>
                  <a:lnTo>
                    <a:pt x="50" y="4"/>
                  </a:lnTo>
                  <a:lnTo>
                    <a:pt x="44" y="4"/>
                  </a:lnTo>
                  <a:lnTo>
                    <a:pt x="40" y="7"/>
                  </a:lnTo>
                  <a:lnTo>
                    <a:pt x="40" y="11"/>
                  </a:lnTo>
                  <a:lnTo>
                    <a:pt x="46" y="5"/>
                  </a:lnTo>
                  <a:lnTo>
                    <a:pt x="42" y="5"/>
                  </a:lnTo>
                  <a:lnTo>
                    <a:pt x="38" y="9"/>
                  </a:lnTo>
                  <a:lnTo>
                    <a:pt x="42" y="7"/>
                  </a:lnTo>
                  <a:lnTo>
                    <a:pt x="38" y="7"/>
                  </a:lnTo>
                  <a:lnTo>
                    <a:pt x="34" y="11"/>
                  </a:lnTo>
                  <a:lnTo>
                    <a:pt x="34" y="15"/>
                  </a:lnTo>
                  <a:lnTo>
                    <a:pt x="40" y="9"/>
                  </a:lnTo>
                  <a:lnTo>
                    <a:pt x="36" y="9"/>
                  </a:lnTo>
                  <a:lnTo>
                    <a:pt x="32" y="13"/>
                  </a:lnTo>
                  <a:lnTo>
                    <a:pt x="32" y="17"/>
                  </a:lnTo>
                  <a:lnTo>
                    <a:pt x="38" y="11"/>
                  </a:lnTo>
                  <a:lnTo>
                    <a:pt x="34" y="11"/>
                  </a:lnTo>
                  <a:lnTo>
                    <a:pt x="32" y="13"/>
                  </a:lnTo>
                  <a:lnTo>
                    <a:pt x="28" y="17"/>
                  </a:lnTo>
                  <a:lnTo>
                    <a:pt x="32" y="15"/>
                  </a:lnTo>
                  <a:lnTo>
                    <a:pt x="28" y="15"/>
                  </a:lnTo>
                  <a:lnTo>
                    <a:pt x="25" y="19"/>
                  </a:lnTo>
                  <a:lnTo>
                    <a:pt x="25" y="23"/>
                  </a:lnTo>
                  <a:lnTo>
                    <a:pt x="30" y="17"/>
                  </a:lnTo>
                  <a:lnTo>
                    <a:pt x="27" y="17"/>
                  </a:lnTo>
                  <a:lnTo>
                    <a:pt x="23" y="21"/>
                  </a:lnTo>
                  <a:lnTo>
                    <a:pt x="23" y="25"/>
                  </a:lnTo>
                  <a:lnTo>
                    <a:pt x="28" y="19"/>
                  </a:lnTo>
                  <a:lnTo>
                    <a:pt x="25" y="19"/>
                  </a:lnTo>
                  <a:lnTo>
                    <a:pt x="21" y="23"/>
                  </a:lnTo>
                  <a:lnTo>
                    <a:pt x="21" y="27"/>
                  </a:lnTo>
                  <a:lnTo>
                    <a:pt x="23" y="23"/>
                  </a:lnTo>
                  <a:lnTo>
                    <a:pt x="21" y="25"/>
                  </a:lnTo>
                  <a:lnTo>
                    <a:pt x="25" y="23"/>
                  </a:lnTo>
                  <a:lnTo>
                    <a:pt x="21" y="23"/>
                  </a:lnTo>
                  <a:lnTo>
                    <a:pt x="17" y="27"/>
                  </a:lnTo>
                  <a:lnTo>
                    <a:pt x="17" y="32"/>
                  </a:lnTo>
                  <a:lnTo>
                    <a:pt x="23" y="27"/>
                  </a:lnTo>
                  <a:lnTo>
                    <a:pt x="19" y="27"/>
                  </a:lnTo>
                  <a:lnTo>
                    <a:pt x="15" y="31"/>
                  </a:lnTo>
                  <a:lnTo>
                    <a:pt x="13" y="32"/>
                  </a:lnTo>
                  <a:lnTo>
                    <a:pt x="13" y="36"/>
                  </a:lnTo>
                  <a:lnTo>
                    <a:pt x="19" y="31"/>
                  </a:lnTo>
                  <a:lnTo>
                    <a:pt x="15" y="31"/>
                  </a:lnTo>
                  <a:lnTo>
                    <a:pt x="11" y="34"/>
                  </a:lnTo>
                  <a:lnTo>
                    <a:pt x="11" y="38"/>
                  </a:lnTo>
                  <a:lnTo>
                    <a:pt x="13" y="34"/>
                  </a:lnTo>
                  <a:lnTo>
                    <a:pt x="9" y="38"/>
                  </a:lnTo>
                  <a:lnTo>
                    <a:pt x="7" y="40"/>
                  </a:lnTo>
                  <a:lnTo>
                    <a:pt x="7" y="44"/>
                  </a:lnTo>
                  <a:lnTo>
                    <a:pt x="9" y="40"/>
                  </a:lnTo>
                  <a:lnTo>
                    <a:pt x="5" y="44"/>
                  </a:lnTo>
                  <a:lnTo>
                    <a:pt x="5" y="48"/>
                  </a:lnTo>
                  <a:lnTo>
                    <a:pt x="7" y="44"/>
                  </a:lnTo>
                  <a:lnTo>
                    <a:pt x="3" y="48"/>
                  </a:lnTo>
                  <a:lnTo>
                    <a:pt x="3" y="52"/>
                  </a:lnTo>
                  <a:lnTo>
                    <a:pt x="9" y="46"/>
                  </a:lnTo>
                  <a:lnTo>
                    <a:pt x="5" y="46"/>
                  </a:lnTo>
                  <a:lnTo>
                    <a:pt x="1" y="50"/>
                  </a:lnTo>
                  <a:lnTo>
                    <a:pt x="1" y="56"/>
                  </a:lnTo>
                  <a:lnTo>
                    <a:pt x="7" y="50"/>
                  </a:lnTo>
                  <a:lnTo>
                    <a:pt x="3" y="50"/>
                  </a:lnTo>
                  <a:lnTo>
                    <a:pt x="0" y="54"/>
                  </a:lnTo>
                  <a:lnTo>
                    <a:pt x="0" y="59"/>
                  </a:lnTo>
                  <a:lnTo>
                    <a:pt x="5" y="54"/>
                  </a:lnTo>
                  <a:lnTo>
                    <a:pt x="11" y="59"/>
                  </a:lnTo>
                  <a:lnTo>
                    <a:pt x="11" y="56"/>
                  </a:lnTo>
                  <a:lnTo>
                    <a:pt x="5" y="61"/>
                  </a:lnTo>
                  <a:lnTo>
                    <a:pt x="7" y="61"/>
                  </a:lnTo>
                  <a:lnTo>
                    <a:pt x="9" y="61"/>
                  </a:lnTo>
                  <a:lnTo>
                    <a:pt x="11" y="61"/>
                  </a:lnTo>
                  <a:lnTo>
                    <a:pt x="11" y="59"/>
                  </a:lnTo>
                  <a:lnTo>
                    <a:pt x="13" y="59"/>
                  </a:lnTo>
                  <a:lnTo>
                    <a:pt x="13" y="57"/>
                  </a:lnTo>
                  <a:lnTo>
                    <a:pt x="13" y="56"/>
                  </a:lnTo>
                  <a:lnTo>
                    <a:pt x="13" y="52"/>
                  </a:lnTo>
                  <a:lnTo>
                    <a:pt x="7" y="57"/>
                  </a:lnTo>
                  <a:lnTo>
                    <a:pt x="9" y="57"/>
                  </a:lnTo>
                  <a:lnTo>
                    <a:pt x="11" y="57"/>
                  </a:lnTo>
                  <a:lnTo>
                    <a:pt x="13" y="57"/>
                  </a:lnTo>
                  <a:lnTo>
                    <a:pt x="13" y="56"/>
                  </a:lnTo>
                  <a:lnTo>
                    <a:pt x="15" y="56"/>
                  </a:lnTo>
                  <a:lnTo>
                    <a:pt x="15" y="54"/>
                  </a:lnTo>
                  <a:lnTo>
                    <a:pt x="15" y="52"/>
                  </a:lnTo>
                  <a:lnTo>
                    <a:pt x="15" y="50"/>
                  </a:lnTo>
                  <a:lnTo>
                    <a:pt x="13" y="54"/>
                  </a:lnTo>
                  <a:lnTo>
                    <a:pt x="15" y="52"/>
                  </a:lnTo>
                  <a:lnTo>
                    <a:pt x="17" y="52"/>
                  </a:lnTo>
                  <a:lnTo>
                    <a:pt x="17" y="50"/>
                  </a:lnTo>
                  <a:lnTo>
                    <a:pt x="17" y="48"/>
                  </a:lnTo>
                  <a:lnTo>
                    <a:pt x="17" y="46"/>
                  </a:lnTo>
                  <a:lnTo>
                    <a:pt x="15" y="50"/>
                  </a:lnTo>
                  <a:lnTo>
                    <a:pt x="17" y="48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19" y="44"/>
                  </a:lnTo>
                  <a:lnTo>
                    <a:pt x="19" y="42"/>
                  </a:lnTo>
                  <a:lnTo>
                    <a:pt x="17" y="46"/>
                  </a:lnTo>
                  <a:lnTo>
                    <a:pt x="21" y="42"/>
                  </a:lnTo>
                  <a:lnTo>
                    <a:pt x="23" y="42"/>
                  </a:lnTo>
                  <a:lnTo>
                    <a:pt x="23" y="40"/>
                  </a:lnTo>
                  <a:lnTo>
                    <a:pt x="23" y="38"/>
                  </a:lnTo>
                  <a:lnTo>
                    <a:pt x="23" y="36"/>
                  </a:lnTo>
                  <a:lnTo>
                    <a:pt x="17" y="42"/>
                  </a:lnTo>
                  <a:lnTo>
                    <a:pt x="19" y="42"/>
                  </a:lnTo>
                  <a:lnTo>
                    <a:pt x="21" y="42"/>
                  </a:lnTo>
                  <a:lnTo>
                    <a:pt x="23" y="42"/>
                  </a:lnTo>
                  <a:lnTo>
                    <a:pt x="23" y="40"/>
                  </a:lnTo>
                  <a:lnTo>
                    <a:pt x="25" y="40"/>
                  </a:lnTo>
                  <a:lnTo>
                    <a:pt x="25" y="38"/>
                  </a:lnTo>
                  <a:lnTo>
                    <a:pt x="25" y="36"/>
                  </a:lnTo>
                  <a:lnTo>
                    <a:pt x="25" y="34"/>
                  </a:lnTo>
                  <a:lnTo>
                    <a:pt x="23" y="38"/>
                  </a:lnTo>
                  <a:lnTo>
                    <a:pt x="25" y="36"/>
                  </a:lnTo>
                  <a:lnTo>
                    <a:pt x="21" y="38"/>
                  </a:lnTo>
                  <a:lnTo>
                    <a:pt x="23" y="38"/>
                  </a:lnTo>
                  <a:lnTo>
                    <a:pt x="25" y="38"/>
                  </a:lnTo>
                  <a:lnTo>
                    <a:pt x="27" y="38"/>
                  </a:lnTo>
                  <a:lnTo>
                    <a:pt x="27" y="36"/>
                  </a:lnTo>
                  <a:lnTo>
                    <a:pt x="28" y="36"/>
                  </a:lnTo>
                  <a:lnTo>
                    <a:pt x="28" y="34"/>
                  </a:lnTo>
                  <a:lnTo>
                    <a:pt x="28" y="32"/>
                  </a:lnTo>
                  <a:lnTo>
                    <a:pt x="28" y="29"/>
                  </a:lnTo>
                  <a:lnTo>
                    <a:pt x="23" y="34"/>
                  </a:lnTo>
                  <a:lnTo>
                    <a:pt x="25" y="34"/>
                  </a:lnTo>
                  <a:lnTo>
                    <a:pt x="27" y="34"/>
                  </a:lnTo>
                  <a:lnTo>
                    <a:pt x="28" y="34"/>
                  </a:lnTo>
                  <a:lnTo>
                    <a:pt x="28" y="32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32" y="29"/>
                  </a:lnTo>
                  <a:lnTo>
                    <a:pt x="32" y="27"/>
                  </a:lnTo>
                  <a:lnTo>
                    <a:pt x="32" y="25"/>
                  </a:lnTo>
                  <a:lnTo>
                    <a:pt x="27" y="31"/>
                  </a:lnTo>
                  <a:lnTo>
                    <a:pt x="28" y="31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32" y="29"/>
                  </a:lnTo>
                  <a:lnTo>
                    <a:pt x="34" y="29"/>
                  </a:lnTo>
                  <a:lnTo>
                    <a:pt x="34" y="27"/>
                  </a:lnTo>
                  <a:lnTo>
                    <a:pt x="34" y="25"/>
                  </a:lnTo>
                  <a:lnTo>
                    <a:pt x="34" y="23"/>
                  </a:lnTo>
                  <a:lnTo>
                    <a:pt x="28" y="29"/>
                  </a:lnTo>
                  <a:lnTo>
                    <a:pt x="30" y="29"/>
                  </a:lnTo>
                  <a:lnTo>
                    <a:pt x="32" y="29"/>
                  </a:lnTo>
                  <a:lnTo>
                    <a:pt x="34" y="29"/>
                  </a:lnTo>
                  <a:lnTo>
                    <a:pt x="34" y="27"/>
                  </a:lnTo>
                  <a:lnTo>
                    <a:pt x="36" y="27"/>
                  </a:lnTo>
                  <a:lnTo>
                    <a:pt x="36" y="25"/>
                  </a:lnTo>
                  <a:lnTo>
                    <a:pt x="36" y="23"/>
                  </a:lnTo>
                  <a:lnTo>
                    <a:pt x="36" y="21"/>
                  </a:lnTo>
                  <a:lnTo>
                    <a:pt x="30" y="27"/>
                  </a:lnTo>
                  <a:lnTo>
                    <a:pt x="32" y="27"/>
                  </a:lnTo>
                  <a:lnTo>
                    <a:pt x="34" y="27"/>
                  </a:lnTo>
                  <a:lnTo>
                    <a:pt x="36" y="27"/>
                  </a:lnTo>
                  <a:lnTo>
                    <a:pt x="36" y="25"/>
                  </a:lnTo>
                  <a:lnTo>
                    <a:pt x="40" y="21"/>
                  </a:lnTo>
                  <a:lnTo>
                    <a:pt x="36" y="23"/>
                  </a:lnTo>
                  <a:lnTo>
                    <a:pt x="38" y="23"/>
                  </a:lnTo>
                  <a:lnTo>
                    <a:pt x="40" y="23"/>
                  </a:lnTo>
                  <a:lnTo>
                    <a:pt x="42" y="23"/>
                  </a:lnTo>
                  <a:lnTo>
                    <a:pt x="42" y="21"/>
                  </a:lnTo>
                  <a:lnTo>
                    <a:pt x="44" y="21"/>
                  </a:lnTo>
                  <a:lnTo>
                    <a:pt x="44" y="19"/>
                  </a:lnTo>
                  <a:lnTo>
                    <a:pt x="44" y="17"/>
                  </a:lnTo>
                  <a:lnTo>
                    <a:pt x="44" y="15"/>
                  </a:lnTo>
                  <a:lnTo>
                    <a:pt x="38" y="21"/>
                  </a:lnTo>
                  <a:lnTo>
                    <a:pt x="40" y="21"/>
                  </a:lnTo>
                  <a:lnTo>
                    <a:pt x="42" y="21"/>
                  </a:lnTo>
                  <a:lnTo>
                    <a:pt x="44" y="21"/>
                  </a:lnTo>
                  <a:lnTo>
                    <a:pt x="44" y="19"/>
                  </a:lnTo>
                  <a:lnTo>
                    <a:pt x="46" y="19"/>
                  </a:lnTo>
                  <a:lnTo>
                    <a:pt x="46" y="17"/>
                  </a:lnTo>
                  <a:lnTo>
                    <a:pt x="46" y="15"/>
                  </a:lnTo>
                  <a:lnTo>
                    <a:pt x="46" y="13"/>
                  </a:lnTo>
                  <a:lnTo>
                    <a:pt x="40" y="19"/>
                  </a:lnTo>
                  <a:lnTo>
                    <a:pt x="42" y="19"/>
                  </a:lnTo>
                  <a:lnTo>
                    <a:pt x="44" y="19"/>
                  </a:lnTo>
                  <a:lnTo>
                    <a:pt x="46" y="19"/>
                  </a:lnTo>
                  <a:lnTo>
                    <a:pt x="46" y="17"/>
                  </a:lnTo>
                  <a:lnTo>
                    <a:pt x="48" y="15"/>
                  </a:lnTo>
                  <a:lnTo>
                    <a:pt x="44" y="17"/>
                  </a:lnTo>
                  <a:lnTo>
                    <a:pt x="46" y="17"/>
                  </a:lnTo>
                  <a:lnTo>
                    <a:pt x="48" y="17"/>
                  </a:lnTo>
                  <a:lnTo>
                    <a:pt x="50" y="17"/>
                  </a:lnTo>
                  <a:lnTo>
                    <a:pt x="50" y="15"/>
                  </a:lnTo>
                  <a:lnTo>
                    <a:pt x="52" y="15"/>
                  </a:lnTo>
                  <a:lnTo>
                    <a:pt x="52" y="13"/>
                  </a:lnTo>
                  <a:lnTo>
                    <a:pt x="52" y="11"/>
                  </a:lnTo>
                  <a:lnTo>
                    <a:pt x="52" y="9"/>
                  </a:lnTo>
                  <a:lnTo>
                    <a:pt x="46" y="15"/>
                  </a:lnTo>
                  <a:lnTo>
                    <a:pt x="50" y="15"/>
                  </a:lnTo>
                  <a:lnTo>
                    <a:pt x="52" y="15"/>
                  </a:lnTo>
                  <a:lnTo>
                    <a:pt x="53" y="15"/>
                  </a:lnTo>
                  <a:lnTo>
                    <a:pt x="53" y="13"/>
                  </a:lnTo>
                  <a:lnTo>
                    <a:pt x="55" y="13"/>
                  </a:lnTo>
                  <a:lnTo>
                    <a:pt x="55" y="11"/>
                  </a:lnTo>
                  <a:lnTo>
                    <a:pt x="55" y="9"/>
                  </a:lnTo>
                  <a:lnTo>
                    <a:pt x="55" y="7"/>
                  </a:lnTo>
                  <a:lnTo>
                    <a:pt x="50" y="13"/>
                  </a:lnTo>
                  <a:lnTo>
                    <a:pt x="59" y="13"/>
                  </a:lnTo>
                  <a:lnTo>
                    <a:pt x="61" y="13"/>
                  </a:lnTo>
                  <a:lnTo>
                    <a:pt x="63" y="13"/>
                  </a:lnTo>
                  <a:lnTo>
                    <a:pt x="63" y="11"/>
                  </a:lnTo>
                  <a:lnTo>
                    <a:pt x="65" y="11"/>
                  </a:lnTo>
                  <a:lnTo>
                    <a:pt x="65" y="9"/>
                  </a:lnTo>
                  <a:lnTo>
                    <a:pt x="65" y="7"/>
                  </a:lnTo>
                  <a:lnTo>
                    <a:pt x="65" y="5"/>
                  </a:lnTo>
                  <a:lnTo>
                    <a:pt x="55" y="9"/>
                  </a:lnTo>
                  <a:lnTo>
                    <a:pt x="57" y="11"/>
                  </a:lnTo>
                  <a:lnTo>
                    <a:pt x="59" y="13"/>
                  </a:lnTo>
                  <a:lnTo>
                    <a:pt x="61" y="13"/>
                  </a:lnTo>
                  <a:lnTo>
                    <a:pt x="67" y="13"/>
                  </a:lnTo>
                  <a:lnTo>
                    <a:pt x="63" y="11"/>
                  </a:lnTo>
                  <a:lnTo>
                    <a:pt x="65" y="13"/>
                  </a:lnTo>
                  <a:lnTo>
                    <a:pt x="67" y="15"/>
                  </a:lnTo>
                  <a:lnTo>
                    <a:pt x="69" y="15"/>
                  </a:lnTo>
                  <a:lnTo>
                    <a:pt x="73" y="15"/>
                  </a:lnTo>
                  <a:lnTo>
                    <a:pt x="67" y="9"/>
                  </a:lnTo>
                  <a:lnTo>
                    <a:pt x="67" y="11"/>
                  </a:lnTo>
                  <a:lnTo>
                    <a:pt x="67" y="13"/>
                  </a:lnTo>
                  <a:lnTo>
                    <a:pt x="67" y="15"/>
                  </a:lnTo>
                  <a:lnTo>
                    <a:pt x="69" y="15"/>
                  </a:lnTo>
                  <a:lnTo>
                    <a:pt x="71" y="17"/>
                  </a:lnTo>
                  <a:lnTo>
                    <a:pt x="73" y="17"/>
                  </a:lnTo>
                  <a:lnTo>
                    <a:pt x="75" y="17"/>
                  </a:lnTo>
                  <a:lnTo>
                    <a:pt x="71" y="15"/>
                  </a:lnTo>
                  <a:lnTo>
                    <a:pt x="73" y="17"/>
                  </a:lnTo>
                  <a:lnTo>
                    <a:pt x="75" y="19"/>
                  </a:lnTo>
                  <a:lnTo>
                    <a:pt x="77" y="19"/>
                  </a:lnTo>
                  <a:lnTo>
                    <a:pt x="78" y="19"/>
                  </a:lnTo>
                  <a:lnTo>
                    <a:pt x="73" y="13"/>
                  </a:lnTo>
                  <a:lnTo>
                    <a:pt x="73" y="15"/>
                  </a:lnTo>
                  <a:lnTo>
                    <a:pt x="73" y="17"/>
                  </a:lnTo>
                  <a:lnTo>
                    <a:pt x="73" y="19"/>
                  </a:lnTo>
                  <a:lnTo>
                    <a:pt x="75" y="19"/>
                  </a:lnTo>
                  <a:lnTo>
                    <a:pt x="77" y="21"/>
                  </a:lnTo>
                  <a:lnTo>
                    <a:pt x="78" y="21"/>
                  </a:lnTo>
                  <a:lnTo>
                    <a:pt x="80" y="21"/>
                  </a:lnTo>
                  <a:lnTo>
                    <a:pt x="75" y="15"/>
                  </a:lnTo>
                  <a:lnTo>
                    <a:pt x="75" y="17"/>
                  </a:lnTo>
                  <a:lnTo>
                    <a:pt x="75" y="19"/>
                  </a:lnTo>
                  <a:lnTo>
                    <a:pt x="75" y="21"/>
                  </a:lnTo>
                  <a:lnTo>
                    <a:pt x="77" y="21"/>
                  </a:lnTo>
                  <a:lnTo>
                    <a:pt x="78" y="23"/>
                  </a:lnTo>
                  <a:lnTo>
                    <a:pt x="80" y="23"/>
                  </a:lnTo>
                  <a:lnTo>
                    <a:pt x="82" y="23"/>
                  </a:lnTo>
                  <a:lnTo>
                    <a:pt x="78" y="21"/>
                  </a:lnTo>
                  <a:lnTo>
                    <a:pt x="80" y="23"/>
                  </a:lnTo>
                  <a:lnTo>
                    <a:pt x="78" y="19"/>
                  </a:lnTo>
                  <a:lnTo>
                    <a:pt x="78" y="21"/>
                  </a:lnTo>
                  <a:lnTo>
                    <a:pt x="78" y="23"/>
                  </a:lnTo>
                  <a:lnTo>
                    <a:pt x="78" y="25"/>
                  </a:lnTo>
                  <a:lnTo>
                    <a:pt x="80" y="25"/>
                  </a:lnTo>
                  <a:lnTo>
                    <a:pt x="82" y="27"/>
                  </a:lnTo>
                  <a:lnTo>
                    <a:pt x="84" y="27"/>
                  </a:lnTo>
                  <a:lnTo>
                    <a:pt x="86" y="27"/>
                  </a:lnTo>
                  <a:lnTo>
                    <a:pt x="82" y="25"/>
                  </a:lnTo>
                  <a:lnTo>
                    <a:pt x="84" y="27"/>
                  </a:lnTo>
                  <a:lnTo>
                    <a:pt x="82" y="23"/>
                  </a:lnTo>
                  <a:lnTo>
                    <a:pt x="82" y="25"/>
                  </a:lnTo>
                  <a:lnTo>
                    <a:pt x="82" y="27"/>
                  </a:lnTo>
                  <a:lnTo>
                    <a:pt x="82" y="29"/>
                  </a:lnTo>
                  <a:lnTo>
                    <a:pt x="84" y="29"/>
                  </a:lnTo>
                  <a:lnTo>
                    <a:pt x="86" y="31"/>
                  </a:lnTo>
                  <a:lnTo>
                    <a:pt x="88" y="31"/>
                  </a:lnTo>
                  <a:lnTo>
                    <a:pt x="90" y="31"/>
                  </a:lnTo>
                  <a:lnTo>
                    <a:pt x="84" y="25"/>
                  </a:lnTo>
                  <a:lnTo>
                    <a:pt x="84" y="27"/>
                  </a:lnTo>
                  <a:lnTo>
                    <a:pt x="84" y="29"/>
                  </a:lnTo>
                  <a:lnTo>
                    <a:pt x="84" y="31"/>
                  </a:lnTo>
                  <a:lnTo>
                    <a:pt x="86" y="31"/>
                  </a:lnTo>
                  <a:lnTo>
                    <a:pt x="90" y="34"/>
                  </a:lnTo>
                  <a:lnTo>
                    <a:pt x="88" y="31"/>
                  </a:lnTo>
                  <a:lnTo>
                    <a:pt x="88" y="32"/>
                  </a:lnTo>
                  <a:lnTo>
                    <a:pt x="88" y="34"/>
                  </a:lnTo>
                  <a:lnTo>
                    <a:pt x="88" y="36"/>
                  </a:lnTo>
                  <a:lnTo>
                    <a:pt x="90" y="36"/>
                  </a:lnTo>
                  <a:lnTo>
                    <a:pt x="92" y="38"/>
                  </a:lnTo>
                  <a:lnTo>
                    <a:pt x="94" y="38"/>
                  </a:lnTo>
                  <a:lnTo>
                    <a:pt x="96" y="38"/>
                  </a:lnTo>
                  <a:lnTo>
                    <a:pt x="90" y="32"/>
                  </a:lnTo>
                  <a:lnTo>
                    <a:pt x="90" y="34"/>
                  </a:lnTo>
                  <a:lnTo>
                    <a:pt x="90" y="36"/>
                  </a:lnTo>
                  <a:lnTo>
                    <a:pt x="90" y="38"/>
                  </a:lnTo>
                  <a:lnTo>
                    <a:pt x="92" y="38"/>
                  </a:lnTo>
                  <a:lnTo>
                    <a:pt x="94" y="40"/>
                  </a:lnTo>
                  <a:lnTo>
                    <a:pt x="92" y="3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92" y="42"/>
                  </a:lnTo>
                  <a:lnTo>
                    <a:pt x="94" y="42"/>
                  </a:lnTo>
                  <a:lnTo>
                    <a:pt x="96" y="44"/>
                  </a:lnTo>
                  <a:lnTo>
                    <a:pt x="98" y="44"/>
                  </a:lnTo>
                  <a:lnTo>
                    <a:pt x="100" y="44"/>
                  </a:lnTo>
                  <a:lnTo>
                    <a:pt x="94" y="38"/>
                  </a:lnTo>
                  <a:lnTo>
                    <a:pt x="94" y="42"/>
                  </a:lnTo>
                  <a:lnTo>
                    <a:pt x="94" y="44"/>
                  </a:lnTo>
                  <a:lnTo>
                    <a:pt x="94" y="46"/>
                  </a:lnTo>
                  <a:lnTo>
                    <a:pt x="96" y="46"/>
                  </a:lnTo>
                  <a:lnTo>
                    <a:pt x="98" y="48"/>
                  </a:lnTo>
                  <a:lnTo>
                    <a:pt x="100" y="48"/>
                  </a:lnTo>
                  <a:lnTo>
                    <a:pt x="102" y="48"/>
                  </a:lnTo>
                  <a:lnTo>
                    <a:pt x="96" y="42"/>
                  </a:lnTo>
                  <a:lnTo>
                    <a:pt x="96" y="46"/>
                  </a:lnTo>
                  <a:lnTo>
                    <a:pt x="96" y="48"/>
                  </a:lnTo>
                  <a:lnTo>
                    <a:pt x="96" y="50"/>
                  </a:lnTo>
                  <a:lnTo>
                    <a:pt x="98" y="50"/>
                  </a:lnTo>
                  <a:lnTo>
                    <a:pt x="100" y="52"/>
                  </a:lnTo>
                  <a:lnTo>
                    <a:pt x="102" y="52"/>
                  </a:lnTo>
                  <a:lnTo>
                    <a:pt x="104" y="52"/>
                  </a:lnTo>
                  <a:lnTo>
                    <a:pt x="98" y="46"/>
                  </a:lnTo>
                  <a:lnTo>
                    <a:pt x="98" y="50"/>
                  </a:lnTo>
                  <a:lnTo>
                    <a:pt x="98" y="52"/>
                  </a:lnTo>
                  <a:lnTo>
                    <a:pt x="98" y="54"/>
                  </a:lnTo>
                  <a:lnTo>
                    <a:pt x="100" y="54"/>
                  </a:lnTo>
                  <a:lnTo>
                    <a:pt x="104" y="57"/>
                  </a:lnTo>
                  <a:lnTo>
                    <a:pt x="102" y="54"/>
                  </a:lnTo>
                  <a:lnTo>
                    <a:pt x="102" y="57"/>
                  </a:lnTo>
                  <a:lnTo>
                    <a:pt x="102" y="59"/>
                  </a:lnTo>
                  <a:lnTo>
                    <a:pt x="102" y="61"/>
                  </a:lnTo>
                  <a:lnTo>
                    <a:pt x="104" y="61"/>
                  </a:lnTo>
                  <a:lnTo>
                    <a:pt x="105" y="63"/>
                  </a:lnTo>
                  <a:lnTo>
                    <a:pt x="107" y="63"/>
                  </a:lnTo>
                  <a:lnTo>
                    <a:pt x="109" y="63"/>
                  </a:lnTo>
                  <a:lnTo>
                    <a:pt x="104" y="57"/>
                  </a:lnTo>
                  <a:lnTo>
                    <a:pt x="104" y="61"/>
                  </a:lnTo>
                  <a:lnTo>
                    <a:pt x="104" y="63"/>
                  </a:lnTo>
                  <a:lnTo>
                    <a:pt x="104" y="65"/>
                  </a:lnTo>
                  <a:lnTo>
                    <a:pt x="105" y="65"/>
                  </a:lnTo>
                  <a:lnTo>
                    <a:pt x="107" y="67"/>
                  </a:lnTo>
                  <a:lnTo>
                    <a:pt x="105" y="63"/>
                  </a:lnTo>
                  <a:lnTo>
                    <a:pt x="105" y="65"/>
                  </a:lnTo>
                  <a:lnTo>
                    <a:pt x="105" y="67"/>
                  </a:lnTo>
                  <a:lnTo>
                    <a:pt x="105" y="69"/>
                  </a:lnTo>
                  <a:lnTo>
                    <a:pt x="107" y="69"/>
                  </a:lnTo>
                  <a:lnTo>
                    <a:pt x="109" y="71"/>
                  </a:lnTo>
                  <a:lnTo>
                    <a:pt x="107" y="67"/>
                  </a:lnTo>
                  <a:lnTo>
                    <a:pt x="107" y="71"/>
                  </a:lnTo>
                  <a:lnTo>
                    <a:pt x="107" y="73"/>
                  </a:lnTo>
                  <a:lnTo>
                    <a:pt x="107" y="75"/>
                  </a:lnTo>
                  <a:lnTo>
                    <a:pt x="109" y="75"/>
                  </a:lnTo>
                  <a:lnTo>
                    <a:pt x="111" y="77"/>
                  </a:lnTo>
                  <a:lnTo>
                    <a:pt x="109" y="73"/>
                  </a:lnTo>
                  <a:lnTo>
                    <a:pt x="109" y="75"/>
                  </a:lnTo>
                  <a:lnTo>
                    <a:pt x="109" y="77"/>
                  </a:lnTo>
                  <a:lnTo>
                    <a:pt x="109" y="79"/>
                  </a:lnTo>
                  <a:lnTo>
                    <a:pt x="111" y="79"/>
                  </a:lnTo>
                  <a:lnTo>
                    <a:pt x="113" y="81"/>
                  </a:lnTo>
                  <a:lnTo>
                    <a:pt x="111" y="77"/>
                  </a:lnTo>
                  <a:lnTo>
                    <a:pt x="111" y="81"/>
                  </a:lnTo>
                  <a:lnTo>
                    <a:pt x="111" y="82"/>
                  </a:lnTo>
                  <a:lnTo>
                    <a:pt x="111" y="84"/>
                  </a:lnTo>
                  <a:lnTo>
                    <a:pt x="113" y="84"/>
                  </a:lnTo>
                  <a:lnTo>
                    <a:pt x="115" y="86"/>
                  </a:lnTo>
                  <a:lnTo>
                    <a:pt x="113" y="82"/>
                  </a:lnTo>
                  <a:lnTo>
                    <a:pt x="113" y="84"/>
                  </a:lnTo>
                  <a:lnTo>
                    <a:pt x="113" y="86"/>
                  </a:lnTo>
                  <a:lnTo>
                    <a:pt x="113" y="88"/>
                  </a:lnTo>
                  <a:lnTo>
                    <a:pt x="115" y="88"/>
                  </a:lnTo>
                  <a:lnTo>
                    <a:pt x="117" y="90"/>
                  </a:lnTo>
                  <a:lnTo>
                    <a:pt x="115" y="86"/>
                  </a:lnTo>
                  <a:lnTo>
                    <a:pt x="115" y="88"/>
                  </a:lnTo>
                  <a:lnTo>
                    <a:pt x="115" y="90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9" y="94"/>
                  </a:lnTo>
                  <a:lnTo>
                    <a:pt x="117" y="90"/>
                  </a:lnTo>
                  <a:lnTo>
                    <a:pt x="117" y="94"/>
                  </a:lnTo>
                  <a:lnTo>
                    <a:pt x="117" y="96"/>
                  </a:lnTo>
                  <a:lnTo>
                    <a:pt x="117" y="98"/>
                  </a:lnTo>
                  <a:lnTo>
                    <a:pt x="119" y="98"/>
                  </a:lnTo>
                  <a:lnTo>
                    <a:pt x="121" y="100"/>
                  </a:lnTo>
                  <a:lnTo>
                    <a:pt x="119" y="96"/>
                  </a:lnTo>
                  <a:lnTo>
                    <a:pt x="119" y="98"/>
                  </a:lnTo>
                  <a:lnTo>
                    <a:pt x="119" y="100"/>
                  </a:lnTo>
                  <a:lnTo>
                    <a:pt x="119" y="102"/>
                  </a:lnTo>
                  <a:lnTo>
                    <a:pt x="121" y="102"/>
                  </a:lnTo>
                  <a:lnTo>
                    <a:pt x="123" y="104"/>
                  </a:lnTo>
                  <a:lnTo>
                    <a:pt x="121" y="100"/>
                  </a:lnTo>
                  <a:lnTo>
                    <a:pt x="121" y="104"/>
                  </a:lnTo>
                  <a:lnTo>
                    <a:pt x="121" y="106"/>
                  </a:lnTo>
                  <a:lnTo>
                    <a:pt x="121" y="107"/>
                  </a:lnTo>
                  <a:lnTo>
                    <a:pt x="123" y="107"/>
                  </a:lnTo>
                  <a:lnTo>
                    <a:pt x="125" y="109"/>
                  </a:lnTo>
                  <a:lnTo>
                    <a:pt x="123" y="106"/>
                  </a:lnTo>
                  <a:lnTo>
                    <a:pt x="123" y="109"/>
                  </a:lnTo>
                  <a:lnTo>
                    <a:pt x="123" y="111"/>
                  </a:lnTo>
                  <a:lnTo>
                    <a:pt x="123" y="113"/>
                  </a:lnTo>
                  <a:lnTo>
                    <a:pt x="125" y="113"/>
                  </a:lnTo>
                  <a:lnTo>
                    <a:pt x="127" y="115"/>
                  </a:lnTo>
                  <a:lnTo>
                    <a:pt x="125" y="111"/>
                  </a:lnTo>
                  <a:lnTo>
                    <a:pt x="125" y="113"/>
                  </a:lnTo>
                  <a:lnTo>
                    <a:pt x="125" y="115"/>
                  </a:lnTo>
                  <a:lnTo>
                    <a:pt x="125" y="117"/>
                  </a:lnTo>
                  <a:lnTo>
                    <a:pt x="136" y="11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90" name="Freeform 450"/>
            <p:cNvSpPr>
              <a:spLocks/>
            </p:cNvSpPr>
            <p:nvPr/>
          </p:nvSpPr>
          <p:spPr bwMode="auto">
            <a:xfrm>
              <a:off x="2372" y="3026"/>
              <a:ext cx="0" cy="78"/>
            </a:xfrm>
            <a:custGeom>
              <a:avLst/>
              <a:gdLst>
                <a:gd name="T0" fmla="*/ 87 w 104"/>
                <a:gd name="T1" fmla="*/ 7 h 223"/>
                <a:gd name="T2" fmla="*/ 77 w 104"/>
                <a:gd name="T3" fmla="*/ 18 h 223"/>
                <a:gd name="T4" fmla="*/ 79 w 104"/>
                <a:gd name="T5" fmla="*/ 26 h 223"/>
                <a:gd name="T6" fmla="*/ 67 w 104"/>
                <a:gd name="T7" fmla="*/ 40 h 223"/>
                <a:gd name="T8" fmla="*/ 65 w 104"/>
                <a:gd name="T9" fmla="*/ 51 h 223"/>
                <a:gd name="T10" fmla="*/ 60 w 104"/>
                <a:gd name="T11" fmla="*/ 69 h 223"/>
                <a:gd name="T12" fmla="*/ 54 w 104"/>
                <a:gd name="T13" fmla="*/ 78 h 223"/>
                <a:gd name="T14" fmla="*/ 52 w 104"/>
                <a:gd name="T15" fmla="*/ 88 h 223"/>
                <a:gd name="T16" fmla="*/ 46 w 104"/>
                <a:gd name="T17" fmla="*/ 99 h 223"/>
                <a:gd name="T18" fmla="*/ 40 w 104"/>
                <a:gd name="T19" fmla="*/ 111 h 223"/>
                <a:gd name="T20" fmla="*/ 37 w 104"/>
                <a:gd name="T21" fmla="*/ 124 h 223"/>
                <a:gd name="T22" fmla="*/ 29 w 104"/>
                <a:gd name="T23" fmla="*/ 140 h 223"/>
                <a:gd name="T24" fmla="*/ 27 w 104"/>
                <a:gd name="T25" fmla="*/ 144 h 223"/>
                <a:gd name="T26" fmla="*/ 21 w 104"/>
                <a:gd name="T27" fmla="*/ 157 h 223"/>
                <a:gd name="T28" fmla="*/ 15 w 104"/>
                <a:gd name="T29" fmla="*/ 167 h 223"/>
                <a:gd name="T30" fmla="*/ 10 w 104"/>
                <a:gd name="T31" fmla="*/ 184 h 223"/>
                <a:gd name="T32" fmla="*/ 8 w 104"/>
                <a:gd name="T33" fmla="*/ 188 h 223"/>
                <a:gd name="T34" fmla="*/ 0 w 104"/>
                <a:gd name="T35" fmla="*/ 205 h 223"/>
                <a:gd name="T36" fmla="*/ 12 w 104"/>
                <a:gd name="T37" fmla="*/ 201 h 223"/>
                <a:gd name="T38" fmla="*/ 12 w 104"/>
                <a:gd name="T39" fmla="*/ 201 h 223"/>
                <a:gd name="T40" fmla="*/ 13 w 104"/>
                <a:gd name="T41" fmla="*/ 198 h 223"/>
                <a:gd name="T42" fmla="*/ 14 w 104"/>
                <a:gd name="T43" fmla="*/ 195 h 223"/>
                <a:gd name="T44" fmla="*/ 19 w 104"/>
                <a:gd name="T45" fmla="*/ 188 h 223"/>
                <a:gd name="T46" fmla="*/ 21 w 104"/>
                <a:gd name="T47" fmla="*/ 176 h 223"/>
                <a:gd name="T48" fmla="*/ 23 w 104"/>
                <a:gd name="T49" fmla="*/ 172 h 223"/>
                <a:gd name="T50" fmla="*/ 27 w 104"/>
                <a:gd name="T51" fmla="*/ 171 h 223"/>
                <a:gd name="T52" fmla="*/ 29 w 104"/>
                <a:gd name="T53" fmla="*/ 162 h 223"/>
                <a:gd name="T54" fmla="*/ 33 w 104"/>
                <a:gd name="T55" fmla="*/ 160 h 223"/>
                <a:gd name="T56" fmla="*/ 35 w 104"/>
                <a:gd name="T57" fmla="*/ 149 h 223"/>
                <a:gd name="T58" fmla="*/ 37 w 104"/>
                <a:gd name="T59" fmla="*/ 146 h 223"/>
                <a:gd name="T60" fmla="*/ 38 w 104"/>
                <a:gd name="T61" fmla="*/ 142 h 223"/>
                <a:gd name="T62" fmla="*/ 38 w 104"/>
                <a:gd name="T63" fmla="*/ 142 h 223"/>
                <a:gd name="T64" fmla="*/ 42 w 104"/>
                <a:gd name="T65" fmla="*/ 134 h 223"/>
                <a:gd name="T66" fmla="*/ 44 w 104"/>
                <a:gd name="T67" fmla="*/ 125 h 223"/>
                <a:gd name="T68" fmla="*/ 48 w 104"/>
                <a:gd name="T69" fmla="*/ 124 h 223"/>
                <a:gd name="T70" fmla="*/ 50 w 104"/>
                <a:gd name="T71" fmla="*/ 113 h 223"/>
                <a:gd name="T72" fmla="*/ 54 w 104"/>
                <a:gd name="T73" fmla="*/ 111 h 223"/>
                <a:gd name="T74" fmla="*/ 56 w 104"/>
                <a:gd name="T75" fmla="*/ 101 h 223"/>
                <a:gd name="T76" fmla="*/ 60 w 104"/>
                <a:gd name="T77" fmla="*/ 98 h 223"/>
                <a:gd name="T78" fmla="*/ 61 w 104"/>
                <a:gd name="T79" fmla="*/ 89 h 223"/>
                <a:gd name="T80" fmla="*/ 61 w 104"/>
                <a:gd name="T81" fmla="*/ 89 h 223"/>
                <a:gd name="T82" fmla="*/ 63 w 104"/>
                <a:gd name="T83" fmla="*/ 86 h 223"/>
                <a:gd name="T84" fmla="*/ 67 w 104"/>
                <a:gd name="T85" fmla="*/ 78 h 223"/>
                <a:gd name="T86" fmla="*/ 69 w 104"/>
                <a:gd name="T87" fmla="*/ 65 h 223"/>
                <a:gd name="T88" fmla="*/ 71 w 104"/>
                <a:gd name="T89" fmla="*/ 61 h 223"/>
                <a:gd name="T90" fmla="*/ 75 w 104"/>
                <a:gd name="T91" fmla="*/ 57 h 223"/>
                <a:gd name="T92" fmla="*/ 77 w 104"/>
                <a:gd name="T93" fmla="*/ 54 h 223"/>
                <a:gd name="T94" fmla="*/ 79 w 104"/>
                <a:gd name="T95" fmla="*/ 42 h 223"/>
                <a:gd name="T96" fmla="*/ 81 w 104"/>
                <a:gd name="T97" fmla="*/ 38 h 223"/>
                <a:gd name="T98" fmla="*/ 81 w 104"/>
                <a:gd name="T99" fmla="*/ 38 h 223"/>
                <a:gd name="T100" fmla="*/ 86 w 104"/>
                <a:gd name="T101" fmla="*/ 30 h 223"/>
                <a:gd name="T102" fmla="*/ 87 w 104"/>
                <a:gd name="T103" fmla="*/ 28 h 223"/>
                <a:gd name="T104" fmla="*/ 88 w 104"/>
                <a:gd name="T105" fmla="*/ 23 h 223"/>
                <a:gd name="T106" fmla="*/ 90 w 104"/>
                <a:gd name="T107" fmla="*/ 13 h 223"/>
                <a:gd name="T108" fmla="*/ 92 w 104"/>
                <a:gd name="T109" fmla="*/ 9 h 223"/>
                <a:gd name="T110" fmla="*/ 94 w 104"/>
                <a:gd name="T111" fmla="*/ 5 h 223"/>
                <a:gd name="T112" fmla="*/ 90 w 104"/>
                <a:gd name="T113" fmla="*/ 0 h 2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04" h="223">
                  <a:moveTo>
                    <a:pt x="98" y="0"/>
                  </a:moveTo>
                  <a:lnTo>
                    <a:pt x="94" y="0"/>
                  </a:lnTo>
                  <a:lnTo>
                    <a:pt x="91" y="3"/>
                  </a:lnTo>
                  <a:lnTo>
                    <a:pt x="91" y="9"/>
                  </a:lnTo>
                  <a:lnTo>
                    <a:pt x="96" y="3"/>
                  </a:lnTo>
                  <a:lnTo>
                    <a:pt x="93" y="3"/>
                  </a:lnTo>
                  <a:lnTo>
                    <a:pt x="89" y="7"/>
                  </a:lnTo>
                  <a:lnTo>
                    <a:pt x="89" y="13"/>
                  </a:lnTo>
                  <a:lnTo>
                    <a:pt x="94" y="7"/>
                  </a:lnTo>
                  <a:lnTo>
                    <a:pt x="91" y="7"/>
                  </a:lnTo>
                  <a:lnTo>
                    <a:pt x="87" y="11"/>
                  </a:lnTo>
                  <a:lnTo>
                    <a:pt x="87" y="17"/>
                  </a:lnTo>
                  <a:lnTo>
                    <a:pt x="89" y="13"/>
                  </a:lnTo>
                  <a:lnTo>
                    <a:pt x="85" y="17"/>
                  </a:lnTo>
                  <a:lnTo>
                    <a:pt x="85" y="21"/>
                  </a:lnTo>
                  <a:lnTo>
                    <a:pt x="91" y="15"/>
                  </a:lnTo>
                  <a:lnTo>
                    <a:pt x="87" y="15"/>
                  </a:lnTo>
                  <a:lnTo>
                    <a:pt x="83" y="19"/>
                  </a:lnTo>
                  <a:lnTo>
                    <a:pt x="83" y="27"/>
                  </a:lnTo>
                  <a:lnTo>
                    <a:pt x="89" y="21"/>
                  </a:lnTo>
                  <a:lnTo>
                    <a:pt x="85" y="21"/>
                  </a:lnTo>
                  <a:lnTo>
                    <a:pt x="81" y="25"/>
                  </a:lnTo>
                  <a:lnTo>
                    <a:pt x="81" y="28"/>
                  </a:lnTo>
                  <a:lnTo>
                    <a:pt x="83" y="25"/>
                  </a:lnTo>
                  <a:lnTo>
                    <a:pt x="79" y="28"/>
                  </a:lnTo>
                  <a:lnTo>
                    <a:pt x="79" y="34"/>
                  </a:lnTo>
                  <a:lnTo>
                    <a:pt x="85" y="28"/>
                  </a:lnTo>
                  <a:lnTo>
                    <a:pt x="81" y="28"/>
                  </a:lnTo>
                  <a:lnTo>
                    <a:pt x="77" y="32"/>
                  </a:lnTo>
                  <a:lnTo>
                    <a:pt x="77" y="38"/>
                  </a:lnTo>
                  <a:lnTo>
                    <a:pt x="79" y="34"/>
                  </a:lnTo>
                  <a:lnTo>
                    <a:pt x="75" y="38"/>
                  </a:lnTo>
                  <a:lnTo>
                    <a:pt x="75" y="44"/>
                  </a:lnTo>
                  <a:lnTo>
                    <a:pt x="81" y="38"/>
                  </a:lnTo>
                  <a:lnTo>
                    <a:pt x="77" y="38"/>
                  </a:lnTo>
                  <a:lnTo>
                    <a:pt x="73" y="42"/>
                  </a:lnTo>
                  <a:lnTo>
                    <a:pt x="73" y="48"/>
                  </a:lnTo>
                  <a:lnTo>
                    <a:pt x="75" y="44"/>
                  </a:lnTo>
                  <a:lnTo>
                    <a:pt x="71" y="48"/>
                  </a:lnTo>
                  <a:lnTo>
                    <a:pt x="71" y="53"/>
                  </a:lnTo>
                  <a:lnTo>
                    <a:pt x="77" y="48"/>
                  </a:lnTo>
                  <a:lnTo>
                    <a:pt x="73" y="48"/>
                  </a:lnTo>
                  <a:lnTo>
                    <a:pt x="69" y="52"/>
                  </a:lnTo>
                  <a:lnTo>
                    <a:pt x="69" y="57"/>
                  </a:lnTo>
                  <a:lnTo>
                    <a:pt x="71" y="53"/>
                  </a:lnTo>
                  <a:lnTo>
                    <a:pt x="68" y="57"/>
                  </a:lnTo>
                  <a:lnTo>
                    <a:pt x="68" y="63"/>
                  </a:lnTo>
                  <a:lnTo>
                    <a:pt x="69" y="59"/>
                  </a:lnTo>
                  <a:lnTo>
                    <a:pt x="66" y="63"/>
                  </a:lnTo>
                  <a:lnTo>
                    <a:pt x="66" y="69"/>
                  </a:lnTo>
                  <a:lnTo>
                    <a:pt x="71" y="63"/>
                  </a:lnTo>
                  <a:lnTo>
                    <a:pt x="68" y="63"/>
                  </a:lnTo>
                  <a:lnTo>
                    <a:pt x="64" y="67"/>
                  </a:lnTo>
                  <a:lnTo>
                    <a:pt x="64" y="73"/>
                  </a:lnTo>
                  <a:lnTo>
                    <a:pt x="66" y="69"/>
                  </a:lnTo>
                  <a:lnTo>
                    <a:pt x="62" y="73"/>
                  </a:lnTo>
                  <a:lnTo>
                    <a:pt x="62" y="79"/>
                  </a:lnTo>
                  <a:lnTo>
                    <a:pt x="64" y="75"/>
                  </a:lnTo>
                  <a:lnTo>
                    <a:pt x="60" y="79"/>
                  </a:lnTo>
                  <a:lnTo>
                    <a:pt x="60" y="84"/>
                  </a:lnTo>
                  <a:lnTo>
                    <a:pt x="66" y="79"/>
                  </a:lnTo>
                  <a:lnTo>
                    <a:pt x="62" y="79"/>
                  </a:lnTo>
                  <a:lnTo>
                    <a:pt x="58" y="82"/>
                  </a:lnTo>
                  <a:lnTo>
                    <a:pt x="58" y="88"/>
                  </a:lnTo>
                  <a:lnTo>
                    <a:pt x="64" y="82"/>
                  </a:lnTo>
                  <a:lnTo>
                    <a:pt x="60" y="82"/>
                  </a:lnTo>
                  <a:lnTo>
                    <a:pt x="56" y="86"/>
                  </a:lnTo>
                  <a:lnTo>
                    <a:pt x="56" y="92"/>
                  </a:lnTo>
                  <a:lnTo>
                    <a:pt x="58" y="88"/>
                  </a:lnTo>
                  <a:lnTo>
                    <a:pt x="54" y="92"/>
                  </a:lnTo>
                  <a:lnTo>
                    <a:pt x="54" y="96"/>
                  </a:lnTo>
                  <a:lnTo>
                    <a:pt x="56" y="92"/>
                  </a:lnTo>
                  <a:lnTo>
                    <a:pt x="52" y="96"/>
                  </a:lnTo>
                  <a:lnTo>
                    <a:pt x="52" y="100"/>
                  </a:lnTo>
                  <a:lnTo>
                    <a:pt x="54" y="96"/>
                  </a:lnTo>
                  <a:lnTo>
                    <a:pt x="50" y="100"/>
                  </a:lnTo>
                  <a:lnTo>
                    <a:pt x="50" y="105"/>
                  </a:lnTo>
                  <a:lnTo>
                    <a:pt x="52" y="102"/>
                  </a:lnTo>
                  <a:lnTo>
                    <a:pt x="48" y="105"/>
                  </a:lnTo>
                  <a:lnTo>
                    <a:pt x="48" y="109"/>
                  </a:lnTo>
                  <a:lnTo>
                    <a:pt x="50" y="105"/>
                  </a:lnTo>
                  <a:lnTo>
                    <a:pt x="46" y="109"/>
                  </a:lnTo>
                  <a:lnTo>
                    <a:pt x="46" y="113"/>
                  </a:lnTo>
                  <a:lnTo>
                    <a:pt x="48" y="109"/>
                  </a:lnTo>
                  <a:lnTo>
                    <a:pt x="44" y="113"/>
                  </a:lnTo>
                  <a:lnTo>
                    <a:pt x="44" y="117"/>
                  </a:lnTo>
                  <a:lnTo>
                    <a:pt x="46" y="113"/>
                  </a:lnTo>
                  <a:lnTo>
                    <a:pt x="43" y="117"/>
                  </a:lnTo>
                  <a:lnTo>
                    <a:pt x="43" y="121"/>
                  </a:lnTo>
                  <a:lnTo>
                    <a:pt x="44" y="117"/>
                  </a:lnTo>
                  <a:lnTo>
                    <a:pt x="41" y="121"/>
                  </a:lnTo>
                  <a:lnTo>
                    <a:pt x="41" y="127"/>
                  </a:lnTo>
                  <a:lnTo>
                    <a:pt x="43" y="123"/>
                  </a:lnTo>
                  <a:lnTo>
                    <a:pt x="39" y="127"/>
                  </a:lnTo>
                  <a:lnTo>
                    <a:pt x="39" y="130"/>
                  </a:lnTo>
                  <a:lnTo>
                    <a:pt x="41" y="127"/>
                  </a:lnTo>
                  <a:lnTo>
                    <a:pt x="37" y="130"/>
                  </a:lnTo>
                  <a:lnTo>
                    <a:pt x="37" y="134"/>
                  </a:lnTo>
                  <a:lnTo>
                    <a:pt x="39" y="130"/>
                  </a:lnTo>
                  <a:lnTo>
                    <a:pt x="35" y="134"/>
                  </a:lnTo>
                  <a:lnTo>
                    <a:pt x="35" y="138"/>
                  </a:lnTo>
                  <a:lnTo>
                    <a:pt x="37" y="134"/>
                  </a:lnTo>
                  <a:lnTo>
                    <a:pt x="33" y="138"/>
                  </a:lnTo>
                  <a:lnTo>
                    <a:pt x="33" y="144"/>
                  </a:lnTo>
                  <a:lnTo>
                    <a:pt x="39" y="138"/>
                  </a:lnTo>
                  <a:lnTo>
                    <a:pt x="35" y="138"/>
                  </a:lnTo>
                  <a:lnTo>
                    <a:pt x="31" y="142"/>
                  </a:lnTo>
                  <a:lnTo>
                    <a:pt x="31" y="148"/>
                  </a:lnTo>
                  <a:lnTo>
                    <a:pt x="33" y="144"/>
                  </a:lnTo>
                  <a:lnTo>
                    <a:pt x="29" y="148"/>
                  </a:lnTo>
                  <a:lnTo>
                    <a:pt x="29" y="154"/>
                  </a:lnTo>
                  <a:lnTo>
                    <a:pt x="35" y="148"/>
                  </a:lnTo>
                  <a:lnTo>
                    <a:pt x="31" y="148"/>
                  </a:lnTo>
                  <a:lnTo>
                    <a:pt x="27" y="152"/>
                  </a:lnTo>
                  <a:lnTo>
                    <a:pt x="27" y="157"/>
                  </a:lnTo>
                  <a:lnTo>
                    <a:pt x="33" y="152"/>
                  </a:lnTo>
                  <a:lnTo>
                    <a:pt x="29" y="152"/>
                  </a:lnTo>
                  <a:lnTo>
                    <a:pt x="25" y="156"/>
                  </a:lnTo>
                  <a:lnTo>
                    <a:pt x="25" y="161"/>
                  </a:lnTo>
                  <a:lnTo>
                    <a:pt x="27" y="157"/>
                  </a:lnTo>
                  <a:lnTo>
                    <a:pt x="23" y="161"/>
                  </a:lnTo>
                  <a:lnTo>
                    <a:pt x="23" y="165"/>
                  </a:lnTo>
                  <a:lnTo>
                    <a:pt x="25" y="161"/>
                  </a:lnTo>
                  <a:lnTo>
                    <a:pt x="21" y="165"/>
                  </a:lnTo>
                  <a:lnTo>
                    <a:pt x="21" y="169"/>
                  </a:lnTo>
                  <a:lnTo>
                    <a:pt x="23" y="165"/>
                  </a:lnTo>
                  <a:lnTo>
                    <a:pt x="19" y="169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17" y="173"/>
                  </a:lnTo>
                  <a:lnTo>
                    <a:pt x="17" y="177"/>
                  </a:lnTo>
                  <a:lnTo>
                    <a:pt x="19" y="173"/>
                  </a:lnTo>
                  <a:lnTo>
                    <a:pt x="16" y="177"/>
                  </a:lnTo>
                  <a:lnTo>
                    <a:pt x="16" y="181"/>
                  </a:lnTo>
                  <a:lnTo>
                    <a:pt x="17" y="177"/>
                  </a:lnTo>
                  <a:lnTo>
                    <a:pt x="14" y="181"/>
                  </a:lnTo>
                  <a:lnTo>
                    <a:pt x="14" y="186"/>
                  </a:lnTo>
                  <a:lnTo>
                    <a:pt x="19" y="181"/>
                  </a:lnTo>
                  <a:lnTo>
                    <a:pt x="16" y="181"/>
                  </a:lnTo>
                  <a:lnTo>
                    <a:pt x="12" y="184"/>
                  </a:lnTo>
                  <a:lnTo>
                    <a:pt x="12" y="190"/>
                  </a:lnTo>
                  <a:lnTo>
                    <a:pt x="14" y="186"/>
                  </a:lnTo>
                  <a:lnTo>
                    <a:pt x="10" y="190"/>
                  </a:lnTo>
                  <a:lnTo>
                    <a:pt x="10" y="194"/>
                  </a:lnTo>
                  <a:lnTo>
                    <a:pt x="12" y="190"/>
                  </a:lnTo>
                  <a:lnTo>
                    <a:pt x="8" y="194"/>
                  </a:lnTo>
                  <a:lnTo>
                    <a:pt x="8" y="200"/>
                  </a:lnTo>
                  <a:lnTo>
                    <a:pt x="14" y="194"/>
                  </a:lnTo>
                  <a:lnTo>
                    <a:pt x="10" y="194"/>
                  </a:lnTo>
                  <a:lnTo>
                    <a:pt x="6" y="198"/>
                  </a:lnTo>
                  <a:lnTo>
                    <a:pt x="6" y="204"/>
                  </a:lnTo>
                  <a:lnTo>
                    <a:pt x="12" y="198"/>
                  </a:lnTo>
                  <a:lnTo>
                    <a:pt x="8" y="198"/>
                  </a:lnTo>
                  <a:lnTo>
                    <a:pt x="4" y="202"/>
                  </a:lnTo>
                  <a:lnTo>
                    <a:pt x="4" y="207"/>
                  </a:lnTo>
                  <a:lnTo>
                    <a:pt x="10" y="202"/>
                  </a:lnTo>
                  <a:lnTo>
                    <a:pt x="6" y="202"/>
                  </a:lnTo>
                  <a:lnTo>
                    <a:pt x="2" y="206"/>
                  </a:lnTo>
                  <a:lnTo>
                    <a:pt x="2" y="211"/>
                  </a:lnTo>
                  <a:lnTo>
                    <a:pt x="4" y="207"/>
                  </a:lnTo>
                  <a:lnTo>
                    <a:pt x="0" y="211"/>
                  </a:lnTo>
                  <a:lnTo>
                    <a:pt x="0" y="217"/>
                  </a:lnTo>
                  <a:lnTo>
                    <a:pt x="6" y="211"/>
                  </a:lnTo>
                  <a:lnTo>
                    <a:pt x="6" y="223"/>
                  </a:lnTo>
                  <a:lnTo>
                    <a:pt x="8" y="223"/>
                  </a:lnTo>
                  <a:lnTo>
                    <a:pt x="10" y="223"/>
                  </a:lnTo>
                  <a:lnTo>
                    <a:pt x="10" y="221"/>
                  </a:lnTo>
                  <a:lnTo>
                    <a:pt x="12" y="221"/>
                  </a:lnTo>
                  <a:lnTo>
                    <a:pt x="12" y="219"/>
                  </a:lnTo>
                  <a:lnTo>
                    <a:pt x="12" y="217"/>
                  </a:lnTo>
                  <a:lnTo>
                    <a:pt x="12" y="213"/>
                  </a:lnTo>
                  <a:lnTo>
                    <a:pt x="10" y="217"/>
                  </a:lnTo>
                  <a:lnTo>
                    <a:pt x="12" y="215"/>
                  </a:lnTo>
                  <a:lnTo>
                    <a:pt x="14" y="215"/>
                  </a:lnTo>
                  <a:lnTo>
                    <a:pt x="14" y="213"/>
                  </a:lnTo>
                  <a:lnTo>
                    <a:pt x="14" y="211"/>
                  </a:lnTo>
                  <a:lnTo>
                    <a:pt x="14" y="207"/>
                  </a:lnTo>
                  <a:lnTo>
                    <a:pt x="8" y="213"/>
                  </a:lnTo>
                  <a:lnTo>
                    <a:pt x="10" y="213"/>
                  </a:lnTo>
                  <a:lnTo>
                    <a:pt x="12" y="213"/>
                  </a:lnTo>
                  <a:lnTo>
                    <a:pt x="14" y="213"/>
                  </a:lnTo>
                  <a:lnTo>
                    <a:pt x="14" y="211"/>
                  </a:lnTo>
                  <a:lnTo>
                    <a:pt x="16" y="211"/>
                  </a:lnTo>
                  <a:lnTo>
                    <a:pt x="16" y="209"/>
                  </a:lnTo>
                  <a:lnTo>
                    <a:pt x="16" y="207"/>
                  </a:lnTo>
                  <a:lnTo>
                    <a:pt x="16" y="204"/>
                  </a:lnTo>
                  <a:lnTo>
                    <a:pt x="10" y="209"/>
                  </a:lnTo>
                  <a:lnTo>
                    <a:pt x="12" y="209"/>
                  </a:lnTo>
                  <a:lnTo>
                    <a:pt x="14" y="209"/>
                  </a:lnTo>
                  <a:lnTo>
                    <a:pt x="16" y="209"/>
                  </a:lnTo>
                  <a:lnTo>
                    <a:pt x="16" y="207"/>
                  </a:lnTo>
                  <a:lnTo>
                    <a:pt x="17" y="207"/>
                  </a:lnTo>
                  <a:lnTo>
                    <a:pt x="17" y="206"/>
                  </a:lnTo>
                  <a:lnTo>
                    <a:pt x="17" y="204"/>
                  </a:lnTo>
                  <a:lnTo>
                    <a:pt x="17" y="200"/>
                  </a:lnTo>
                  <a:lnTo>
                    <a:pt x="12" y="206"/>
                  </a:lnTo>
                  <a:lnTo>
                    <a:pt x="14" y="206"/>
                  </a:lnTo>
                  <a:lnTo>
                    <a:pt x="16" y="206"/>
                  </a:lnTo>
                  <a:lnTo>
                    <a:pt x="17" y="206"/>
                  </a:lnTo>
                  <a:lnTo>
                    <a:pt x="17" y="204"/>
                  </a:lnTo>
                  <a:lnTo>
                    <a:pt x="19" y="204"/>
                  </a:lnTo>
                  <a:lnTo>
                    <a:pt x="19" y="202"/>
                  </a:lnTo>
                  <a:lnTo>
                    <a:pt x="19" y="200"/>
                  </a:lnTo>
                  <a:lnTo>
                    <a:pt x="19" y="196"/>
                  </a:lnTo>
                  <a:lnTo>
                    <a:pt x="17" y="200"/>
                  </a:lnTo>
                  <a:lnTo>
                    <a:pt x="19" y="198"/>
                  </a:lnTo>
                  <a:lnTo>
                    <a:pt x="21" y="198"/>
                  </a:lnTo>
                  <a:lnTo>
                    <a:pt x="21" y="196"/>
                  </a:lnTo>
                  <a:lnTo>
                    <a:pt x="21" y="194"/>
                  </a:lnTo>
                  <a:lnTo>
                    <a:pt x="21" y="192"/>
                  </a:lnTo>
                  <a:lnTo>
                    <a:pt x="19" y="196"/>
                  </a:lnTo>
                  <a:lnTo>
                    <a:pt x="21" y="194"/>
                  </a:lnTo>
                  <a:lnTo>
                    <a:pt x="23" y="194"/>
                  </a:lnTo>
                  <a:lnTo>
                    <a:pt x="23" y="192"/>
                  </a:lnTo>
                  <a:lnTo>
                    <a:pt x="23" y="190"/>
                  </a:lnTo>
                  <a:lnTo>
                    <a:pt x="23" y="186"/>
                  </a:lnTo>
                  <a:lnTo>
                    <a:pt x="17" y="192"/>
                  </a:lnTo>
                  <a:lnTo>
                    <a:pt x="19" y="192"/>
                  </a:lnTo>
                  <a:lnTo>
                    <a:pt x="21" y="192"/>
                  </a:lnTo>
                  <a:lnTo>
                    <a:pt x="23" y="192"/>
                  </a:lnTo>
                  <a:lnTo>
                    <a:pt x="23" y="190"/>
                  </a:lnTo>
                  <a:lnTo>
                    <a:pt x="25" y="190"/>
                  </a:lnTo>
                  <a:lnTo>
                    <a:pt x="25" y="188"/>
                  </a:lnTo>
                  <a:lnTo>
                    <a:pt x="25" y="186"/>
                  </a:lnTo>
                  <a:lnTo>
                    <a:pt x="25" y="182"/>
                  </a:lnTo>
                  <a:lnTo>
                    <a:pt x="23" y="186"/>
                  </a:lnTo>
                  <a:lnTo>
                    <a:pt x="25" y="184"/>
                  </a:lnTo>
                  <a:lnTo>
                    <a:pt x="27" y="184"/>
                  </a:lnTo>
                  <a:lnTo>
                    <a:pt x="27" y="182"/>
                  </a:lnTo>
                  <a:lnTo>
                    <a:pt x="27" y="181"/>
                  </a:lnTo>
                  <a:lnTo>
                    <a:pt x="27" y="179"/>
                  </a:lnTo>
                  <a:lnTo>
                    <a:pt x="25" y="182"/>
                  </a:lnTo>
                  <a:lnTo>
                    <a:pt x="27" y="181"/>
                  </a:lnTo>
                  <a:lnTo>
                    <a:pt x="29" y="181"/>
                  </a:lnTo>
                  <a:lnTo>
                    <a:pt x="29" y="179"/>
                  </a:lnTo>
                  <a:lnTo>
                    <a:pt x="29" y="177"/>
                  </a:lnTo>
                  <a:lnTo>
                    <a:pt x="29" y="175"/>
                  </a:lnTo>
                  <a:lnTo>
                    <a:pt x="27" y="179"/>
                  </a:lnTo>
                  <a:lnTo>
                    <a:pt x="29" y="177"/>
                  </a:lnTo>
                  <a:lnTo>
                    <a:pt x="31" y="177"/>
                  </a:lnTo>
                  <a:lnTo>
                    <a:pt x="31" y="175"/>
                  </a:lnTo>
                  <a:lnTo>
                    <a:pt x="31" y="173"/>
                  </a:lnTo>
                  <a:lnTo>
                    <a:pt x="31" y="171"/>
                  </a:lnTo>
                  <a:lnTo>
                    <a:pt x="29" y="175"/>
                  </a:lnTo>
                  <a:lnTo>
                    <a:pt x="31" y="173"/>
                  </a:lnTo>
                  <a:lnTo>
                    <a:pt x="33" y="173"/>
                  </a:lnTo>
                  <a:lnTo>
                    <a:pt x="33" y="171"/>
                  </a:lnTo>
                  <a:lnTo>
                    <a:pt x="33" y="169"/>
                  </a:lnTo>
                  <a:lnTo>
                    <a:pt x="33" y="167"/>
                  </a:lnTo>
                  <a:lnTo>
                    <a:pt x="31" y="171"/>
                  </a:lnTo>
                  <a:lnTo>
                    <a:pt x="33" y="169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35" y="165"/>
                  </a:lnTo>
                  <a:lnTo>
                    <a:pt x="35" y="163"/>
                  </a:lnTo>
                  <a:lnTo>
                    <a:pt x="33" y="167"/>
                  </a:lnTo>
                  <a:lnTo>
                    <a:pt x="35" y="165"/>
                  </a:lnTo>
                  <a:lnTo>
                    <a:pt x="37" y="165"/>
                  </a:lnTo>
                  <a:lnTo>
                    <a:pt x="37" y="163"/>
                  </a:lnTo>
                  <a:lnTo>
                    <a:pt x="37" y="161"/>
                  </a:lnTo>
                  <a:lnTo>
                    <a:pt x="37" y="157"/>
                  </a:lnTo>
                  <a:lnTo>
                    <a:pt x="31" y="163"/>
                  </a:lnTo>
                  <a:lnTo>
                    <a:pt x="33" y="163"/>
                  </a:lnTo>
                  <a:lnTo>
                    <a:pt x="35" y="163"/>
                  </a:lnTo>
                  <a:lnTo>
                    <a:pt x="37" y="163"/>
                  </a:lnTo>
                  <a:lnTo>
                    <a:pt x="37" y="161"/>
                  </a:lnTo>
                  <a:lnTo>
                    <a:pt x="39" y="161"/>
                  </a:lnTo>
                  <a:lnTo>
                    <a:pt x="39" y="159"/>
                  </a:lnTo>
                  <a:lnTo>
                    <a:pt x="39" y="157"/>
                  </a:lnTo>
                  <a:lnTo>
                    <a:pt x="39" y="154"/>
                  </a:lnTo>
                  <a:lnTo>
                    <a:pt x="33" y="159"/>
                  </a:lnTo>
                  <a:lnTo>
                    <a:pt x="35" y="159"/>
                  </a:lnTo>
                  <a:lnTo>
                    <a:pt x="37" y="159"/>
                  </a:lnTo>
                  <a:lnTo>
                    <a:pt x="39" y="159"/>
                  </a:lnTo>
                  <a:lnTo>
                    <a:pt x="39" y="157"/>
                  </a:lnTo>
                  <a:lnTo>
                    <a:pt x="41" y="157"/>
                  </a:lnTo>
                  <a:lnTo>
                    <a:pt x="41" y="156"/>
                  </a:lnTo>
                  <a:lnTo>
                    <a:pt x="41" y="154"/>
                  </a:lnTo>
                  <a:lnTo>
                    <a:pt x="41" y="150"/>
                  </a:lnTo>
                  <a:lnTo>
                    <a:pt x="39" y="154"/>
                  </a:lnTo>
                  <a:lnTo>
                    <a:pt x="41" y="152"/>
                  </a:lnTo>
                  <a:lnTo>
                    <a:pt x="43" y="152"/>
                  </a:lnTo>
                  <a:lnTo>
                    <a:pt x="43" y="150"/>
                  </a:lnTo>
                  <a:lnTo>
                    <a:pt x="43" y="148"/>
                  </a:lnTo>
                  <a:lnTo>
                    <a:pt x="43" y="144"/>
                  </a:lnTo>
                  <a:lnTo>
                    <a:pt x="37" y="150"/>
                  </a:lnTo>
                  <a:lnTo>
                    <a:pt x="39" y="150"/>
                  </a:lnTo>
                  <a:lnTo>
                    <a:pt x="41" y="150"/>
                  </a:lnTo>
                  <a:lnTo>
                    <a:pt x="43" y="150"/>
                  </a:lnTo>
                  <a:lnTo>
                    <a:pt x="43" y="148"/>
                  </a:lnTo>
                  <a:lnTo>
                    <a:pt x="44" y="148"/>
                  </a:lnTo>
                  <a:lnTo>
                    <a:pt x="44" y="146"/>
                  </a:lnTo>
                  <a:lnTo>
                    <a:pt x="44" y="144"/>
                  </a:lnTo>
                  <a:lnTo>
                    <a:pt x="44" y="140"/>
                  </a:lnTo>
                  <a:lnTo>
                    <a:pt x="43" y="144"/>
                  </a:lnTo>
                  <a:lnTo>
                    <a:pt x="44" y="142"/>
                  </a:lnTo>
                  <a:lnTo>
                    <a:pt x="46" y="142"/>
                  </a:lnTo>
                  <a:lnTo>
                    <a:pt x="46" y="140"/>
                  </a:lnTo>
                  <a:lnTo>
                    <a:pt x="46" y="138"/>
                  </a:lnTo>
                  <a:lnTo>
                    <a:pt x="46" y="136"/>
                  </a:lnTo>
                  <a:lnTo>
                    <a:pt x="44" y="140"/>
                  </a:lnTo>
                  <a:lnTo>
                    <a:pt x="46" y="138"/>
                  </a:lnTo>
                  <a:lnTo>
                    <a:pt x="48" y="138"/>
                  </a:lnTo>
                  <a:lnTo>
                    <a:pt x="48" y="136"/>
                  </a:lnTo>
                  <a:lnTo>
                    <a:pt x="48" y="134"/>
                  </a:lnTo>
                  <a:lnTo>
                    <a:pt x="48" y="132"/>
                  </a:lnTo>
                  <a:lnTo>
                    <a:pt x="46" y="136"/>
                  </a:lnTo>
                  <a:lnTo>
                    <a:pt x="48" y="134"/>
                  </a:lnTo>
                  <a:lnTo>
                    <a:pt x="50" y="134"/>
                  </a:lnTo>
                  <a:lnTo>
                    <a:pt x="50" y="132"/>
                  </a:lnTo>
                  <a:lnTo>
                    <a:pt x="50" y="130"/>
                  </a:lnTo>
                  <a:lnTo>
                    <a:pt x="50" y="129"/>
                  </a:lnTo>
                  <a:lnTo>
                    <a:pt x="48" y="132"/>
                  </a:lnTo>
                  <a:lnTo>
                    <a:pt x="50" y="130"/>
                  </a:lnTo>
                  <a:lnTo>
                    <a:pt x="52" y="130"/>
                  </a:lnTo>
                  <a:lnTo>
                    <a:pt x="52" y="129"/>
                  </a:lnTo>
                  <a:lnTo>
                    <a:pt x="52" y="127"/>
                  </a:lnTo>
                  <a:lnTo>
                    <a:pt x="52" y="123"/>
                  </a:lnTo>
                  <a:lnTo>
                    <a:pt x="50" y="127"/>
                  </a:lnTo>
                  <a:lnTo>
                    <a:pt x="52" y="125"/>
                  </a:lnTo>
                  <a:lnTo>
                    <a:pt x="54" y="125"/>
                  </a:lnTo>
                  <a:lnTo>
                    <a:pt x="54" y="123"/>
                  </a:lnTo>
                  <a:lnTo>
                    <a:pt x="54" y="121"/>
                  </a:lnTo>
                  <a:lnTo>
                    <a:pt x="54" y="119"/>
                  </a:lnTo>
                  <a:lnTo>
                    <a:pt x="52" y="123"/>
                  </a:lnTo>
                  <a:lnTo>
                    <a:pt x="54" y="121"/>
                  </a:lnTo>
                  <a:lnTo>
                    <a:pt x="56" y="121"/>
                  </a:lnTo>
                  <a:lnTo>
                    <a:pt x="56" y="119"/>
                  </a:lnTo>
                  <a:lnTo>
                    <a:pt x="56" y="117"/>
                  </a:lnTo>
                  <a:lnTo>
                    <a:pt x="56" y="115"/>
                  </a:lnTo>
                  <a:lnTo>
                    <a:pt x="54" y="119"/>
                  </a:lnTo>
                  <a:lnTo>
                    <a:pt x="56" y="117"/>
                  </a:lnTo>
                  <a:lnTo>
                    <a:pt x="58" y="117"/>
                  </a:lnTo>
                  <a:lnTo>
                    <a:pt x="58" y="115"/>
                  </a:lnTo>
                  <a:lnTo>
                    <a:pt x="58" y="113"/>
                  </a:lnTo>
                  <a:lnTo>
                    <a:pt x="58" y="111"/>
                  </a:lnTo>
                  <a:lnTo>
                    <a:pt x="56" y="115"/>
                  </a:lnTo>
                  <a:lnTo>
                    <a:pt x="58" y="113"/>
                  </a:lnTo>
                  <a:lnTo>
                    <a:pt x="60" y="113"/>
                  </a:lnTo>
                  <a:lnTo>
                    <a:pt x="60" y="111"/>
                  </a:lnTo>
                  <a:lnTo>
                    <a:pt x="60" y="109"/>
                  </a:lnTo>
                  <a:lnTo>
                    <a:pt x="60" y="107"/>
                  </a:lnTo>
                  <a:lnTo>
                    <a:pt x="58" y="111"/>
                  </a:lnTo>
                  <a:lnTo>
                    <a:pt x="60" y="109"/>
                  </a:lnTo>
                  <a:lnTo>
                    <a:pt x="62" y="109"/>
                  </a:lnTo>
                  <a:lnTo>
                    <a:pt x="62" y="107"/>
                  </a:lnTo>
                  <a:lnTo>
                    <a:pt x="62" y="105"/>
                  </a:lnTo>
                  <a:lnTo>
                    <a:pt x="62" y="102"/>
                  </a:lnTo>
                  <a:lnTo>
                    <a:pt x="60" y="105"/>
                  </a:lnTo>
                  <a:lnTo>
                    <a:pt x="62" y="104"/>
                  </a:lnTo>
                  <a:lnTo>
                    <a:pt x="64" y="104"/>
                  </a:lnTo>
                  <a:lnTo>
                    <a:pt x="64" y="102"/>
                  </a:lnTo>
                  <a:lnTo>
                    <a:pt x="64" y="100"/>
                  </a:lnTo>
                  <a:lnTo>
                    <a:pt x="64" y="98"/>
                  </a:lnTo>
                  <a:lnTo>
                    <a:pt x="62" y="102"/>
                  </a:lnTo>
                  <a:lnTo>
                    <a:pt x="64" y="100"/>
                  </a:lnTo>
                  <a:lnTo>
                    <a:pt x="66" y="100"/>
                  </a:lnTo>
                  <a:lnTo>
                    <a:pt x="66" y="98"/>
                  </a:lnTo>
                  <a:lnTo>
                    <a:pt x="66" y="96"/>
                  </a:lnTo>
                  <a:lnTo>
                    <a:pt x="66" y="94"/>
                  </a:lnTo>
                  <a:lnTo>
                    <a:pt x="64" y="98"/>
                  </a:lnTo>
                  <a:lnTo>
                    <a:pt x="66" y="96"/>
                  </a:lnTo>
                  <a:lnTo>
                    <a:pt x="68" y="96"/>
                  </a:lnTo>
                  <a:lnTo>
                    <a:pt x="68" y="94"/>
                  </a:lnTo>
                  <a:lnTo>
                    <a:pt x="68" y="92"/>
                  </a:lnTo>
                  <a:lnTo>
                    <a:pt x="68" y="88"/>
                  </a:lnTo>
                  <a:lnTo>
                    <a:pt x="62" y="94"/>
                  </a:lnTo>
                  <a:lnTo>
                    <a:pt x="64" y="94"/>
                  </a:lnTo>
                  <a:lnTo>
                    <a:pt x="66" y="94"/>
                  </a:lnTo>
                  <a:lnTo>
                    <a:pt x="68" y="94"/>
                  </a:lnTo>
                  <a:lnTo>
                    <a:pt x="68" y="92"/>
                  </a:lnTo>
                  <a:lnTo>
                    <a:pt x="69" y="92"/>
                  </a:lnTo>
                  <a:lnTo>
                    <a:pt x="69" y="90"/>
                  </a:lnTo>
                  <a:lnTo>
                    <a:pt x="69" y="88"/>
                  </a:lnTo>
                  <a:lnTo>
                    <a:pt x="69" y="84"/>
                  </a:lnTo>
                  <a:lnTo>
                    <a:pt x="64" y="90"/>
                  </a:lnTo>
                  <a:lnTo>
                    <a:pt x="66" y="90"/>
                  </a:lnTo>
                  <a:lnTo>
                    <a:pt x="68" y="90"/>
                  </a:lnTo>
                  <a:lnTo>
                    <a:pt x="69" y="90"/>
                  </a:lnTo>
                  <a:lnTo>
                    <a:pt x="69" y="88"/>
                  </a:lnTo>
                  <a:lnTo>
                    <a:pt x="71" y="88"/>
                  </a:lnTo>
                  <a:lnTo>
                    <a:pt x="71" y="86"/>
                  </a:lnTo>
                  <a:lnTo>
                    <a:pt x="71" y="84"/>
                  </a:lnTo>
                  <a:lnTo>
                    <a:pt x="71" y="80"/>
                  </a:lnTo>
                  <a:lnTo>
                    <a:pt x="69" y="84"/>
                  </a:lnTo>
                  <a:lnTo>
                    <a:pt x="71" y="82"/>
                  </a:lnTo>
                  <a:lnTo>
                    <a:pt x="73" y="82"/>
                  </a:lnTo>
                  <a:lnTo>
                    <a:pt x="73" y="80"/>
                  </a:lnTo>
                  <a:lnTo>
                    <a:pt x="73" y="79"/>
                  </a:lnTo>
                  <a:lnTo>
                    <a:pt x="73" y="75"/>
                  </a:lnTo>
                  <a:lnTo>
                    <a:pt x="71" y="79"/>
                  </a:lnTo>
                  <a:lnTo>
                    <a:pt x="73" y="77"/>
                  </a:lnTo>
                  <a:lnTo>
                    <a:pt x="75" y="77"/>
                  </a:lnTo>
                  <a:lnTo>
                    <a:pt x="75" y="75"/>
                  </a:lnTo>
                  <a:lnTo>
                    <a:pt x="75" y="73"/>
                  </a:lnTo>
                  <a:lnTo>
                    <a:pt x="75" y="69"/>
                  </a:lnTo>
                  <a:lnTo>
                    <a:pt x="69" y="75"/>
                  </a:lnTo>
                  <a:lnTo>
                    <a:pt x="71" y="75"/>
                  </a:lnTo>
                  <a:lnTo>
                    <a:pt x="73" y="75"/>
                  </a:lnTo>
                  <a:lnTo>
                    <a:pt x="75" y="75"/>
                  </a:lnTo>
                  <a:lnTo>
                    <a:pt x="75" y="73"/>
                  </a:lnTo>
                  <a:lnTo>
                    <a:pt x="77" y="73"/>
                  </a:lnTo>
                  <a:lnTo>
                    <a:pt x="77" y="71"/>
                  </a:lnTo>
                  <a:lnTo>
                    <a:pt x="77" y="69"/>
                  </a:lnTo>
                  <a:lnTo>
                    <a:pt x="77" y="65"/>
                  </a:lnTo>
                  <a:lnTo>
                    <a:pt x="75" y="69"/>
                  </a:lnTo>
                  <a:lnTo>
                    <a:pt x="77" y="67"/>
                  </a:lnTo>
                  <a:lnTo>
                    <a:pt x="79" y="67"/>
                  </a:lnTo>
                  <a:lnTo>
                    <a:pt x="79" y="65"/>
                  </a:lnTo>
                  <a:lnTo>
                    <a:pt x="79" y="63"/>
                  </a:lnTo>
                  <a:lnTo>
                    <a:pt x="79" y="59"/>
                  </a:lnTo>
                  <a:lnTo>
                    <a:pt x="77" y="63"/>
                  </a:lnTo>
                  <a:lnTo>
                    <a:pt x="79" y="61"/>
                  </a:lnTo>
                  <a:lnTo>
                    <a:pt x="81" y="61"/>
                  </a:lnTo>
                  <a:lnTo>
                    <a:pt x="81" y="59"/>
                  </a:lnTo>
                  <a:lnTo>
                    <a:pt x="81" y="57"/>
                  </a:lnTo>
                  <a:lnTo>
                    <a:pt x="81" y="53"/>
                  </a:lnTo>
                  <a:lnTo>
                    <a:pt x="75" y="59"/>
                  </a:lnTo>
                  <a:lnTo>
                    <a:pt x="77" y="59"/>
                  </a:lnTo>
                  <a:lnTo>
                    <a:pt x="79" y="59"/>
                  </a:lnTo>
                  <a:lnTo>
                    <a:pt x="81" y="59"/>
                  </a:lnTo>
                  <a:lnTo>
                    <a:pt x="81" y="57"/>
                  </a:lnTo>
                  <a:lnTo>
                    <a:pt x="83" y="57"/>
                  </a:lnTo>
                  <a:lnTo>
                    <a:pt x="83" y="55"/>
                  </a:lnTo>
                  <a:lnTo>
                    <a:pt x="83" y="53"/>
                  </a:lnTo>
                  <a:lnTo>
                    <a:pt x="83" y="50"/>
                  </a:lnTo>
                  <a:lnTo>
                    <a:pt x="81" y="53"/>
                  </a:lnTo>
                  <a:lnTo>
                    <a:pt x="83" y="52"/>
                  </a:lnTo>
                  <a:lnTo>
                    <a:pt x="85" y="52"/>
                  </a:lnTo>
                  <a:lnTo>
                    <a:pt x="85" y="50"/>
                  </a:lnTo>
                  <a:lnTo>
                    <a:pt x="85" y="48"/>
                  </a:lnTo>
                  <a:lnTo>
                    <a:pt x="85" y="44"/>
                  </a:lnTo>
                  <a:lnTo>
                    <a:pt x="79" y="50"/>
                  </a:lnTo>
                  <a:lnTo>
                    <a:pt x="81" y="50"/>
                  </a:lnTo>
                  <a:lnTo>
                    <a:pt x="83" y="50"/>
                  </a:lnTo>
                  <a:lnTo>
                    <a:pt x="85" y="50"/>
                  </a:lnTo>
                  <a:lnTo>
                    <a:pt x="85" y="48"/>
                  </a:lnTo>
                  <a:lnTo>
                    <a:pt x="87" y="48"/>
                  </a:lnTo>
                  <a:lnTo>
                    <a:pt x="87" y="46"/>
                  </a:lnTo>
                  <a:lnTo>
                    <a:pt x="87" y="44"/>
                  </a:lnTo>
                  <a:lnTo>
                    <a:pt x="87" y="40"/>
                  </a:lnTo>
                  <a:lnTo>
                    <a:pt x="85" y="44"/>
                  </a:lnTo>
                  <a:lnTo>
                    <a:pt x="87" y="42"/>
                  </a:lnTo>
                  <a:lnTo>
                    <a:pt x="89" y="42"/>
                  </a:lnTo>
                  <a:lnTo>
                    <a:pt x="89" y="40"/>
                  </a:lnTo>
                  <a:lnTo>
                    <a:pt x="89" y="38"/>
                  </a:lnTo>
                  <a:lnTo>
                    <a:pt x="89" y="34"/>
                  </a:lnTo>
                  <a:lnTo>
                    <a:pt x="83" y="40"/>
                  </a:lnTo>
                  <a:lnTo>
                    <a:pt x="85" y="40"/>
                  </a:lnTo>
                  <a:lnTo>
                    <a:pt x="87" y="40"/>
                  </a:lnTo>
                  <a:lnTo>
                    <a:pt x="89" y="40"/>
                  </a:lnTo>
                  <a:lnTo>
                    <a:pt x="89" y="38"/>
                  </a:lnTo>
                  <a:lnTo>
                    <a:pt x="91" y="38"/>
                  </a:lnTo>
                  <a:lnTo>
                    <a:pt x="91" y="36"/>
                  </a:lnTo>
                  <a:lnTo>
                    <a:pt x="91" y="34"/>
                  </a:lnTo>
                  <a:lnTo>
                    <a:pt x="91" y="30"/>
                  </a:lnTo>
                  <a:lnTo>
                    <a:pt x="89" y="34"/>
                  </a:lnTo>
                  <a:lnTo>
                    <a:pt x="91" y="32"/>
                  </a:lnTo>
                  <a:lnTo>
                    <a:pt x="93" y="32"/>
                  </a:lnTo>
                  <a:lnTo>
                    <a:pt x="93" y="30"/>
                  </a:lnTo>
                  <a:lnTo>
                    <a:pt x="93" y="28"/>
                  </a:lnTo>
                  <a:lnTo>
                    <a:pt x="93" y="27"/>
                  </a:lnTo>
                  <a:lnTo>
                    <a:pt x="87" y="32"/>
                  </a:lnTo>
                  <a:lnTo>
                    <a:pt x="89" y="32"/>
                  </a:lnTo>
                  <a:lnTo>
                    <a:pt x="91" y="32"/>
                  </a:lnTo>
                  <a:lnTo>
                    <a:pt x="93" y="32"/>
                  </a:lnTo>
                  <a:lnTo>
                    <a:pt x="93" y="30"/>
                  </a:lnTo>
                  <a:lnTo>
                    <a:pt x="94" y="30"/>
                  </a:lnTo>
                  <a:lnTo>
                    <a:pt x="94" y="28"/>
                  </a:lnTo>
                  <a:lnTo>
                    <a:pt x="94" y="27"/>
                  </a:lnTo>
                  <a:lnTo>
                    <a:pt x="94" y="21"/>
                  </a:lnTo>
                  <a:lnTo>
                    <a:pt x="89" y="27"/>
                  </a:lnTo>
                  <a:lnTo>
                    <a:pt x="91" y="27"/>
                  </a:lnTo>
                  <a:lnTo>
                    <a:pt x="93" y="27"/>
                  </a:lnTo>
                  <a:lnTo>
                    <a:pt x="94" y="27"/>
                  </a:lnTo>
                  <a:lnTo>
                    <a:pt x="94" y="25"/>
                  </a:lnTo>
                  <a:lnTo>
                    <a:pt x="96" y="25"/>
                  </a:lnTo>
                  <a:lnTo>
                    <a:pt x="96" y="23"/>
                  </a:lnTo>
                  <a:lnTo>
                    <a:pt x="96" y="21"/>
                  </a:lnTo>
                  <a:lnTo>
                    <a:pt x="96" y="19"/>
                  </a:lnTo>
                  <a:lnTo>
                    <a:pt x="94" y="23"/>
                  </a:lnTo>
                  <a:lnTo>
                    <a:pt x="96" y="21"/>
                  </a:lnTo>
                  <a:lnTo>
                    <a:pt x="98" y="21"/>
                  </a:lnTo>
                  <a:lnTo>
                    <a:pt x="98" y="19"/>
                  </a:lnTo>
                  <a:lnTo>
                    <a:pt x="98" y="17"/>
                  </a:lnTo>
                  <a:lnTo>
                    <a:pt x="98" y="13"/>
                  </a:lnTo>
                  <a:lnTo>
                    <a:pt x="93" y="19"/>
                  </a:lnTo>
                  <a:lnTo>
                    <a:pt x="94" y="19"/>
                  </a:lnTo>
                  <a:lnTo>
                    <a:pt x="96" y="19"/>
                  </a:lnTo>
                  <a:lnTo>
                    <a:pt x="98" y="19"/>
                  </a:lnTo>
                  <a:lnTo>
                    <a:pt x="98" y="17"/>
                  </a:lnTo>
                  <a:lnTo>
                    <a:pt x="100" y="17"/>
                  </a:lnTo>
                  <a:lnTo>
                    <a:pt x="100" y="15"/>
                  </a:lnTo>
                  <a:lnTo>
                    <a:pt x="100" y="13"/>
                  </a:lnTo>
                  <a:lnTo>
                    <a:pt x="100" y="9"/>
                  </a:lnTo>
                  <a:lnTo>
                    <a:pt x="94" y="15"/>
                  </a:lnTo>
                  <a:lnTo>
                    <a:pt x="96" y="15"/>
                  </a:lnTo>
                  <a:lnTo>
                    <a:pt x="98" y="15"/>
                  </a:lnTo>
                  <a:lnTo>
                    <a:pt x="100" y="15"/>
                  </a:lnTo>
                  <a:lnTo>
                    <a:pt x="100" y="13"/>
                  </a:lnTo>
                  <a:lnTo>
                    <a:pt x="102" y="13"/>
                  </a:lnTo>
                  <a:lnTo>
                    <a:pt x="102" y="11"/>
                  </a:lnTo>
                  <a:lnTo>
                    <a:pt x="102" y="9"/>
                  </a:lnTo>
                  <a:lnTo>
                    <a:pt x="102" y="5"/>
                  </a:lnTo>
                  <a:lnTo>
                    <a:pt x="96" y="11"/>
                  </a:lnTo>
                  <a:lnTo>
                    <a:pt x="98" y="11"/>
                  </a:lnTo>
                  <a:lnTo>
                    <a:pt x="100" y="11"/>
                  </a:lnTo>
                  <a:lnTo>
                    <a:pt x="102" y="11"/>
                  </a:lnTo>
                  <a:lnTo>
                    <a:pt x="102" y="9"/>
                  </a:lnTo>
                  <a:lnTo>
                    <a:pt x="104" y="9"/>
                  </a:lnTo>
                  <a:lnTo>
                    <a:pt x="104" y="7"/>
                  </a:lnTo>
                  <a:lnTo>
                    <a:pt x="104" y="5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91" name="Freeform 451"/>
            <p:cNvSpPr>
              <a:spLocks/>
            </p:cNvSpPr>
            <p:nvPr/>
          </p:nvSpPr>
          <p:spPr bwMode="auto">
            <a:xfrm>
              <a:off x="2240" y="3231"/>
              <a:ext cx="0" cy="78"/>
            </a:xfrm>
            <a:custGeom>
              <a:avLst/>
              <a:gdLst>
                <a:gd name="T0" fmla="*/ 121 w 147"/>
                <a:gd name="T1" fmla="*/ 12 h 160"/>
                <a:gd name="T2" fmla="*/ 119 w 147"/>
                <a:gd name="T3" fmla="*/ 20 h 160"/>
                <a:gd name="T4" fmla="*/ 118 w 147"/>
                <a:gd name="T5" fmla="*/ 33 h 160"/>
                <a:gd name="T6" fmla="*/ 106 w 147"/>
                <a:gd name="T7" fmla="*/ 45 h 160"/>
                <a:gd name="T8" fmla="*/ 102 w 147"/>
                <a:gd name="T9" fmla="*/ 58 h 160"/>
                <a:gd name="T10" fmla="*/ 100 w 147"/>
                <a:gd name="T11" fmla="*/ 64 h 160"/>
                <a:gd name="T12" fmla="*/ 93 w 147"/>
                <a:gd name="T13" fmla="*/ 77 h 160"/>
                <a:gd name="T14" fmla="*/ 89 w 147"/>
                <a:gd name="T15" fmla="*/ 81 h 160"/>
                <a:gd name="T16" fmla="*/ 82 w 147"/>
                <a:gd name="T17" fmla="*/ 91 h 160"/>
                <a:gd name="T18" fmla="*/ 79 w 147"/>
                <a:gd name="T19" fmla="*/ 97 h 160"/>
                <a:gd name="T20" fmla="*/ 79 w 147"/>
                <a:gd name="T21" fmla="*/ 98 h 160"/>
                <a:gd name="T22" fmla="*/ 66 w 147"/>
                <a:gd name="T23" fmla="*/ 106 h 160"/>
                <a:gd name="T24" fmla="*/ 59 w 147"/>
                <a:gd name="T25" fmla="*/ 114 h 160"/>
                <a:gd name="T26" fmla="*/ 50 w 147"/>
                <a:gd name="T27" fmla="*/ 121 h 160"/>
                <a:gd name="T28" fmla="*/ 48 w 147"/>
                <a:gd name="T29" fmla="*/ 123 h 160"/>
                <a:gd name="T30" fmla="*/ 35 w 147"/>
                <a:gd name="T31" fmla="*/ 131 h 160"/>
                <a:gd name="T32" fmla="*/ 27 w 147"/>
                <a:gd name="T33" fmla="*/ 133 h 160"/>
                <a:gd name="T34" fmla="*/ 18 w 147"/>
                <a:gd name="T35" fmla="*/ 137 h 160"/>
                <a:gd name="T36" fmla="*/ 10 w 147"/>
                <a:gd name="T37" fmla="*/ 148 h 160"/>
                <a:gd name="T38" fmla="*/ 20 w 147"/>
                <a:gd name="T39" fmla="*/ 148 h 160"/>
                <a:gd name="T40" fmla="*/ 29 w 147"/>
                <a:gd name="T41" fmla="*/ 142 h 160"/>
                <a:gd name="T42" fmla="*/ 34 w 147"/>
                <a:gd name="T43" fmla="*/ 137 h 160"/>
                <a:gd name="T44" fmla="*/ 37 w 147"/>
                <a:gd name="T45" fmla="*/ 141 h 160"/>
                <a:gd name="T46" fmla="*/ 47 w 147"/>
                <a:gd name="T47" fmla="*/ 137 h 160"/>
                <a:gd name="T48" fmla="*/ 48 w 147"/>
                <a:gd name="T49" fmla="*/ 136 h 160"/>
                <a:gd name="T50" fmla="*/ 50 w 147"/>
                <a:gd name="T51" fmla="*/ 133 h 160"/>
                <a:gd name="T52" fmla="*/ 54 w 147"/>
                <a:gd name="T53" fmla="*/ 127 h 160"/>
                <a:gd name="T54" fmla="*/ 57 w 147"/>
                <a:gd name="T55" fmla="*/ 125 h 160"/>
                <a:gd name="T56" fmla="*/ 60 w 147"/>
                <a:gd name="T57" fmla="*/ 127 h 160"/>
                <a:gd name="T58" fmla="*/ 70 w 147"/>
                <a:gd name="T59" fmla="*/ 121 h 160"/>
                <a:gd name="T60" fmla="*/ 71 w 147"/>
                <a:gd name="T61" fmla="*/ 119 h 160"/>
                <a:gd name="T62" fmla="*/ 73 w 147"/>
                <a:gd name="T63" fmla="*/ 118 h 160"/>
                <a:gd name="T64" fmla="*/ 75 w 147"/>
                <a:gd name="T65" fmla="*/ 116 h 160"/>
                <a:gd name="T66" fmla="*/ 80 w 147"/>
                <a:gd name="T67" fmla="*/ 108 h 160"/>
                <a:gd name="T68" fmla="*/ 83 w 147"/>
                <a:gd name="T69" fmla="*/ 102 h 160"/>
                <a:gd name="T70" fmla="*/ 85 w 147"/>
                <a:gd name="T71" fmla="*/ 102 h 160"/>
                <a:gd name="T72" fmla="*/ 87 w 147"/>
                <a:gd name="T73" fmla="*/ 100 h 160"/>
                <a:gd name="T74" fmla="*/ 89 w 147"/>
                <a:gd name="T75" fmla="*/ 98 h 160"/>
                <a:gd name="T76" fmla="*/ 91 w 147"/>
                <a:gd name="T77" fmla="*/ 97 h 160"/>
                <a:gd name="T78" fmla="*/ 93 w 147"/>
                <a:gd name="T79" fmla="*/ 96 h 160"/>
                <a:gd name="T80" fmla="*/ 95 w 147"/>
                <a:gd name="T81" fmla="*/ 93 h 160"/>
                <a:gd name="T82" fmla="*/ 102 w 147"/>
                <a:gd name="T83" fmla="*/ 85 h 160"/>
                <a:gd name="T84" fmla="*/ 103 w 147"/>
                <a:gd name="T85" fmla="*/ 75 h 160"/>
                <a:gd name="T86" fmla="*/ 105 w 147"/>
                <a:gd name="T87" fmla="*/ 73 h 160"/>
                <a:gd name="T88" fmla="*/ 105 w 147"/>
                <a:gd name="T89" fmla="*/ 75 h 160"/>
                <a:gd name="T90" fmla="*/ 110 w 147"/>
                <a:gd name="T91" fmla="*/ 68 h 160"/>
                <a:gd name="T92" fmla="*/ 112 w 147"/>
                <a:gd name="T93" fmla="*/ 59 h 160"/>
                <a:gd name="T94" fmla="*/ 116 w 147"/>
                <a:gd name="T95" fmla="*/ 58 h 160"/>
                <a:gd name="T96" fmla="*/ 118 w 147"/>
                <a:gd name="T97" fmla="*/ 46 h 160"/>
                <a:gd name="T98" fmla="*/ 119 w 147"/>
                <a:gd name="T99" fmla="*/ 43 h 160"/>
                <a:gd name="T100" fmla="*/ 119 w 147"/>
                <a:gd name="T101" fmla="*/ 45 h 160"/>
                <a:gd name="T102" fmla="*/ 124 w 147"/>
                <a:gd name="T103" fmla="*/ 37 h 160"/>
                <a:gd name="T104" fmla="*/ 126 w 147"/>
                <a:gd name="T105" fmla="*/ 25 h 160"/>
                <a:gd name="T106" fmla="*/ 129 w 147"/>
                <a:gd name="T107" fmla="*/ 23 h 160"/>
                <a:gd name="T108" fmla="*/ 131 w 147"/>
                <a:gd name="T109" fmla="*/ 20 h 160"/>
                <a:gd name="T110" fmla="*/ 133 w 147"/>
                <a:gd name="T111" fmla="*/ 10 h 160"/>
                <a:gd name="T112" fmla="*/ 131 w 147"/>
                <a:gd name="T113" fmla="*/ 0 h 1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47" h="160">
                  <a:moveTo>
                    <a:pt x="143" y="0"/>
                  </a:moveTo>
                  <a:lnTo>
                    <a:pt x="139" y="0"/>
                  </a:lnTo>
                  <a:lnTo>
                    <a:pt x="135" y="4"/>
                  </a:lnTo>
                  <a:lnTo>
                    <a:pt x="135" y="8"/>
                  </a:lnTo>
                  <a:lnTo>
                    <a:pt x="137" y="4"/>
                  </a:lnTo>
                  <a:lnTo>
                    <a:pt x="133" y="8"/>
                  </a:lnTo>
                  <a:lnTo>
                    <a:pt x="133" y="12"/>
                  </a:lnTo>
                  <a:lnTo>
                    <a:pt x="135" y="8"/>
                  </a:lnTo>
                  <a:lnTo>
                    <a:pt x="131" y="12"/>
                  </a:lnTo>
                  <a:lnTo>
                    <a:pt x="131" y="18"/>
                  </a:lnTo>
                  <a:lnTo>
                    <a:pt x="137" y="12"/>
                  </a:lnTo>
                  <a:lnTo>
                    <a:pt x="133" y="12"/>
                  </a:lnTo>
                  <a:lnTo>
                    <a:pt x="129" y="16"/>
                  </a:lnTo>
                  <a:lnTo>
                    <a:pt x="129" y="22"/>
                  </a:lnTo>
                  <a:lnTo>
                    <a:pt x="131" y="18"/>
                  </a:lnTo>
                  <a:lnTo>
                    <a:pt x="128" y="22"/>
                  </a:lnTo>
                  <a:lnTo>
                    <a:pt x="128" y="25"/>
                  </a:lnTo>
                  <a:lnTo>
                    <a:pt x="129" y="22"/>
                  </a:lnTo>
                  <a:lnTo>
                    <a:pt x="126" y="25"/>
                  </a:lnTo>
                  <a:lnTo>
                    <a:pt x="126" y="31"/>
                  </a:lnTo>
                  <a:lnTo>
                    <a:pt x="128" y="27"/>
                  </a:lnTo>
                  <a:lnTo>
                    <a:pt x="124" y="31"/>
                  </a:lnTo>
                  <a:lnTo>
                    <a:pt x="124" y="35"/>
                  </a:lnTo>
                  <a:lnTo>
                    <a:pt x="126" y="31"/>
                  </a:lnTo>
                  <a:lnTo>
                    <a:pt x="122" y="35"/>
                  </a:lnTo>
                  <a:lnTo>
                    <a:pt x="122" y="41"/>
                  </a:lnTo>
                  <a:lnTo>
                    <a:pt x="128" y="35"/>
                  </a:lnTo>
                  <a:lnTo>
                    <a:pt x="124" y="35"/>
                  </a:lnTo>
                  <a:lnTo>
                    <a:pt x="120" y="39"/>
                  </a:lnTo>
                  <a:lnTo>
                    <a:pt x="120" y="43"/>
                  </a:lnTo>
                  <a:lnTo>
                    <a:pt x="122" y="39"/>
                  </a:lnTo>
                  <a:lnTo>
                    <a:pt x="118" y="43"/>
                  </a:lnTo>
                  <a:lnTo>
                    <a:pt x="118" y="48"/>
                  </a:lnTo>
                  <a:lnTo>
                    <a:pt x="124" y="43"/>
                  </a:lnTo>
                  <a:lnTo>
                    <a:pt x="120" y="43"/>
                  </a:lnTo>
                  <a:lnTo>
                    <a:pt x="116" y="47"/>
                  </a:lnTo>
                  <a:lnTo>
                    <a:pt x="116" y="52"/>
                  </a:lnTo>
                  <a:lnTo>
                    <a:pt x="118" y="48"/>
                  </a:lnTo>
                  <a:lnTo>
                    <a:pt x="114" y="52"/>
                  </a:lnTo>
                  <a:lnTo>
                    <a:pt x="114" y="56"/>
                  </a:lnTo>
                  <a:lnTo>
                    <a:pt x="116" y="52"/>
                  </a:lnTo>
                  <a:lnTo>
                    <a:pt x="112" y="56"/>
                  </a:lnTo>
                  <a:lnTo>
                    <a:pt x="112" y="60"/>
                  </a:lnTo>
                  <a:lnTo>
                    <a:pt x="114" y="56"/>
                  </a:lnTo>
                  <a:lnTo>
                    <a:pt x="110" y="60"/>
                  </a:lnTo>
                  <a:lnTo>
                    <a:pt x="110" y="64"/>
                  </a:lnTo>
                  <a:lnTo>
                    <a:pt x="112" y="60"/>
                  </a:lnTo>
                  <a:lnTo>
                    <a:pt x="108" y="64"/>
                  </a:lnTo>
                  <a:lnTo>
                    <a:pt x="108" y="68"/>
                  </a:lnTo>
                  <a:lnTo>
                    <a:pt x="110" y="64"/>
                  </a:lnTo>
                  <a:lnTo>
                    <a:pt x="106" y="68"/>
                  </a:lnTo>
                  <a:lnTo>
                    <a:pt x="106" y="73"/>
                  </a:lnTo>
                  <a:lnTo>
                    <a:pt x="112" y="68"/>
                  </a:lnTo>
                  <a:lnTo>
                    <a:pt x="108" y="68"/>
                  </a:lnTo>
                  <a:lnTo>
                    <a:pt x="104" y="72"/>
                  </a:lnTo>
                  <a:lnTo>
                    <a:pt x="104" y="75"/>
                  </a:lnTo>
                  <a:lnTo>
                    <a:pt x="106" y="72"/>
                  </a:lnTo>
                  <a:lnTo>
                    <a:pt x="103" y="75"/>
                  </a:lnTo>
                  <a:lnTo>
                    <a:pt x="103" y="79"/>
                  </a:lnTo>
                  <a:lnTo>
                    <a:pt x="108" y="73"/>
                  </a:lnTo>
                  <a:lnTo>
                    <a:pt x="104" y="73"/>
                  </a:lnTo>
                  <a:lnTo>
                    <a:pt x="101" y="77"/>
                  </a:lnTo>
                  <a:lnTo>
                    <a:pt x="101" y="81"/>
                  </a:lnTo>
                  <a:lnTo>
                    <a:pt x="103" y="77"/>
                  </a:lnTo>
                  <a:lnTo>
                    <a:pt x="99" y="81"/>
                  </a:lnTo>
                  <a:lnTo>
                    <a:pt x="99" y="85"/>
                  </a:lnTo>
                  <a:lnTo>
                    <a:pt x="101" y="81"/>
                  </a:lnTo>
                  <a:lnTo>
                    <a:pt x="97" y="85"/>
                  </a:lnTo>
                  <a:lnTo>
                    <a:pt x="95" y="87"/>
                  </a:lnTo>
                  <a:lnTo>
                    <a:pt x="95" y="91"/>
                  </a:lnTo>
                  <a:lnTo>
                    <a:pt x="101" y="85"/>
                  </a:lnTo>
                  <a:lnTo>
                    <a:pt x="97" y="85"/>
                  </a:lnTo>
                  <a:lnTo>
                    <a:pt x="93" y="89"/>
                  </a:lnTo>
                  <a:lnTo>
                    <a:pt x="93" y="95"/>
                  </a:lnTo>
                  <a:lnTo>
                    <a:pt x="99" y="89"/>
                  </a:lnTo>
                  <a:lnTo>
                    <a:pt x="95" y="89"/>
                  </a:lnTo>
                  <a:lnTo>
                    <a:pt x="91" y="93"/>
                  </a:lnTo>
                  <a:lnTo>
                    <a:pt x="91" y="97"/>
                  </a:lnTo>
                  <a:lnTo>
                    <a:pt x="97" y="91"/>
                  </a:lnTo>
                  <a:lnTo>
                    <a:pt x="93" y="91"/>
                  </a:lnTo>
                  <a:lnTo>
                    <a:pt x="89" y="95"/>
                  </a:lnTo>
                  <a:lnTo>
                    <a:pt x="89" y="99"/>
                  </a:lnTo>
                  <a:lnTo>
                    <a:pt x="95" y="93"/>
                  </a:lnTo>
                  <a:lnTo>
                    <a:pt x="91" y="93"/>
                  </a:lnTo>
                  <a:lnTo>
                    <a:pt x="87" y="97"/>
                  </a:lnTo>
                  <a:lnTo>
                    <a:pt x="87" y="100"/>
                  </a:lnTo>
                  <a:lnTo>
                    <a:pt x="93" y="95"/>
                  </a:lnTo>
                  <a:lnTo>
                    <a:pt x="89" y="95"/>
                  </a:lnTo>
                  <a:lnTo>
                    <a:pt x="85" y="99"/>
                  </a:lnTo>
                  <a:lnTo>
                    <a:pt x="85" y="102"/>
                  </a:lnTo>
                  <a:lnTo>
                    <a:pt x="91" y="97"/>
                  </a:lnTo>
                  <a:lnTo>
                    <a:pt x="87" y="97"/>
                  </a:lnTo>
                  <a:lnTo>
                    <a:pt x="83" y="100"/>
                  </a:lnTo>
                  <a:lnTo>
                    <a:pt x="83" y="104"/>
                  </a:lnTo>
                  <a:lnTo>
                    <a:pt x="85" y="100"/>
                  </a:lnTo>
                  <a:lnTo>
                    <a:pt x="81" y="104"/>
                  </a:lnTo>
                  <a:lnTo>
                    <a:pt x="79" y="106"/>
                  </a:lnTo>
                  <a:lnTo>
                    <a:pt x="79" y="110"/>
                  </a:lnTo>
                  <a:lnTo>
                    <a:pt x="85" y="104"/>
                  </a:lnTo>
                  <a:lnTo>
                    <a:pt x="81" y="104"/>
                  </a:lnTo>
                  <a:lnTo>
                    <a:pt x="79" y="106"/>
                  </a:lnTo>
                  <a:lnTo>
                    <a:pt x="74" y="112"/>
                  </a:lnTo>
                  <a:lnTo>
                    <a:pt x="77" y="110"/>
                  </a:lnTo>
                  <a:lnTo>
                    <a:pt x="74" y="110"/>
                  </a:lnTo>
                  <a:lnTo>
                    <a:pt x="70" y="114"/>
                  </a:lnTo>
                  <a:lnTo>
                    <a:pt x="70" y="118"/>
                  </a:lnTo>
                  <a:lnTo>
                    <a:pt x="76" y="112"/>
                  </a:lnTo>
                  <a:lnTo>
                    <a:pt x="72" y="112"/>
                  </a:lnTo>
                  <a:lnTo>
                    <a:pt x="68" y="116"/>
                  </a:lnTo>
                  <a:lnTo>
                    <a:pt x="68" y="120"/>
                  </a:lnTo>
                  <a:lnTo>
                    <a:pt x="74" y="114"/>
                  </a:lnTo>
                  <a:lnTo>
                    <a:pt x="70" y="114"/>
                  </a:lnTo>
                  <a:lnTo>
                    <a:pt x="66" y="118"/>
                  </a:lnTo>
                  <a:lnTo>
                    <a:pt x="66" y="122"/>
                  </a:lnTo>
                  <a:lnTo>
                    <a:pt x="72" y="116"/>
                  </a:lnTo>
                  <a:lnTo>
                    <a:pt x="68" y="116"/>
                  </a:lnTo>
                  <a:lnTo>
                    <a:pt x="64" y="120"/>
                  </a:lnTo>
                  <a:lnTo>
                    <a:pt x="64" y="124"/>
                  </a:lnTo>
                  <a:lnTo>
                    <a:pt x="70" y="118"/>
                  </a:lnTo>
                  <a:lnTo>
                    <a:pt x="66" y="118"/>
                  </a:lnTo>
                  <a:lnTo>
                    <a:pt x="64" y="120"/>
                  </a:lnTo>
                  <a:lnTo>
                    <a:pt x="60" y="124"/>
                  </a:lnTo>
                  <a:lnTo>
                    <a:pt x="64" y="122"/>
                  </a:lnTo>
                  <a:lnTo>
                    <a:pt x="60" y="122"/>
                  </a:lnTo>
                  <a:lnTo>
                    <a:pt x="58" y="124"/>
                  </a:lnTo>
                  <a:lnTo>
                    <a:pt x="54" y="127"/>
                  </a:lnTo>
                  <a:lnTo>
                    <a:pt x="58" y="125"/>
                  </a:lnTo>
                  <a:lnTo>
                    <a:pt x="54" y="125"/>
                  </a:lnTo>
                  <a:lnTo>
                    <a:pt x="51" y="129"/>
                  </a:lnTo>
                  <a:lnTo>
                    <a:pt x="51" y="133"/>
                  </a:lnTo>
                  <a:lnTo>
                    <a:pt x="56" y="127"/>
                  </a:lnTo>
                  <a:lnTo>
                    <a:pt x="51" y="127"/>
                  </a:lnTo>
                  <a:lnTo>
                    <a:pt x="47" y="131"/>
                  </a:lnTo>
                  <a:lnTo>
                    <a:pt x="47" y="135"/>
                  </a:lnTo>
                  <a:lnTo>
                    <a:pt x="52" y="129"/>
                  </a:lnTo>
                  <a:lnTo>
                    <a:pt x="49" y="129"/>
                  </a:lnTo>
                  <a:lnTo>
                    <a:pt x="45" y="133"/>
                  </a:lnTo>
                  <a:lnTo>
                    <a:pt x="49" y="131"/>
                  </a:lnTo>
                  <a:lnTo>
                    <a:pt x="45" y="131"/>
                  </a:lnTo>
                  <a:lnTo>
                    <a:pt x="41" y="135"/>
                  </a:lnTo>
                  <a:lnTo>
                    <a:pt x="41" y="139"/>
                  </a:lnTo>
                  <a:lnTo>
                    <a:pt x="47" y="133"/>
                  </a:lnTo>
                  <a:lnTo>
                    <a:pt x="43" y="133"/>
                  </a:lnTo>
                  <a:lnTo>
                    <a:pt x="39" y="137"/>
                  </a:lnTo>
                  <a:lnTo>
                    <a:pt x="39" y="141"/>
                  </a:lnTo>
                  <a:lnTo>
                    <a:pt x="45" y="135"/>
                  </a:lnTo>
                  <a:lnTo>
                    <a:pt x="39" y="135"/>
                  </a:lnTo>
                  <a:lnTo>
                    <a:pt x="35" y="139"/>
                  </a:lnTo>
                  <a:lnTo>
                    <a:pt x="39" y="137"/>
                  </a:lnTo>
                  <a:lnTo>
                    <a:pt x="35" y="137"/>
                  </a:lnTo>
                  <a:lnTo>
                    <a:pt x="31" y="141"/>
                  </a:lnTo>
                  <a:lnTo>
                    <a:pt x="35" y="139"/>
                  </a:lnTo>
                  <a:lnTo>
                    <a:pt x="29" y="139"/>
                  </a:lnTo>
                  <a:lnTo>
                    <a:pt x="26" y="143"/>
                  </a:lnTo>
                  <a:lnTo>
                    <a:pt x="26" y="147"/>
                  </a:lnTo>
                  <a:lnTo>
                    <a:pt x="31" y="141"/>
                  </a:lnTo>
                  <a:lnTo>
                    <a:pt x="26" y="141"/>
                  </a:lnTo>
                  <a:lnTo>
                    <a:pt x="22" y="145"/>
                  </a:lnTo>
                  <a:lnTo>
                    <a:pt x="26" y="143"/>
                  </a:lnTo>
                  <a:lnTo>
                    <a:pt x="20" y="143"/>
                  </a:lnTo>
                  <a:lnTo>
                    <a:pt x="16" y="147"/>
                  </a:lnTo>
                  <a:lnTo>
                    <a:pt x="20" y="145"/>
                  </a:lnTo>
                  <a:lnTo>
                    <a:pt x="12" y="145"/>
                  </a:lnTo>
                  <a:lnTo>
                    <a:pt x="8" y="149"/>
                  </a:lnTo>
                  <a:lnTo>
                    <a:pt x="12" y="147"/>
                  </a:lnTo>
                  <a:lnTo>
                    <a:pt x="4" y="147"/>
                  </a:lnTo>
                  <a:lnTo>
                    <a:pt x="0" y="150"/>
                  </a:lnTo>
                  <a:lnTo>
                    <a:pt x="4" y="149"/>
                  </a:lnTo>
                  <a:lnTo>
                    <a:pt x="8" y="160"/>
                  </a:lnTo>
                  <a:lnTo>
                    <a:pt x="8" y="158"/>
                  </a:lnTo>
                  <a:lnTo>
                    <a:pt x="10" y="156"/>
                  </a:lnTo>
                  <a:lnTo>
                    <a:pt x="6" y="158"/>
                  </a:lnTo>
                  <a:lnTo>
                    <a:pt x="12" y="158"/>
                  </a:lnTo>
                  <a:lnTo>
                    <a:pt x="14" y="158"/>
                  </a:lnTo>
                  <a:lnTo>
                    <a:pt x="16" y="158"/>
                  </a:lnTo>
                  <a:lnTo>
                    <a:pt x="16" y="156"/>
                  </a:lnTo>
                  <a:lnTo>
                    <a:pt x="18" y="154"/>
                  </a:lnTo>
                  <a:lnTo>
                    <a:pt x="14" y="156"/>
                  </a:lnTo>
                  <a:lnTo>
                    <a:pt x="20" y="156"/>
                  </a:lnTo>
                  <a:lnTo>
                    <a:pt x="22" y="156"/>
                  </a:lnTo>
                  <a:lnTo>
                    <a:pt x="24" y="156"/>
                  </a:lnTo>
                  <a:lnTo>
                    <a:pt x="24" y="154"/>
                  </a:lnTo>
                  <a:lnTo>
                    <a:pt x="26" y="152"/>
                  </a:lnTo>
                  <a:lnTo>
                    <a:pt x="22" y="154"/>
                  </a:lnTo>
                  <a:lnTo>
                    <a:pt x="26" y="154"/>
                  </a:lnTo>
                  <a:lnTo>
                    <a:pt x="27" y="154"/>
                  </a:lnTo>
                  <a:lnTo>
                    <a:pt x="29" y="154"/>
                  </a:lnTo>
                  <a:lnTo>
                    <a:pt x="29" y="152"/>
                  </a:lnTo>
                  <a:lnTo>
                    <a:pt x="31" y="150"/>
                  </a:lnTo>
                  <a:lnTo>
                    <a:pt x="27" y="152"/>
                  </a:lnTo>
                  <a:lnTo>
                    <a:pt x="31" y="152"/>
                  </a:lnTo>
                  <a:lnTo>
                    <a:pt x="33" y="152"/>
                  </a:lnTo>
                  <a:lnTo>
                    <a:pt x="35" y="152"/>
                  </a:lnTo>
                  <a:lnTo>
                    <a:pt x="35" y="150"/>
                  </a:lnTo>
                  <a:lnTo>
                    <a:pt x="37" y="150"/>
                  </a:lnTo>
                  <a:lnTo>
                    <a:pt x="37" y="149"/>
                  </a:lnTo>
                  <a:lnTo>
                    <a:pt x="37" y="147"/>
                  </a:lnTo>
                  <a:lnTo>
                    <a:pt x="37" y="145"/>
                  </a:lnTo>
                  <a:lnTo>
                    <a:pt x="31" y="150"/>
                  </a:lnTo>
                  <a:lnTo>
                    <a:pt x="35" y="150"/>
                  </a:lnTo>
                  <a:lnTo>
                    <a:pt x="37" y="150"/>
                  </a:lnTo>
                  <a:lnTo>
                    <a:pt x="39" y="150"/>
                  </a:lnTo>
                  <a:lnTo>
                    <a:pt x="39" y="149"/>
                  </a:lnTo>
                  <a:lnTo>
                    <a:pt x="41" y="147"/>
                  </a:lnTo>
                  <a:lnTo>
                    <a:pt x="37" y="149"/>
                  </a:lnTo>
                  <a:lnTo>
                    <a:pt x="39" y="149"/>
                  </a:lnTo>
                  <a:lnTo>
                    <a:pt x="41" y="149"/>
                  </a:lnTo>
                  <a:lnTo>
                    <a:pt x="43" y="149"/>
                  </a:lnTo>
                  <a:lnTo>
                    <a:pt x="43" y="147"/>
                  </a:lnTo>
                  <a:lnTo>
                    <a:pt x="45" y="145"/>
                  </a:lnTo>
                  <a:lnTo>
                    <a:pt x="41" y="147"/>
                  </a:lnTo>
                  <a:lnTo>
                    <a:pt x="45" y="147"/>
                  </a:lnTo>
                  <a:lnTo>
                    <a:pt x="47" y="147"/>
                  </a:lnTo>
                  <a:lnTo>
                    <a:pt x="49" y="147"/>
                  </a:lnTo>
                  <a:lnTo>
                    <a:pt x="49" y="145"/>
                  </a:lnTo>
                  <a:lnTo>
                    <a:pt x="51" y="145"/>
                  </a:lnTo>
                  <a:lnTo>
                    <a:pt x="51" y="143"/>
                  </a:lnTo>
                  <a:lnTo>
                    <a:pt x="51" y="141"/>
                  </a:lnTo>
                  <a:lnTo>
                    <a:pt x="51" y="139"/>
                  </a:lnTo>
                  <a:lnTo>
                    <a:pt x="45" y="145"/>
                  </a:lnTo>
                  <a:lnTo>
                    <a:pt x="47" y="145"/>
                  </a:lnTo>
                  <a:lnTo>
                    <a:pt x="49" y="145"/>
                  </a:lnTo>
                  <a:lnTo>
                    <a:pt x="51" y="145"/>
                  </a:lnTo>
                  <a:lnTo>
                    <a:pt x="51" y="143"/>
                  </a:lnTo>
                  <a:lnTo>
                    <a:pt x="52" y="143"/>
                  </a:lnTo>
                  <a:lnTo>
                    <a:pt x="52" y="141"/>
                  </a:lnTo>
                  <a:lnTo>
                    <a:pt x="52" y="139"/>
                  </a:lnTo>
                  <a:lnTo>
                    <a:pt x="52" y="137"/>
                  </a:lnTo>
                  <a:lnTo>
                    <a:pt x="47" y="143"/>
                  </a:lnTo>
                  <a:lnTo>
                    <a:pt x="49" y="143"/>
                  </a:lnTo>
                  <a:lnTo>
                    <a:pt x="51" y="143"/>
                  </a:lnTo>
                  <a:lnTo>
                    <a:pt x="52" y="143"/>
                  </a:lnTo>
                  <a:lnTo>
                    <a:pt x="52" y="141"/>
                  </a:lnTo>
                  <a:lnTo>
                    <a:pt x="54" y="139"/>
                  </a:lnTo>
                  <a:lnTo>
                    <a:pt x="51" y="141"/>
                  </a:lnTo>
                  <a:lnTo>
                    <a:pt x="52" y="141"/>
                  </a:lnTo>
                  <a:lnTo>
                    <a:pt x="54" y="141"/>
                  </a:lnTo>
                  <a:lnTo>
                    <a:pt x="56" y="141"/>
                  </a:lnTo>
                  <a:lnTo>
                    <a:pt x="56" y="139"/>
                  </a:lnTo>
                  <a:lnTo>
                    <a:pt x="58" y="139"/>
                  </a:lnTo>
                  <a:lnTo>
                    <a:pt x="58" y="137"/>
                  </a:lnTo>
                  <a:lnTo>
                    <a:pt x="58" y="135"/>
                  </a:lnTo>
                  <a:lnTo>
                    <a:pt x="58" y="133"/>
                  </a:lnTo>
                  <a:lnTo>
                    <a:pt x="52" y="139"/>
                  </a:lnTo>
                  <a:lnTo>
                    <a:pt x="56" y="139"/>
                  </a:lnTo>
                  <a:lnTo>
                    <a:pt x="58" y="139"/>
                  </a:lnTo>
                  <a:lnTo>
                    <a:pt x="60" y="139"/>
                  </a:lnTo>
                  <a:lnTo>
                    <a:pt x="60" y="137"/>
                  </a:lnTo>
                  <a:lnTo>
                    <a:pt x="62" y="137"/>
                  </a:lnTo>
                  <a:lnTo>
                    <a:pt x="62" y="135"/>
                  </a:lnTo>
                  <a:lnTo>
                    <a:pt x="62" y="133"/>
                  </a:lnTo>
                  <a:lnTo>
                    <a:pt x="62" y="131"/>
                  </a:lnTo>
                  <a:lnTo>
                    <a:pt x="56" y="137"/>
                  </a:lnTo>
                  <a:lnTo>
                    <a:pt x="58" y="137"/>
                  </a:lnTo>
                  <a:lnTo>
                    <a:pt x="60" y="137"/>
                  </a:lnTo>
                  <a:lnTo>
                    <a:pt x="62" y="137"/>
                  </a:lnTo>
                  <a:lnTo>
                    <a:pt x="62" y="135"/>
                  </a:lnTo>
                  <a:lnTo>
                    <a:pt x="66" y="131"/>
                  </a:lnTo>
                  <a:lnTo>
                    <a:pt x="62" y="133"/>
                  </a:lnTo>
                  <a:lnTo>
                    <a:pt x="64" y="133"/>
                  </a:lnTo>
                  <a:lnTo>
                    <a:pt x="66" y="133"/>
                  </a:lnTo>
                  <a:lnTo>
                    <a:pt x="68" y="133"/>
                  </a:lnTo>
                  <a:lnTo>
                    <a:pt x="68" y="131"/>
                  </a:lnTo>
                  <a:lnTo>
                    <a:pt x="72" y="127"/>
                  </a:lnTo>
                  <a:lnTo>
                    <a:pt x="68" y="129"/>
                  </a:lnTo>
                  <a:lnTo>
                    <a:pt x="70" y="129"/>
                  </a:lnTo>
                  <a:lnTo>
                    <a:pt x="72" y="129"/>
                  </a:lnTo>
                  <a:lnTo>
                    <a:pt x="74" y="129"/>
                  </a:lnTo>
                  <a:lnTo>
                    <a:pt x="74" y="127"/>
                  </a:lnTo>
                  <a:lnTo>
                    <a:pt x="76" y="127"/>
                  </a:lnTo>
                  <a:lnTo>
                    <a:pt x="76" y="125"/>
                  </a:lnTo>
                  <a:lnTo>
                    <a:pt x="76" y="124"/>
                  </a:lnTo>
                  <a:lnTo>
                    <a:pt x="76" y="122"/>
                  </a:lnTo>
                  <a:lnTo>
                    <a:pt x="70" y="127"/>
                  </a:lnTo>
                  <a:lnTo>
                    <a:pt x="72" y="127"/>
                  </a:lnTo>
                  <a:lnTo>
                    <a:pt x="74" y="127"/>
                  </a:lnTo>
                  <a:lnTo>
                    <a:pt x="76" y="127"/>
                  </a:lnTo>
                  <a:lnTo>
                    <a:pt x="76" y="125"/>
                  </a:lnTo>
                  <a:lnTo>
                    <a:pt x="77" y="125"/>
                  </a:lnTo>
                  <a:lnTo>
                    <a:pt x="77" y="124"/>
                  </a:lnTo>
                  <a:lnTo>
                    <a:pt x="77" y="122"/>
                  </a:lnTo>
                  <a:lnTo>
                    <a:pt x="77" y="120"/>
                  </a:lnTo>
                  <a:lnTo>
                    <a:pt x="72" y="125"/>
                  </a:lnTo>
                  <a:lnTo>
                    <a:pt x="74" y="125"/>
                  </a:lnTo>
                  <a:lnTo>
                    <a:pt x="76" y="125"/>
                  </a:lnTo>
                  <a:lnTo>
                    <a:pt x="77" y="125"/>
                  </a:lnTo>
                  <a:lnTo>
                    <a:pt x="77" y="124"/>
                  </a:lnTo>
                  <a:lnTo>
                    <a:pt x="79" y="124"/>
                  </a:lnTo>
                  <a:lnTo>
                    <a:pt x="79" y="122"/>
                  </a:lnTo>
                  <a:lnTo>
                    <a:pt x="79" y="120"/>
                  </a:lnTo>
                  <a:lnTo>
                    <a:pt x="79" y="118"/>
                  </a:lnTo>
                  <a:lnTo>
                    <a:pt x="74" y="124"/>
                  </a:lnTo>
                  <a:lnTo>
                    <a:pt x="76" y="124"/>
                  </a:lnTo>
                  <a:lnTo>
                    <a:pt x="77" y="124"/>
                  </a:lnTo>
                  <a:lnTo>
                    <a:pt x="79" y="124"/>
                  </a:lnTo>
                  <a:lnTo>
                    <a:pt x="79" y="122"/>
                  </a:lnTo>
                  <a:lnTo>
                    <a:pt x="81" y="122"/>
                  </a:lnTo>
                  <a:lnTo>
                    <a:pt x="81" y="120"/>
                  </a:lnTo>
                  <a:lnTo>
                    <a:pt x="81" y="118"/>
                  </a:lnTo>
                  <a:lnTo>
                    <a:pt x="81" y="116"/>
                  </a:lnTo>
                  <a:lnTo>
                    <a:pt x="76" y="122"/>
                  </a:lnTo>
                  <a:lnTo>
                    <a:pt x="77" y="122"/>
                  </a:lnTo>
                  <a:lnTo>
                    <a:pt x="79" y="122"/>
                  </a:lnTo>
                  <a:lnTo>
                    <a:pt x="81" y="122"/>
                  </a:lnTo>
                  <a:lnTo>
                    <a:pt x="81" y="120"/>
                  </a:lnTo>
                  <a:lnTo>
                    <a:pt x="87" y="114"/>
                  </a:lnTo>
                  <a:lnTo>
                    <a:pt x="83" y="116"/>
                  </a:lnTo>
                  <a:lnTo>
                    <a:pt x="85" y="116"/>
                  </a:lnTo>
                  <a:lnTo>
                    <a:pt x="87" y="116"/>
                  </a:lnTo>
                  <a:lnTo>
                    <a:pt x="89" y="116"/>
                  </a:lnTo>
                  <a:lnTo>
                    <a:pt x="89" y="114"/>
                  </a:lnTo>
                  <a:lnTo>
                    <a:pt x="91" y="114"/>
                  </a:lnTo>
                  <a:lnTo>
                    <a:pt x="91" y="112"/>
                  </a:lnTo>
                  <a:lnTo>
                    <a:pt x="91" y="110"/>
                  </a:lnTo>
                  <a:lnTo>
                    <a:pt x="91" y="108"/>
                  </a:lnTo>
                  <a:lnTo>
                    <a:pt x="89" y="112"/>
                  </a:lnTo>
                  <a:lnTo>
                    <a:pt x="93" y="108"/>
                  </a:lnTo>
                  <a:lnTo>
                    <a:pt x="95" y="108"/>
                  </a:lnTo>
                  <a:lnTo>
                    <a:pt x="95" y="106"/>
                  </a:lnTo>
                  <a:lnTo>
                    <a:pt x="95" y="104"/>
                  </a:lnTo>
                  <a:lnTo>
                    <a:pt x="95" y="102"/>
                  </a:lnTo>
                  <a:lnTo>
                    <a:pt x="89" y="108"/>
                  </a:lnTo>
                  <a:lnTo>
                    <a:pt x="91" y="108"/>
                  </a:lnTo>
                  <a:lnTo>
                    <a:pt x="93" y="108"/>
                  </a:lnTo>
                  <a:lnTo>
                    <a:pt x="95" y="108"/>
                  </a:lnTo>
                  <a:lnTo>
                    <a:pt x="95" y="106"/>
                  </a:lnTo>
                  <a:lnTo>
                    <a:pt x="97" y="106"/>
                  </a:lnTo>
                  <a:lnTo>
                    <a:pt x="97" y="104"/>
                  </a:lnTo>
                  <a:lnTo>
                    <a:pt x="97" y="102"/>
                  </a:lnTo>
                  <a:lnTo>
                    <a:pt x="97" y="100"/>
                  </a:lnTo>
                  <a:lnTo>
                    <a:pt x="91" y="106"/>
                  </a:lnTo>
                  <a:lnTo>
                    <a:pt x="93" y="106"/>
                  </a:lnTo>
                  <a:lnTo>
                    <a:pt x="95" y="106"/>
                  </a:lnTo>
                  <a:lnTo>
                    <a:pt x="97" y="106"/>
                  </a:lnTo>
                  <a:lnTo>
                    <a:pt x="97" y="104"/>
                  </a:lnTo>
                  <a:lnTo>
                    <a:pt x="99" y="104"/>
                  </a:lnTo>
                  <a:lnTo>
                    <a:pt x="99" y="102"/>
                  </a:lnTo>
                  <a:lnTo>
                    <a:pt x="99" y="100"/>
                  </a:lnTo>
                  <a:lnTo>
                    <a:pt x="99" y="99"/>
                  </a:lnTo>
                  <a:lnTo>
                    <a:pt x="93" y="104"/>
                  </a:lnTo>
                  <a:lnTo>
                    <a:pt x="95" y="104"/>
                  </a:lnTo>
                  <a:lnTo>
                    <a:pt x="97" y="104"/>
                  </a:lnTo>
                  <a:lnTo>
                    <a:pt x="99" y="104"/>
                  </a:lnTo>
                  <a:lnTo>
                    <a:pt x="99" y="102"/>
                  </a:lnTo>
                  <a:lnTo>
                    <a:pt x="101" y="102"/>
                  </a:lnTo>
                  <a:lnTo>
                    <a:pt x="101" y="100"/>
                  </a:lnTo>
                  <a:lnTo>
                    <a:pt x="101" y="99"/>
                  </a:lnTo>
                  <a:lnTo>
                    <a:pt x="101" y="97"/>
                  </a:lnTo>
                  <a:lnTo>
                    <a:pt x="95" y="102"/>
                  </a:lnTo>
                  <a:lnTo>
                    <a:pt x="97" y="102"/>
                  </a:lnTo>
                  <a:lnTo>
                    <a:pt x="99" y="102"/>
                  </a:lnTo>
                  <a:lnTo>
                    <a:pt x="101" y="102"/>
                  </a:lnTo>
                  <a:lnTo>
                    <a:pt x="101" y="100"/>
                  </a:lnTo>
                  <a:lnTo>
                    <a:pt x="103" y="100"/>
                  </a:lnTo>
                  <a:lnTo>
                    <a:pt x="103" y="99"/>
                  </a:lnTo>
                  <a:lnTo>
                    <a:pt x="103" y="97"/>
                  </a:lnTo>
                  <a:lnTo>
                    <a:pt x="103" y="95"/>
                  </a:lnTo>
                  <a:lnTo>
                    <a:pt x="97" y="100"/>
                  </a:lnTo>
                  <a:lnTo>
                    <a:pt x="99" y="100"/>
                  </a:lnTo>
                  <a:lnTo>
                    <a:pt x="101" y="100"/>
                  </a:lnTo>
                  <a:lnTo>
                    <a:pt x="103" y="100"/>
                  </a:lnTo>
                  <a:lnTo>
                    <a:pt x="103" y="99"/>
                  </a:lnTo>
                  <a:lnTo>
                    <a:pt x="104" y="99"/>
                  </a:lnTo>
                  <a:lnTo>
                    <a:pt x="104" y="97"/>
                  </a:lnTo>
                  <a:lnTo>
                    <a:pt x="104" y="95"/>
                  </a:lnTo>
                  <a:lnTo>
                    <a:pt x="104" y="91"/>
                  </a:lnTo>
                  <a:lnTo>
                    <a:pt x="99" y="97"/>
                  </a:lnTo>
                  <a:lnTo>
                    <a:pt x="101" y="97"/>
                  </a:lnTo>
                  <a:lnTo>
                    <a:pt x="103" y="97"/>
                  </a:lnTo>
                  <a:lnTo>
                    <a:pt x="104" y="97"/>
                  </a:lnTo>
                  <a:lnTo>
                    <a:pt x="104" y="95"/>
                  </a:lnTo>
                  <a:lnTo>
                    <a:pt x="106" y="95"/>
                  </a:lnTo>
                  <a:lnTo>
                    <a:pt x="106" y="93"/>
                  </a:lnTo>
                  <a:lnTo>
                    <a:pt x="106" y="91"/>
                  </a:lnTo>
                  <a:lnTo>
                    <a:pt x="106" y="89"/>
                  </a:lnTo>
                  <a:lnTo>
                    <a:pt x="104" y="93"/>
                  </a:lnTo>
                  <a:lnTo>
                    <a:pt x="108" y="89"/>
                  </a:lnTo>
                  <a:lnTo>
                    <a:pt x="110" y="89"/>
                  </a:lnTo>
                  <a:lnTo>
                    <a:pt x="110" y="87"/>
                  </a:lnTo>
                  <a:lnTo>
                    <a:pt x="110" y="85"/>
                  </a:lnTo>
                  <a:lnTo>
                    <a:pt x="110" y="83"/>
                  </a:lnTo>
                  <a:lnTo>
                    <a:pt x="108" y="87"/>
                  </a:lnTo>
                  <a:lnTo>
                    <a:pt x="110" y="85"/>
                  </a:lnTo>
                  <a:lnTo>
                    <a:pt x="112" y="85"/>
                  </a:lnTo>
                  <a:lnTo>
                    <a:pt x="112" y="83"/>
                  </a:lnTo>
                  <a:lnTo>
                    <a:pt x="112" y="81"/>
                  </a:lnTo>
                  <a:lnTo>
                    <a:pt x="112" y="79"/>
                  </a:lnTo>
                  <a:lnTo>
                    <a:pt x="106" y="85"/>
                  </a:lnTo>
                  <a:lnTo>
                    <a:pt x="108" y="85"/>
                  </a:lnTo>
                  <a:lnTo>
                    <a:pt x="110" y="85"/>
                  </a:lnTo>
                  <a:lnTo>
                    <a:pt x="112" y="85"/>
                  </a:lnTo>
                  <a:lnTo>
                    <a:pt x="112" y="83"/>
                  </a:lnTo>
                  <a:lnTo>
                    <a:pt x="114" y="83"/>
                  </a:lnTo>
                  <a:lnTo>
                    <a:pt x="114" y="81"/>
                  </a:lnTo>
                  <a:lnTo>
                    <a:pt x="114" y="79"/>
                  </a:lnTo>
                  <a:lnTo>
                    <a:pt x="114" y="77"/>
                  </a:lnTo>
                  <a:lnTo>
                    <a:pt x="112" y="81"/>
                  </a:lnTo>
                  <a:lnTo>
                    <a:pt x="114" y="79"/>
                  </a:lnTo>
                  <a:lnTo>
                    <a:pt x="116" y="79"/>
                  </a:lnTo>
                  <a:lnTo>
                    <a:pt x="116" y="77"/>
                  </a:lnTo>
                  <a:lnTo>
                    <a:pt x="116" y="75"/>
                  </a:lnTo>
                  <a:lnTo>
                    <a:pt x="116" y="73"/>
                  </a:lnTo>
                  <a:lnTo>
                    <a:pt x="110" y="79"/>
                  </a:lnTo>
                  <a:lnTo>
                    <a:pt x="112" y="79"/>
                  </a:lnTo>
                  <a:lnTo>
                    <a:pt x="114" y="79"/>
                  </a:lnTo>
                  <a:lnTo>
                    <a:pt x="116" y="79"/>
                  </a:lnTo>
                  <a:lnTo>
                    <a:pt x="116" y="77"/>
                  </a:lnTo>
                  <a:lnTo>
                    <a:pt x="118" y="77"/>
                  </a:lnTo>
                  <a:lnTo>
                    <a:pt x="118" y="75"/>
                  </a:lnTo>
                  <a:lnTo>
                    <a:pt x="118" y="73"/>
                  </a:lnTo>
                  <a:lnTo>
                    <a:pt x="118" y="70"/>
                  </a:lnTo>
                  <a:lnTo>
                    <a:pt x="116" y="73"/>
                  </a:lnTo>
                  <a:lnTo>
                    <a:pt x="118" y="72"/>
                  </a:lnTo>
                  <a:lnTo>
                    <a:pt x="120" y="72"/>
                  </a:lnTo>
                  <a:lnTo>
                    <a:pt x="120" y="70"/>
                  </a:lnTo>
                  <a:lnTo>
                    <a:pt x="120" y="68"/>
                  </a:lnTo>
                  <a:lnTo>
                    <a:pt x="120" y="66"/>
                  </a:lnTo>
                  <a:lnTo>
                    <a:pt x="118" y="70"/>
                  </a:lnTo>
                  <a:lnTo>
                    <a:pt x="120" y="68"/>
                  </a:lnTo>
                  <a:lnTo>
                    <a:pt x="122" y="68"/>
                  </a:lnTo>
                  <a:lnTo>
                    <a:pt x="122" y="66"/>
                  </a:lnTo>
                  <a:lnTo>
                    <a:pt x="122" y="64"/>
                  </a:lnTo>
                  <a:lnTo>
                    <a:pt x="122" y="62"/>
                  </a:lnTo>
                  <a:lnTo>
                    <a:pt x="120" y="66"/>
                  </a:lnTo>
                  <a:lnTo>
                    <a:pt x="122" y="64"/>
                  </a:lnTo>
                  <a:lnTo>
                    <a:pt x="124" y="64"/>
                  </a:lnTo>
                  <a:lnTo>
                    <a:pt x="124" y="62"/>
                  </a:lnTo>
                  <a:lnTo>
                    <a:pt x="124" y="60"/>
                  </a:lnTo>
                  <a:lnTo>
                    <a:pt x="124" y="58"/>
                  </a:lnTo>
                  <a:lnTo>
                    <a:pt x="122" y="62"/>
                  </a:lnTo>
                  <a:lnTo>
                    <a:pt x="124" y="60"/>
                  </a:lnTo>
                  <a:lnTo>
                    <a:pt x="126" y="60"/>
                  </a:lnTo>
                  <a:lnTo>
                    <a:pt x="126" y="58"/>
                  </a:lnTo>
                  <a:lnTo>
                    <a:pt x="126" y="56"/>
                  </a:lnTo>
                  <a:lnTo>
                    <a:pt x="126" y="54"/>
                  </a:lnTo>
                  <a:lnTo>
                    <a:pt x="124" y="58"/>
                  </a:lnTo>
                  <a:lnTo>
                    <a:pt x="126" y="56"/>
                  </a:lnTo>
                  <a:lnTo>
                    <a:pt x="128" y="56"/>
                  </a:lnTo>
                  <a:lnTo>
                    <a:pt x="128" y="54"/>
                  </a:lnTo>
                  <a:lnTo>
                    <a:pt x="128" y="52"/>
                  </a:lnTo>
                  <a:lnTo>
                    <a:pt x="128" y="48"/>
                  </a:lnTo>
                  <a:lnTo>
                    <a:pt x="122" y="54"/>
                  </a:lnTo>
                  <a:lnTo>
                    <a:pt x="124" y="54"/>
                  </a:lnTo>
                  <a:lnTo>
                    <a:pt x="126" y="54"/>
                  </a:lnTo>
                  <a:lnTo>
                    <a:pt x="128" y="54"/>
                  </a:lnTo>
                  <a:lnTo>
                    <a:pt x="128" y="52"/>
                  </a:lnTo>
                  <a:lnTo>
                    <a:pt x="129" y="52"/>
                  </a:lnTo>
                  <a:lnTo>
                    <a:pt x="129" y="50"/>
                  </a:lnTo>
                  <a:lnTo>
                    <a:pt x="129" y="48"/>
                  </a:lnTo>
                  <a:lnTo>
                    <a:pt x="129" y="45"/>
                  </a:lnTo>
                  <a:lnTo>
                    <a:pt x="128" y="48"/>
                  </a:lnTo>
                  <a:lnTo>
                    <a:pt x="129" y="47"/>
                  </a:lnTo>
                  <a:lnTo>
                    <a:pt x="131" y="47"/>
                  </a:lnTo>
                  <a:lnTo>
                    <a:pt x="131" y="45"/>
                  </a:lnTo>
                  <a:lnTo>
                    <a:pt x="131" y="43"/>
                  </a:lnTo>
                  <a:lnTo>
                    <a:pt x="131" y="41"/>
                  </a:lnTo>
                  <a:lnTo>
                    <a:pt x="126" y="47"/>
                  </a:lnTo>
                  <a:lnTo>
                    <a:pt x="128" y="47"/>
                  </a:lnTo>
                  <a:lnTo>
                    <a:pt x="129" y="47"/>
                  </a:lnTo>
                  <a:lnTo>
                    <a:pt x="131" y="47"/>
                  </a:lnTo>
                  <a:lnTo>
                    <a:pt x="131" y="45"/>
                  </a:lnTo>
                  <a:lnTo>
                    <a:pt x="133" y="45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33" y="37"/>
                  </a:lnTo>
                  <a:lnTo>
                    <a:pt x="131" y="41"/>
                  </a:lnTo>
                  <a:lnTo>
                    <a:pt x="133" y="39"/>
                  </a:lnTo>
                  <a:lnTo>
                    <a:pt x="135" y="39"/>
                  </a:lnTo>
                  <a:lnTo>
                    <a:pt x="135" y="37"/>
                  </a:lnTo>
                  <a:lnTo>
                    <a:pt x="135" y="35"/>
                  </a:lnTo>
                  <a:lnTo>
                    <a:pt x="135" y="33"/>
                  </a:lnTo>
                  <a:lnTo>
                    <a:pt x="133" y="37"/>
                  </a:lnTo>
                  <a:lnTo>
                    <a:pt x="135" y="35"/>
                  </a:lnTo>
                  <a:lnTo>
                    <a:pt x="137" y="35"/>
                  </a:lnTo>
                  <a:lnTo>
                    <a:pt x="137" y="33"/>
                  </a:lnTo>
                  <a:lnTo>
                    <a:pt x="137" y="31"/>
                  </a:lnTo>
                  <a:lnTo>
                    <a:pt x="137" y="27"/>
                  </a:lnTo>
                  <a:lnTo>
                    <a:pt x="135" y="31"/>
                  </a:lnTo>
                  <a:lnTo>
                    <a:pt x="137" y="29"/>
                  </a:lnTo>
                  <a:lnTo>
                    <a:pt x="139" y="29"/>
                  </a:lnTo>
                  <a:lnTo>
                    <a:pt x="139" y="27"/>
                  </a:lnTo>
                  <a:lnTo>
                    <a:pt x="139" y="25"/>
                  </a:lnTo>
                  <a:lnTo>
                    <a:pt x="139" y="23"/>
                  </a:lnTo>
                  <a:lnTo>
                    <a:pt x="137" y="27"/>
                  </a:lnTo>
                  <a:lnTo>
                    <a:pt x="139" y="25"/>
                  </a:lnTo>
                  <a:lnTo>
                    <a:pt x="141" y="25"/>
                  </a:lnTo>
                  <a:lnTo>
                    <a:pt x="141" y="23"/>
                  </a:lnTo>
                  <a:lnTo>
                    <a:pt x="141" y="22"/>
                  </a:lnTo>
                  <a:lnTo>
                    <a:pt x="141" y="18"/>
                  </a:lnTo>
                  <a:lnTo>
                    <a:pt x="135" y="23"/>
                  </a:lnTo>
                  <a:lnTo>
                    <a:pt x="137" y="23"/>
                  </a:lnTo>
                  <a:lnTo>
                    <a:pt x="139" y="23"/>
                  </a:lnTo>
                  <a:lnTo>
                    <a:pt x="141" y="23"/>
                  </a:lnTo>
                  <a:lnTo>
                    <a:pt x="141" y="22"/>
                  </a:lnTo>
                  <a:lnTo>
                    <a:pt x="143" y="22"/>
                  </a:lnTo>
                  <a:lnTo>
                    <a:pt x="143" y="20"/>
                  </a:lnTo>
                  <a:lnTo>
                    <a:pt x="143" y="18"/>
                  </a:lnTo>
                  <a:lnTo>
                    <a:pt x="143" y="14"/>
                  </a:lnTo>
                  <a:lnTo>
                    <a:pt x="141" y="18"/>
                  </a:lnTo>
                  <a:lnTo>
                    <a:pt x="143" y="16"/>
                  </a:lnTo>
                  <a:lnTo>
                    <a:pt x="145" y="16"/>
                  </a:lnTo>
                  <a:lnTo>
                    <a:pt x="145" y="14"/>
                  </a:lnTo>
                  <a:lnTo>
                    <a:pt x="145" y="12"/>
                  </a:lnTo>
                  <a:lnTo>
                    <a:pt x="145" y="10"/>
                  </a:lnTo>
                  <a:lnTo>
                    <a:pt x="143" y="14"/>
                  </a:lnTo>
                  <a:lnTo>
                    <a:pt x="145" y="12"/>
                  </a:lnTo>
                  <a:lnTo>
                    <a:pt x="147" y="12"/>
                  </a:lnTo>
                  <a:lnTo>
                    <a:pt x="147" y="10"/>
                  </a:lnTo>
                  <a:lnTo>
                    <a:pt x="147" y="8"/>
                  </a:lnTo>
                  <a:lnTo>
                    <a:pt x="147" y="6"/>
                  </a:lnTo>
                  <a:lnTo>
                    <a:pt x="141" y="12"/>
                  </a:lnTo>
                  <a:lnTo>
                    <a:pt x="143" y="12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92" name="Freeform 452"/>
            <p:cNvSpPr>
              <a:spLocks/>
            </p:cNvSpPr>
            <p:nvPr/>
          </p:nvSpPr>
          <p:spPr bwMode="auto">
            <a:xfrm>
              <a:off x="2175" y="3376"/>
              <a:ext cx="0" cy="78"/>
            </a:xfrm>
            <a:custGeom>
              <a:avLst/>
              <a:gdLst>
                <a:gd name="T0" fmla="*/ 65 w 75"/>
                <a:gd name="T1" fmla="*/ 0 h 19"/>
                <a:gd name="T2" fmla="*/ 59 w 75"/>
                <a:gd name="T3" fmla="*/ 0 h 19"/>
                <a:gd name="T4" fmla="*/ 56 w 75"/>
                <a:gd name="T5" fmla="*/ 3 h 19"/>
                <a:gd name="T6" fmla="*/ 59 w 75"/>
                <a:gd name="T7" fmla="*/ 1 h 19"/>
                <a:gd name="T8" fmla="*/ 56 w 75"/>
                <a:gd name="T9" fmla="*/ 1 h 19"/>
                <a:gd name="T10" fmla="*/ 6 w 75"/>
                <a:gd name="T11" fmla="*/ 7 h 19"/>
                <a:gd name="T12" fmla="*/ 4 w 75"/>
                <a:gd name="T13" fmla="*/ 7 h 19"/>
                <a:gd name="T14" fmla="*/ 0 w 75"/>
                <a:gd name="T15" fmla="*/ 11 h 19"/>
                <a:gd name="T16" fmla="*/ 0 w 75"/>
                <a:gd name="T17" fmla="*/ 15 h 19"/>
                <a:gd name="T18" fmla="*/ 4 w 75"/>
                <a:gd name="T19" fmla="*/ 19 h 19"/>
                <a:gd name="T20" fmla="*/ 6 w 75"/>
                <a:gd name="T21" fmla="*/ 19 h 19"/>
                <a:gd name="T22" fmla="*/ 56 w 75"/>
                <a:gd name="T23" fmla="*/ 13 h 19"/>
                <a:gd name="T24" fmla="*/ 59 w 75"/>
                <a:gd name="T25" fmla="*/ 13 h 19"/>
                <a:gd name="T26" fmla="*/ 60 w 75"/>
                <a:gd name="T27" fmla="*/ 13 h 19"/>
                <a:gd name="T28" fmla="*/ 61 w 75"/>
                <a:gd name="T29" fmla="*/ 13 h 19"/>
                <a:gd name="T30" fmla="*/ 61 w 75"/>
                <a:gd name="T31" fmla="*/ 11 h 19"/>
                <a:gd name="T32" fmla="*/ 63 w 75"/>
                <a:gd name="T33" fmla="*/ 9 h 19"/>
                <a:gd name="T34" fmla="*/ 60 w 75"/>
                <a:gd name="T35" fmla="*/ 11 h 19"/>
                <a:gd name="T36" fmla="*/ 65 w 75"/>
                <a:gd name="T37" fmla="*/ 11 h 19"/>
                <a:gd name="T38" fmla="*/ 67 w 75"/>
                <a:gd name="T39" fmla="*/ 11 h 19"/>
                <a:gd name="T40" fmla="*/ 69 w 75"/>
                <a:gd name="T41" fmla="*/ 11 h 19"/>
                <a:gd name="T42" fmla="*/ 65 w 75"/>
                <a:gd name="T43" fmla="*/ 0 h 1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5" h="19">
                  <a:moveTo>
                    <a:pt x="71" y="0"/>
                  </a:moveTo>
                  <a:lnTo>
                    <a:pt x="64" y="0"/>
                  </a:lnTo>
                  <a:lnTo>
                    <a:pt x="60" y="3"/>
                  </a:lnTo>
                  <a:lnTo>
                    <a:pt x="64" y="1"/>
                  </a:lnTo>
                  <a:lnTo>
                    <a:pt x="60" y="1"/>
                  </a:lnTo>
                  <a:lnTo>
                    <a:pt x="6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60" y="13"/>
                  </a:lnTo>
                  <a:lnTo>
                    <a:pt x="64" y="13"/>
                  </a:lnTo>
                  <a:lnTo>
                    <a:pt x="66" y="13"/>
                  </a:lnTo>
                  <a:lnTo>
                    <a:pt x="67" y="13"/>
                  </a:lnTo>
                  <a:lnTo>
                    <a:pt x="67" y="11"/>
                  </a:lnTo>
                  <a:lnTo>
                    <a:pt x="69" y="9"/>
                  </a:lnTo>
                  <a:lnTo>
                    <a:pt x="66" y="11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5" y="11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93" name="Freeform 453"/>
            <p:cNvSpPr>
              <a:spLocks/>
            </p:cNvSpPr>
            <p:nvPr/>
          </p:nvSpPr>
          <p:spPr bwMode="auto">
            <a:xfrm>
              <a:off x="2915" y="3405"/>
              <a:ext cx="0" cy="78"/>
            </a:xfrm>
            <a:custGeom>
              <a:avLst/>
              <a:gdLst>
                <a:gd name="T0" fmla="*/ 288 w 329"/>
                <a:gd name="T1" fmla="*/ 4 h 122"/>
                <a:gd name="T2" fmla="*/ 254 w 329"/>
                <a:gd name="T3" fmla="*/ 8 h 122"/>
                <a:gd name="T4" fmla="*/ 226 w 329"/>
                <a:gd name="T5" fmla="*/ 16 h 122"/>
                <a:gd name="T6" fmla="*/ 203 w 329"/>
                <a:gd name="T7" fmla="*/ 20 h 122"/>
                <a:gd name="T8" fmla="*/ 180 w 329"/>
                <a:gd name="T9" fmla="*/ 25 h 122"/>
                <a:gd name="T10" fmla="*/ 163 w 329"/>
                <a:gd name="T11" fmla="*/ 31 h 122"/>
                <a:gd name="T12" fmla="*/ 148 w 329"/>
                <a:gd name="T13" fmla="*/ 37 h 122"/>
                <a:gd name="T14" fmla="*/ 134 w 329"/>
                <a:gd name="T15" fmla="*/ 43 h 122"/>
                <a:gd name="T16" fmla="*/ 121 w 329"/>
                <a:gd name="T17" fmla="*/ 48 h 122"/>
                <a:gd name="T18" fmla="*/ 109 w 329"/>
                <a:gd name="T19" fmla="*/ 54 h 122"/>
                <a:gd name="T20" fmla="*/ 96 w 329"/>
                <a:gd name="T21" fmla="*/ 59 h 122"/>
                <a:gd name="T22" fmla="*/ 87 w 329"/>
                <a:gd name="T23" fmla="*/ 60 h 122"/>
                <a:gd name="T24" fmla="*/ 77 w 329"/>
                <a:gd name="T25" fmla="*/ 66 h 122"/>
                <a:gd name="T26" fmla="*/ 65 w 329"/>
                <a:gd name="T27" fmla="*/ 71 h 122"/>
                <a:gd name="T28" fmla="*/ 61 w 329"/>
                <a:gd name="T29" fmla="*/ 77 h 122"/>
                <a:gd name="T30" fmla="*/ 40 w 329"/>
                <a:gd name="T31" fmla="*/ 87 h 122"/>
                <a:gd name="T32" fmla="*/ 31 w 329"/>
                <a:gd name="T33" fmla="*/ 93 h 122"/>
                <a:gd name="T34" fmla="*/ 23 w 329"/>
                <a:gd name="T35" fmla="*/ 95 h 122"/>
                <a:gd name="T36" fmla="*/ 12 w 329"/>
                <a:gd name="T37" fmla="*/ 99 h 122"/>
                <a:gd name="T38" fmla="*/ 8 w 329"/>
                <a:gd name="T39" fmla="*/ 114 h 122"/>
                <a:gd name="T40" fmla="*/ 12 w 329"/>
                <a:gd name="T41" fmla="*/ 114 h 122"/>
                <a:gd name="T42" fmla="*/ 19 w 329"/>
                <a:gd name="T43" fmla="*/ 106 h 122"/>
                <a:gd name="T44" fmla="*/ 25 w 329"/>
                <a:gd name="T45" fmla="*/ 106 h 122"/>
                <a:gd name="T46" fmla="*/ 33 w 329"/>
                <a:gd name="T47" fmla="*/ 100 h 122"/>
                <a:gd name="T48" fmla="*/ 37 w 329"/>
                <a:gd name="T49" fmla="*/ 100 h 122"/>
                <a:gd name="T50" fmla="*/ 39 w 329"/>
                <a:gd name="T51" fmla="*/ 99 h 122"/>
                <a:gd name="T52" fmla="*/ 46 w 329"/>
                <a:gd name="T53" fmla="*/ 95 h 122"/>
                <a:gd name="T54" fmla="*/ 50 w 329"/>
                <a:gd name="T55" fmla="*/ 95 h 122"/>
                <a:gd name="T56" fmla="*/ 61 w 329"/>
                <a:gd name="T57" fmla="*/ 87 h 122"/>
                <a:gd name="T58" fmla="*/ 65 w 329"/>
                <a:gd name="T59" fmla="*/ 81 h 122"/>
                <a:gd name="T60" fmla="*/ 67 w 329"/>
                <a:gd name="T61" fmla="*/ 85 h 122"/>
                <a:gd name="T62" fmla="*/ 75 w 329"/>
                <a:gd name="T63" fmla="*/ 79 h 122"/>
                <a:gd name="T64" fmla="*/ 79 w 329"/>
                <a:gd name="T65" fmla="*/ 79 h 122"/>
                <a:gd name="T66" fmla="*/ 85 w 329"/>
                <a:gd name="T67" fmla="*/ 73 h 122"/>
                <a:gd name="T68" fmla="*/ 88 w 329"/>
                <a:gd name="T69" fmla="*/ 73 h 122"/>
                <a:gd name="T70" fmla="*/ 96 w 329"/>
                <a:gd name="T71" fmla="*/ 68 h 122"/>
                <a:gd name="T72" fmla="*/ 104 w 329"/>
                <a:gd name="T73" fmla="*/ 68 h 122"/>
                <a:gd name="T74" fmla="*/ 105 w 329"/>
                <a:gd name="T75" fmla="*/ 66 h 122"/>
                <a:gd name="T76" fmla="*/ 113 w 329"/>
                <a:gd name="T77" fmla="*/ 60 h 122"/>
                <a:gd name="T78" fmla="*/ 119 w 329"/>
                <a:gd name="T79" fmla="*/ 60 h 122"/>
                <a:gd name="T80" fmla="*/ 127 w 329"/>
                <a:gd name="T81" fmla="*/ 56 h 122"/>
                <a:gd name="T82" fmla="*/ 132 w 329"/>
                <a:gd name="T83" fmla="*/ 56 h 122"/>
                <a:gd name="T84" fmla="*/ 138 w 329"/>
                <a:gd name="T85" fmla="*/ 50 h 122"/>
                <a:gd name="T86" fmla="*/ 144 w 329"/>
                <a:gd name="T87" fmla="*/ 50 h 122"/>
                <a:gd name="T88" fmla="*/ 152 w 329"/>
                <a:gd name="T89" fmla="*/ 46 h 122"/>
                <a:gd name="T90" fmla="*/ 159 w 329"/>
                <a:gd name="T91" fmla="*/ 43 h 122"/>
                <a:gd name="T92" fmla="*/ 167 w 329"/>
                <a:gd name="T93" fmla="*/ 41 h 122"/>
                <a:gd name="T94" fmla="*/ 175 w 329"/>
                <a:gd name="T95" fmla="*/ 37 h 122"/>
                <a:gd name="T96" fmla="*/ 186 w 329"/>
                <a:gd name="T97" fmla="*/ 35 h 122"/>
                <a:gd name="T98" fmla="*/ 194 w 329"/>
                <a:gd name="T99" fmla="*/ 31 h 122"/>
                <a:gd name="T100" fmla="*/ 211 w 329"/>
                <a:gd name="T101" fmla="*/ 25 h 122"/>
                <a:gd name="T102" fmla="*/ 222 w 329"/>
                <a:gd name="T103" fmla="*/ 25 h 122"/>
                <a:gd name="T104" fmla="*/ 234 w 329"/>
                <a:gd name="T105" fmla="*/ 20 h 122"/>
                <a:gd name="T106" fmla="*/ 249 w 329"/>
                <a:gd name="T107" fmla="*/ 20 h 122"/>
                <a:gd name="T108" fmla="*/ 267 w 329"/>
                <a:gd name="T109" fmla="*/ 18 h 122"/>
                <a:gd name="T110" fmla="*/ 282 w 329"/>
                <a:gd name="T111" fmla="*/ 14 h 122"/>
                <a:gd name="T112" fmla="*/ 299 w 329"/>
                <a:gd name="T113" fmla="*/ 12 h 12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9" h="122">
                  <a:moveTo>
                    <a:pt x="324" y="12"/>
                  </a:moveTo>
                  <a:lnTo>
                    <a:pt x="327" y="12"/>
                  </a:lnTo>
                  <a:lnTo>
                    <a:pt x="327" y="10"/>
                  </a:lnTo>
                  <a:lnTo>
                    <a:pt x="329" y="10"/>
                  </a:lnTo>
                  <a:lnTo>
                    <a:pt x="329" y="4"/>
                  </a:lnTo>
                  <a:lnTo>
                    <a:pt x="327" y="2"/>
                  </a:lnTo>
                  <a:lnTo>
                    <a:pt x="327" y="0"/>
                  </a:lnTo>
                  <a:lnTo>
                    <a:pt x="316" y="0"/>
                  </a:lnTo>
                  <a:lnTo>
                    <a:pt x="312" y="4"/>
                  </a:lnTo>
                  <a:lnTo>
                    <a:pt x="316" y="2"/>
                  </a:lnTo>
                  <a:lnTo>
                    <a:pt x="302" y="2"/>
                  </a:lnTo>
                  <a:lnTo>
                    <a:pt x="299" y="6"/>
                  </a:lnTo>
                  <a:lnTo>
                    <a:pt x="302" y="4"/>
                  </a:lnTo>
                  <a:lnTo>
                    <a:pt x="289" y="4"/>
                  </a:lnTo>
                  <a:lnTo>
                    <a:pt x="285" y="8"/>
                  </a:lnTo>
                  <a:lnTo>
                    <a:pt x="289" y="6"/>
                  </a:lnTo>
                  <a:lnTo>
                    <a:pt x="279" y="6"/>
                  </a:lnTo>
                  <a:lnTo>
                    <a:pt x="275" y="8"/>
                  </a:lnTo>
                  <a:lnTo>
                    <a:pt x="277" y="8"/>
                  </a:lnTo>
                  <a:lnTo>
                    <a:pt x="268" y="8"/>
                  </a:lnTo>
                  <a:lnTo>
                    <a:pt x="264" y="12"/>
                  </a:lnTo>
                  <a:lnTo>
                    <a:pt x="268" y="10"/>
                  </a:lnTo>
                  <a:lnTo>
                    <a:pt x="258" y="10"/>
                  </a:lnTo>
                  <a:lnTo>
                    <a:pt x="254" y="14"/>
                  </a:lnTo>
                  <a:lnTo>
                    <a:pt x="258" y="12"/>
                  </a:lnTo>
                  <a:lnTo>
                    <a:pt x="248" y="12"/>
                  </a:lnTo>
                  <a:lnTo>
                    <a:pt x="245" y="16"/>
                  </a:lnTo>
                  <a:lnTo>
                    <a:pt x="248" y="14"/>
                  </a:lnTo>
                  <a:lnTo>
                    <a:pt x="239" y="14"/>
                  </a:lnTo>
                  <a:lnTo>
                    <a:pt x="235" y="18"/>
                  </a:lnTo>
                  <a:lnTo>
                    <a:pt x="239" y="16"/>
                  </a:lnTo>
                  <a:lnTo>
                    <a:pt x="231" y="16"/>
                  </a:lnTo>
                  <a:lnTo>
                    <a:pt x="227" y="20"/>
                  </a:lnTo>
                  <a:lnTo>
                    <a:pt x="231" y="18"/>
                  </a:lnTo>
                  <a:lnTo>
                    <a:pt x="223" y="18"/>
                  </a:lnTo>
                  <a:lnTo>
                    <a:pt x="220" y="22"/>
                  </a:lnTo>
                  <a:lnTo>
                    <a:pt x="223" y="20"/>
                  </a:lnTo>
                  <a:lnTo>
                    <a:pt x="218" y="20"/>
                  </a:lnTo>
                  <a:lnTo>
                    <a:pt x="214" y="22"/>
                  </a:lnTo>
                  <a:lnTo>
                    <a:pt x="216" y="22"/>
                  </a:lnTo>
                  <a:lnTo>
                    <a:pt x="208" y="22"/>
                  </a:lnTo>
                  <a:lnTo>
                    <a:pt x="204" y="25"/>
                  </a:lnTo>
                  <a:lnTo>
                    <a:pt x="208" y="23"/>
                  </a:lnTo>
                  <a:lnTo>
                    <a:pt x="198" y="23"/>
                  </a:lnTo>
                  <a:lnTo>
                    <a:pt x="195" y="27"/>
                  </a:lnTo>
                  <a:lnTo>
                    <a:pt x="198" y="25"/>
                  </a:lnTo>
                  <a:lnTo>
                    <a:pt x="193" y="25"/>
                  </a:lnTo>
                  <a:lnTo>
                    <a:pt x="189" y="27"/>
                  </a:lnTo>
                  <a:lnTo>
                    <a:pt x="191" y="27"/>
                  </a:lnTo>
                  <a:lnTo>
                    <a:pt x="185" y="27"/>
                  </a:lnTo>
                  <a:lnTo>
                    <a:pt x="181" y="31"/>
                  </a:lnTo>
                  <a:lnTo>
                    <a:pt x="185" y="29"/>
                  </a:lnTo>
                  <a:lnTo>
                    <a:pt x="181" y="29"/>
                  </a:lnTo>
                  <a:lnTo>
                    <a:pt x="177" y="33"/>
                  </a:lnTo>
                  <a:lnTo>
                    <a:pt x="181" y="31"/>
                  </a:lnTo>
                  <a:lnTo>
                    <a:pt x="173" y="31"/>
                  </a:lnTo>
                  <a:lnTo>
                    <a:pt x="170" y="35"/>
                  </a:lnTo>
                  <a:lnTo>
                    <a:pt x="173" y="33"/>
                  </a:lnTo>
                  <a:lnTo>
                    <a:pt x="170" y="33"/>
                  </a:lnTo>
                  <a:lnTo>
                    <a:pt x="166" y="37"/>
                  </a:lnTo>
                  <a:lnTo>
                    <a:pt x="170" y="35"/>
                  </a:lnTo>
                  <a:lnTo>
                    <a:pt x="164" y="35"/>
                  </a:lnTo>
                  <a:lnTo>
                    <a:pt x="160" y="39"/>
                  </a:lnTo>
                  <a:lnTo>
                    <a:pt x="164" y="37"/>
                  </a:lnTo>
                  <a:lnTo>
                    <a:pt x="160" y="37"/>
                  </a:lnTo>
                  <a:lnTo>
                    <a:pt x="156" y="39"/>
                  </a:lnTo>
                  <a:lnTo>
                    <a:pt x="158" y="39"/>
                  </a:lnTo>
                  <a:lnTo>
                    <a:pt x="154" y="39"/>
                  </a:lnTo>
                  <a:lnTo>
                    <a:pt x="150" y="43"/>
                  </a:lnTo>
                  <a:lnTo>
                    <a:pt x="154" y="41"/>
                  </a:lnTo>
                  <a:lnTo>
                    <a:pt x="148" y="41"/>
                  </a:lnTo>
                  <a:lnTo>
                    <a:pt x="145" y="45"/>
                  </a:lnTo>
                  <a:lnTo>
                    <a:pt x="148" y="43"/>
                  </a:lnTo>
                  <a:lnTo>
                    <a:pt x="145" y="43"/>
                  </a:lnTo>
                  <a:lnTo>
                    <a:pt x="141" y="47"/>
                  </a:lnTo>
                  <a:lnTo>
                    <a:pt x="145" y="45"/>
                  </a:lnTo>
                  <a:lnTo>
                    <a:pt x="141" y="45"/>
                  </a:lnTo>
                  <a:lnTo>
                    <a:pt x="137" y="48"/>
                  </a:lnTo>
                  <a:lnTo>
                    <a:pt x="141" y="47"/>
                  </a:lnTo>
                  <a:lnTo>
                    <a:pt x="135" y="47"/>
                  </a:lnTo>
                  <a:lnTo>
                    <a:pt x="131" y="50"/>
                  </a:lnTo>
                  <a:lnTo>
                    <a:pt x="135" y="48"/>
                  </a:lnTo>
                  <a:lnTo>
                    <a:pt x="131" y="48"/>
                  </a:lnTo>
                  <a:lnTo>
                    <a:pt x="127" y="52"/>
                  </a:lnTo>
                  <a:lnTo>
                    <a:pt x="131" y="50"/>
                  </a:lnTo>
                  <a:lnTo>
                    <a:pt x="127" y="50"/>
                  </a:lnTo>
                  <a:lnTo>
                    <a:pt x="123" y="54"/>
                  </a:lnTo>
                  <a:lnTo>
                    <a:pt x="127" y="52"/>
                  </a:lnTo>
                  <a:lnTo>
                    <a:pt x="121" y="52"/>
                  </a:lnTo>
                  <a:lnTo>
                    <a:pt x="118" y="56"/>
                  </a:lnTo>
                  <a:lnTo>
                    <a:pt x="121" y="54"/>
                  </a:lnTo>
                  <a:lnTo>
                    <a:pt x="118" y="54"/>
                  </a:lnTo>
                  <a:lnTo>
                    <a:pt x="114" y="58"/>
                  </a:lnTo>
                  <a:lnTo>
                    <a:pt x="118" y="56"/>
                  </a:lnTo>
                  <a:lnTo>
                    <a:pt x="112" y="56"/>
                  </a:lnTo>
                  <a:lnTo>
                    <a:pt x="108" y="60"/>
                  </a:lnTo>
                  <a:lnTo>
                    <a:pt x="112" y="58"/>
                  </a:lnTo>
                  <a:lnTo>
                    <a:pt x="108" y="58"/>
                  </a:lnTo>
                  <a:lnTo>
                    <a:pt x="104" y="62"/>
                  </a:lnTo>
                  <a:lnTo>
                    <a:pt x="104" y="66"/>
                  </a:lnTo>
                  <a:lnTo>
                    <a:pt x="110" y="60"/>
                  </a:lnTo>
                  <a:lnTo>
                    <a:pt x="104" y="60"/>
                  </a:lnTo>
                  <a:lnTo>
                    <a:pt x="100" y="64"/>
                  </a:lnTo>
                  <a:lnTo>
                    <a:pt x="104" y="62"/>
                  </a:lnTo>
                  <a:lnTo>
                    <a:pt x="98" y="62"/>
                  </a:lnTo>
                  <a:lnTo>
                    <a:pt x="95" y="66"/>
                  </a:lnTo>
                  <a:lnTo>
                    <a:pt x="98" y="64"/>
                  </a:lnTo>
                  <a:lnTo>
                    <a:pt x="95" y="64"/>
                  </a:lnTo>
                  <a:lnTo>
                    <a:pt x="91" y="68"/>
                  </a:lnTo>
                  <a:lnTo>
                    <a:pt x="95" y="66"/>
                  </a:lnTo>
                  <a:lnTo>
                    <a:pt x="91" y="66"/>
                  </a:lnTo>
                  <a:lnTo>
                    <a:pt x="87" y="70"/>
                  </a:lnTo>
                  <a:lnTo>
                    <a:pt x="91" y="68"/>
                  </a:lnTo>
                  <a:lnTo>
                    <a:pt x="87" y="68"/>
                  </a:lnTo>
                  <a:lnTo>
                    <a:pt x="83" y="72"/>
                  </a:lnTo>
                  <a:lnTo>
                    <a:pt x="87" y="70"/>
                  </a:lnTo>
                  <a:lnTo>
                    <a:pt x="83" y="70"/>
                  </a:lnTo>
                  <a:lnTo>
                    <a:pt x="79" y="73"/>
                  </a:lnTo>
                  <a:lnTo>
                    <a:pt x="83" y="72"/>
                  </a:lnTo>
                  <a:lnTo>
                    <a:pt x="79" y="72"/>
                  </a:lnTo>
                  <a:lnTo>
                    <a:pt x="75" y="75"/>
                  </a:lnTo>
                  <a:lnTo>
                    <a:pt x="79" y="73"/>
                  </a:lnTo>
                  <a:lnTo>
                    <a:pt x="75" y="73"/>
                  </a:lnTo>
                  <a:lnTo>
                    <a:pt x="71" y="77"/>
                  </a:lnTo>
                  <a:lnTo>
                    <a:pt x="75" y="75"/>
                  </a:lnTo>
                  <a:lnTo>
                    <a:pt x="71" y="75"/>
                  </a:lnTo>
                  <a:lnTo>
                    <a:pt x="68" y="79"/>
                  </a:lnTo>
                  <a:lnTo>
                    <a:pt x="71" y="77"/>
                  </a:lnTo>
                  <a:lnTo>
                    <a:pt x="68" y="77"/>
                  </a:lnTo>
                  <a:lnTo>
                    <a:pt x="64" y="81"/>
                  </a:lnTo>
                  <a:lnTo>
                    <a:pt x="68" y="79"/>
                  </a:lnTo>
                  <a:lnTo>
                    <a:pt x="64" y="79"/>
                  </a:lnTo>
                  <a:lnTo>
                    <a:pt x="60" y="83"/>
                  </a:lnTo>
                  <a:lnTo>
                    <a:pt x="60" y="87"/>
                  </a:lnTo>
                  <a:lnTo>
                    <a:pt x="66" y="81"/>
                  </a:lnTo>
                  <a:lnTo>
                    <a:pt x="60" y="81"/>
                  </a:lnTo>
                  <a:lnTo>
                    <a:pt x="58" y="83"/>
                  </a:lnTo>
                  <a:lnTo>
                    <a:pt x="54" y="87"/>
                  </a:lnTo>
                  <a:lnTo>
                    <a:pt x="58" y="85"/>
                  </a:lnTo>
                  <a:lnTo>
                    <a:pt x="52" y="85"/>
                  </a:lnTo>
                  <a:lnTo>
                    <a:pt x="48" y="89"/>
                  </a:lnTo>
                  <a:lnTo>
                    <a:pt x="52" y="87"/>
                  </a:lnTo>
                  <a:lnTo>
                    <a:pt x="48" y="87"/>
                  </a:lnTo>
                  <a:lnTo>
                    <a:pt x="44" y="91"/>
                  </a:lnTo>
                  <a:lnTo>
                    <a:pt x="48" y="89"/>
                  </a:lnTo>
                  <a:lnTo>
                    <a:pt x="44" y="89"/>
                  </a:lnTo>
                  <a:lnTo>
                    <a:pt x="41" y="93"/>
                  </a:lnTo>
                  <a:lnTo>
                    <a:pt x="44" y="91"/>
                  </a:lnTo>
                  <a:lnTo>
                    <a:pt x="41" y="91"/>
                  </a:lnTo>
                  <a:lnTo>
                    <a:pt x="37" y="95"/>
                  </a:lnTo>
                  <a:lnTo>
                    <a:pt x="41" y="93"/>
                  </a:lnTo>
                  <a:lnTo>
                    <a:pt x="37" y="93"/>
                  </a:lnTo>
                  <a:lnTo>
                    <a:pt x="33" y="97"/>
                  </a:lnTo>
                  <a:lnTo>
                    <a:pt x="33" y="100"/>
                  </a:lnTo>
                  <a:lnTo>
                    <a:pt x="39" y="95"/>
                  </a:lnTo>
                  <a:lnTo>
                    <a:pt x="33" y="95"/>
                  </a:lnTo>
                  <a:lnTo>
                    <a:pt x="29" y="99"/>
                  </a:lnTo>
                  <a:lnTo>
                    <a:pt x="33" y="97"/>
                  </a:lnTo>
                  <a:lnTo>
                    <a:pt x="29" y="97"/>
                  </a:lnTo>
                  <a:lnTo>
                    <a:pt x="25" y="100"/>
                  </a:lnTo>
                  <a:lnTo>
                    <a:pt x="29" y="99"/>
                  </a:lnTo>
                  <a:lnTo>
                    <a:pt x="25" y="99"/>
                  </a:lnTo>
                  <a:lnTo>
                    <a:pt x="21" y="102"/>
                  </a:lnTo>
                  <a:lnTo>
                    <a:pt x="25" y="100"/>
                  </a:lnTo>
                  <a:lnTo>
                    <a:pt x="19" y="100"/>
                  </a:lnTo>
                  <a:lnTo>
                    <a:pt x="16" y="104"/>
                  </a:lnTo>
                  <a:lnTo>
                    <a:pt x="19" y="102"/>
                  </a:lnTo>
                  <a:lnTo>
                    <a:pt x="16" y="102"/>
                  </a:lnTo>
                  <a:lnTo>
                    <a:pt x="12" y="106"/>
                  </a:lnTo>
                  <a:lnTo>
                    <a:pt x="16" y="104"/>
                  </a:lnTo>
                  <a:lnTo>
                    <a:pt x="12" y="104"/>
                  </a:lnTo>
                  <a:lnTo>
                    <a:pt x="10" y="106"/>
                  </a:lnTo>
                  <a:lnTo>
                    <a:pt x="6" y="110"/>
                  </a:lnTo>
                  <a:lnTo>
                    <a:pt x="10" y="108"/>
                  </a:lnTo>
                  <a:lnTo>
                    <a:pt x="6" y="108"/>
                  </a:lnTo>
                  <a:lnTo>
                    <a:pt x="2" y="112"/>
                  </a:lnTo>
                  <a:lnTo>
                    <a:pt x="6" y="110"/>
                  </a:lnTo>
                  <a:lnTo>
                    <a:pt x="2" y="110"/>
                  </a:lnTo>
                  <a:lnTo>
                    <a:pt x="0" y="112"/>
                  </a:lnTo>
                  <a:lnTo>
                    <a:pt x="8" y="120"/>
                  </a:lnTo>
                  <a:lnTo>
                    <a:pt x="4" y="122"/>
                  </a:lnTo>
                  <a:lnTo>
                    <a:pt x="6" y="122"/>
                  </a:lnTo>
                  <a:lnTo>
                    <a:pt x="8" y="122"/>
                  </a:lnTo>
                  <a:lnTo>
                    <a:pt x="10" y="122"/>
                  </a:lnTo>
                  <a:lnTo>
                    <a:pt x="10" y="120"/>
                  </a:lnTo>
                  <a:lnTo>
                    <a:pt x="12" y="118"/>
                  </a:lnTo>
                  <a:lnTo>
                    <a:pt x="8" y="120"/>
                  </a:lnTo>
                  <a:lnTo>
                    <a:pt x="10" y="120"/>
                  </a:lnTo>
                  <a:lnTo>
                    <a:pt x="12" y="120"/>
                  </a:lnTo>
                  <a:lnTo>
                    <a:pt x="14" y="120"/>
                  </a:lnTo>
                  <a:lnTo>
                    <a:pt x="14" y="118"/>
                  </a:lnTo>
                  <a:lnTo>
                    <a:pt x="18" y="114"/>
                  </a:lnTo>
                  <a:lnTo>
                    <a:pt x="14" y="116"/>
                  </a:lnTo>
                  <a:lnTo>
                    <a:pt x="16" y="116"/>
                  </a:lnTo>
                  <a:lnTo>
                    <a:pt x="18" y="116"/>
                  </a:lnTo>
                  <a:lnTo>
                    <a:pt x="19" y="116"/>
                  </a:lnTo>
                  <a:lnTo>
                    <a:pt x="19" y="114"/>
                  </a:lnTo>
                  <a:lnTo>
                    <a:pt x="21" y="112"/>
                  </a:lnTo>
                  <a:lnTo>
                    <a:pt x="18" y="114"/>
                  </a:lnTo>
                  <a:lnTo>
                    <a:pt x="19" y="114"/>
                  </a:lnTo>
                  <a:lnTo>
                    <a:pt x="21" y="114"/>
                  </a:lnTo>
                  <a:lnTo>
                    <a:pt x="23" y="114"/>
                  </a:lnTo>
                  <a:lnTo>
                    <a:pt x="23" y="112"/>
                  </a:lnTo>
                  <a:lnTo>
                    <a:pt x="25" y="110"/>
                  </a:lnTo>
                  <a:lnTo>
                    <a:pt x="21" y="112"/>
                  </a:lnTo>
                  <a:lnTo>
                    <a:pt x="25" y="112"/>
                  </a:lnTo>
                  <a:lnTo>
                    <a:pt x="27" y="112"/>
                  </a:lnTo>
                  <a:lnTo>
                    <a:pt x="29" y="112"/>
                  </a:lnTo>
                  <a:lnTo>
                    <a:pt x="29" y="110"/>
                  </a:lnTo>
                  <a:lnTo>
                    <a:pt x="31" y="108"/>
                  </a:lnTo>
                  <a:lnTo>
                    <a:pt x="27" y="110"/>
                  </a:lnTo>
                  <a:lnTo>
                    <a:pt x="29" y="110"/>
                  </a:lnTo>
                  <a:lnTo>
                    <a:pt x="31" y="110"/>
                  </a:lnTo>
                  <a:lnTo>
                    <a:pt x="33" y="110"/>
                  </a:lnTo>
                  <a:lnTo>
                    <a:pt x="33" y="108"/>
                  </a:lnTo>
                  <a:lnTo>
                    <a:pt x="35" y="106"/>
                  </a:lnTo>
                  <a:lnTo>
                    <a:pt x="31" y="108"/>
                  </a:lnTo>
                  <a:lnTo>
                    <a:pt x="33" y="108"/>
                  </a:lnTo>
                  <a:lnTo>
                    <a:pt x="35" y="108"/>
                  </a:lnTo>
                  <a:lnTo>
                    <a:pt x="37" y="108"/>
                  </a:lnTo>
                  <a:lnTo>
                    <a:pt x="37" y="106"/>
                  </a:lnTo>
                  <a:lnTo>
                    <a:pt x="39" y="104"/>
                  </a:lnTo>
                  <a:lnTo>
                    <a:pt x="35" y="106"/>
                  </a:lnTo>
                  <a:lnTo>
                    <a:pt x="39" y="106"/>
                  </a:lnTo>
                  <a:lnTo>
                    <a:pt x="41" y="106"/>
                  </a:lnTo>
                  <a:lnTo>
                    <a:pt x="43" y="106"/>
                  </a:lnTo>
                  <a:lnTo>
                    <a:pt x="43" y="104"/>
                  </a:lnTo>
                  <a:lnTo>
                    <a:pt x="44" y="104"/>
                  </a:lnTo>
                  <a:lnTo>
                    <a:pt x="44" y="102"/>
                  </a:lnTo>
                  <a:lnTo>
                    <a:pt x="44" y="100"/>
                  </a:lnTo>
                  <a:lnTo>
                    <a:pt x="44" y="99"/>
                  </a:lnTo>
                  <a:lnTo>
                    <a:pt x="39" y="104"/>
                  </a:lnTo>
                  <a:lnTo>
                    <a:pt x="41" y="104"/>
                  </a:lnTo>
                  <a:lnTo>
                    <a:pt x="43" y="104"/>
                  </a:lnTo>
                  <a:lnTo>
                    <a:pt x="44" y="104"/>
                  </a:lnTo>
                  <a:lnTo>
                    <a:pt x="44" y="102"/>
                  </a:lnTo>
                  <a:lnTo>
                    <a:pt x="46" y="100"/>
                  </a:lnTo>
                  <a:lnTo>
                    <a:pt x="43" y="102"/>
                  </a:lnTo>
                  <a:lnTo>
                    <a:pt x="44" y="102"/>
                  </a:lnTo>
                  <a:lnTo>
                    <a:pt x="46" y="102"/>
                  </a:lnTo>
                  <a:lnTo>
                    <a:pt x="48" y="102"/>
                  </a:lnTo>
                  <a:lnTo>
                    <a:pt x="48" y="100"/>
                  </a:lnTo>
                  <a:lnTo>
                    <a:pt x="50" y="99"/>
                  </a:lnTo>
                  <a:lnTo>
                    <a:pt x="46" y="100"/>
                  </a:lnTo>
                  <a:lnTo>
                    <a:pt x="48" y="100"/>
                  </a:lnTo>
                  <a:lnTo>
                    <a:pt x="50" y="100"/>
                  </a:lnTo>
                  <a:lnTo>
                    <a:pt x="52" y="100"/>
                  </a:lnTo>
                  <a:lnTo>
                    <a:pt x="52" y="99"/>
                  </a:lnTo>
                  <a:lnTo>
                    <a:pt x="54" y="97"/>
                  </a:lnTo>
                  <a:lnTo>
                    <a:pt x="50" y="99"/>
                  </a:lnTo>
                  <a:lnTo>
                    <a:pt x="52" y="99"/>
                  </a:lnTo>
                  <a:lnTo>
                    <a:pt x="54" y="99"/>
                  </a:lnTo>
                  <a:lnTo>
                    <a:pt x="56" y="99"/>
                  </a:lnTo>
                  <a:lnTo>
                    <a:pt x="56" y="97"/>
                  </a:lnTo>
                  <a:lnTo>
                    <a:pt x="58" y="95"/>
                  </a:lnTo>
                  <a:lnTo>
                    <a:pt x="54" y="97"/>
                  </a:lnTo>
                  <a:lnTo>
                    <a:pt x="58" y="97"/>
                  </a:lnTo>
                  <a:lnTo>
                    <a:pt x="60" y="97"/>
                  </a:lnTo>
                  <a:lnTo>
                    <a:pt x="62" y="97"/>
                  </a:lnTo>
                  <a:lnTo>
                    <a:pt x="62" y="95"/>
                  </a:lnTo>
                  <a:lnTo>
                    <a:pt x="66" y="91"/>
                  </a:lnTo>
                  <a:lnTo>
                    <a:pt x="62" y="93"/>
                  </a:lnTo>
                  <a:lnTo>
                    <a:pt x="66" y="93"/>
                  </a:lnTo>
                  <a:lnTo>
                    <a:pt x="68" y="93"/>
                  </a:lnTo>
                  <a:lnTo>
                    <a:pt x="69" y="93"/>
                  </a:lnTo>
                  <a:lnTo>
                    <a:pt x="69" y="91"/>
                  </a:lnTo>
                  <a:lnTo>
                    <a:pt x="71" y="91"/>
                  </a:lnTo>
                  <a:lnTo>
                    <a:pt x="71" y="89"/>
                  </a:lnTo>
                  <a:lnTo>
                    <a:pt x="71" y="87"/>
                  </a:lnTo>
                  <a:lnTo>
                    <a:pt x="71" y="85"/>
                  </a:lnTo>
                  <a:lnTo>
                    <a:pt x="66" y="91"/>
                  </a:lnTo>
                  <a:lnTo>
                    <a:pt x="68" y="91"/>
                  </a:lnTo>
                  <a:lnTo>
                    <a:pt x="69" y="91"/>
                  </a:lnTo>
                  <a:lnTo>
                    <a:pt x="71" y="91"/>
                  </a:lnTo>
                  <a:lnTo>
                    <a:pt x="71" y="89"/>
                  </a:lnTo>
                  <a:lnTo>
                    <a:pt x="73" y="87"/>
                  </a:lnTo>
                  <a:lnTo>
                    <a:pt x="69" y="89"/>
                  </a:lnTo>
                  <a:lnTo>
                    <a:pt x="71" y="89"/>
                  </a:lnTo>
                  <a:lnTo>
                    <a:pt x="73" y="89"/>
                  </a:lnTo>
                  <a:lnTo>
                    <a:pt x="75" y="89"/>
                  </a:lnTo>
                  <a:lnTo>
                    <a:pt x="75" y="87"/>
                  </a:lnTo>
                  <a:lnTo>
                    <a:pt x="77" y="85"/>
                  </a:lnTo>
                  <a:lnTo>
                    <a:pt x="73" y="87"/>
                  </a:lnTo>
                  <a:lnTo>
                    <a:pt x="75" y="87"/>
                  </a:lnTo>
                  <a:lnTo>
                    <a:pt x="77" y="87"/>
                  </a:lnTo>
                  <a:lnTo>
                    <a:pt x="79" y="87"/>
                  </a:lnTo>
                  <a:lnTo>
                    <a:pt x="79" y="85"/>
                  </a:lnTo>
                  <a:lnTo>
                    <a:pt x="81" y="83"/>
                  </a:lnTo>
                  <a:lnTo>
                    <a:pt x="77" y="85"/>
                  </a:lnTo>
                  <a:lnTo>
                    <a:pt x="79" y="85"/>
                  </a:lnTo>
                  <a:lnTo>
                    <a:pt x="81" y="85"/>
                  </a:lnTo>
                  <a:lnTo>
                    <a:pt x="83" y="85"/>
                  </a:lnTo>
                  <a:lnTo>
                    <a:pt x="83" y="83"/>
                  </a:lnTo>
                  <a:lnTo>
                    <a:pt x="85" y="81"/>
                  </a:lnTo>
                  <a:lnTo>
                    <a:pt x="81" y="83"/>
                  </a:lnTo>
                  <a:lnTo>
                    <a:pt x="83" y="83"/>
                  </a:lnTo>
                  <a:lnTo>
                    <a:pt x="85" y="83"/>
                  </a:lnTo>
                  <a:lnTo>
                    <a:pt x="87" y="83"/>
                  </a:lnTo>
                  <a:lnTo>
                    <a:pt x="87" y="81"/>
                  </a:lnTo>
                  <a:lnTo>
                    <a:pt x="89" y="79"/>
                  </a:lnTo>
                  <a:lnTo>
                    <a:pt x="85" y="81"/>
                  </a:lnTo>
                  <a:lnTo>
                    <a:pt x="87" y="81"/>
                  </a:lnTo>
                  <a:lnTo>
                    <a:pt x="89" y="81"/>
                  </a:lnTo>
                  <a:lnTo>
                    <a:pt x="91" y="81"/>
                  </a:lnTo>
                  <a:lnTo>
                    <a:pt x="91" y="79"/>
                  </a:lnTo>
                  <a:lnTo>
                    <a:pt x="93" y="77"/>
                  </a:lnTo>
                  <a:lnTo>
                    <a:pt x="89" y="79"/>
                  </a:lnTo>
                  <a:lnTo>
                    <a:pt x="91" y="79"/>
                  </a:lnTo>
                  <a:lnTo>
                    <a:pt x="93" y="79"/>
                  </a:lnTo>
                  <a:lnTo>
                    <a:pt x="95" y="79"/>
                  </a:lnTo>
                  <a:lnTo>
                    <a:pt x="95" y="77"/>
                  </a:lnTo>
                  <a:lnTo>
                    <a:pt x="96" y="75"/>
                  </a:lnTo>
                  <a:lnTo>
                    <a:pt x="93" y="77"/>
                  </a:lnTo>
                  <a:lnTo>
                    <a:pt x="95" y="77"/>
                  </a:lnTo>
                  <a:lnTo>
                    <a:pt x="96" y="77"/>
                  </a:lnTo>
                  <a:lnTo>
                    <a:pt x="98" y="77"/>
                  </a:lnTo>
                  <a:lnTo>
                    <a:pt x="98" y="75"/>
                  </a:lnTo>
                  <a:lnTo>
                    <a:pt x="100" y="73"/>
                  </a:lnTo>
                  <a:lnTo>
                    <a:pt x="96" y="75"/>
                  </a:lnTo>
                  <a:lnTo>
                    <a:pt x="98" y="75"/>
                  </a:lnTo>
                  <a:lnTo>
                    <a:pt x="100" y="75"/>
                  </a:lnTo>
                  <a:lnTo>
                    <a:pt x="102" y="75"/>
                  </a:lnTo>
                  <a:lnTo>
                    <a:pt x="102" y="73"/>
                  </a:lnTo>
                  <a:lnTo>
                    <a:pt x="104" y="72"/>
                  </a:lnTo>
                  <a:lnTo>
                    <a:pt x="100" y="73"/>
                  </a:lnTo>
                  <a:lnTo>
                    <a:pt x="104" y="73"/>
                  </a:lnTo>
                  <a:lnTo>
                    <a:pt x="106" y="73"/>
                  </a:lnTo>
                  <a:lnTo>
                    <a:pt x="108" y="73"/>
                  </a:lnTo>
                  <a:lnTo>
                    <a:pt x="108" y="72"/>
                  </a:lnTo>
                  <a:lnTo>
                    <a:pt x="110" y="70"/>
                  </a:lnTo>
                  <a:lnTo>
                    <a:pt x="106" y="72"/>
                  </a:lnTo>
                  <a:lnTo>
                    <a:pt x="110" y="72"/>
                  </a:lnTo>
                  <a:lnTo>
                    <a:pt x="112" y="72"/>
                  </a:lnTo>
                  <a:lnTo>
                    <a:pt x="114" y="72"/>
                  </a:lnTo>
                  <a:lnTo>
                    <a:pt x="114" y="70"/>
                  </a:lnTo>
                  <a:lnTo>
                    <a:pt x="116" y="70"/>
                  </a:lnTo>
                  <a:lnTo>
                    <a:pt x="116" y="68"/>
                  </a:lnTo>
                  <a:lnTo>
                    <a:pt x="116" y="66"/>
                  </a:lnTo>
                  <a:lnTo>
                    <a:pt x="116" y="64"/>
                  </a:lnTo>
                  <a:lnTo>
                    <a:pt x="110" y="70"/>
                  </a:lnTo>
                  <a:lnTo>
                    <a:pt x="112" y="70"/>
                  </a:lnTo>
                  <a:lnTo>
                    <a:pt x="114" y="70"/>
                  </a:lnTo>
                  <a:lnTo>
                    <a:pt x="116" y="70"/>
                  </a:lnTo>
                  <a:lnTo>
                    <a:pt x="116" y="68"/>
                  </a:lnTo>
                  <a:lnTo>
                    <a:pt x="118" y="66"/>
                  </a:lnTo>
                  <a:lnTo>
                    <a:pt x="114" y="68"/>
                  </a:lnTo>
                  <a:lnTo>
                    <a:pt x="118" y="68"/>
                  </a:lnTo>
                  <a:lnTo>
                    <a:pt x="120" y="68"/>
                  </a:lnTo>
                  <a:lnTo>
                    <a:pt x="121" y="68"/>
                  </a:lnTo>
                  <a:lnTo>
                    <a:pt x="121" y="66"/>
                  </a:lnTo>
                  <a:lnTo>
                    <a:pt x="123" y="64"/>
                  </a:lnTo>
                  <a:lnTo>
                    <a:pt x="120" y="66"/>
                  </a:lnTo>
                  <a:lnTo>
                    <a:pt x="121" y="66"/>
                  </a:lnTo>
                  <a:lnTo>
                    <a:pt x="123" y="66"/>
                  </a:lnTo>
                  <a:lnTo>
                    <a:pt x="125" y="66"/>
                  </a:lnTo>
                  <a:lnTo>
                    <a:pt x="125" y="64"/>
                  </a:lnTo>
                  <a:lnTo>
                    <a:pt x="127" y="62"/>
                  </a:lnTo>
                  <a:lnTo>
                    <a:pt x="123" y="64"/>
                  </a:lnTo>
                  <a:lnTo>
                    <a:pt x="127" y="64"/>
                  </a:lnTo>
                  <a:lnTo>
                    <a:pt x="129" y="64"/>
                  </a:lnTo>
                  <a:lnTo>
                    <a:pt x="131" y="64"/>
                  </a:lnTo>
                  <a:lnTo>
                    <a:pt x="131" y="62"/>
                  </a:lnTo>
                  <a:lnTo>
                    <a:pt x="133" y="60"/>
                  </a:lnTo>
                  <a:lnTo>
                    <a:pt x="129" y="62"/>
                  </a:lnTo>
                  <a:lnTo>
                    <a:pt x="131" y="62"/>
                  </a:lnTo>
                  <a:lnTo>
                    <a:pt x="133" y="62"/>
                  </a:lnTo>
                  <a:lnTo>
                    <a:pt x="135" y="62"/>
                  </a:lnTo>
                  <a:lnTo>
                    <a:pt x="135" y="60"/>
                  </a:lnTo>
                  <a:lnTo>
                    <a:pt x="137" y="58"/>
                  </a:lnTo>
                  <a:lnTo>
                    <a:pt x="133" y="60"/>
                  </a:lnTo>
                  <a:lnTo>
                    <a:pt x="135" y="60"/>
                  </a:lnTo>
                  <a:lnTo>
                    <a:pt x="137" y="60"/>
                  </a:lnTo>
                  <a:lnTo>
                    <a:pt x="139" y="60"/>
                  </a:lnTo>
                  <a:lnTo>
                    <a:pt x="139" y="58"/>
                  </a:lnTo>
                  <a:lnTo>
                    <a:pt x="141" y="56"/>
                  </a:lnTo>
                  <a:lnTo>
                    <a:pt x="137" y="58"/>
                  </a:lnTo>
                  <a:lnTo>
                    <a:pt x="141" y="58"/>
                  </a:lnTo>
                  <a:lnTo>
                    <a:pt x="143" y="58"/>
                  </a:lnTo>
                  <a:lnTo>
                    <a:pt x="145" y="58"/>
                  </a:lnTo>
                  <a:lnTo>
                    <a:pt x="145" y="56"/>
                  </a:lnTo>
                  <a:lnTo>
                    <a:pt x="146" y="54"/>
                  </a:lnTo>
                  <a:lnTo>
                    <a:pt x="143" y="56"/>
                  </a:lnTo>
                  <a:lnTo>
                    <a:pt x="145" y="56"/>
                  </a:lnTo>
                  <a:lnTo>
                    <a:pt x="146" y="56"/>
                  </a:lnTo>
                  <a:lnTo>
                    <a:pt x="148" y="56"/>
                  </a:lnTo>
                  <a:lnTo>
                    <a:pt x="148" y="54"/>
                  </a:lnTo>
                  <a:lnTo>
                    <a:pt x="150" y="52"/>
                  </a:lnTo>
                  <a:lnTo>
                    <a:pt x="146" y="54"/>
                  </a:lnTo>
                  <a:lnTo>
                    <a:pt x="148" y="54"/>
                  </a:lnTo>
                  <a:lnTo>
                    <a:pt x="150" y="54"/>
                  </a:lnTo>
                  <a:lnTo>
                    <a:pt x="152" y="54"/>
                  </a:lnTo>
                  <a:lnTo>
                    <a:pt x="152" y="52"/>
                  </a:lnTo>
                  <a:lnTo>
                    <a:pt x="154" y="50"/>
                  </a:lnTo>
                  <a:lnTo>
                    <a:pt x="150" y="52"/>
                  </a:lnTo>
                  <a:lnTo>
                    <a:pt x="154" y="52"/>
                  </a:lnTo>
                  <a:lnTo>
                    <a:pt x="156" y="52"/>
                  </a:lnTo>
                  <a:lnTo>
                    <a:pt x="158" y="52"/>
                  </a:lnTo>
                  <a:lnTo>
                    <a:pt x="158" y="50"/>
                  </a:lnTo>
                  <a:lnTo>
                    <a:pt x="160" y="48"/>
                  </a:lnTo>
                  <a:lnTo>
                    <a:pt x="156" y="50"/>
                  </a:lnTo>
                  <a:lnTo>
                    <a:pt x="158" y="50"/>
                  </a:lnTo>
                  <a:lnTo>
                    <a:pt x="160" y="50"/>
                  </a:lnTo>
                  <a:lnTo>
                    <a:pt x="164" y="48"/>
                  </a:lnTo>
                  <a:lnTo>
                    <a:pt x="162" y="48"/>
                  </a:lnTo>
                  <a:lnTo>
                    <a:pt x="164" y="48"/>
                  </a:lnTo>
                  <a:lnTo>
                    <a:pt x="166" y="48"/>
                  </a:lnTo>
                  <a:lnTo>
                    <a:pt x="168" y="48"/>
                  </a:lnTo>
                  <a:lnTo>
                    <a:pt x="168" y="47"/>
                  </a:lnTo>
                  <a:lnTo>
                    <a:pt x="170" y="45"/>
                  </a:lnTo>
                  <a:lnTo>
                    <a:pt x="166" y="47"/>
                  </a:lnTo>
                  <a:lnTo>
                    <a:pt x="170" y="47"/>
                  </a:lnTo>
                  <a:lnTo>
                    <a:pt x="171" y="47"/>
                  </a:lnTo>
                  <a:lnTo>
                    <a:pt x="173" y="47"/>
                  </a:lnTo>
                  <a:lnTo>
                    <a:pt x="173" y="45"/>
                  </a:lnTo>
                  <a:lnTo>
                    <a:pt x="175" y="43"/>
                  </a:lnTo>
                  <a:lnTo>
                    <a:pt x="171" y="45"/>
                  </a:lnTo>
                  <a:lnTo>
                    <a:pt x="173" y="45"/>
                  </a:lnTo>
                  <a:lnTo>
                    <a:pt x="175" y="45"/>
                  </a:lnTo>
                  <a:lnTo>
                    <a:pt x="177" y="45"/>
                  </a:lnTo>
                  <a:lnTo>
                    <a:pt x="177" y="43"/>
                  </a:lnTo>
                  <a:lnTo>
                    <a:pt x="179" y="41"/>
                  </a:lnTo>
                  <a:lnTo>
                    <a:pt x="175" y="43"/>
                  </a:lnTo>
                  <a:lnTo>
                    <a:pt x="181" y="43"/>
                  </a:lnTo>
                  <a:lnTo>
                    <a:pt x="183" y="43"/>
                  </a:lnTo>
                  <a:lnTo>
                    <a:pt x="185" y="43"/>
                  </a:lnTo>
                  <a:lnTo>
                    <a:pt x="185" y="41"/>
                  </a:lnTo>
                  <a:lnTo>
                    <a:pt x="187" y="39"/>
                  </a:lnTo>
                  <a:lnTo>
                    <a:pt x="183" y="41"/>
                  </a:lnTo>
                  <a:lnTo>
                    <a:pt x="185" y="41"/>
                  </a:lnTo>
                  <a:lnTo>
                    <a:pt x="187" y="41"/>
                  </a:lnTo>
                  <a:lnTo>
                    <a:pt x="189" y="41"/>
                  </a:lnTo>
                  <a:lnTo>
                    <a:pt x="189" y="39"/>
                  </a:lnTo>
                  <a:lnTo>
                    <a:pt x="191" y="37"/>
                  </a:lnTo>
                  <a:lnTo>
                    <a:pt x="187" y="39"/>
                  </a:lnTo>
                  <a:lnTo>
                    <a:pt x="191" y="39"/>
                  </a:lnTo>
                  <a:lnTo>
                    <a:pt x="193" y="39"/>
                  </a:lnTo>
                  <a:lnTo>
                    <a:pt x="197" y="37"/>
                  </a:lnTo>
                  <a:lnTo>
                    <a:pt x="195" y="37"/>
                  </a:lnTo>
                  <a:lnTo>
                    <a:pt x="198" y="37"/>
                  </a:lnTo>
                  <a:lnTo>
                    <a:pt x="200" y="37"/>
                  </a:lnTo>
                  <a:lnTo>
                    <a:pt x="202" y="37"/>
                  </a:lnTo>
                  <a:lnTo>
                    <a:pt x="202" y="35"/>
                  </a:lnTo>
                  <a:lnTo>
                    <a:pt x="204" y="33"/>
                  </a:lnTo>
                  <a:lnTo>
                    <a:pt x="200" y="35"/>
                  </a:lnTo>
                  <a:lnTo>
                    <a:pt x="208" y="35"/>
                  </a:lnTo>
                  <a:lnTo>
                    <a:pt x="210" y="35"/>
                  </a:lnTo>
                  <a:lnTo>
                    <a:pt x="212" y="35"/>
                  </a:lnTo>
                  <a:lnTo>
                    <a:pt x="212" y="33"/>
                  </a:lnTo>
                  <a:lnTo>
                    <a:pt x="214" y="31"/>
                  </a:lnTo>
                  <a:lnTo>
                    <a:pt x="210" y="33"/>
                  </a:lnTo>
                  <a:lnTo>
                    <a:pt x="216" y="33"/>
                  </a:lnTo>
                  <a:lnTo>
                    <a:pt x="218" y="33"/>
                  </a:lnTo>
                  <a:lnTo>
                    <a:pt x="222" y="31"/>
                  </a:lnTo>
                  <a:lnTo>
                    <a:pt x="220" y="31"/>
                  </a:lnTo>
                  <a:lnTo>
                    <a:pt x="223" y="31"/>
                  </a:lnTo>
                  <a:lnTo>
                    <a:pt x="225" y="31"/>
                  </a:lnTo>
                  <a:lnTo>
                    <a:pt x="227" y="31"/>
                  </a:lnTo>
                  <a:lnTo>
                    <a:pt x="227" y="29"/>
                  </a:lnTo>
                  <a:lnTo>
                    <a:pt x="229" y="27"/>
                  </a:lnTo>
                  <a:lnTo>
                    <a:pt x="225" y="29"/>
                  </a:lnTo>
                  <a:lnTo>
                    <a:pt x="231" y="29"/>
                  </a:lnTo>
                  <a:lnTo>
                    <a:pt x="233" y="29"/>
                  </a:lnTo>
                  <a:lnTo>
                    <a:pt x="235" y="29"/>
                  </a:lnTo>
                  <a:lnTo>
                    <a:pt x="235" y="27"/>
                  </a:lnTo>
                  <a:lnTo>
                    <a:pt x="237" y="25"/>
                  </a:lnTo>
                  <a:lnTo>
                    <a:pt x="233" y="27"/>
                  </a:lnTo>
                  <a:lnTo>
                    <a:pt x="239" y="27"/>
                  </a:lnTo>
                  <a:lnTo>
                    <a:pt x="241" y="27"/>
                  </a:lnTo>
                  <a:lnTo>
                    <a:pt x="243" y="27"/>
                  </a:lnTo>
                  <a:lnTo>
                    <a:pt x="243" y="25"/>
                  </a:lnTo>
                  <a:lnTo>
                    <a:pt x="245" y="23"/>
                  </a:lnTo>
                  <a:lnTo>
                    <a:pt x="241" y="25"/>
                  </a:lnTo>
                  <a:lnTo>
                    <a:pt x="248" y="25"/>
                  </a:lnTo>
                  <a:lnTo>
                    <a:pt x="250" y="25"/>
                  </a:lnTo>
                  <a:lnTo>
                    <a:pt x="252" y="25"/>
                  </a:lnTo>
                  <a:lnTo>
                    <a:pt x="252" y="23"/>
                  </a:lnTo>
                  <a:lnTo>
                    <a:pt x="254" y="22"/>
                  </a:lnTo>
                  <a:lnTo>
                    <a:pt x="250" y="23"/>
                  </a:lnTo>
                  <a:lnTo>
                    <a:pt x="258" y="23"/>
                  </a:lnTo>
                  <a:lnTo>
                    <a:pt x="260" y="23"/>
                  </a:lnTo>
                  <a:lnTo>
                    <a:pt x="262" y="23"/>
                  </a:lnTo>
                  <a:lnTo>
                    <a:pt x="262" y="22"/>
                  </a:lnTo>
                  <a:lnTo>
                    <a:pt x="264" y="20"/>
                  </a:lnTo>
                  <a:lnTo>
                    <a:pt x="260" y="22"/>
                  </a:lnTo>
                  <a:lnTo>
                    <a:pt x="268" y="22"/>
                  </a:lnTo>
                  <a:lnTo>
                    <a:pt x="270" y="22"/>
                  </a:lnTo>
                  <a:lnTo>
                    <a:pt x="272" y="22"/>
                  </a:lnTo>
                  <a:lnTo>
                    <a:pt x="272" y="20"/>
                  </a:lnTo>
                  <a:lnTo>
                    <a:pt x="274" y="18"/>
                  </a:lnTo>
                  <a:lnTo>
                    <a:pt x="270" y="20"/>
                  </a:lnTo>
                  <a:lnTo>
                    <a:pt x="277" y="20"/>
                  </a:lnTo>
                  <a:lnTo>
                    <a:pt x="279" y="20"/>
                  </a:lnTo>
                  <a:lnTo>
                    <a:pt x="283" y="18"/>
                  </a:lnTo>
                  <a:lnTo>
                    <a:pt x="281" y="18"/>
                  </a:lnTo>
                  <a:lnTo>
                    <a:pt x="289" y="18"/>
                  </a:lnTo>
                  <a:lnTo>
                    <a:pt x="291" y="18"/>
                  </a:lnTo>
                  <a:lnTo>
                    <a:pt x="293" y="18"/>
                  </a:lnTo>
                  <a:lnTo>
                    <a:pt x="293" y="16"/>
                  </a:lnTo>
                  <a:lnTo>
                    <a:pt x="295" y="14"/>
                  </a:lnTo>
                  <a:lnTo>
                    <a:pt x="291" y="16"/>
                  </a:lnTo>
                  <a:lnTo>
                    <a:pt x="302" y="16"/>
                  </a:lnTo>
                  <a:lnTo>
                    <a:pt x="304" y="16"/>
                  </a:lnTo>
                  <a:lnTo>
                    <a:pt x="306" y="16"/>
                  </a:lnTo>
                  <a:lnTo>
                    <a:pt x="306" y="14"/>
                  </a:lnTo>
                  <a:lnTo>
                    <a:pt x="308" y="12"/>
                  </a:lnTo>
                  <a:lnTo>
                    <a:pt x="304" y="14"/>
                  </a:lnTo>
                  <a:lnTo>
                    <a:pt x="316" y="14"/>
                  </a:lnTo>
                  <a:lnTo>
                    <a:pt x="318" y="14"/>
                  </a:lnTo>
                  <a:lnTo>
                    <a:pt x="320" y="14"/>
                  </a:lnTo>
                  <a:lnTo>
                    <a:pt x="320" y="12"/>
                  </a:lnTo>
                  <a:lnTo>
                    <a:pt x="322" y="10"/>
                  </a:lnTo>
                  <a:lnTo>
                    <a:pt x="318" y="12"/>
                  </a:lnTo>
                  <a:lnTo>
                    <a:pt x="324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94" name="Freeform 454"/>
            <p:cNvSpPr>
              <a:spLocks/>
            </p:cNvSpPr>
            <p:nvPr/>
          </p:nvSpPr>
          <p:spPr bwMode="auto">
            <a:xfrm>
              <a:off x="2610" y="3419"/>
              <a:ext cx="0" cy="78"/>
            </a:xfrm>
            <a:custGeom>
              <a:avLst/>
              <a:gdLst>
                <a:gd name="T0" fmla="*/ 288 w 324"/>
                <a:gd name="T1" fmla="*/ 96 h 140"/>
                <a:gd name="T2" fmla="*/ 275 w 324"/>
                <a:gd name="T3" fmla="*/ 102 h 140"/>
                <a:gd name="T4" fmla="*/ 262 w 324"/>
                <a:gd name="T5" fmla="*/ 107 h 140"/>
                <a:gd name="T6" fmla="*/ 241 w 324"/>
                <a:gd name="T7" fmla="*/ 118 h 140"/>
                <a:gd name="T8" fmla="*/ 218 w 324"/>
                <a:gd name="T9" fmla="*/ 118 h 140"/>
                <a:gd name="T10" fmla="*/ 158 w 324"/>
                <a:gd name="T11" fmla="*/ 121 h 140"/>
                <a:gd name="T12" fmla="*/ 140 w 324"/>
                <a:gd name="T13" fmla="*/ 116 h 140"/>
                <a:gd name="T14" fmla="*/ 121 w 324"/>
                <a:gd name="T15" fmla="*/ 113 h 140"/>
                <a:gd name="T16" fmla="*/ 117 w 324"/>
                <a:gd name="T17" fmla="*/ 111 h 140"/>
                <a:gd name="T18" fmla="*/ 106 w 324"/>
                <a:gd name="T19" fmla="*/ 105 h 140"/>
                <a:gd name="T20" fmla="*/ 98 w 324"/>
                <a:gd name="T21" fmla="*/ 100 h 140"/>
                <a:gd name="T22" fmla="*/ 85 w 324"/>
                <a:gd name="T23" fmla="*/ 94 h 140"/>
                <a:gd name="T24" fmla="*/ 79 w 324"/>
                <a:gd name="T25" fmla="*/ 90 h 140"/>
                <a:gd name="T26" fmla="*/ 71 w 324"/>
                <a:gd name="T27" fmla="*/ 85 h 140"/>
                <a:gd name="T28" fmla="*/ 66 w 324"/>
                <a:gd name="T29" fmla="*/ 82 h 140"/>
                <a:gd name="T30" fmla="*/ 48 w 324"/>
                <a:gd name="T31" fmla="*/ 65 h 140"/>
                <a:gd name="T32" fmla="*/ 43 w 324"/>
                <a:gd name="T33" fmla="*/ 57 h 140"/>
                <a:gd name="T34" fmla="*/ 38 w 324"/>
                <a:gd name="T35" fmla="*/ 51 h 140"/>
                <a:gd name="T36" fmla="*/ 33 w 324"/>
                <a:gd name="T37" fmla="*/ 44 h 140"/>
                <a:gd name="T38" fmla="*/ 25 w 324"/>
                <a:gd name="T39" fmla="*/ 29 h 140"/>
                <a:gd name="T40" fmla="*/ 20 w 324"/>
                <a:gd name="T41" fmla="*/ 17 h 140"/>
                <a:gd name="T42" fmla="*/ 10 w 324"/>
                <a:gd name="T43" fmla="*/ 0 h 140"/>
                <a:gd name="T44" fmla="*/ 2 w 324"/>
                <a:gd name="T45" fmla="*/ 11 h 140"/>
                <a:gd name="T46" fmla="*/ 12 w 324"/>
                <a:gd name="T47" fmla="*/ 23 h 140"/>
                <a:gd name="T48" fmla="*/ 12 w 324"/>
                <a:gd name="T49" fmla="*/ 27 h 140"/>
                <a:gd name="T50" fmla="*/ 18 w 324"/>
                <a:gd name="T51" fmla="*/ 36 h 140"/>
                <a:gd name="T52" fmla="*/ 20 w 324"/>
                <a:gd name="T53" fmla="*/ 42 h 140"/>
                <a:gd name="T54" fmla="*/ 25 w 324"/>
                <a:gd name="T55" fmla="*/ 50 h 140"/>
                <a:gd name="T56" fmla="*/ 27 w 324"/>
                <a:gd name="T57" fmla="*/ 50 h 140"/>
                <a:gd name="T58" fmla="*/ 31 w 324"/>
                <a:gd name="T59" fmla="*/ 59 h 140"/>
                <a:gd name="T60" fmla="*/ 35 w 324"/>
                <a:gd name="T61" fmla="*/ 61 h 140"/>
                <a:gd name="T62" fmla="*/ 43 w 324"/>
                <a:gd name="T63" fmla="*/ 69 h 140"/>
                <a:gd name="T64" fmla="*/ 48 w 324"/>
                <a:gd name="T65" fmla="*/ 75 h 140"/>
                <a:gd name="T66" fmla="*/ 65 w 324"/>
                <a:gd name="T67" fmla="*/ 90 h 140"/>
                <a:gd name="T68" fmla="*/ 63 w 324"/>
                <a:gd name="T69" fmla="*/ 90 h 140"/>
                <a:gd name="T70" fmla="*/ 66 w 324"/>
                <a:gd name="T71" fmla="*/ 94 h 140"/>
                <a:gd name="T72" fmla="*/ 73 w 324"/>
                <a:gd name="T73" fmla="*/ 98 h 140"/>
                <a:gd name="T74" fmla="*/ 87 w 324"/>
                <a:gd name="T75" fmla="*/ 105 h 140"/>
                <a:gd name="T76" fmla="*/ 93 w 324"/>
                <a:gd name="T77" fmla="*/ 111 h 140"/>
                <a:gd name="T78" fmla="*/ 98 w 324"/>
                <a:gd name="T79" fmla="*/ 115 h 140"/>
                <a:gd name="T80" fmla="*/ 106 w 324"/>
                <a:gd name="T81" fmla="*/ 116 h 140"/>
                <a:gd name="T82" fmla="*/ 112 w 324"/>
                <a:gd name="T83" fmla="*/ 118 h 140"/>
                <a:gd name="T84" fmla="*/ 125 w 324"/>
                <a:gd name="T85" fmla="*/ 123 h 140"/>
                <a:gd name="T86" fmla="*/ 133 w 324"/>
                <a:gd name="T87" fmla="*/ 127 h 140"/>
                <a:gd name="T88" fmla="*/ 143 w 324"/>
                <a:gd name="T89" fmla="*/ 130 h 140"/>
                <a:gd name="T90" fmla="*/ 200 w 324"/>
                <a:gd name="T91" fmla="*/ 130 h 140"/>
                <a:gd name="T92" fmla="*/ 220 w 324"/>
                <a:gd name="T93" fmla="*/ 128 h 140"/>
                <a:gd name="T94" fmla="*/ 233 w 324"/>
                <a:gd name="T95" fmla="*/ 125 h 140"/>
                <a:gd name="T96" fmla="*/ 250 w 324"/>
                <a:gd name="T97" fmla="*/ 123 h 140"/>
                <a:gd name="T98" fmla="*/ 254 w 324"/>
                <a:gd name="T99" fmla="*/ 121 h 140"/>
                <a:gd name="T100" fmla="*/ 258 w 324"/>
                <a:gd name="T101" fmla="*/ 118 h 140"/>
                <a:gd name="T102" fmla="*/ 270 w 324"/>
                <a:gd name="T103" fmla="*/ 116 h 140"/>
                <a:gd name="T104" fmla="*/ 273 w 324"/>
                <a:gd name="T105" fmla="*/ 113 h 140"/>
                <a:gd name="T106" fmla="*/ 285 w 324"/>
                <a:gd name="T107" fmla="*/ 111 h 140"/>
                <a:gd name="T108" fmla="*/ 286 w 324"/>
                <a:gd name="T109" fmla="*/ 107 h 140"/>
                <a:gd name="T110" fmla="*/ 295 w 324"/>
                <a:gd name="T111" fmla="*/ 105 h 140"/>
                <a:gd name="T112" fmla="*/ 293 w 324"/>
                <a:gd name="T113" fmla="*/ 92 h 1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24" h="140">
                  <a:moveTo>
                    <a:pt x="316" y="98"/>
                  </a:moveTo>
                  <a:lnTo>
                    <a:pt x="314" y="100"/>
                  </a:lnTo>
                  <a:lnTo>
                    <a:pt x="318" y="98"/>
                  </a:lnTo>
                  <a:lnTo>
                    <a:pt x="314" y="98"/>
                  </a:lnTo>
                  <a:lnTo>
                    <a:pt x="310" y="102"/>
                  </a:lnTo>
                  <a:lnTo>
                    <a:pt x="314" y="100"/>
                  </a:lnTo>
                  <a:lnTo>
                    <a:pt x="310" y="100"/>
                  </a:lnTo>
                  <a:lnTo>
                    <a:pt x="307" y="104"/>
                  </a:lnTo>
                  <a:lnTo>
                    <a:pt x="310" y="102"/>
                  </a:lnTo>
                  <a:lnTo>
                    <a:pt x="307" y="102"/>
                  </a:lnTo>
                  <a:lnTo>
                    <a:pt x="303" y="106"/>
                  </a:lnTo>
                  <a:lnTo>
                    <a:pt x="307" y="104"/>
                  </a:lnTo>
                  <a:lnTo>
                    <a:pt x="303" y="104"/>
                  </a:lnTo>
                  <a:lnTo>
                    <a:pt x="299" y="108"/>
                  </a:lnTo>
                  <a:lnTo>
                    <a:pt x="303" y="106"/>
                  </a:lnTo>
                  <a:lnTo>
                    <a:pt x="297" y="106"/>
                  </a:lnTo>
                  <a:lnTo>
                    <a:pt x="293" y="110"/>
                  </a:lnTo>
                  <a:lnTo>
                    <a:pt x="297" y="108"/>
                  </a:lnTo>
                  <a:lnTo>
                    <a:pt x="293" y="108"/>
                  </a:lnTo>
                  <a:lnTo>
                    <a:pt x="289" y="111"/>
                  </a:lnTo>
                  <a:lnTo>
                    <a:pt x="293" y="110"/>
                  </a:lnTo>
                  <a:lnTo>
                    <a:pt x="287" y="110"/>
                  </a:lnTo>
                  <a:lnTo>
                    <a:pt x="283" y="113"/>
                  </a:lnTo>
                  <a:lnTo>
                    <a:pt x="287" y="111"/>
                  </a:lnTo>
                  <a:lnTo>
                    <a:pt x="282" y="111"/>
                  </a:lnTo>
                  <a:lnTo>
                    <a:pt x="278" y="115"/>
                  </a:lnTo>
                  <a:lnTo>
                    <a:pt x="282" y="113"/>
                  </a:lnTo>
                  <a:lnTo>
                    <a:pt x="276" y="113"/>
                  </a:lnTo>
                  <a:lnTo>
                    <a:pt x="272" y="117"/>
                  </a:lnTo>
                  <a:lnTo>
                    <a:pt x="276" y="115"/>
                  </a:lnTo>
                  <a:lnTo>
                    <a:pt x="270" y="115"/>
                  </a:lnTo>
                  <a:lnTo>
                    <a:pt x="266" y="119"/>
                  </a:lnTo>
                  <a:lnTo>
                    <a:pt x="270" y="117"/>
                  </a:lnTo>
                  <a:lnTo>
                    <a:pt x="264" y="117"/>
                  </a:lnTo>
                  <a:lnTo>
                    <a:pt x="260" y="121"/>
                  </a:lnTo>
                  <a:lnTo>
                    <a:pt x="260" y="125"/>
                  </a:lnTo>
                  <a:lnTo>
                    <a:pt x="266" y="119"/>
                  </a:lnTo>
                  <a:lnTo>
                    <a:pt x="257" y="119"/>
                  </a:lnTo>
                  <a:lnTo>
                    <a:pt x="253" y="123"/>
                  </a:lnTo>
                  <a:lnTo>
                    <a:pt x="257" y="121"/>
                  </a:lnTo>
                  <a:lnTo>
                    <a:pt x="249" y="121"/>
                  </a:lnTo>
                  <a:lnTo>
                    <a:pt x="245" y="125"/>
                  </a:lnTo>
                  <a:lnTo>
                    <a:pt x="249" y="123"/>
                  </a:lnTo>
                  <a:lnTo>
                    <a:pt x="239" y="123"/>
                  </a:lnTo>
                  <a:lnTo>
                    <a:pt x="235" y="125"/>
                  </a:lnTo>
                  <a:lnTo>
                    <a:pt x="237" y="125"/>
                  </a:lnTo>
                  <a:lnTo>
                    <a:pt x="228" y="125"/>
                  </a:lnTo>
                  <a:lnTo>
                    <a:pt x="224" y="129"/>
                  </a:lnTo>
                  <a:lnTo>
                    <a:pt x="228" y="127"/>
                  </a:lnTo>
                  <a:lnTo>
                    <a:pt x="212" y="127"/>
                  </a:lnTo>
                  <a:lnTo>
                    <a:pt x="208" y="131"/>
                  </a:lnTo>
                  <a:lnTo>
                    <a:pt x="212" y="129"/>
                  </a:lnTo>
                  <a:lnTo>
                    <a:pt x="168" y="129"/>
                  </a:lnTo>
                  <a:lnTo>
                    <a:pt x="170" y="129"/>
                  </a:lnTo>
                  <a:lnTo>
                    <a:pt x="166" y="127"/>
                  </a:lnTo>
                  <a:lnTo>
                    <a:pt x="156" y="127"/>
                  </a:lnTo>
                  <a:lnTo>
                    <a:pt x="160" y="129"/>
                  </a:lnTo>
                  <a:lnTo>
                    <a:pt x="158" y="127"/>
                  </a:lnTo>
                  <a:lnTo>
                    <a:pt x="158" y="125"/>
                  </a:lnTo>
                  <a:lnTo>
                    <a:pt x="149" y="125"/>
                  </a:lnTo>
                  <a:lnTo>
                    <a:pt x="153" y="127"/>
                  </a:lnTo>
                  <a:lnTo>
                    <a:pt x="151" y="125"/>
                  </a:lnTo>
                  <a:lnTo>
                    <a:pt x="151" y="123"/>
                  </a:lnTo>
                  <a:lnTo>
                    <a:pt x="143" y="123"/>
                  </a:lnTo>
                  <a:lnTo>
                    <a:pt x="147" y="125"/>
                  </a:lnTo>
                  <a:lnTo>
                    <a:pt x="145" y="123"/>
                  </a:lnTo>
                  <a:lnTo>
                    <a:pt x="145" y="121"/>
                  </a:lnTo>
                  <a:lnTo>
                    <a:pt x="137" y="121"/>
                  </a:lnTo>
                  <a:lnTo>
                    <a:pt x="141" y="123"/>
                  </a:lnTo>
                  <a:lnTo>
                    <a:pt x="139" y="121"/>
                  </a:lnTo>
                  <a:lnTo>
                    <a:pt x="139" y="119"/>
                  </a:lnTo>
                  <a:lnTo>
                    <a:pt x="131" y="119"/>
                  </a:lnTo>
                  <a:lnTo>
                    <a:pt x="135" y="121"/>
                  </a:lnTo>
                  <a:lnTo>
                    <a:pt x="133" y="119"/>
                  </a:lnTo>
                  <a:lnTo>
                    <a:pt x="133" y="117"/>
                  </a:lnTo>
                  <a:lnTo>
                    <a:pt x="126" y="117"/>
                  </a:lnTo>
                  <a:lnTo>
                    <a:pt x="129" y="119"/>
                  </a:lnTo>
                  <a:lnTo>
                    <a:pt x="128" y="117"/>
                  </a:lnTo>
                  <a:lnTo>
                    <a:pt x="128" y="115"/>
                  </a:lnTo>
                  <a:lnTo>
                    <a:pt x="122" y="115"/>
                  </a:lnTo>
                  <a:lnTo>
                    <a:pt x="126" y="117"/>
                  </a:lnTo>
                  <a:lnTo>
                    <a:pt x="124" y="115"/>
                  </a:lnTo>
                  <a:lnTo>
                    <a:pt x="124" y="113"/>
                  </a:lnTo>
                  <a:lnTo>
                    <a:pt x="118" y="113"/>
                  </a:lnTo>
                  <a:lnTo>
                    <a:pt x="122" y="115"/>
                  </a:lnTo>
                  <a:lnTo>
                    <a:pt x="120" y="113"/>
                  </a:lnTo>
                  <a:lnTo>
                    <a:pt x="120" y="111"/>
                  </a:lnTo>
                  <a:lnTo>
                    <a:pt x="112" y="111"/>
                  </a:lnTo>
                  <a:lnTo>
                    <a:pt x="116" y="113"/>
                  </a:lnTo>
                  <a:lnTo>
                    <a:pt x="114" y="111"/>
                  </a:lnTo>
                  <a:lnTo>
                    <a:pt x="114" y="110"/>
                  </a:lnTo>
                  <a:lnTo>
                    <a:pt x="108" y="110"/>
                  </a:lnTo>
                  <a:lnTo>
                    <a:pt x="112" y="111"/>
                  </a:lnTo>
                  <a:lnTo>
                    <a:pt x="110" y="110"/>
                  </a:lnTo>
                  <a:lnTo>
                    <a:pt x="110" y="108"/>
                  </a:lnTo>
                  <a:lnTo>
                    <a:pt x="104" y="108"/>
                  </a:lnTo>
                  <a:lnTo>
                    <a:pt x="108" y="110"/>
                  </a:lnTo>
                  <a:lnTo>
                    <a:pt x="106" y="108"/>
                  </a:lnTo>
                  <a:lnTo>
                    <a:pt x="106" y="106"/>
                  </a:lnTo>
                  <a:lnTo>
                    <a:pt x="101" y="106"/>
                  </a:lnTo>
                  <a:lnTo>
                    <a:pt x="104" y="108"/>
                  </a:lnTo>
                  <a:lnTo>
                    <a:pt x="103" y="106"/>
                  </a:lnTo>
                  <a:lnTo>
                    <a:pt x="103" y="104"/>
                  </a:lnTo>
                  <a:lnTo>
                    <a:pt x="97" y="104"/>
                  </a:lnTo>
                  <a:lnTo>
                    <a:pt x="101" y="106"/>
                  </a:lnTo>
                  <a:lnTo>
                    <a:pt x="97" y="102"/>
                  </a:lnTo>
                  <a:lnTo>
                    <a:pt x="97" y="100"/>
                  </a:lnTo>
                  <a:lnTo>
                    <a:pt x="91" y="100"/>
                  </a:lnTo>
                  <a:lnTo>
                    <a:pt x="95" y="102"/>
                  </a:lnTo>
                  <a:lnTo>
                    <a:pt x="93" y="100"/>
                  </a:lnTo>
                  <a:lnTo>
                    <a:pt x="93" y="98"/>
                  </a:lnTo>
                  <a:lnTo>
                    <a:pt x="87" y="98"/>
                  </a:lnTo>
                  <a:lnTo>
                    <a:pt x="91" y="100"/>
                  </a:lnTo>
                  <a:lnTo>
                    <a:pt x="87" y="96"/>
                  </a:lnTo>
                  <a:lnTo>
                    <a:pt x="87" y="94"/>
                  </a:lnTo>
                  <a:lnTo>
                    <a:pt x="81" y="94"/>
                  </a:lnTo>
                  <a:lnTo>
                    <a:pt x="85" y="96"/>
                  </a:lnTo>
                  <a:lnTo>
                    <a:pt x="81" y="92"/>
                  </a:lnTo>
                  <a:lnTo>
                    <a:pt x="81" y="90"/>
                  </a:lnTo>
                  <a:lnTo>
                    <a:pt x="76" y="90"/>
                  </a:lnTo>
                  <a:lnTo>
                    <a:pt x="81" y="96"/>
                  </a:lnTo>
                  <a:lnTo>
                    <a:pt x="81" y="92"/>
                  </a:lnTo>
                  <a:lnTo>
                    <a:pt x="79" y="90"/>
                  </a:lnTo>
                  <a:lnTo>
                    <a:pt x="79" y="88"/>
                  </a:lnTo>
                  <a:lnTo>
                    <a:pt x="74" y="88"/>
                  </a:lnTo>
                  <a:lnTo>
                    <a:pt x="77" y="90"/>
                  </a:lnTo>
                  <a:lnTo>
                    <a:pt x="76" y="88"/>
                  </a:lnTo>
                  <a:lnTo>
                    <a:pt x="76" y="86"/>
                  </a:lnTo>
                  <a:lnTo>
                    <a:pt x="70" y="86"/>
                  </a:lnTo>
                  <a:lnTo>
                    <a:pt x="76" y="92"/>
                  </a:lnTo>
                  <a:lnTo>
                    <a:pt x="76" y="88"/>
                  </a:lnTo>
                  <a:lnTo>
                    <a:pt x="74" y="86"/>
                  </a:lnTo>
                  <a:lnTo>
                    <a:pt x="74" y="85"/>
                  </a:lnTo>
                  <a:lnTo>
                    <a:pt x="68" y="85"/>
                  </a:lnTo>
                  <a:lnTo>
                    <a:pt x="72" y="86"/>
                  </a:lnTo>
                  <a:lnTo>
                    <a:pt x="56" y="71"/>
                  </a:lnTo>
                  <a:lnTo>
                    <a:pt x="58" y="75"/>
                  </a:lnTo>
                  <a:lnTo>
                    <a:pt x="58" y="71"/>
                  </a:lnTo>
                  <a:lnTo>
                    <a:pt x="56" y="69"/>
                  </a:lnTo>
                  <a:lnTo>
                    <a:pt x="56" y="67"/>
                  </a:lnTo>
                  <a:lnTo>
                    <a:pt x="51" y="67"/>
                  </a:lnTo>
                  <a:lnTo>
                    <a:pt x="54" y="69"/>
                  </a:lnTo>
                  <a:lnTo>
                    <a:pt x="51" y="65"/>
                  </a:lnTo>
                  <a:lnTo>
                    <a:pt x="52" y="69"/>
                  </a:lnTo>
                  <a:lnTo>
                    <a:pt x="52" y="65"/>
                  </a:lnTo>
                  <a:lnTo>
                    <a:pt x="51" y="63"/>
                  </a:lnTo>
                  <a:lnTo>
                    <a:pt x="51" y="61"/>
                  </a:lnTo>
                  <a:lnTo>
                    <a:pt x="45" y="61"/>
                  </a:lnTo>
                  <a:lnTo>
                    <a:pt x="51" y="67"/>
                  </a:lnTo>
                  <a:lnTo>
                    <a:pt x="51" y="63"/>
                  </a:lnTo>
                  <a:lnTo>
                    <a:pt x="49" y="61"/>
                  </a:lnTo>
                  <a:lnTo>
                    <a:pt x="45" y="58"/>
                  </a:lnTo>
                  <a:lnTo>
                    <a:pt x="47" y="61"/>
                  </a:lnTo>
                  <a:lnTo>
                    <a:pt x="47" y="58"/>
                  </a:lnTo>
                  <a:lnTo>
                    <a:pt x="45" y="56"/>
                  </a:lnTo>
                  <a:lnTo>
                    <a:pt x="45" y="54"/>
                  </a:lnTo>
                  <a:lnTo>
                    <a:pt x="39" y="54"/>
                  </a:lnTo>
                  <a:lnTo>
                    <a:pt x="45" y="59"/>
                  </a:lnTo>
                  <a:lnTo>
                    <a:pt x="45" y="56"/>
                  </a:lnTo>
                  <a:lnTo>
                    <a:pt x="43" y="54"/>
                  </a:lnTo>
                  <a:lnTo>
                    <a:pt x="39" y="50"/>
                  </a:lnTo>
                  <a:lnTo>
                    <a:pt x="41" y="54"/>
                  </a:lnTo>
                  <a:lnTo>
                    <a:pt x="41" y="50"/>
                  </a:lnTo>
                  <a:lnTo>
                    <a:pt x="39" y="48"/>
                  </a:lnTo>
                  <a:lnTo>
                    <a:pt x="35" y="44"/>
                  </a:lnTo>
                  <a:lnTo>
                    <a:pt x="37" y="48"/>
                  </a:lnTo>
                  <a:lnTo>
                    <a:pt x="37" y="44"/>
                  </a:lnTo>
                  <a:lnTo>
                    <a:pt x="35" y="42"/>
                  </a:lnTo>
                  <a:lnTo>
                    <a:pt x="35" y="40"/>
                  </a:lnTo>
                  <a:lnTo>
                    <a:pt x="29" y="40"/>
                  </a:lnTo>
                  <a:lnTo>
                    <a:pt x="35" y="46"/>
                  </a:lnTo>
                  <a:lnTo>
                    <a:pt x="35" y="42"/>
                  </a:lnTo>
                  <a:lnTo>
                    <a:pt x="31" y="38"/>
                  </a:lnTo>
                  <a:lnTo>
                    <a:pt x="33" y="42"/>
                  </a:lnTo>
                  <a:lnTo>
                    <a:pt x="33" y="38"/>
                  </a:lnTo>
                  <a:lnTo>
                    <a:pt x="31" y="36"/>
                  </a:lnTo>
                  <a:lnTo>
                    <a:pt x="27" y="33"/>
                  </a:lnTo>
                  <a:lnTo>
                    <a:pt x="29" y="36"/>
                  </a:lnTo>
                  <a:lnTo>
                    <a:pt x="29" y="33"/>
                  </a:lnTo>
                  <a:lnTo>
                    <a:pt x="27" y="31"/>
                  </a:lnTo>
                  <a:lnTo>
                    <a:pt x="24" y="27"/>
                  </a:lnTo>
                  <a:lnTo>
                    <a:pt x="26" y="31"/>
                  </a:lnTo>
                  <a:lnTo>
                    <a:pt x="26" y="27"/>
                  </a:lnTo>
                  <a:lnTo>
                    <a:pt x="22" y="23"/>
                  </a:lnTo>
                  <a:lnTo>
                    <a:pt x="24" y="27"/>
                  </a:lnTo>
                  <a:lnTo>
                    <a:pt x="24" y="23"/>
                  </a:lnTo>
                  <a:lnTo>
                    <a:pt x="20" y="19"/>
                  </a:lnTo>
                  <a:lnTo>
                    <a:pt x="22" y="23"/>
                  </a:lnTo>
                  <a:lnTo>
                    <a:pt x="22" y="19"/>
                  </a:lnTo>
                  <a:lnTo>
                    <a:pt x="20" y="17"/>
                  </a:lnTo>
                  <a:lnTo>
                    <a:pt x="16" y="13"/>
                  </a:lnTo>
                  <a:lnTo>
                    <a:pt x="18" y="17"/>
                  </a:lnTo>
                  <a:lnTo>
                    <a:pt x="18" y="11"/>
                  </a:lnTo>
                  <a:lnTo>
                    <a:pt x="16" y="9"/>
                  </a:lnTo>
                  <a:lnTo>
                    <a:pt x="12" y="6"/>
                  </a:lnTo>
                  <a:lnTo>
                    <a:pt x="14" y="9"/>
                  </a:lnTo>
                  <a:lnTo>
                    <a:pt x="14" y="4"/>
                  </a:lnTo>
                  <a:lnTo>
                    <a:pt x="10" y="0"/>
                  </a:lnTo>
                  <a:lnTo>
                    <a:pt x="12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9"/>
                  </a:lnTo>
                  <a:lnTo>
                    <a:pt x="2" y="6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8" y="17"/>
                  </a:lnTo>
                  <a:lnTo>
                    <a:pt x="6" y="13"/>
                  </a:lnTo>
                  <a:lnTo>
                    <a:pt x="6" y="17"/>
                  </a:lnTo>
                  <a:lnTo>
                    <a:pt x="6" y="19"/>
                  </a:lnTo>
                  <a:lnTo>
                    <a:pt x="6" y="21"/>
                  </a:lnTo>
                  <a:lnTo>
                    <a:pt x="8" y="21"/>
                  </a:lnTo>
                  <a:lnTo>
                    <a:pt x="12" y="25"/>
                  </a:lnTo>
                  <a:lnTo>
                    <a:pt x="10" y="21"/>
                  </a:lnTo>
                  <a:lnTo>
                    <a:pt x="10" y="23"/>
                  </a:lnTo>
                  <a:lnTo>
                    <a:pt x="10" y="25"/>
                  </a:lnTo>
                  <a:lnTo>
                    <a:pt x="10" y="27"/>
                  </a:lnTo>
                  <a:lnTo>
                    <a:pt x="12" y="27"/>
                  </a:lnTo>
                  <a:lnTo>
                    <a:pt x="14" y="29"/>
                  </a:lnTo>
                  <a:lnTo>
                    <a:pt x="12" y="25"/>
                  </a:lnTo>
                  <a:lnTo>
                    <a:pt x="12" y="27"/>
                  </a:lnTo>
                  <a:lnTo>
                    <a:pt x="12" y="29"/>
                  </a:lnTo>
                  <a:lnTo>
                    <a:pt x="12" y="31"/>
                  </a:lnTo>
                  <a:lnTo>
                    <a:pt x="14" y="31"/>
                  </a:lnTo>
                  <a:lnTo>
                    <a:pt x="16" y="33"/>
                  </a:lnTo>
                  <a:lnTo>
                    <a:pt x="14" y="29"/>
                  </a:lnTo>
                  <a:lnTo>
                    <a:pt x="14" y="31"/>
                  </a:lnTo>
                  <a:lnTo>
                    <a:pt x="14" y="33"/>
                  </a:lnTo>
                  <a:lnTo>
                    <a:pt x="14" y="34"/>
                  </a:lnTo>
                  <a:lnTo>
                    <a:pt x="16" y="34"/>
                  </a:lnTo>
                  <a:lnTo>
                    <a:pt x="20" y="38"/>
                  </a:lnTo>
                  <a:lnTo>
                    <a:pt x="18" y="34"/>
                  </a:lnTo>
                  <a:lnTo>
                    <a:pt x="18" y="36"/>
                  </a:lnTo>
                  <a:lnTo>
                    <a:pt x="18" y="38"/>
                  </a:lnTo>
                  <a:lnTo>
                    <a:pt x="18" y="40"/>
                  </a:lnTo>
                  <a:lnTo>
                    <a:pt x="20" y="40"/>
                  </a:lnTo>
                  <a:lnTo>
                    <a:pt x="24" y="44"/>
                  </a:lnTo>
                  <a:lnTo>
                    <a:pt x="22" y="40"/>
                  </a:lnTo>
                  <a:lnTo>
                    <a:pt x="22" y="42"/>
                  </a:lnTo>
                  <a:lnTo>
                    <a:pt x="22" y="44"/>
                  </a:lnTo>
                  <a:lnTo>
                    <a:pt x="22" y="46"/>
                  </a:lnTo>
                  <a:lnTo>
                    <a:pt x="24" y="46"/>
                  </a:lnTo>
                  <a:lnTo>
                    <a:pt x="26" y="48"/>
                  </a:lnTo>
                  <a:lnTo>
                    <a:pt x="24" y="44"/>
                  </a:lnTo>
                  <a:lnTo>
                    <a:pt x="24" y="46"/>
                  </a:lnTo>
                  <a:lnTo>
                    <a:pt x="24" y="48"/>
                  </a:lnTo>
                  <a:lnTo>
                    <a:pt x="24" y="50"/>
                  </a:lnTo>
                  <a:lnTo>
                    <a:pt x="26" y="50"/>
                  </a:lnTo>
                  <a:lnTo>
                    <a:pt x="27" y="52"/>
                  </a:lnTo>
                  <a:lnTo>
                    <a:pt x="29" y="52"/>
                  </a:lnTo>
                  <a:lnTo>
                    <a:pt x="31" y="52"/>
                  </a:lnTo>
                  <a:lnTo>
                    <a:pt x="26" y="46"/>
                  </a:lnTo>
                  <a:lnTo>
                    <a:pt x="26" y="48"/>
                  </a:lnTo>
                  <a:lnTo>
                    <a:pt x="26" y="50"/>
                  </a:lnTo>
                  <a:lnTo>
                    <a:pt x="26" y="52"/>
                  </a:lnTo>
                  <a:lnTo>
                    <a:pt x="27" y="52"/>
                  </a:lnTo>
                  <a:lnTo>
                    <a:pt x="31" y="56"/>
                  </a:lnTo>
                  <a:lnTo>
                    <a:pt x="29" y="52"/>
                  </a:lnTo>
                  <a:lnTo>
                    <a:pt x="29" y="54"/>
                  </a:lnTo>
                  <a:lnTo>
                    <a:pt x="29" y="56"/>
                  </a:lnTo>
                  <a:lnTo>
                    <a:pt x="29" y="58"/>
                  </a:lnTo>
                  <a:lnTo>
                    <a:pt x="31" y="58"/>
                  </a:lnTo>
                  <a:lnTo>
                    <a:pt x="35" y="61"/>
                  </a:lnTo>
                  <a:lnTo>
                    <a:pt x="33" y="58"/>
                  </a:lnTo>
                  <a:lnTo>
                    <a:pt x="33" y="59"/>
                  </a:lnTo>
                  <a:lnTo>
                    <a:pt x="33" y="61"/>
                  </a:lnTo>
                  <a:lnTo>
                    <a:pt x="33" y="63"/>
                  </a:lnTo>
                  <a:lnTo>
                    <a:pt x="35" y="63"/>
                  </a:lnTo>
                  <a:lnTo>
                    <a:pt x="37" y="65"/>
                  </a:lnTo>
                  <a:lnTo>
                    <a:pt x="39" y="65"/>
                  </a:lnTo>
                  <a:lnTo>
                    <a:pt x="41" y="65"/>
                  </a:lnTo>
                  <a:lnTo>
                    <a:pt x="35" y="59"/>
                  </a:lnTo>
                  <a:lnTo>
                    <a:pt x="35" y="61"/>
                  </a:lnTo>
                  <a:lnTo>
                    <a:pt x="35" y="63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41" y="69"/>
                  </a:lnTo>
                  <a:lnTo>
                    <a:pt x="39" y="65"/>
                  </a:lnTo>
                  <a:lnTo>
                    <a:pt x="39" y="67"/>
                  </a:lnTo>
                  <a:lnTo>
                    <a:pt x="39" y="69"/>
                  </a:lnTo>
                  <a:lnTo>
                    <a:pt x="39" y="71"/>
                  </a:lnTo>
                  <a:lnTo>
                    <a:pt x="41" y="71"/>
                  </a:lnTo>
                  <a:lnTo>
                    <a:pt x="43" y="73"/>
                  </a:lnTo>
                  <a:lnTo>
                    <a:pt x="45" y="73"/>
                  </a:lnTo>
                  <a:lnTo>
                    <a:pt x="47" y="73"/>
                  </a:lnTo>
                  <a:lnTo>
                    <a:pt x="41" y="67"/>
                  </a:lnTo>
                  <a:lnTo>
                    <a:pt x="41" y="69"/>
                  </a:lnTo>
                  <a:lnTo>
                    <a:pt x="41" y="71"/>
                  </a:lnTo>
                  <a:lnTo>
                    <a:pt x="41" y="73"/>
                  </a:lnTo>
                  <a:lnTo>
                    <a:pt x="43" y="73"/>
                  </a:lnTo>
                  <a:lnTo>
                    <a:pt x="47" y="77"/>
                  </a:lnTo>
                  <a:lnTo>
                    <a:pt x="49" y="79"/>
                  </a:lnTo>
                  <a:lnTo>
                    <a:pt x="51" y="79"/>
                  </a:lnTo>
                  <a:lnTo>
                    <a:pt x="52" y="79"/>
                  </a:lnTo>
                  <a:lnTo>
                    <a:pt x="47" y="73"/>
                  </a:lnTo>
                  <a:lnTo>
                    <a:pt x="47" y="75"/>
                  </a:lnTo>
                  <a:lnTo>
                    <a:pt x="47" y="77"/>
                  </a:lnTo>
                  <a:lnTo>
                    <a:pt x="47" y="79"/>
                  </a:lnTo>
                  <a:lnTo>
                    <a:pt x="49" y="79"/>
                  </a:lnTo>
                  <a:lnTo>
                    <a:pt x="64" y="94"/>
                  </a:lnTo>
                  <a:lnTo>
                    <a:pt x="66" y="96"/>
                  </a:lnTo>
                  <a:lnTo>
                    <a:pt x="68" y="96"/>
                  </a:lnTo>
                  <a:lnTo>
                    <a:pt x="70" y="96"/>
                  </a:lnTo>
                  <a:lnTo>
                    <a:pt x="64" y="90"/>
                  </a:lnTo>
                  <a:lnTo>
                    <a:pt x="64" y="92"/>
                  </a:lnTo>
                  <a:lnTo>
                    <a:pt x="64" y="94"/>
                  </a:lnTo>
                  <a:lnTo>
                    <a:pt x="64" y="96"/>
                  </a:lnTo>
                  <a:lnTo>
                    <a:pt x="66" y="96"/>
                  </a:lnTo>
                  <a:lnTo>
                    <a:pt x="68" y="98"/>
                  </a:lnTo>
                  <a:lnTo>
                    <a:pt x="70" y="98"/>
                  </a:lnTo>
                  <a:lnTo>
                    <a:pt x="72" y="98"/>
                  </a:lnTo>
                  <a:lnTo>
                    <a:pt x="68" y="96"/>
                  </a:lnTo>
                  <a:lnTo>
                    <a:pt x="70" y="98"/>
                  </a:lnTo>
                  <a:lnTo>
                    <a:pt x="72" y="100"/>
                  </a:lnTo>
                  <a:lnTo>
                    <a:pt x="74" y="100"/>
                  </a:lnTo>
                  <a:lnTo>
                    <a:pt x="76" y="100"/>
                  </a:lnTo>
                  <a:lnTo>
                    <a:pt x="70" y="94"/>
                  </a:lnTo>
                  <a:lnTo>
                    <a:pt x="70" y="96"/>
                  </a:lnTo>
                  <a:lnTo>
                    <a:pt x="70" y="98"/>
                  </a:lnTo>
                  <a:lnTo>
                    <a:pt x="70" y="100"/>
                  </a:lnTo>
                  <a:lnTo>
                    <a:pt x="72" y="100"/>
                  </a:lnTo>
                  <a:lnTo>
                    <a:pt x="74" y="102"/>
                  </a:lnTo>
                  <a:lnTo>
                    <a:pt x="76" y="102"/>
                  </a:lnTo>
                  <a:lnTo>
                    <a:pt x="77" y="102"/>
                  </a:lnTo>
                  <a:lnTo>
                    <a:pt x="74" y="100"/>
                  </a:lnTo>
                  <a:lnTo>
                    <a:pt x="77" y="104"/>
                  </a:lnTo>
                  <a:lnTo>
                    <a:pt x="79" y="106"/>
                  </a:lnTo>
                  <a:lnTo>
                    <a:pt x="81" y="106"/>
                  </a:lnTo>
                  <a:lnTo>
                    <a:pt x="83" y="106"/>
                  </a:lnTo>
                  <a:lnTo>
                    <a:pt x="79" y="104"/>
                  </a:lnTo>
                  <a:lnTo>
                    <a:pt x="83" y="108"/>
                  </a:lnTo>
                  <a:lnTo>
                    <a:pt x="85" y="110"/>
                  </a:lnTo>
                  <a:lnTo>
                    <a:pt x="87" y="110"/>
                  </a:lnTo>
                  <a:lnTo>
                    <a:pt x="89" y="110"/>
                  </a:lnTo>
                  <a:lnTo>
                    <a:pt x="85" y="108"/>
                  </a:lnTo>
                  <a:lnTo>
                    <a:pt x="87" y="110"/>
                  </a:lnTo>
                  <a:lnTo>
                    <a:pt x="89" y="111"/>
                  </a:lnTo>
                  <a:lnTo>
                    <a:pt x="91" y="111"/>
                  </a:lnTo>
                  <a:lnTo>
                    <a:pt x="93" y="111"/>
                  </a:lnTo>
                  <a:lnTo>
                    <a:pt x="89" y="110"/>
                  </a:lnTo>
                  <a:lnTo>
                    <a:pt x="93" y="113"/>
                  </a:lnTo>
                  <a:lnTo>
                    <a:pt x="95" y="115"/>
                  </a:lnTo>
                  <a:lnTo>
                    <a:pt x="97" y="115"/>
                  </a:lnTo>
                  <a:lnTo>
                    <a:pt x="99" y="115"/>
                  </a:lnTo>
                  <a:lnTo>
                    <a:pt x="95" y="113"/>
                  </a:lnTo>
                  <a:lnTo>
                    <a:pt x="97" y="115"/>
                  </a:lnTo>
                  <a:lnTo>
                    <a:pt x="99" y="117"/>
                  </a:lnTo>
                  <a:lnTo>
                    <a:pt x="101" y="117"/>
                  </a:lnTo>
                  <a:lnTo>
                    <a:pt x="103" y="117"/>
                  </a:lnTo>
                  <a:lnTo>
                    <a:pt x="99" y="115"/>
                  </a:lnTo>
                  <a:lnTo>
                    <a:pt x="101" y="117"/>
                  </a:lnTo>
                  <a:lnTo>
                    <a:pt x="103" y="119"/>
                  </a:lnTo>
                  <a:lnTo>
                    <a:pt x="104" y="119"/>
                  </a:lnTo>
                  <a:lnTo>
                    <a:pt x="106" y="119"/>
                  </a:lnTo>
                  <a:lnTo>
                    <a:pt x="103" y="117"/>
                  </a:lnTo>
                  <a:lnTo>
                    <a:pt x="104" y="119"/>
                  </a:lnTo>
                  <a:lnTo>
                    <a:pt x="106" y="121"/>
                  </a:lnTo>
                  <a:lnTo>
                    <a:pt x="108" y="121"/>
                  </a:lnTo>
                  <a:lnTo>
                    <a:pt x="110" y="121"/>
                  </a:lnTo>
                  <a:lnTo>
                    <a:pt x="106" y="119"/>
                  </a:lnTo>
                  <a:lnTo>
                    <a:pt x="108" y="121"/>
                  </a:lnTo>
                  <a:lnTo>
                    <a:pt x="110" y="123"/>
                  </a:lnTo>
                  <a:lnTo>
                    <a:pt x="112" y="123"/>
                  </a:lnTo>
                  <a:lnTo>
                    <a:pt x="116" y="123"/>
                  </a:lnTo>
                  <a:lnTo>
                    <a:pt x="112" y="121"/>
                  </a:lnTo>
                  <a:lnTo>
                    <a:pt x="114" y="123"/>
                  </a:lnTo>
                  <a:lnTo>
                    <a:pt x="116" y="125"/>
                  </a:lnTo>
                  <a:lnTo>
                    <a:pt x="118" y="125"/>
                  </a:lnTo>
                  <a:lnTo>
                    <a:pt x="120" y="125"/>
                  </a:lnTo>
                  <a:lnTo>
                    <a:pt x="116" y="123"/>
                  </a:lnTo>
                  <a:lnTo>
                    <a:pt x="118" y="125"/>
                  </a:lnTo>
                  <a:lnTo>
                    <a:pt x="120" y="127"/>
                  </a:lnTo>
                  <a:lnTo>
                    <a:pt x="122" y="127"/>
                  </a:lnTo>
                  <a:lnTo>
                    <a:pt x="124" y="127"/>
                  </a:lnTo>
                  <a:lnTo>
                    <a:pt x="120" y="125"/>
                  </a:lnTo>
                  <a:lnTo>
                    <a:pt x="122" y="127"/>
                  </a:lnTo>
                  <a:lnTo>
                    <a:pt x="124" y="129"/>
                  </a:lnTo>
                  <a:lnTo>
                    <a:pt x="126" y="129"/>
                  </a:lnTo>
                  <a:lnTo>
                    <a:pt x="129" y="129"/>
                  </a:lnTo>
                  <a:lnTo>
                    <a:pt x="126" y="127"/>
                  </a:lnTo>
                  <a:lnTo>
                    <a:pt x="128" y="129"/>
                  </a:lnTo>
                  <a:lnTo>
                    <a:pt x="129" y="131"/>
                  </a:lnTo>
                  <a:lnTo>
                    <a:pt x="131" y="131"/>
                  </a:lnTo>
                  <a:lnTo>
                    <a:pt x="135" y="131"/>
                  </a:lnTo>
                  <a:lnTo>
                    <a:pt x="131" y="129"/>
                  </a:lnTo>
                  <a:lnTo>
                    <a:pt x="133" y="131"/>
                  </a:lnTo>
                  <a:lnTo>
                    <a:pt x="135" y="133"/>
                  </a:lnTo>
                  <a:lnTo>
                    <a:pt x="137" y="133"/>
                  </a:lnTo>
                  <a:lnTo>
                    <a:pt x="141" y="133"/>
                  </a:lnTo>
                  <a:lnTo>
                    <a:pt x="137" y="131"/>
                  </a:lnTo>
                  <a:lnTo>
                    <a:pt x="139" y="133"/>
                  </a:lnTo>
                  <a:lnTo>
                    <a:pt x="141" y="135"/>
                  </a:lnTo>
                  <a:lnTo>
                    <a:pt x="143" y="135"/>
                  </a:lnTo>
                  <a:lnTo>
                    <a:pt x="147" y="135"/>
                  </a:lnTo>
                  <a:lnTo>
                    <a:pt x="143" y="133"/>
                  </a:lnTo>
                  <a:lnTo>
                    <a:pt x="145" y="135"/>
                  </a:lnTo>
                  <a:lnTo>
                    <a:pt x="147" y="136"/>
                  </a:lnTo>
                  <a:lnTo>
                    <a:pt x="149" y="136"/>
                  </a:lnTo>
                  <a:lnTo>
                    <a:pt x="154" y="136"/>
                  </a:lnTo>
                  <a:lnTo>
                    <a:pt x="151" y="135"/>
                  </a:lnTo>
                  <a:lnTo>
                    <a:pt x="153" y="136"/>
                  </a:lnTo>
                  <a:lnTo>
                    <a:pt x="154" y="138"/>
                  </a:lnTo>
                  <a:lnTo>
                    <a:pt x="156" y="138"/>
                  </a:lnTo>
                  <a:lnTo>
                    <a:pt x="164" y="138"/>
                  </a:lnTo>
                  <a:lnTo>
                    <a:pt x="162" y="138"/>
                  </a:lnTo>
                  <a:lnTo>
                    <a:pt x="166" y="140"/>
                  </a:lnTo>
                  <a:lnTo>
                    <a:pt x="168" y="140"/>
                  </a:lnTo>
                  <a:lnTo>
                    <a:pt x="212" y="140"/>
                  </a:lnTo>
                  <a:lnTo>
                    <a:pt x="214" y="140"/>
                  </a:lnTo>
                  <a:lnTo>
                    <a:pt x="216" y="140"/>
                  </a:lnTo>
                  <a:lnTo>
                    <a:pt x="216" y="138"/>
                  </a:lnTo>
                  <a:lnTo>
                    <a:pt x="218" y="136"/>
                  </a:lnTo>
                  <a:lnTo>
                    <a:pt x="214" y="138"/>
                  </a:lnTo>
                  <a:lnTo>
                    <a:pt x="228" y="138"/>
                  </a:lnTo>
                  <a:lnTo>
                    <a:pt x="230" y="138"/>
                  </a:lnTo>
                  <a:lnTo>
                    <a:pt x="231" y="138"/>
                  </a:lnTo>
                  <a:lnTo>
                    <a:pt x="231" y="136"/>
                  </a:lnTo>
                  <a:lnTo>
                    <a:pt x="233" y="135"/>
                  </a:lnTo>
                  <a:lnTo>
                    <a:pt x="230" y="136"/>
                  </a:lnTo>
                  <a:lnTo>
                    <a:pt x="237" y="136"/>
                  </a:lnTo>
                  <a:lnTo>
                    <a:pt x="239" y="136"/>
                  </a:lnTo>
                  <a:lnTo>
                    <a:pt x="243" y="135"/>
                  </a:lnTo>
                  <a:lnTo>
                    <a:pt x="241" y="135"/>
                  </a:lnTo>
                  <a:lnTo>
                    <a:pt x="249" y="135"/>
                  </a:lnTo>
                  <a:lnTo>
                    <a:pt x="251" y="135"/>
                  </a:lnTo>
                  <a:lnTo>
                    <a:pt x="253" y="135"/>
                  </a:lnTo>
                  <a:lnTo>
                    <a:pt x="253" y="133"/>
                  </a:lnTo>
                  <a:lnTo>
                    <a:pt x="255" y="131"/>
                  </a:lnTo>
                  <a:lnTo>
                    <a:pt x="251" y="133"/>
                  </a:lnTo>
                  <a:lnTo>
                    <a:pt x="257" y="133"/>
                  </a:lnTo>
                  <a:lnTo>
                    <a:pt x="258" y="133"/>
                  </a:lnTo>
                  <a:lnTo>
                    <a:pt x="260" y="133"/>
                  </a:lnTo>
                  <a:lnTo>
                    <a:pt x="260" y="131"/>
                  </a:lnTo>
                  <a:lnTo>
                    <a:pt x="262" y="129"/>
                  </a:lnTo>
                  <a:lnTo>
                    <a:pt x="258" y="131"/>
                  </a:lnTo>
                  <a:lnTo>
                    <a:pt x="266" y="131"/>
                  </a:lnTo>
                  <a:lnTo>
                    <a:pt x="268" y="131"/>
                  </a:lnTo>
                  <a:lnTo>
                    <a:pt x="270" y="131"/>
                  </a:lnTo>
                  <a:lnTo>
                    <a:pt x="270" y="129"/>
                  </a:lnTo>
                  <a:lnTo>
                    <a:pt x="272" y="129"/>
                  </a:lnTo>
                  <a:lnTo>
                    <a:pt x="272" y="127"/>
                  </a:lnTo>
                  <a:lnTo>
                    <a:pt x="272" y="125"/>
                  </a:lnTo>
                  <a:lnTo>
                    <a:pt x="272" y="123"/>
                  </a:lnTo>
                  <a:lnTo>
                    <a:pt x="266" y="129"/>
                  </a:lnTo>
                  <a:lnTo>
                    <a:pt x="270" y="129"/>
                  </a:lnTo>
                  <a:lnTo>
                    <a:pt x="272" y="129"/>
                  </a:lnTo>
                  <a:lnTo>
                    <a:pt x="274" y="129"/>
                  </a:lnTo>
                  <a:lnTo>
                    <a:pt x="274" y="127"/>
                  </a:lnTo>
                  <a:lnTo>
                    <a:pt x="276" y="125"/>
                  </a:lnTo>
                  <a:lnTo>
                    <a:pt x="272" y="127"/>
                  </a:lnTo>
                  <a:lnTo>
                    <a:pt x="276" y="127"/>
                  </a:lnTo>
                  <a:lnTo>
                    <a:pt x="278" y="127"/>
                  </a:lnTo>
                  <a:lnTo>
                    <a:pt x="280" y="127"/>
                  </a:lnTo>
                  <a:lnTo>
                    <a:pt x="280" y="125"/>
                  </a:lnTo>
                  <a:lnTo>
                    <a:pt x="282" y="123"/>
                  </a:lnTo>
                  <a:lnTo>
                    <a:pt x="278" y="125"/>
                  </a:lnTo>
                  <a:lnTo>
                    <a:pt x="282" y="125"/>
                  </a:lnTo>
                  <a:lnTo>
                    <a:pt x="283" y="125"/>
                  </a:lnTo>
                  <a:lnTo>
                    <a:pt x="285" y="125"/>
                  </a:lnTo>
                  <a:lnTo>
                    <a:pt x="285" y="123"/>
                  </a:lnTo>
                  <a:lnTo>
                    <a:pt x="287" y="121"/>
                  </a:lnTo>
                  <a:lnTo>
                    <a:pt x="283" y="123"/>
                  </a:lnTo>
                  <a:lnTo>
                    <a:pt x="287" y="123"/>
                  </a:lnTo>
                  <a:lnTo>
                    <a:pt x="289" y="123"/>
                  </a:lnTo>
                  <a:lnTo>
                    <a:pt x="291" y="123"/>
                  </a:lnTo>
                  <a:lnTo>
                    <a:pt x="291" y="121"/>
                  </a:lnTo>
                  <a:lnTo>
                    <a:pt x="293" y="119"/>
                  </a:lnTo>
                  <a:lnTo>
                    <a:pt x="289" y="121"/>
                  </a:lnTo>
                  <a:lnTo>
                    <a:pt x="293" y="121"/>
                  </a:lnTo>
                  <a:lnTo>
                    <a:pt x="295" y="121"/>
                  </a:lnTo>
                  <a:lnTo>
                    <a:pt x="297" y="121"/>
                  </a:lnTo>
                  <a:lnTo>
                    <a:pt x="297" y="119"/>
                  </a:lnTo>
                  <a:lnTo>
                    <a:pt x="299" y="117"/>
                  </a:lnTo>
                  <a:lnTo>
                    <a:pt x="295" y="119"/>
                  </a:lnTo>
                  <a:lnTo>
                    <a:pt x="297" y="119"/>
                  </a:lnTo>
                  <a:lnTo>
                    <a:pt x="299" y="119"/>
                  </a:lnTo>
                  <a:lnTo>
                    <a:pt x="301" y="119"/>
                  </a:lnTo>
                  <a:lnTo>
                    <a:pt x="301" y="117"/>
                  </a:lnTo>
                  <a:lnTo>
                    <a:pt x="303" y="115"/>
                  </a:lnTo>
                  <a:lnTo>
                    <a:pt x="299" y="117"/>
                  </a:lnTo>
                  <a:lnTo>
                    <a:pt x="303" y="117"/>
                  </a:lnTo>
                  <a:lnTo>
                    <a:pt x="305" y="117"/>
                  </a:lnTo>
                  <a:lnTo>
                    <a:pt x="307" y="117"/>
                  </a:lnTo>
                  <a:lnTo>
                    <a:pt x="307" y="115"/>
                  </a:lnTo>
                  <a:lnTo>
                    <a:pt x="308" y="113"/>
                  </a:lnTo>
                  <a:lnTo>
                    <a:pt x="305" y="115"/>
                  </a:lnTo>
                  <a:lnTo>
                    <a:pt x="307" y="115"/>
                  </a:lnTo>
                  <a:lnTo>
                    <a:pt x="308" y="115"/>
                  </a:lnTo>
                  <a:lnTo>
                    <a:pt x="310" y="115"/>
                  </a:lnTo>
                  <a:lnTo>
                    <a:pt x="310" y="113"/>
                  </a:lnTo>
                  <a:lnTo>
                    <a:pt x="312" y="111"/>
                  </a:lnTo>
                  <a:lnTo>
                    <a:pt x="308" y="113"/>
                  </a:lnTo>
                  <a:lnTo>
                    <a:pt x="310" y="113"/>
                  </a:lnTo>
                  <a:lnTo>
                    <a:pt x="312" y="113"/>
                  </a:lnTo>
                  <a:lnTo>
                    <a:pt x="314" y="113"/>
                  </a:lnTo>
                  <a:lnTo>
                    <a:pt x="314" y="111"/>
                  </a:lnTo>
                  <a:lnTo>
                    <a:pt x="316" y="110"/>
                  </a:lnTo>
                  <a:lnTo>
                    <a:pt x="312" y="111"/>
                  </a:lnTo>
                  <a:lnTo>
                    <a:pt x="314" y="111"/>
                  </a:lnTo>
                  <a:lnTo>
                    <a:pt x="316" y="111"/>
                  </a:lnTo>
                  <a:lnTo>
                    <a:pt x="318" y="111"/>
                  </a:lnTo>
                  <a:lnTo>
                    <a:pt x="318" y="110"/>
                  </a:lnTo>
                  <a:lnTo>
                    <a:pt x="320" y="108"/>
                  </a:lnTo>
                  <a:lnTo>
                    <a:pt x="316" y="110"/>
                  </a:lnTo>
                  <a:lnTo>
                    <a:pt x="318" y="110"/>
                  </a:lnTo>
                  <a:lnTo>
                    <a:pt x="320" y="110"/>
                  </a:lnTo>
                  <a:lnTo>
                    <a:pt x="322" y="110"/>
                  </a:lnTo>
                  <a:lnTo>
                    <a:pt x="322" y="108"/>
                  </a:lnTo>
                  <a:lnTo>
                    <a:pt x="324" y="106"/>
                  </a:lnTo>
                  <a:lnTo>
                    <a:pt x="316" y="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95" name="Freeform 455"/>
            <p:cNvSpPr>
              <a:spLocks/>
            </p:cNvSpPr>
            <p:nvPr/>
          </p:nvSpPr>
          <p:spPr bwMode="auto">
            <a:xfrm>
              <a:off x="2509" y="3104"/>
              <a:ext cx="0" cy="78"/>
            </a:xfrm>
            <a:custGeom>
              <a:avLst/>
              <a:gdLst>
                <a:gd name="T0" fmla="*/ 105 w 117"/>
                <a:gd name="T1" fmla="*/ 303 h 332"/>
                <a:gd name="T2" fmla="*/ 99 w 117"/>
                <a:gd name="T3" fmla="*/ 290 h 332"/>
                <a:gd name="T4" fmla="*/ 97 w 117"/>
                <a:gd name="T5" fmla="*/ 277 h 332"/>
                <a:gd name="T6" fmla="*/ 92 w 117"/>
                <a:gd name="T7" fmla="*/ 263 h 332"/>
                <a:gd name="T8" fmla="*/ 86 w 117"/>
                <a:gd name="T9" fmla="*/ 248 h 332"/>
                <a:gd name="T10" fmla="*/ 80 w 117"/>
                <a:gd name="T11" fmla="*/ 230 h 332"/>
                <a:gd name="T12" fmla="*/ 74 w 117"/>
                <a:gd name="T13" fmla="*/ 212 h 332"/>
                <a:gd name="T14" fmla="*/ 70 w 117"/>
                <a:gd name="T15" fmla="*/ 195 h 332"/>
                <a:gd name="T16" fmla="*/ 65 w 117"/>
                <a:gd name="T17" fmla="*/ 179 h 332"/>
                <a:gd name="T18" fmla="*/ 59 w 117"/>
                <a:gd name="T19" fmla="*/ 161 h 332"/>
                <a:gd name="T20" fmla="*/ 53 w 117"/>
                <a:gd name="T21" fmla="*/ 145 h 332"/>
                <a:gd name="T22" fmla="*/ 48 w 117"/>
                <a:gd name="T23" fmla="*/ 126 h 332"/>
                <a:gd name="T24" fmla="*/ 42 w 117"/>
                <a:gd name="T25" fmla="*/ 110 h 332"/>
                <a:gd name="T26" fmla="*/ 38 w 117"/>
                <a:gd name="T27" fmla="*/ 91 h 332"/>
                <a:gd name="T28" fmla="*/ 32 w 117"/>
                <a:gd name="T29" fmla="*/ 73 h 332"/>
                <a:gd name="T30" fmla="*/ 26 w 117"/>
                <a:gd name="T31" fmla="*/ 53 h 332"/>
                <a:gd name="T32" fmla="*/ 21 w 117"/>
                <a:gd name="T33" fmla="*/ 35 h 332"/>
                <a:gd name="T34" fmla="*/ 14 w 117"/>
                <a:gd name="T35" fmla="*/ 20 h 332"/>
                <a:gd name="T36" fmla="*/ 13 w 117"/>
                <a:gd name="T37" fmla="*/ 14 h 332"/>
                <a:gd name="T38" fmla="*/ 0 w 117"/>
                <a:gd name="T39" fmla="*/ 10 h 332"/>
                <a:gd name="T40" fmla="*/ 3 w 117"/>
                <a:gd name="T41" fmla="*/ 18 h 332"/>
                <a:gd name="T42" fmla="*/ 7 w 117"/>
                <a:gd name="T43" fmla="*/ 23 h 332"/>
                <a:gd name="T44" fmla="*/ 7 w 117"/>
                <a:gd name="T45" fmla="*/ 33 h 332"/>
                <a:gd name="T46" fmla="*/ 13 w 117"/>
                <a:gd name="T47" fmla="*/ 43 h 332"/>
                <a:gd name="T48" fmla="*/ 13 w 117"/>
                <a:gd name="T49" fmla="*/ 45 h 332"/>
                <a:gd name="T50" fmla="*/ 14 w 117"/>
                <a:gd name="T51" fmla="*/ 56 h 332"/>
                <a:gd name="T52" fmla="*/ 17 w 117"/>
                <a:gd name="T53" fmla="*/ 70 h 332"/>
                <a:gd name="T54" fmla="*/ 23 w 117"/>
                <a:gd name="T55" fmla="*/ 79 h 332"/>
                <a:gd name="T56" fmla="*/ 23 w 117"/>
                <a:gd name="T57" fmla="*/ 88 h 332"/>
                <a:gd name="T58" fmla="*/ 28 w 117"/>
                <a:gd name="T59" fmla="*/ 96 h 332"/>
                <a:gd name="T60" fmla="*/ 28 w 117"/>
                <a:gd name="T61" fmla="*/ 104 h 332"/>
                <a:gd name="T62" fmla="*/ 32 w 117"/>
                <a:gd name="T63" fmla="*/ 116 h 332"/>
                <a:gd name="T64" fmla="*/ 36 w 117"/>
                <a:gd name="T65" fmla="*/ 124 h 332"/>
                <a:gd name="T66" fmla="*/ 38 w 117"/>
                <a:gd name="T67" fmla="*/ 133 h 332"/>
                <a:gd name="T68" fmla="*/ 41 w 117"/>
                <a:gd name="T69" fmla="*/ 143 h 332"/>
                <a:gd name="T70" fmla="*/ 42 w 117"/>
                <a:gd name="T71" fmla="*/ 150 h 332"/>
                <a:gd name="T72" fmla="*/ 46 w 117"/>
                <a:gd name="T73" fmla="*/ 159 h 332"/>
                <a:gd name="T74" fmla="*/ 48 w 117"/>
                <a:gd name="T75" fmla="*/ 166 h 332"/>
                <a:gd name="T76" fmla="*/ 51 w 117"/>
                <a:gd name="T77" fmla="*/ 175 h 332"/>
                <a:gd name="T78" fmla="*/ 53 w 117"/>
                <a:gd name="T79" fmla="*/ 189 h 332"/>
                <a:gd name="T80" fmla="*/ 57 w 117"/>
                <a:gd name="T81" fmla="*/ 192 h 332"/>
                <a:gd name="T82" fmla="*/ 59 w 117"/>
                <a:gd name="T83" fmla="*/ 204 h 332"/>
                <a:gd name="T84" fmla="*/ 63 w 117"/>
                <a:gd name="T85" fmla="*/ 208 h 332"/>
                <a:gd name="T86" fmla="*/ 65 w 117"/>
                <a:gd name="T87" fmla="*/ 223 h 332"/>
                <a:gd name="T88" fmla="*/ 69 w 117"/>
                <a:gd name="T89" fmla="*/ 227 h 332"/>
                <a:gd name="T90" fmla="*/ 70 w 117"/>
                <a:gd name="T91" fmla="*/ 239 h 332"/>
                <a:gd name="T92" fmla="*/ 73 w 117"/>
                <a:gd name="T93" fmla="*/ 244 h 332"/>
                <a:gd name="T94" fmla="*/ 74 w 117"/>
                <a:gd name="T95" fmla="*/ 258 h 332"/>
                <a:gd name="T96" fmla="*/ 78 w 117"/>
                <a:gd name="T97" fmla="*/ 260 h 332"/>
                <a:gd name="T98" fmla="*/ 80 w 117"/>
                <a:gd name="T99" fmla="*/ 271 h 332"/>
                <a:gd name="T100" fmla="*/ 84 w 117"/>
                <a:gd name="T101" fmla="*/ 275 h 332"/>
                <a:gd name="T102" fmla="*/ 86 w 117"/>
                <a:gd name="T103" fmla="*/ 287 h 332"/>
                <a:gd name="T104" fmla="*/ 94 w 117"/>
                <a:gd name="T105" fmla="*/ 292 h 332"/>
                <a:gd name="T106" fmla="*/ 92 w 117"/>
                <a:gd name="T107" fmla="*/ 296 h 332"/>
                <a:gd name="T108" fmla="*/ 96 w 117"/>
                <a:gd name="T109" fmla="*/ 303 h 332"/>
                <a:gd name="T110" fmla="*/ 97 w 117"/>
                <a:gd name="T111" fmla="*/ 308 h 332"/>
                <a:gd name="T112" fmla="*/ 109 w 117"/>
                <a:gd name="T113" fmla="*/ 310 h 33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7" h="332">
                  <a:moveTo>
                    <a:pt x="117" y="328"/>
                  </a:moveTo>
                  <a:lnTo>
                    <a:pt x="117" y="324"/>
                  </a:lnTo>
                  <a:lnTo>
                    <a:pt x="115" y="322"/>
                  </a:lnTo>
                  <a:lnTo>
                    <a:pt x="115" y="320"/>
                  </a:lnTo>
                  <a:lnTo>
                    <a:pt x="109" y="320"/>
                  </a:lnTo>
                  <a:lnTo>
                    <a:pt x="115" y="326"/>
                  </a:lnTo>
                  <a:lnTo>
                    <a:pt x="115" y="320"/>
                  </a:lnTo>
                  <a:lnTo>
                    <a:pt x="111" y="316"/>
                  </a:lnTo>
                  <a:lnTo>
                    <a:pt x="113" y="320"/>
                  </a:lnTo>
                  <a:lnTo>
                    <a:pt x="113" y="316"/>
                  </a:lnTo>
                  <a:lnTo>
                    <a:pt x="109" y="312"/>
                  </a:lnTo>
                  <a:lnTo>
                    <a:pt x="111" y="316"/>
                  </a:lnTo>
                  <a:lnTo>
                    <a:pt x="111" y="312"/>
                  </a:lnTo>
                  <a:lnTo>
                    <a:pt x="107" y="308"/>
                  </a:lnTo>
                  <a:lnTo>
                    <a:pt x="109" y="312"/>
                  </a:lnTo>
                  <a:lnTo>
                    <a:pt x="109" y="306"/>
                  </a:lnTo>
                  <a:lnTo>
                    <a:pt x="105" y="303"/>
                  </a:lnTo>
                  <a:lnTo>
                    <a:pt x="107" y="306"/>
                  </a:lnTo>
                  <a:lnTo>
                    <a:pt x="107" y="301"/>
                  </a:lnTo>
                  <a:lnTo>
                    <a:pt x="105" y="299"/>
                  </a:lnTo>
                  <a:lnTo>
                    <a:pt x="105" y="297"/>
                  </a:lnTo>
                  <a:lnTo>
                    <a:pt x="100" y="297"/>
                  </a:lnTo>
                  <a:lnTo>
                    <a:pt x="105" y="303"/>
                  </a:lnTo>
                  <a:lnTo>
                    <a:pt x="105" y="299"/>
                  </a:lnTo>
                  <a:lnTo>
                    <a:pt x="102" y="295"/>
                  </a:lnTo>
                  <a:lnTo>
                    <a:pt x="104" y="299"/>
                  </a:lnTo>
                  <a:lnTo>
                    <a:pt x="104" y="293"/>
                  </a:lnTo>
                  <a:lnTo>
                    <a:pt x="100" y="289"/>
                  </a:lnTo>
                  <a:lnTo>
                    <a:pt x="102" y="293"/>
                  </a:lnTo>
                  <a:lnTo>
                    <a:pt x="102" y="289"/>
                  </a:lnTo>
                  <a:lnTo>
                    <a:pt x="98" y="285"/>
                  </a:lnTo>
                  <a:lnTo>
                    <a:pt x="100" y="289"/>
                  </a:lnTo>
                  <a:lnTo>
                    <a:pt x="100" y="283"/>
                  </a:lnTo>
                  <a:lnTo>
                    <a:pt x="96" y="280"/>
                  </a:lnTo>
                  <a:lnTo>
                    <a:pt x="98" y="283"/>
                  </a:lnTo>
                  <a:lnTo>
                    <a:pt x="98" y="278"/>
                  </a:lnTo>
                  <a:lnTo>
                    <a:pt x="94" y="274"/>
                  </a:lnTo>
                  <a:lnTo>
                    <a:pt x="96" y="278"/>
                  </a:lnTo>
                  <a:lnTo>
                    <a:pt x="96" y="272"/>
                  </a:lnTo>
                  <a:lnTo>
                    <a:pt x="92" y="268"/>
                  </a:lnTo>
                  <a:lnTo>
                    <a:pt x="94" y="272"/>
                  </a:lnTo>
                  <a:lnTo>
                    <a:pt x="94" y="268"/>
                  </a:lnTo>
                  <a:lnTo>
                    <a:pt x="90" y="264"/>
                  </a:lnTo>
                  <a:lnTo>
                    <a:pt x="92" y="268"/>
                  </a:lnTo>
                  <a:lnTo>
                    <a:pt x="92" y="262"/>
                  </a:lnTo>
                  <a:lnTo>
                    <a:pt x="88" y="258"/>
                  </a:lnTo>
                  <a:lnTo>
                    <a:pt x="90" y="262"/>
                  </a:lnTo>
                  <a:lnTo>
                    <a:pt x="90" y="256"/>
                  </a:lnTo>
                  <a:lnTo>
                    <a:pt x="86" y="253"/>
                  </a:lnTo>
                  <a:lnTo>
                    <a:pt x="88" y="256"/>
                  </a:lnTo>
                  <a:lnTo>
                    <a:pt x="88" y="249"/>
                  </a:lnTo>
                  <a:lnTo>
                    <a:pt x="84" y="245"/>
                  </a:lnTo>
                  <a:lnTo>
                    <a:pt x="86" y="249"/>
                  </a:lnTo>
                  <a:lnTo>
                    <a:pt x="86" y="243"/>
                  </a:lnTo>
                  <a:lnTo>
                    <a:pt x="82" y="239"/>
                  </a:lnTo>
                  <a:lnTo>
                    <a:pt x="84" y="243"/>
                  </a:lnTo>
                  <a:lnTo>
                    <a:pt x="84" y="237"/>
                  </a:lnTo>
                  <a:lnTo>
                    <a:pt x="80" y="233"/>
                  </a:lnTo>
                  <a:lnTo>
                    <a:pt x="82" y="237"/>
                  </a:lnTo>
                  <a:lnTo>
                    <a:pt x="82" y="231"/>
                  </a:lnTo>
                  <a:lnTo>
                    <a:pt x="79" y="228"/>
                  </a:lnTo>
                  <a:lnTo>
                    <a:pt x="80" y="231"/>
                  </a:lnTo>
                  <a:lnTo>
                    <a:pt x="80" y="224"/>
                  </a:lnTo>
                  <a:lnTo>
                    <a:pt x="77" y="220"/>
                  </a:lnTo>
                  <a:lnTo>
                    <a:pt x="79" y="224"/>
                  </a:lnTo>
                  <a:lnTo>
                    <a:pt x="79" y="218"/>
                  </a:lnTo>
                  <a:lnTo>
                    <a:pt x="75" y="214"/>
                  </a:lnTo>
                  <a:lnTo>
                    <a:pt x="77" y="218"/>
                  </a:lnTo>
                  <a:lnTo>
                    <a:pt x="77" y="212"/>
                  </a:lnTo>
                  <a:lnTo>
                    <a:pt x="73" y="208"/>
                  </a:lnTo>
                  <a:lnTo>
                    <a:pt x="75" y="212"/>
                  </a:lnTo>
                  <a:lnTo>
                    <a:pt x="75" y="206"/>
                  </a:lnTo>
                  <a:lnTo>
                    <a:pt x="71" y="203"/>
                  </a:lnTo>
                  <a:lnTo>
                    <a:pt x="73" y="206"/>
                  </a:lnTo>
                  <a:lnTo>
                    <a:pt x="73" y="201"/>
                  </a:lnTo>
                  <a:lnTo>
                    <a:pt x="69" y="197"/>
                  </a:lnTo>
                  <a:lnTo>
                    <a:pt x="71" y="201"/>
                  </a:lnTo>
                  <a:lnTo>
                    <a:pt x="71" y="195"/>
                  </a:lnTo>
                  <a:lnTo>
                    <a:pt x="67" y="191"/>
                  </a:lnTo>
                  <a:lnTo>
                    <a:pt x="69" y="195"/>
                  </a:lnTo>
                  <a:lnTo>
                    <a:pt x="69" y="189"/>
                  </a:lnTo>
                  <a:lnTo>
                    <a:pt x="65" y="185"/>
                  </a:lnTo>
                  <a:lnTo>
                    <a:pt x="67" y="189"/>
                  </a:lnTo>
                  <a:lnTo>
                    <a:pt x="67" y="183"/>
                  </a:lnTo>
                  <a:lnTo>
                    <a:pt x="63" y="179"/>
                  </a:lnTo>
                  <a:lnTo>
                    <a:pt x="65" y="183"/>
                  </a:lnTo>
                  <a:lnTo>
                    <a:pt x="65" y="178"/>
                  </a:lnTo>
                  <a:lnTo>
                    <a:pt x="63" y="174"/>
                  </a:lnTo>
                  <a:lnTo>
                    <a:pt x="63" y="176"/>
                  </a:lnTo>
                  <a:lnTo>
                    <a:pt x="63" y="170"/>
                  </a:lnTo>
                  <a:lnTo>
                    <a:pt x="59" y="166"/>
                  </a:lnTo>
                  <a:lnTo>
                    <a:pt x="61" y="170"/>
                  </a:lnTo>
                  <a:lnTo>
                    <a:pt x="61" y="164"/>
                  </a:lnTo>
                  <a:lnTo>
                    <a:pt x="57" y="160"/>
                  </a:lnTo>
                  <a:lnTo>
                    <a:pt x="59" y="164"/>
                  </a:lnTo>
                  <a:lnTo>
                    <a:pt x="59" y="158"/>
                  </a:lnTo>
                  <a:lnTo>
                    <a:pt x="55" y="154"/>
                  </a:lnTo>
                  <a:lnTo>
                    <a:pt x="57" y="158"/>
                  </a:lnTo>
                  <a:lnTo>
                    <a:pt x="57" y="153"/>
                  </a:lnTo>
                  <a:lnTo>
                    <a:pt x="54" y="149"/>
                  </a:lnTo>
                  <a:lnTo>
                    <a:pt x="55" y="153"/>
                  </a:lnTo>
                  <a:lnTo>
                    <a:pt x="55" y="147"/>
                  </a:lnTo>
                  <a:lnTo>
                    <a:pt x="52" y="143"/>
                  </a:lnTo>
                  <a:lnTo>
                    <a:pt x="54" y="147"/>
                  </a:lnTo>
                  <a:lnTo>
                    <a:pt x="54" y="141"/>
                  </a:lnTo>
                  <a:lnTo>
                    <a:pt x="50" y="137"/>
                  </a:lnTo>
                  <a:lnTo>
                    <a:pt x="52" y="141"/>
                  </a:lnTo>
                  <a:lnTo>
                    <a:pt x="52" y="133"/>
                  </a:lnTo>
                  <a:lnTo>
                    <a:pt x="48" y="129"/>
                  </a:lnTo>
                  <a:lnTo>
                    <a:pt x="50" y="133"/>
                  </a:lnTo>
                  <a:lnTo>
                    <a:pt x="50" y="127"/>
                  </a:lnTo>
                  <a:lnTo>
                    <a:pt x="46" y="124"/>
                  </a:lnTo>
                  <a:lnTo>
                    <a:pt x="48" y="127"/>
                  </a:lnTo>
                  <a:lnTo>
                    <a:pt x="48" y="122"/>
                  </a:lnTo>
                  <a:lnTo>
                    <a:pt x="44" y="118"/>
                  </a:lnTo>
                  <a:lnTo>
                    <a:pt x="46" y="122"/>
                  </a:lnTo>
                  <a:lnTo>
                    <a:pt x="46" y="116"/>
                  </a:lnTo>
                  <a:lnTo>
                    <a:pt x="44" y="112"/>
                  </a:lnTo>
                  <a:lnTo>
                    <a:pt x="44" y="114"/>
                  </a:lnTo>
                  <a:lnTo>
                    <a:pt x="44" y="108"/>
                  </a:lnTo>
                  <a:lnTo>
                    <a:pt x="40" y="104"/>
                  </a:lnTo>
                  <a:lnTo>
                    <a:pt x="42" y="108"/>
                  </a:lnTo>
                  <a:lnTo>
                    <a:pt x="42" y="102"/>
                  </a:lnTo>
                  <a:lnTo>
                    <a:pt x="38" y="99"/>
                  </a:lnTo>
                  <a:lnTo>
                    <a:pt x="40" y="102"/>
                  </a:lnTo>
                  <a:lnTo>
                    <a:pt x="40" y="97"/>
                  </a:lnTo>
                  <a:lnTo>
                    <a:pt x="36" y="93"/>
                  </a:lnTo>
                  <a:lnTo>
                    <a:pt x="38" y="97"/>
                  </a:lnTo>
                  <a:lnTo>
                    <a:pt x="38" y="91"/>
                  </a:lnTo>
                  <a:lnTo>
                    <a:pt x="34" y="87"/>
                  </a:lnTo>
                  <a:lnTo>
                    <a:pt x="36" y="91"/>
                  </a:lnTo>
                  <a:lnTo>
                    <a:pt x="36" y="85"/>
                  </a:lnTo>
                  <a:lnTo>
                    <a:pt x="32" y="81"/>
                  </a:lnTo>
                  <a:lnTo>
                    <a:pt x="34" y="85"/>
                  </a:lnTo>
                  <a:lnTo>
                    <a:pt x="34" y="77"/>
                  </a:lnTo>
                  <a:lnTo>
                    <a:pt x="30" y="74"/>
                  </a:lnTo>
                  <a:lnTo>
                    <a:pt x="32" y="77"/>
                  </a:lnTo>
                  <a:lnTo>
                    <a:pt x="32" y="72"/>
                  </a:lnTo>
                  <a:lnTo>
                    <a:pt x="28" y="68"/>
                  </a:lnTo>
                  <a:lnTo>
                    <a:pt x="30" y="72"/>
                  </a:lnTo>
                  <a:lnTo>
                    <a:pt x="30" y="66"/>
                  </a:lnTo>
                  <a:lnTo>
                    <a:pt x="28" y="62"/>
                  </a:lnTo>
                  <a:lnTo>
                    <a:pt x="28" y="64"/>
                  </a:lnTo>
                  <a:lnTo>
                    <a:pt x="28" y="56"/>
                  </a:lnTo>
                  <a:lnTo>
                    <a:pt x="25" y="52"/>
                  </a:lnTo>
                  <a:lnTo>
                    <a:pt x="27" y="56"/>
                  </a:lnTo>
                  <a:lnTo>
                    <a:pt x="27" y="50"/>
                  </a:lnTo>
                  <a:lnTo>
                    <a:pt x="23" y="47"/>
                  </a:lnTo>
                  <a:lnTo>
                    <a:pt x="25" y="50"/>
                  </a:lnTo>
                  <a:lnTo>
                    <a:pt x="25" y="45"/>
                  </a:lnTo>
                  <a:lnTo>
                    <a:pt x="21" y="41"/>
                  </a:lnTo>
                  <a:lnTo>
                    <a:pt x="23" y="45"/>
                  </a:lnTo>
                  <a:lnTo>
                    <a:pt x="23" y="37"/>
                  </a:lnTo>
                  <a:lnTo>
                    <a:pt x="21" y="35"/>
                  </a:lnTo>
                  <a:lnTo>
                    <a:pt x="21" y="33"/>
                  </a:lnTo>
                  <a:lnTo>
                    <a:pt x="15" y="33"/>
                  </a:lnTo>
                  <a:lnTo>
                    <a:pt x="21" y="39"/>
                  </a:lnTo>
                  <a:lnTo>
                    <a:pt x="21" y="33"/>
                  </a:lnTo>
                  <a:lnTo>
                    <a:pt x="17" y="29"/>
                  </a:lnTo>
                  <a:lnTo>
                    <a:pt x="19" y="33"/>
                  </a:lnTo>
                  <a:lnTo>
                    <a:pt x="19" y="25"/>
                  </a:lnTo>
                  <a:lnTo>
                    <a:pt x="15" y="22"/>
                  </a:lnTo>
                  <a:lnTo>
                    <a:pt x="17" y="25"/>
                  </a:lnTo>
                  <a:lnTo>
                    <a:pt x="17" y="20"/>
                  </a:lnTo>
                  <a:lnTo>
                    <a:pt x="13" y="16"/>
                  </a:lnTo>
                  <a:lnTo>
                    <a:pt x="15" y="20"/>
                  </a:lnTo>
                  <a:lnTo>
                    <a:pt x="15" y="12"/>
                  </a:lnTo>
                  <a:lnTo>
                    <a:pt x="13" y="10"/>
                  </a:lnTo>
                  <a:lnTo>
                    <a:pt x="13" y="8"/>
                  </a:lnTo>
                  <a:lnTo>
                    <a:pt x="7" y="8"/>
                  </a:lnTo>
                  <a:lnTo>
                    <a:pt x="13" y="14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5" y="0"/>
                  </a:lnTo>
                  <a:lnTo>
                    <a:pt x="11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7" y="12"/>
                  </a:lnTo>
                  <a:lnTo>
                    <a:pt x="2" y="6"/>
                  </a:lnTo>
                  <a:lnTo>
                    <a:pt x="2" y="14"/>
                  </a:lnTo>
                  <a:lnTo>
                    <a:pt x="2" y="16"/>
                  </a:lnTo>
                  <a:lnTo>
                    <a:pt x="2" y="18"/>
                  </a:lnTo>
                  <a:lnTo>
                    <a:pt x="3" y="18"/>
                  </a:lnTo>
                  <a:lnTo>
                    <a:pt x="5" y="20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3" y="14"/>
                  </a:lnTo>
                  <a:lnTo>
                    <a:pt x="3" y="20"/>
                  </a:lnTo>
                  <a:lnTo>
                    <a:pt x="3" y="22"/>
                  </a:lnTo>
                  <a:lnTo>
                    <a:pt x="3" y="24"/>
                  </a:lnTo>
                  <a:lnTo>
                    <a:pt x="5" y="24"/>
                  </a:lnTo>
                  <a:lnTo>
                    <a:pt x="7" y="25"/>
                  </a:lnTo>
                  <a:lnTo>
                    <a:pt x="5" y="22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5" y="29"/>
                  </a:lnTo>
                  <a:lnTo>
                    <a:pt x="7" y="29"/>
                  </a:lnTo>
                  <a:lnTo>
                    <a:pt x="9" y="31"/>
                  </a:lnTo>
                  <a:lnTo>
                    <a:pt x="7" y="27"/>
                  </a:lnTo>
                  <a:lnTo>
                    <a:pt x="7" y="33"/>
                  </a:lnTo>
                  <a:lnTo>
                    <a:pt x="7" y="35"/>
                  </a:lnTo>
                  <a:lnTo>
                    <a:pt x="7" y="37"/>
                  </a:lnTo>
                  <a:lnTo>
                    <a:pt x="9" y="37"/>
                  </a:lnTo>
                  <a:lnTo>
                    <a:pt x="11" y="39"/>
                  </a:lnTo>
                  <a:lnTo>
                    <a:pt x="9" y="35"/>
                  </a:lnTo>
                  <a:lnTo>
                    <a:pt x="9" y="39"/>
                  </a:lnTo>
                  <a:lnTo>
                    <a:pt x="9" y="41"/>
                  </a:lnTo>
                  <a:lnTo>
                    <a:pt x="9" y="43"/>
                  </a:lnTo>
                  <a:lnTo>
                    <a:pt x="11" y="43"/>
                  </a:lnTo>
                  <a:lnTo>
                    <a:pt x="13" y="45"/>
                  </a:lnTo>
                  <a:lnTo>
                    <a:pt x="15" y="45"/>
                  </a:lnTo>
                  <a:lnTo>
                    <a:pt x="17" y="45"/>
                  </a:lnTo>
                  <a:lnTo>
                    <a:pt x="11" y="39"/>
                  </a:lnTo>
                  <a:lnTo>
                    <a:pt x="11" y="45"/>
                  </a:lnTo>
                  <a:lnTo>
                    <a:pt x="11" y="47"/>
                  </a:lnTo>
                  <a:lnTo>
                    <a:pt x="11" y="49"/>
                  </a:lnTo>
                  <a:lnTo>
                    <a:pt x="13" y="49"/>
                  </a:lnTo>
                  <a:lnTo>
                    <a:pt x="15" y="50"/>
                  </a:lnTo>
                  <a:lnTo>
                    <a:pt x="13" y="47"/>
                  </a:lnTo>
                  <a:lnTo>
                    <a:pt x="13" y="50"/>
                  </a:lnTo>
                  <a:lnTo>
                    <a:pt x="13" y="52"/>
                  </a:lnTo>
                  <a:lnTo>
                    <a:pt x="13" y="54"/>
                  </a:lnTo>
                  <a:lnTo>
                    <a:pt x="15" y="54"/>
                  </a:lnTo>
                  <a:lnTo>
                    <a:pt x="17" y="56"/>
                  </a:lnTo>
                  <a:lnTo>
                    <a:pt x="15" y="52"/>
                  </a:lnTo>
                  <a:lnTo>
                    <a:pt x="15" y="56"/>
                  </a:lnTo>
                  <a:lnTo>
                    <a:pt x="15" y="58"/>
                  </a:lnTo>
                  <a:lnTo>
                    <a:pt x="15" y="60"/>
                  </a:lnTo>
                  <a:lnTo>
                    <a:pt x="17" y="60"/>
                  </a:lnTo>
                  <a:lnTo>
                    <a:pt x="19" y="62"/>
                  </a:lnTo>
                  <a:lnTo>
                    <a:pt x="17" y="58"/>
                  </a:lnTo>
                  <a:lnTo>
                    <a:pt x="17" y="64"/>
                  </a:lnTo>
                  <a:lnTo>
                    <a:pt x="17" y="66"/>
                  </a:lnTo>
                  <a:lnTo>
                    <a:pt x="19" y="70"/>
                  </a:lnTo>
                  <a:lnTo>
                    <a:pt x="19" y="68"/>
                  </a:lnTo>
                  <a:lnTo>
                    <a:pt x="19" y="72"/>
                  </a:lnTo>
                  <a:lnTo>
                    <a:pt x="19" y="74"/>
                  </a:lnTo>
                  <a:lnTo>
                    <a:pt x="19" y="76"/>
                  </a:lnTo>
                  <a:lnTo>
                    <a:pt x="21" y="76"/>
                  </a:lnTo>
                  <a:lnTo>
                    <a:pt x="23" y="77"/>
                  </a:lnTo>
                  <a:lnTo>
                    <a:pt x="21" y="74"/>
                  </a:lnTo>
                  <a:lnTo>
                    <a:pt x="21" y="77"/>
                  </a:lnTo>
                  <a:lnTo>
                    <a:pt x="21" y="79"/>
                  </a:lnTo>
                  <a:lnTo>
                    <a:pt x="21" y="81"/>
                  </a:lnTo>
                  <a:lnTo>
                    <a:pt x="23" y="81"/>
                  </a:lnTo>
                  <a:lnTo>
                    <a:pt x="25" y="83"/>
                  </a:lnTo>
                  <a:lnTo>
                    <a:pt x="23" y="79"/>
                  </a:lnTo>
                  <a:lnTo>
                    <a:pt x="23" y="85"/>
                  </a:lnTo>
                  <a:lnTo>
                    <a:pt x="23" y="87"/>
                  </a:lnTo>
                  <a:lnTo>
                    <a:pt x="23" y="89"/>
                  </a:lnTo>
                  <a:lnTo>
                    <a:pt x="25" y="89"/>
                  </a:lnTo>
                  <a:lnTo>
                    <a:pt x="27" y="91"/>
                  </a:lnTo>
                  <a:lnTo>
                    <a:pt x="25" y="87"/>
                  </a:lnTo>
                  <a:lnTo>
                    <a:pt x="25" y="91"/>
                  </a:lnTo>
                  <a:lnTo>
                    <a:pt x="25" y="93"/>
                  </a:lnTo>
                  <a:lnTo>
                    <a:pt x="25" y="95"/>
                  </a:lnTo>
                  <a:lnTo>
                    <a:pt x="27" y="95"/>
                  </a:lnTo>
                  <a:lnTo>
                    <a:pt x="28" y="97"/>
                  </a:lnTo>
                  <a:lnTo>
                    <a:pt x="27" y="93"/>
                  </a:lnTo>
                  <a:lnTo>
                    <a:pt x="27" y="97"/>
                  </a:lnTo>
                  <a:lnTo>
                    <a:pt x="27" y="99"/>
                  </a:lnTo>
                  <a:lnTo>
                    <a:pt x="27" y="101"/>
                  </a:lnTo>
                  <a:lnTo>
                    <a:pt x="28" y="101"/>
                  </a:lnTo>
                  <a:lnTo>
                    <a:pt x="30" y="102"/>
                  </a:lnTo>
                  <a:lnTo>
                    <a:pt x="28" y="99"/>
                  </a:lnTo>
                  <a:lnTo>
                    <a:pt x="28" y="102"/>
                  </a:lnTo>
                  <a:lnTo>
                    <a:pt x="28" y="104"/>
                  </a:lnTo>
                  <a:lnTo>
                    <a:pt x="28" y="106"/>
                  </a:lnTo>
                  <a:lnTo>
                    <a:pt x="30" y="106"/>
                  </a:lnTo>
                  <a:lnTo>
                    <a:pt x="32" y="108"/>
                  </a:lnTo>
                  <a:lnTo>
                    <a:pt x="30" y="104"/>
                  </a:lnTo>
                  <a:lnTo>
                    <a:pt x="30" y="108"/>
                  </a:lnTo>
                  <a:lnTo>
                    <a:pt x="30" y="110"/>
                  </a:lnTo>
                  <a:lnTo>
                    <a:pt x="30" y="112"/>
                  </a:lnTo>
                  <a:lnTo>
                    <a:pt x="32" y="112"/>
                  </a:lnTo>
                  <a:lnTo>
                    <a:pt x="34" y="114"/>
                  </a:lnTo>
                  <a:lnTo>
                    <a:pt x="32" y="110"/>
                  </a:lnTo>
                  <a:lnTo>
                    <a:pt x="32" y="114"/>
                  </a:lnTo>
                  <a:lnTo>
                    <a:pt x="32" y="116"/>
                  </a:lnTo>
                  <a:lnTo>
                    <a:pt x="34" y="120"/>
                  </a:lnTo>
                  <a:lnTo>
                    <a:pt x="34" y="118"/>
                  </a:lnTo>
                  <a:lnTo>
                    <a:pt x="34" y="122"/>
                  </a:lnTo>
                  <a:lnTo>
                    <a:pt x="34" y="124"/>
                  </a:lnTo>
                  <a:lnTo>
                    <a:pt x="34" y="126"/>
                  </a:lnTo>
                  <a:lnTo>
                    <a:pt x="36" y="126"/>
                  </a:lnTo>
                  <a:lnTo>
                    <a:pt x="38" y="127"/>
                  </a:lnTo>
                  <a:lnTo>
                    <a:pt x="36" y="124"/>
                  </a:lnTo>
                  <a:lnTo>
                    <a:pt x="36" y="127"/>
                  </a:lnTo>
                  <a:lnTo>
                    <a:pt x="36" y="129"/>
                  </a:lnTo>
                  <a:lnTo>
                    <a:pt x="36" y="131"/>
                  </a:lnTo>
                  <a:lnTo>
                    <a:pt x="38" y="131"/>
                  </a:lnTo>
                  <a:lnTo>
                    <a:pt x="40" y="133"/>
                  </a:lnTo>
                  <a:lnTo>
                    <a:pt x="38" y="129"/>
                  </a:lnTo>
                  <a:lnTo>
                    <a:pt x="38" y="133"/>
                  </a:lnTo>
                  <a:lnTo>
                    <a:pt x="38" y="135"/>
                  </a:lnTo>
                  <a:lnTo>
                    <a:pt x="38" y="137"/>
                  </a:lnTo>
                  <a:lnTo>
                    <a:pt x="40" y="137"/>
                  </a:lnTo>
                  <a:lnTo>
                    <a:pt x="42" y="139"/>
                  </a:lnTo>
                  <a:lnTo>
                    <a:pt x="40" y="135"/>
                  </a:lnTo>
                  <a:lnTo>
                    <a:pt x="40" y="141"/>
                  </a:lnTo>
                  <a:lnTo>
                    <a:pt x="40" y="143"/>
                  </a:lnTo>
                  <a:lnTo>
                    <a:pt x="40" y="145"/>
                  </a:lnTo>
                  <a:lnTo>
                    <a:pt x="42" y="145"/>
                  </a:lnTo>
                  <a:lnTo>
                    <a:pt x="44" y="147"/>
                  </a:lnTo>
                  <a:lnTo>
                    <a:pt x="42" y="143"/>
                  </a:lnTo>
                  <a:lnTo>
                    <a:pt x="42" y="147"/>
                  </a:lnTo>
                  <a:lnTo>
                    <a:pt x="42" y="149"/>
                  </a:lnTo>
                  <a:lnTo>
                    <a:pt x="42" y="151"/>
                  </a:lnTo>
                  <a:lnTo>
                    <a:pt x="44" y="151"/>
                  </a:lnTo>
                  <a:lnTo>
                    <a:pt x="46" y="153"/>
                  </a:lnTo>
                  <a:lnTo>
                    <a:pt x="44" y="149"/>
                  </a:lnTo>
                  <a:lnTo>
                    <a:pt x="44" y="153"/>
                  </a:lnTo>
                  <a:lnTo>
                    <a:pt x="44" y="154"/>
                  </a:lnTo>
                  <a:lnTo>
                    <a:pt x="44" y="156"/>
                  </a:lnTo>
                  <a:lnTo>
                    <a:pt x="46" y="156"/>
                  </a:lnTo>
                  <a:lnTo>
                    <a:pt x="48" y="158"/>
                  </a:lnTo>
                  <a:lnTo>
                    <a:pt x="46" y="154"/>
                  </a:lnTo>
                  <a:lnTo>
                    <a:pt x="46" y="158"/>
                  </a:lnTo>
                  <a:lnTo>
                    <a:pt x="46" y="160"/>
                  </a:lnTo>
                  <a:lnTo>
                    <a:pt x="46" y="162"/>
                  </a:lnTo>
                  <a:lnTo>
                    <a:pt x="48" y="162"/>
                  </a:lnTo>
                  <a:lnTo>
                    <a:pt x="50" y="164"/>
                  </a:lnTo>
                  <a:lnTo>
                    <a:pt x="48" y="160"/>
                  </a:lnTo>
                  <a:lnTo>
                    <a:pt x="48" y="164"/>
                  </a:lnTo>
                  <a:lnTo>
                    <a:pt x="48" y="166"/>
                  </a:lnTo>
                  <a:lnTo>
                    <a:pt x="48" y="168"/>
                  </a:lnTo>
                  <a:lnTo>
                    <a:pt x="50" y="168"/>
                  </a:lnTo>
                  <a:lnTo>
                    <a:pt x="52" y="170"/>
                  </a:lnTo>
                  <a:lnTo>
                    <a:pt x="50" y="166"/>
                  </a:lnTo>
                  <a:lnTo>
                    <a:pt x="50" y="170"/>
                  </a:lnTo>
                  <a:lnTo>
                    <a:pt x="50" y="172"/>
                  </a:lnTo>
                  <a:lnTo>
                    <a:pt x="50" y="174"/>
                  </a:lnTo>
                  <a:lnTo>
                    <a:pt x="52" y="174"/>
                  </a:lnTo>
                  <a:lnTo>
                    <a:pt x="54" y="176"/>
                  </a:lnTo>
                  <a:lnTo>
                    <a:pt x="52" y="172"/>
                  </a:lnTo>
                  <a:lnTo>
                    <a:pt x="52" y="176"/>
                  </a:lnTo>
                  <a:lnTo>
                    <a:pt x="52" y="178"/>
                  </a:lnTo>
                  <a:lnTo>
                    <a:pt x="54" y="181"/>
                  </a:lnTo>
                  <a:lnTo>
                    <a:pt x="54" y="179"/>
                  </a:lnTo>
                  <a:lnTo>
                    <a:pt x="54" y="183"/>
                  </a:lnTo>
                  <a:lnTo>
                    <a:pt x="54" y="185"/>
                  </a:lnTo>
                  <a:lnTo>
                    <a:pt x="54" y="187"/>
                  </a:lnTo>
                  <a:lnTo>
                    <a:pt x="55" y="187"/>
                  </a:lnTo>
                  <a:lnTo>
                    <a:pt x="57" y="189"/>
                  </a:lnTo>
                  <a:lnTo>
                    <a:pt x="55" y="185"/>
                  </a:lnTo>
                  <a:lnTo>
                    <a:pt x="55" y="189"/>
                  </a:lnTo>
                  <a:lnTo>
                    <a:pt x="55" y="191"/>
                  </a:lnTo>
                  <a:lnTo>
                    <a:pt x="55" y="193"/>
                  </a:lnTo>
                  <a:lnTo>
                    <a:pt x="57" y="193"/>
                  </a:lnTo>
                  <a:lnTo>
                    <a:pt x="59" y="195"/>
                  </a:lnTo>
                  <a:lnTo>
                    <a:pt x="57" y="191"/>
                  </a:lnTo>
                  <a:lnTo>
                    <a:pt x="57" y="195"/>
                  </a:lnTo>
                  <a:lnTo>
                    <a:pt x="57" y="197"/>
                  </a:lnTo>
                  <a:lnTo>
                    <a:pt x="57" y="199"/>
                  </a:lnTo>
                  <a:lnTo>
                    <a:pt x="59" y="199"/>
                  </a:lnTo>
                  <a:lnTo>
                    <a:pt x="61" y="201"/>
                  </a:lnTo>
                  <a:lnTo>
                    <a:pt x="59" y="197"/>
                  </a:lnTo>
                  <a:lnTo>
                    <a:pt x="59" y="201"/>
                  </a:lnTo>
                  <a:lnTo>
                    <a:pt x="59" y="203"/>
                  </a:lnTo>
                  <a:lnTo>
                    <a:pt x="59" y="204"/>
                  </a:lnTo>
                  <a:lnTo>
                    <a:pt x="61" y="204"/>
                  </a:lnTo>
                  <a:lnTo>
                    <a:pt x="63" y="206"/>
                  </a:lnTo>
                  <a:lnTo>
                    <a:pt x="61" y="203"/>
                  </a:lnTo>
                  <a:lnTo>
                    <a:pt x="61" y="206"/>
                  </a:lnTo>
                  <a:lnTo>
                    <a:pt x="61" y="208"/>
                  </a:lnTo>
                  <a:lnTo>
                    <a:pt x="61" y="210"/>
                  </a:lnTo>
                  <a:lnTo>
                    <a:pt x="63" y="210"/>
                  </a:lnTo>
                  <a:lnTo>
                    <a:pt x="65" y="212"/>
                  </a:lnTo>
                  <a:lnTo>
                    <a:pt x="63" y="208"/>
                  </a:lnTo>
                  <a:lnTo>
                    <a:pt x="63" y="212"/>
                  </a:lnTo>
                  <a:lnTo>
                    <a:pt x="63" y="214"/>
                  </a:lnTo>
                  <a:lnTo>
                    <a:pt x="63" y="216"/>
                  </a:lnTo>
                  <a:lnTo>
                    <a:pt x="65" y="216"/>
                  </a:lnTo>
                  <a:lnTo>
                    <a:pt x="67" y="218"/>
                  </a:lnTo>
                  <a:lnTo>
                    <a:pt x="65" y="214"/>
                  </a:lnTo>
                  <a:lnTo>
                    <a:pt x="65" y="218"/>
                  </a:lnTo>
                  <a:lnTo>
                    <a:pt x="65" y="220"/>
                  </a:lnTo>
                  <a:lnTo>
                    <a:pt x="65" y="222"/>
                  </a:lnTo>
                  <a:lnTo>
                    <a:pt x="67" y="222"/>
                  </a:lnTo>
                  <a:lnTo>
                    <a:pt x="69" y="224"/>
                  </a:lnTo>
                  <a:lnTo>
                    <a:pt x="67" y="220"/>
                  </a:lnTo>
                  <a:lnTo>
                    <a:pt x="67" y="224"/>
                  </a:lnTo>
                  <a:lnTo>
                    <a:pt x="67" y="226"/>
                  </a:lnTo>
                  <a:lnTo>
                    <a:pt x="67" y="228"/>
                  </a:lnTo>
                  <a:lnTo>
                    <a:pt x="69" y="228"/>
                  </a:lnTo>
                  <a:lnTo>
                    <a:pt x="71" y="230"/>
                  </a:lnTo>
                  <a:lnTo>
                    <a:pt x="69" y="226"/>
                  </a:lnTo>
                  <a:lnTo>
                    <a:pt x="69" y="231"/>
                  </a:lnTo>
                  <a:lnTo>
                    <a:pt x="69" y="233"/>
                  </a:lnTo>
                  <a:lnTo>
                    <a:pt x="69" y="235"/>
                  </a:lnTo>
                  <a:lnTo>
                    <a:pt x="71" y="235"/>
                  </a:lnTo>
                  <a:lnTo>
                    <a:pt x="73" y="237"/>
                  </a:lnTo>
                  <a:lnTo>
                    <a:pt x="71" y="233"/>
                  </a:lnTo>
                  <a:lnTo>
                    <a:pt x="71" y="237"/>
                  </a:lnTo>
                  <a:lnTo>
                    <a:pt x="71" y="239"/>
                  </a:lnTo>
                  <a:lnTo>
                    <a:pt x="71" y="241"/>
                  </a:lnTo>
                  <a:lnTo>
                    <a:pt x="73" y="241"/>
                  </a:lnTo>
                  <a:lnTo>
                    <a:pt x="75" y="243"/>
                  </a:lnTo>
                  <a:lnTo>
                    <a:pt x="73" y="239"/>
                  </a:lnTo>
                  <a:lnTo>
                    <a:pt x="73" y="243"/>
                  </a:lnTo>
                  <a:lnTo>
                    <a:pt x="73" y="245"/>
                  </a:lnTo>
                  <a:lnTo>
                    <a:pt x="73" y="247"/>
                  </a:lnTo>
                  <a:lnTo>
                    <a:pt x="75" y="247"/>
                  </a:lnTo>
                  <a:lnTo>
                    <a:pt x="77" y="249"/>
                  </a:lnTo>
                  <a:lnTo>
                    <a:pt x="75" y="245"/>
                  </a:lnTo>
                  <a:lnTo>
                    <a:pt x="75" y="249"/>
                  </a:lnTo>
                  <a:lnTo>
                    <a:pt x="75" y="251"/>
                  </a:lnTo>
                  <a:lnTo>
                    <a:pt x="75" y="253"/>
                  </a:lnTo>
                  <a:lnTo>
                    <a:pt x="77" y="253"/>
                  </a:lnTo>
                  <a:lnTo>
                    <a:pt x="79" y="255"/>
                  </a:lnTo>
                  <a:lnTo>
                    <a:pt x="77" y="251"/>
                  </a:lnTo>
                  <a:lnTo>
                    <a:pt x="77" y="256"/>
                  </a:lnTo>
                  <a:lnTo>
                    <a:pt x="77" y="258"/>
                  </a:lnTo>
                  <a:lnTo>
                    <a:pt x="77" y="260"/>
                  </a:lnTo>
                  <a:lnTo>
                    <a:pt x="79" y="260"/>
                  </a:lnTo>
                  <a:lnTo>
                    <a:pt x="80" y="262"/>
                  </a:lnTo>
                  <a:lnTo>
                    <a:pt x="79" y="258"/>
                  </a:lnTo>
                  <a:lnTo>
                    <a:pt x="79" y="262"/>
                  </a:lnTo>
                  <a:lnTo>
                    <a:pt x="79" y="264"/>
                  </a:lnTo>
                  <a:lnTo>
                    <a:pt x="79" y="266"/>
                  </a:lnTo>
                  <a:lnTo>
                    <a:pt x="80" y="266"/>
                  </a:lnTo>
                  <a:lnTo>
                    <a:pt x="82" y="268"/>
                  </a:lnTo>
                  <a:lnTo>
                    <a:pt x="80" y="264"/>
                  </a:lnTo>
                  <a:lnTo>
                    <a:pt x="80" y="268"/>
                  </a:lnTo>
                  <a:lnTo>
                    <a:pt x="80" y="270"/>
                  </a:lnTo>
                  <a:lnTo>
                    <a:pt x="80" y="272"/>
                  </a:lnTo>
                  <a:lnTo>
                    <a:pt x="82" y="272"/>
                  </a:lnTo>
                  <a:lnTo>
                    <a:pt x="84" y="274"/>
                  </a:lnTo>
                  <a:lnTo>
                    <a:pt x="82" y="270"/>
                  </a:lnTo>
                  <a:lnTo>
                    <a:pt x="82" y="272"/>
                  </a:lnTo>
                  <a:lnTo>
                    <a:pt x="82" y="274"/>
                  </a:lnTo>
                  <a:lnTo>
                    <a:pt x="82" y="276"/>
                  </a:lnTo>
                  <a:lnTo>
                    <a:pt x="84" y="276"/>
                  </a:lnTo>
                  <a:lnTo>
                    <a:pt x="86" y="278"/>
                  </a:lnTo>
                  <a:lnTo>
                    <a:pt x="84" y="274"/>
                  </a:lnTo>
                  <a:lnTo>
                    <a:pt x="84" y="278"/>
                  </a:lnTo>
                  <a:lnTo>
                    <a:pt x="84" y="280"/>
                  </a:lnTo>
                  <a:lnTo>
                    <a:pt x="84" y="281"/>
                  </a:lnTo>
                  <a:lnTo>
                    <a:pt x="86" y="281"/>
                  </a:lnTo>
                  <a:lnTo>
                    <a:pt x="88" y="283"/>
                  </a:lnTo>
                  <a:lnTo>
                    <a:pt x="86" y="280"/>
                  </a:lnTo>
                  <a:lnTo>
                    <a:pt x="86" y="283"/>
                  </a:lnTo>
                  <a:lnTo>
                    <a:pt x="86" y="285"/>
                  </a:lnTo>
                  <a:lnTo>
                    <a:pt x="86" y="287"/>
                  </a:lnTo>
                  <a:lnTo>
                    <a:pt x="88" y="287"/>
                  </a:lnTo>
                  <a:lnTo>
                    <a:pt x="90" y="289"/>
                  </a:lnTo>
                  <a:lnTo>
                    <a:pt x="88" y="285"/>
                  </a:lnTo>
                  <a:lnTo>
                    <a:pt x="88" y="289"/>
                  </a:lnTo>
                  <a:lnTo>
                    <a:pt x="88" y="291"/>
                  </a:lnTo>
                  <a:lnTo>
                    <a:pt x="88" y="293"/>
                  </a:lnTo>
                  <a:lnTo>
                    <a:pt x="90" y="293"/>
                  </a:lnTo>
                  <a:lnTo>
                    <a:pt x="92" y="295"/>
                  </a:lnTo>
                  <a:lnTo>
                    <a:pt x="90" y="291"/>
                  </a:lnTo>
                  <a:lnTo>
                    <a:pt x="90" y="293"/>
                  </a:lnTo>
                  <a:lnTo>
                    <a:pt x="90" y="295"/>
                  </a:lnTo>
                  <a:lnTo>
                    <a:pt x="90" y="297"/>
                  </a:lnTo>
                  <a:lnTo>
                    <a:pt x="92" y="297"/>
                  </a:lnTo>
                  <a:lnTo>
                    <a:pt x="94" y="299"/>
                  </a:lnTo>
                  <a:lnTo>
                    <a:pt x="92" y="295"/>
                  </a:lnTo>
                  <a:lnTo>
                    <a:pt x="92" y="299"/>
                  </a:lnTo>
                  <a:lnTo>
                    <a:pt x="92" y="301"/>
                  </a:lnTo>
                  <a:lnTo>
                    <a:pt x="92" y="303"/>
                  </a:lnTo>
                  <a:lnTo>
                    <a:pt x="94" y="303"/>
                  </a:lnTo>
                  <a:lnTo>
                    <a:pt x="96" y="305"/>
                  </a:lnTo>
                  <a:lnTo>
                    <a:pt x="94" y="301"/>
                  </a:lnTo>
                  <a:lnTo>
                    <a:pt x="94" y="303"/>
                  </a:lnTo>
                  <a:lnTo>
                    <a:pt x="94" y="305"/>
                  </a:lnTo>
                  <a:lnTo>
                    <a:pt x="94" y="306"/>
                  </a:lnTo>
                  <a:lnTo>
                    <a:pt x="96" y="306"/>
                  </a:lnTo>
                  <a:lnTo>
                    <a:pt x="98" y="308"/>
                  </a:lnTo>
                  <a:lnTo>
                    <a:pt x="100" y="308"/>
                  </a:lnTo>
                  <a:lnTo>
                    <a:pt x="102" y="308"/>
                  </a:lnTo>
                  <a:lnTo>
                    <a:pt x="96" y="303"/>
                  </a:lnTo>
                  <a:lnTo>
                    <a:pt x="96" y="306"/>
                  </a:lnTo>
                  <a:lnTo>
                    <a:pt x="96" y="308"/>
                  </a:lnTo>
                  <a:lnTo>
                    <a:pt x="96" y="310"/>
                  </a:lnTo>
                  <a:lnTo>
                    <a:pt x="98" y="310"/>
                  </a:lnTo>
                  <a:lnTo>
                    <a:pt x="100" y="312"/>
                  </a:lnTo>
                  <a:lnTo>
                    <a:pt x="98" y="308"/>
                  </a:lnTo>
                  <a:lnTo>
                    <a:pt x="98" y="312"/>
                  </a:lnTo>
                  <a:lnTo>
                    <a:pt x="98" y="314"/>
                  </a:lnTo>
                  <a:lnTo>
                    <a:pt x="98" y="316"/>
                  </a:lnTo>
                  <a:lnTo>
                    <a:pt x="100" y="316"/>
                  </a:lnTo>
                  <a:lnTo>
                    <a:pt x="102" y="318"/>
                  </a:lnTo>
                  <a:lnTo>
                    <a:pt x="100" y="314"/>
                  </a:lnTo>
                  <a:lnTo>
                    <a:pt x="100" y="316"/>
                  </a:lnTo>
                  <a:lnTo>
                    <a:pt x="100" y="318"/>
                  </a:lnTo>
                  <a:lnTo>
                    <a:pt x="100" y="320"/>
                  </a:lnTo>
                  <a:lnTo>
                    <a:pt x="102" y="320"/>
                  </a:lnTo>
                  <a:lnTo>
                    <a:pt x="104" y="322"/>
                  </a:lnTo>
                  <a:lnTo>
                    <a:pt x="102" y="318"/>
                  </a:lnTo>
                  <a:lnTo>
                    <a:pt x="102" y="320"/>
                  </a:lnTo>
                  <a:lnTo>
                    <a:pt x="102" y="322"/>
                  </a:lnTo>
                  <a:lnTo>
                    <a:pt x="102" y="324"/>
                  </a:lnTo>
                  <a:lnTo>
                    <a:pt x="104" y="324"/>
                  </a:lnTo>
                  <a:lnTo>
                    <a:pt x="105" y="326"/>
                  </a:lnTo>
                  <a:lnTo>
                    <a:pt x="104" y="322"/>
                  </a:lnTo>
                  <a:lnTo>
                    <a:pt x="104" y="326"/>
                  </a:lnTo>
                  <a:lnTo>
                    <a:pt x="104" y="328"/>
                  </a:lnTo>
                  <a:lnTo>
                    <a:pt x="104" y="330"/>
                  </a:lnTo>
                  <a:lnTo>
                    <a:pt x="105" y="330"/>
                  </a:lnTo>
                  <a:lnTo>
                    <a:pt x="107" y="332"/>
                  </a:lnTo>
                  <a:lnTo>
                    <a:pt x="109" y="332"/>
                  </a:lnTo>
                  <a:lnTo>
                    <a:pt x="111" y="332"/>
                  </a:lnTo>
                  <a:lnTo>
                    <a:pt x="105" y="326"/>
                  </a:lnTo>
                  <a:lnTo>
                    <a:pt x="105" y="328"/>
                  </a:lnTo>
                  <a:lnTo>
                    <a:pt x="117" y="3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96" name="Freeform 456"/>
            <p:cNvSpPr>
              <a:spLocks/>
            </p:cNvSpPr>
            <p:nvPr/>
          </p:nvSpPr>
          <p:spPr bwMode="auto">
            <a:xfrm>
              <a:off x="2392" y="2971"/>
              <a:ext cx="0" cy="78"/>
            </a:xfrm>
            <a:custGeom>
              <a:avLst/>
              <a:gdLst>
                <a:gd name="T0" fmla="*/ 119 w 133"/>
                <a:gd name="T1" fmla="*/ 121 h 142"/>
                <a:gd name="T2" fmla="*/ 115 w 133"/>
                <a:gd name="T3" fmla="*/ 102 h 142"/>
                <a:gd name="T4" fmla="*/ 110 w 133"/>
                <a:gd name="T5" fmla="*/ 86 h 142"/>
                <a:gd name="T6" fmla="*/ 104 w 133"/>
                <a:gd name="T7" fmla="*/ 75 h 142"/>
                <a:gd name="T8" fmla="*/ 98 w 133"/>
                <a:gd name="T9" fmla="*/ 61 h 142"/>
                <a:gd name="T10" fmla="*/ 92 w 133"/>
                <a:gd name="T11" fmla="*/ 50 h 142"/>
                <a:gd name="T12" fmla="*/ 88 w 133"/>
                <a:gd name="T13" fmla="*/ 38 h 142"/>
                <a:gd name="T14" fmla="*/ 79 w 133"/>
                <a:gd name="T15" fmla="*/ 27 h 142"/>
                <a:gd name="T16" fmla="*/ 77 w 133"/>
                <a:gd name="T17" fmla="*/ 21 h 142"/>
                <a:gd name="T18" fmla="*/ 75 w 133"/>
                <a:gd name="T19" fmla="*/ 17 h 142"/>
                <a:gd name="T20" fmla="*/ 71 w 133"/>
                <a:gd name="T21" fmla="*/ 15 h 142"/>
                <a:gd name="T22" fmla="*/ 69 w 133"/>
                <a:gd name="T23" fmla="*/ 13 h 142"/>
                <a:gd name="T24" fmla="*/ 63 w 133"/>
                <a:gd name="T25" fmla="*/ 7 h 142"/>
                <a:gd name="T26" fmla="*/ 50 w 133"/>
                <a:gd name="T27" fmla="*/ 6 h 142"/>
                <a:gd name="T28" fmla="*/ 29 w 133"/>
                <a:gd name="T29" fmla="*/ 7 h 142"/>
                <a:gd name="T30" fmla="*/ 18 w 133"/>
                <a:gd name="T31" fmla="*/ 17 h 142"/>
                <a:gd name="T32" fmla="*/ 12 w 133"/>
                <a:gd name="T33" fmla="*/ 25 h 142"/>
                <a:gd name="T34" fmla="*/ 8 w 133"/>
                <a:gd name="T35" fmla="*/ 34 h 142"/>
                <a:gd name="T36" fmla="*/ 2 w 133"/>
                <a:gd name="T37" fmla="*/ 40 h 142"/>
                <a:gd name="T38" fmla="*/ 12 w 133"/>
                <a:gd name="T39" fmla="*/ 46 h 142"/>
                <a:gd name="T40" fmla="*/ 13 w 133"/>
                <a:gd name="T41" fmla="*/ 44 h 142"/>
                <a:gd name="T42" fmla="*/ 12 w 133"/>
                <a:gd name="T43" fmla="*/ 44 h 142"/>
                <a:gd name="T44" fmla="*/ 16 w 133"/>
                <a:gd name="T45" fmla="*/ 38 h 142"/>
                <a:gd name="T46" fmla="*/ 18 w 133"/>
                <a:gd name="T47" fmla="*/ 36 h 142"/>
                <a:gd name="T48" fmla="*/ 20 w 133"/>
                <a:gd name="T49" fmla="*/ 34 h 142"/>
                <a:gd name="T50" fmla="*/ 21 w 133"/>
                <a:gd name="T51" fmla="*/ 31 h 142"/>
                <a:gd name="T52" fmla="*/ 23 w 133"/>
                <a:gd name="T53" fmla="*/ 29 h 142"/>
                <a:gd name="T54" fmla="*/ 25 w 133"/>
                <a:gd name="T55" fmla="*/ 27 h 142"/>
                <a:gd name="T56" fmla="*/ 37 w 133"/>
                <a:gd name="T57" fmla="*/ 17 h 142"/>
                <a:gd name="T58" fmla="*/ 39 w 133"/>
                <a:gd name="T59" fmla="*/ 15 h 142"/>
                <a:gd name="T60" fmla="*/ 46 w 133"/>
                <a:gd name="T61" fmla="*/ 13 h 142"/>
                <a:gd name="T62" fmla="*/ 48 w 133"/>
                <a:gd name="T63" fmla="*/ 0 h 142"/>
                <a:gd name="T64" fmla="*/ 39 w 133"/>
                <a:gd name="T65" fmla="*/ 11 h 142"/>
                <a:gd name="T66" fmla="*/ 58 w 133"/>
                <a:gd name="T67" fmla="*/ 15 h 142"/>
                <a:gd name="T68" fmla="*/ 56 w 133"/>
                <a:gd name="T69" fmla="*/ 15 h 142"/>
                <a:gd name="T70" fmla="*/ 62 w 133"/>
                <a:gd name="T71" fmla="*/ 19 h 142"/>
                <a:gd name="T72" fmla="*/ 64 w 133"/>
                <a:gd name="T73" fmla="*/ 23 h 142"/>
                <a:gd name="T74" fmla="*/ 67 w 133"/>
                <a:gd name="T75" fmla="*/ 25 h 142"/>
                <a:gd name="T76" fmla="*/ 71 w 133"/>
                <a:gd name="T77" fmla="*/ 27 h 142"/>
                <a:gd name="T78" fmla="*/ 67 w 133"/>
                <a:gd name="T79" fmla="*/ 23 h 142"/>
                <a:gd name="T80" fmla="*/ 71 w 133"/>
                <a:gd name="T81" fmla="*/ 34 h 142"/>
                <a:gd name="T82" fmla="*/ 75 w 133"/>
                <a:gd name="T83" fmla="*/ 36 h 142"/>
                <a:gd name="T84" fmla="*/ 79 w 133"/>
                <a:gd name="T85" fmla="*/ 42 h 142"/>
                <a:gd name="T86" fmla="*/ 79 w 133"/>
                <a:gd name="T87" fmla="*/ 40 h 142"/>
                <a:gd name="T88" fmla="*/ 81 w 133"/>
                <a:gd name="T89" fmla="*/ 50 h 142"/>
                <a:gd name="T90" fmla="*/ 85 w 133"/>
                <a:gd name="T91" fmla="*/ 51 h 142"/>
                <a:gd name="T92" fmla="*/ 87 w 133"/>
                <a:gd name="T93" fmla="*/ 59 h 142"/>
                <a:gd name="T94" fmla="*/ 90 w 133"/>
                <a:gd name="T95" fmla="*/ 63 h 142"/>
                <a:gd name="T96" fmla="*/ 91 w 133"/>
                <a:gd name="T97" fmla="*/ 73 h 142"/>
                <a:gd name="T98" fmla="*/ 94 w 133"/>
                <a:gd name="T99" fmla="*/ 77 h 142"/>
                <a:gd name="T100" fmla="*/ 96 w 133"/>
                <a:gd name="T101" fmla="*/ 85 h 142"/>
                <a:gd name="T102" fmla="*/ 100 w 133"/>
                <a:gd name="T103" fmla="*/ 88 h 142"/>
                <a:gd name="T104" fmla="*/ 102 w 133"/>
                <a:gd name="T105" fmla="*/ 100 h 142"/>
                <a:gd name="T106" fmla="*/ 106 w 133"/>
                <a:gd name="T107" fmla="*/ 103 h 142"/>
                <a:gd name="T108" fmla="*/ 108 w 133"/>
                <a:gd name="T109" fmla="*/ 118 h 142"/>
                <a:gd name="T110" fmla="*/ 115 w 133"/>
                <a:gd name="T111" fmla="*/ 127 h 142"/>
                <a:gd name="T112" fmla="*/ 123 w 133"/>
                <a:gd name="T113" fmla="*/ 134 h 1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3" h="142">
                  <a:moveTo>
                    <a:pt x="133" y="142"/>
                  </a:moveTo>
                  <a:lnTo>
                    <a:pt x="133" y="135"/>
                  </a:lnTo>
                  <a:lnTo>
                    <a:pt x="129" y="131"/>
                  </a:lnTo>
                  <a:lnTo>
                    <a:pt x="131" y="135"/>
                  </a:lnTo>
                  <a:lnTo>
                    <a:pt x="131" y="127"/>
                  </a:lnTo>
                  <a:lnTo>
                    <a:pt x="129" y="125"/>
                  </a:lnTo>
                  <a:lnTo>
                    <a:pt x="129" y="123"/>
                  </a:lnTo>
                  <a:lnTo>
                    <a:pt x="124" y="123"/>
                  </a:lnTo>
                  <a:lnTo>
                    <a:pt x="129" y="129"/>
                  </a:lnTo>
                  <a:lnTo>
                    <a:pt x="129" y="121"/>
                  </a:lnTo>
                  <a:lnTo>
                    <a:pt x="125" y="117"/>
                  </a:lnTo>
                  <a:lnTo>
                    <a:pt x="127" y="121"/>
                  </a:lnTo>
                  <a:lnTo>
                    <a:pt x="127" y="115"/>
                  </a:lnTo>
                  <a:lnTo>
                    <a:pt x="124" y="111"/>
                  </a:lnTo>
                  <a:lnTo>
                    <a:pt x="125" y="115"/>
                  </a:lnTo>
                  <a:lnTo>
                    <a:pt x="125" y="108"/>
                  </a:lnTo>
                  <a:lnTo>
                    <a:pt x="122" y="104"/>
                  </a:lnTo>
                  <a:lnTo>
                    <a:pt x="124" y="108"/>
                  </a:lnTo>
                  <a:lnTo>
                    <a:pt x="124" y="102"/>
                  </a:lnTo>
                  <a:lnTo>
                    <a:pt x="120" y="98"/>
                  </a:lnTo>
                  <a:lnTo>
                    <a:pt x="122" y="102"/>
                  </a:lnTo>
                  <a:lnTo>
                    <a:pt x="122" y="98"/>
                  </a:lnTo>
                  <a:lnTo>
                    <a:pt x="118" y="94"/>
                  </a:lnTo>
                  <a:lnTo>
                    <a:pt x="120" y="98"/>
                  </a:lnTo>
                  <a:lnTo>
                    <a:pt x="120" y="92"/>
                  </a:lnTo>
                  <a:lnTo>
                    <a:pt x="116" y="88"/>
                  </a:lnTo>
                  <a:lnTo>
                    <a:pt x="118" y="92"/>
                  </a:lnTo>
                  <a:lnTo>
                    <a:pt x="118" y="86"/>
                  </a:lnTo>
                  <a:lnTo>
                    <a:pt x="114" y="83"/>
                  </a:lnTo>
                  <a:lnTo>
                    <a:pt x="116" y="86"/>
                  </a:lnTo>
                  <a:lnTo>
                    <a:pt x="116" y="83"/>
                  </a:lnTo>
                  <a:lnTo>
                    <a:pt x="112" y="79"/>
                  </a:lnTo>
                  <a:lnTo>
                    <a:pt x="114" y="83"/>
                  </a:lnTo>
                  <a:lnTo>
                    <a:pt x="114" y="79"/>
                  </a:lnTo>
                  <a:lnTo>
                    <a:pt x="110" y="75"/>
                  </a:lnTo>
                  <a:lnTo>
                    <a:pt x="112" y="79"/>
                  </a:lnTo>
                  <a:lnTo>
                    <a:pt x="112" y="73"/>
                  </a:lnTo>
                  <a:lnTo>
                    <a:pt x="108" y="69"/>
                  </a:lnTo>
                  <a:lnTo>
                    <a:pt x="110" y="73"/>
                  </a:lnTo>
                  <a:lnTo>
                    <a:pt x="110" y="69"/>
                  </a:lnTo>
                  <a:lnTo>
                    <a:pt x="106" y="65"/>
                  </a:lnTo>
                  <a:lnTo>
                    <a:pt x="108" y="69"/>
                  </a:lnTo>
                  <a:lnTo>
                    <a:pt x="108" y="65"/>
                  </a:lnTo>
                  <a:lnTo>
                    <a:pt x="104" y="61"/>
                  </a:lnTo>
                  <a:lnTo>
                    <a:pt x="106" y="65"/>
                  </a:lnTo>
                  <a:lnTo>
                    <a:pt x="106" y="59"/>
                  </a:lnTo>
                  <a:lnTo>
                    <a:pt x="102" y="56"/>
                  </a:lnTo>
                  <a:lnTo>
                    <a:pt x="104" y="59"/>
                  </a:lnTo>
                  <a:lnTo>
                    <a:pt x="104" y="56"/>
                  </a:lnTo>
                  <a:lnTo>
                    <a:pt x="100" y="52"/>
                  </a:lnTo>
                  <a:lnTo>
                    <a:pt x="102" y="56"/>
                  </a:lnTo>
                  <a:lnTo>
                    <a:pt x="102" y="52"/>
                  </a:lnTo>
                  <a:lnTo>
                    <a:pt x="99" y="48"/>
                  </a:lnTo>
                  <a:lnTo>
                    <a:pt x="100" y="52"/>
                  </a:lnTo>
                  <a:lnTo>
                    <a:pt x="100" y="48"/>
                  </a:lnTo>
                  <a:lnTo>
                    <a:pt x="97" y="44"/>
                  </a:lnTo>
                  <a:lnTo>
                    <a:pt x="99" y="48"/>
                  </a:lnTo>
                  <a:lnTo>
                    <a:pt x="99" y="44"/>
                  </a:lnTo>
                  <a:lnTo>
                    <a:pt x="95" y="40"/>
                  </a:lnTo>
                  <a:lnTo>
                    <a:pt x="97" y="44"/>
                  </a:lnTo>
                  <a:lnTo>
                    <a:pt x="97" y="40"/>
                  </a:lnTo>
                  <a:lnTo>
                    <a:pt x="93" y="36"/>
                  </a:lnTo>
                  <a:lnTo>
                    <a:pt x="95" y="40"/>
                  </a:lnTo>
                  <a:lnTo>
                    <a:pt x="95" y="36"/>
                  </a:lnTo>
                  <a:lnTo>
                    <a:pt x="93" y="34"/>
                  </a:lnTo>
                  <a:lnTo>
                    <a:pt x="93" y="33"/>
                  </a:lnTo>
                  <a:lnTo>
                    <a:pt x="87" y="33"/>
                  </a:lnTo>
                  <a:lnTo>
                    <a:pt x="93" y="38"/>
                  </a:lnTo>
                  <a:lnTo>
                    <a:pt x="93" y="33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5" y="29"/>
                  </a:lnTo>
                  <a:lnTo>
                    <a:pt x="91" y="34"/>
                  </a:lnTo>
                  <a:lnTo>
                    <a:pt x="91" y="31"/>
                  </a:lnTo>
                  <a:lnTo>
                    <a:pt x="89" y="29"/>
                  </a:lnTo>
                  <a:lnTo>
                    <a:pt x="89" y="27"/>
                  </a:lnTo>
                  <a:lnTo>
                    <a:pt x="83" y="27"/>
                  </a:lnTo>
                  <a:lnTo>
                    <a:pt x="89" y="33"/>
                  </a:lnTo>
                  <a:lnTo>
                    <a:pt x="89" y="29"/>
                  </a:lnTo>
                  <a:lnTo>
                    <a:pt x="87" y="27"/>
                  </a:lnTo>
                  <a:lnTo>
                    <a:pt x="83" y="23"/>
                  </a:lnTo>
                  <a:lnTo>
                    <a:pt x="85" y="27"/>
                  </a:lnTo>
                  <a:lnTo>
                    <a:pt x="85" y="23"/>
                  </a:lnTo>
                  <a:lnTo>
                    <a:pt x="83" y="21"/>
                  </a:lnTo>
                  <a:lnTo>
                    <a:pt x="83" y="19"/>
                  </a:lnTo>
                  <a:lnTo>
                    <a:pt x="77" y="19"/>
                  </a:lnTo>
                  <a:lnTo>
                    <a:pt x="83" y="25"/>
                  </a:lnTo>
                  <a:lnTo>
                    <a:pt x="83" y="21"/>
                  </a:lnTo>
                  <a:lnTo>
                    <a:pt x="81" y="19"/>
                  </a:lnTo>
                  <a:lnTo>
                    <a:pt x="81" y="17"/>
                  </a:lnTo>
                  <a:lnTo>
                    <a:pt x="75" y="17"/>
                  </a:lnTo>
                  <a:lnTo>
                    <a:pt x="81" y="23"/>
                  </a:lnTo>
                  <a:lnTo>
                    <a:pt x="81" y="19"/>
                  </a:lnTo>
                  <a:lnTo>
                    <a:pt x="79" y="17"/>
                  </a:lnTo>
                  <a:lnTo>
                    <a:pt x="79" y="15"/>
                  </a:lnTo>
                  <a:lnTo>
                    <a:pt x="73" y="15"/>
                  </a:lnTo>
                  <a:lnTo>
                    <a:pt x="79" y="21"/>
                  </a:lnTo>
                  <a:lnTo>
                    <a:pt x="79" y="17"/>
                  </a:lnTo>
                  <a:lnTo>
                    <a:pt x="77" y="15"/>
                  </a:lnTo>
                  <a:lnTo>
                    <a:pt x="77" y="13"/>
                  </a:lnTo>
                  <a:lnTo>
                    <a:pt x="72" y="13"/>
                  </a:lnTo>
                  <a:lnTo>
                    <a:pt x="77" y="19"/>
                  </a:lnTo>
                  <a:lnTo>
                    <a:pt x="77" y="15"/>
                  </a:lnTo>
                  <a:lnTo>
                    <a:pt x="75" y="13"/>
                  </a:lnTo>
                  <a:lnTo>
                    <a:pt x="75" y="11"/>
                  </a:lnTo>
                  <a:lnTo>
                    <a:pt x="70" y="11"/>
                  </a:lnTo>
                  <a:lnTo>
                    <a:pt x="75" y="17"/>
                  </a:lnTo>
                  <a:lnTo>
                    <a:pt x="75" y="13"/>
                  </a:lnTo>
                  <a:lnTo>
                    <a:pt x="73" y="11"/>
                  </a:lnTo>
                  <a:lnTo>
                    <a:pt x="73" y="9"/>
                  </a:lnTo>
                  <a:lnTo>
                    <a:pt x="68" y="9"/>
                  </a:lnTo>
                  <a:lnTo>
                    <a:pt x="72" y="11"/>
                  </a:lnTo>
                  <a:lnTo>
                    <a:pt x="68" y="7"/>
                  </a:lnTo>
                  <a:lnTo>
                    <a:pt x="68" y="6"/>
                  </a:lnTo>
                  <a:lnTo>
                    <a:pt x="62" y="6"/>
                  </a:lnTo>
                  <a:lnTo>
                    <a:pt x="68" y="11"/>
                  </a:lnTo>
                  <a:lnTo>
                    <a:pt x="68" y="7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58" y="4"/>
                  </a:lnTo>
                  <a:lnTo>
                    <a:pt x="62" y="6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48" y="2"/>
                  </a:lnTo>
                  <a:lnTo>
                    <a:pt x="54" y="7"/>
                  </a:lnTo>
                  <a:lnTo>
                    <a:pt x="54" y="6"/>
                  </a:lnTo>
                  <a:lnTo>
                    <a:pt x="43" y="6"/>
                  </a:lnTo>
                  <a:lnTo>
                    <a:pt x="43" y="7"/>
                  </a:lnTo>
                  <a:lnTo>
                    <a:pt x="48" y="2"/>
                  </a:lnTo>
                  <a:lnTo>
                    <a:pt x="39" y="2"/>
                  </a:lnTo>
                  <a:lnTo>
                    <a:pt x="35" y="6"/>
                  </a:lnTo>
                  <a:lnTo>
                    <a:pt x="35" y="9"/>
                  </a:lnTo>
                  <a:lnTo>
                    <a:pt x="41" y="4"/>
                  </a:lnTo>
                  <a:lnTo>
                    <a:pt x="35" y="4"/>
                  </a:lnTo>
                  <a:lnTo>
                    <a:pt x="31" y="7"/>
                  </a:lnTo>
                  <a:lnTo>
                    <a:pt x="31" y="11"/>
                  </a:lnTo>
                  <a:lnTo>
                    <a:pt x="37" y="6"/>
                  </a:lnTo>
                  <a:lnTo>
                    <a:pt x="33" y="6"/>
                  </a:lnTo>
                  <a:lnTo>
                    <a:pt x="31" y="7"/>
                  </a:lnTo>
                  <a:lnTo>
                    <a:pt x="20" y="19"/>
                  </a:lnTo>
                  <a:lnTo>
                    <a:pt x="18" y="21"/>
                  </a:lnTo>
                  <a:lnTo>
                    <a:pt x="18" y="25"/>
                  </a:lnTo>
                  <a:lnTo>
                    <a:pt x="23" y="19"/>
                  </a:lnTo>
                  <a:lnTo>
                    <a:pt x="20" y="19"/>
                  </a:lnTo>
                  <a:lnTo>
                    <a:pt x="16" y="23"/>
                  </a:lnTo>
                  <a:lnTo>
                    <a:pt x="16" y="27"/>
                  </a:lnTo>
                  <a:lnTo>
                    <a:pt x="22" y="21"/>
                  </a:lnTo>
                  <a:lnTo>
                    <a:pt x="18" y="21"/>
                  </a:lnTo>
                  <a:lnTo>
                    <a:pt x="14" y="25"/>
                  </a:lnTo>
                  <a:lnTo>
                    <a:pt x="14" y="29"/>
                  </a:lnTo>
                  <a:lnTo>
                    <a:pt x="20" y="23"/>
                  </a:lnTo>
                  <a:lnTo>
                    <a:pt x="16" y="23"/>
                  </a:lnTo>
                  <a:lnTo>
                    <a:pt x="12" y="27"/>
                  </a:lnTo>
                  <a:lnTo>
                    <a:pt x="12" y="33"/>
                  </a:lnTo>
                  <a:lnTo>
                    <a:pt x="18" y="27"/>
                  </a:lnTo>
                  <a:lnTo>
                    <a:pt x="14" y="27"/>
                  </a:lnTo>
                  <a:lnTo>
                    <a:pt x="10" y="31"/>
                  </a:lnTo>
                  <a:lnTo>
                    <a:pt x="10" y="34"/>
                  </a:lnTo>
                  <a:lnTo>
                    <a:pt x="16" y="29"/>
                  </a:lnTo>
                  <a:lnTo>
                    <a:pt x="12" y="29"/>
                  </a:lnTo>
                  <a:lnTo>
                    <a:pt x="8" y="33"/>
                  </a:lnTo>
                  <a:lnTo>
                    <a:pt x="8" y="36"/>
                  </a:lnTo>
                  <a:lnTo>
                    <a:pt x="10" y="33"/>
                  </a:lnTo>
                  <a:lnTo>
                    <a:pt x="6" y="36"/>
                  </a:lnTo>
                  <a:lnTo>
                    <a:pt x="6" y="40"/>
                  </a:lnTo>
                  <a:lnTo>
                    <a:pt x="12" y="34"/>
                  </a:lnTo>
                  <a:lnTo>
                    <a:pt x="8" y="34"/>
                  </a:lnTo>
                  <a:lnTo>
                    <a:pt x="4" y="38"/>
                  </a:lnTo>
                  <a:lnTo>
                    <a:pt x="4" y="42"/>
                  </a:lnTo>
                  <a:lnTo>
                    <a:pt x="6" y="38"/>
                  </a:lnTo>
                  <a:lnTo>
                    <a:pt x="2" y="42"/>
                  </a:lnTo>
                  <a:lnTo>
                    <a:pt x="2" y="46"/>
                  </a:lnTo>
                  <a:lnTo>
                    <a:pt x="8" y="40"/>
                  </a:lnTo>
                  <a:lnTo>
                    <a:pt x="4" y="40"/>
                  </a:lnTo>
                  <a:lnTo>
                    <a:pt x="0" y="44"/>
                  </a:lnTo>
                  <a:lnTo>
                    <a:pt x="0" y="48"/>
                  </a:lnTo>
                  <a:lnTo>
                    <a:pt x="2" y="44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2" y="48"/>
                  </a:lnTo>
                  <a:lnTo>
                    <a:pt x="12" y="46"/>
                  </a:lnTo>
                  <a:lnTo>
                    <a:pt x="6" y="52"/>
                  </a:lnTo>
                  <a:lnTo>
                    <a:pt x="8" y="52"/>
                  </a:lnTo>
                  <a:lnTo>
                    <a:pt x="10" y="52"/>
                  </a:lnTo>
                  <a:lnTo>
                    <a:pt x="12" y="52"/>
                  </a:lnTo>
                  <a:lnTo>
                    <a:pt x="12" y="50"/>
                  </a:lnTo>
                  <a:lnTo>
                    <a:pt x="14" y="50"/>
                  </a:lnTo>
                  <a:lnTo>
                    <a:pt x="14" y="48"/>
                  </a:lnTo>
                  <a:lnTo>
                    <a:pt x="14" y="46"/>
                  </a:lnTo>
                  <a:lnTo>
                    <a:pt x="14" y="44"/>
                  </a:lnTo>
                  <a:lnTo>
                    <a:pt x="12" y="48"/>
                  </a:lnTo>
                  <a:lnTo>
                    <a:pt x="14" y="46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6" y="42"/>
                  </a:lnTo>
                  <a:lnTo>
                    <a:pt x="16" y="40"/>
                  </a:lnTo>
                  <a:lnTo>
                    <a:pt x="10" y="46"/>
                  </a:lnTo>
                  <a:lnTo>
                    <a:pt x="12" y="46"/>
                  </a:lnTo>
                  <a:lnTo>
                    <a:pt x="14" y="46"/>
                  </a:lnTo>
                  <a:lnTo>
                    <a:pt x="16" y="46"/>
                  </a:lnTo>
                  <a:lnTo>
                    <a:pt x="16" y="44"/>
                  </a:lnTo>
                  <a:lnTo>
                    <a:pt x="18" y="44"/>
                  </a:lnTo>
                  <a:lnTo>
                    <a:pt x="18" y="42"/>
                  </a:lnTo>
                  <a:lnTo>
                    <a:pt x="18" y="40"/>
                  </a:lnTo>
                  <a:lnTo>
                    <a:pt x="18" y="38"/>
                  </a:lnTo>
                  <a:lnTo>
                    <a:pt x="16" y="42"/>
                  </a:lnTo>
                  <a:lnTo>
                    <a:pt x="18" y="40"/>
                  </a:lnTo>
                  <a:lnTo>
                    <a:pt x="20" y="40"/>
                  </a:lnTo>
                  <a:lnTo>
                    <a:pt x="20" y="38"/>
                  </a:lnTo>
                  <a:lnTo>
                    <a:pt x="20" y="36"/>
                  </a:lnTo>
                  <a:lnTo>
                    <a:pt x="20" y="34"/>
                  </a:lnTo>
                  <a:lnTo>
                    <a:pt x="14" y="40"/>
                  </a:lnTo>
                  <a:lnTo>
                    <a:pt x="16" y="40"/>
                  </a:lnTo>
                  <a:lnTo>
                    <a:pt x="18" y="40"/>
                  </a:lnTo>
                  <a:lnTo>
                    <a:pt x="20" y="40"/>
                  </a:lnTo>
                  <a:lnTo>
                    <a:pt x="20" y="38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2" y="34"/>
                  </a:lnTo>
                  <a:lnTo>
                    <a:pt x="22" y="33"/>
                  </a:lnTo>
                  <a:lnTo>
                    <a:pt x="16" y="38"/>
                  </a:lnTo>
                  <a:lnTo>
                    <a:pt x="18" y="38"/>
                  </a:lnTo>
                  <a:lnTo>
                    <a:pt x="20" y="38"/>
                  </a:lnTo>
                  <a:lnTo>
                    <a:pt x="22" y="38"/>
                  </a:lnTo>
                  <a:lnTo>
                    <a:pt x="22" y="36"/>
                  </a:lnTo>
                  <a:lnTo>
                    <a:pt x="23" y="36"/>
                  </a:lnTo>
                  <a:lnTo>
                    <a:pt x="23" y="34"/>
                  </a:lnTo>
                  <a:lnTo>
                    <a:pt x="23" y="33"/>
                  </a:lnTo>
                  <a:lnTo>
                    <a:pt x="23" y="29"/>
                  </a:lnTo>
                  <a:lnTo>
                    <a:pt x="18" y="34"/>
                  </a:lnTo>
                  <a:lnTo>
                    <a:pt x="20" y="34"/>
                  </a:lnTo>
                  <a:lnTo>
                    <a:pt x="22" y="34"/>
                  </a:lnTo>
                  <a:lnTo>
                    <a:pt x="23" y="34"/>
                  </a:lnTo>
                  <a:lnTo>
                    <a:pt x="23" y="33"/>
                  </a:lnTo>
                  <a:lnTo>
                    <a:pt x="25" y="33"/>
                  </a:lnTo>
                  <a:lnTo>
                    <a:pt x="25" y="31"/>
                  </a:lnTo>
                  <a:lnTo>
                    <a:pt x="25" y="29"/>
                  </a:lnTo>
                  <a:lnTo>
                    <a:pt x="25" y="27"/>
                  </a:lnTo>
                  <a:lnTo>
                    <a:pt x="20" y="33"/>
                  </a:lnTo>
                  <a:lnTo>
                    <a:pt x="22" y="33"/>
                  </a:lnTo>
                  <a:lnTo>
                    <a:pt x="23" y="33"/>
                  </a:lnTo>
                  <a:lnTo>
                    <a:pt x="25" y="33"/>
                  </a:lnTo>
                  <a:lnTo>
                    <a:pt x="25" y="31"/>
                  </a:lnTo>
                  <a:lnTo>
                    <a:pt x="27" y="31"/>
                  </a:lnTo>
                  <a:lnTo>
                    <a:pt x="27" y="29"/>
                  </a:lnTo>
                  <a:lnTo>
                    <a:pt x="27" y="27"/>
                  </a:lnTo>
                  <a:lnTo>
                    <a:pt x="27" y="25"/>
                  </a:lnTo>
                  <a:lnTo>
                    <a:pt x="22" y="31"/>
                  </a:lnTo>
                  <a:lnTo>
                    <a:pt x="23" y="31"/>
                  </a:lnTo>
                  <a:lnTo>
                    <a:pt x="25" y="31"/>
                  </a:lnTo>
                  <a:lnTo>
                    <a:pt x="27" y="31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29" y="27"/>
                  </a:lnTo>
                  <a:lnTo>
                    <a:pt x="29" y="25"/>
                  </a:lnTo>
                  <a:lnTo>
                    <a:pt x="29" y="23"/>
                  </a:lnTo>
                  <a:lnTo>
                    <a:pt x="27" y="27"/>
                  </a:lnTo>
                  <a:lnTo>
                    <a:pt x="39" y="15"/>
                  </a:lnTo>
                  <a:lnTo>
                    <a:pt x="35" y="17"/>
                  </a:lnTo>
                  <a:lnTo>
                    <a:pt x="37" y="17"/>
                  </a:lnTo>
                  <a:lnTo>
                    <a:pt x="39" y="17"/>
                  </a:lnTo>
                  <a:lnTo>
                    <a:pt x="41" y="17"/>
                  </a:lnTo>
                  <a:lnTo>
                    <a:pt x="41" y="15"/>
                  </a:lnTo>
                  <a:lnTo>
                    <a:pt x="43" y="15"/>
                  </a:lnTo>
                  <a:lnTo>
                    <a:pt x="43" y="13"/>
                  </a:lnTo>
                  <a:lnTo>
                    <a:pt x="43" y="11"/>
                  </a:lnTo>
                  <a:lnTo>
                    <a:pt x="43" y="9"/>
                  </a:lnTo>
                  <a:lnTo>
                    <a:pt x="37" y="15"/>
                  </a:lnTo>
                  <a:lnTo>
                    <a:pt x="41" y="15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7" y="13"/>
                  </a:lnTo>
                  <a:lnTo>
                    <a:pt x="47" y="11"/>
                  </a:lnTo>
                  <a:lnTo>
                    <a:pt x="47" y="9"/>
                  </a:lnTo>
                  <a:lnTo>
                    <a:pt x="47" y="7"/>
                  </a:lnTo>
                  <a:lnTo>
                    <a:pt x="41" y="13"/>
                  </a:lnTo>
                  <a:lnTo>
                    <a:pt x="48" y="13"/>
                  </a:lnTo>
                  <a:lnTo>
                    <a:pt x="50" y="13"/>
                  </a:lnTo>
                  <a:lnTo>
                    <a:pt x="52" y="13"/>
                  </a:lnTo>
                  <a:lnTo>
                    <a:pt x="52" y="11"/>
                  </a:lnTo>
                  <a:lnTo>
                    <a:pt x="54" y="11"/>
                  </a:lnTo>
                  <a:lnTo>
                    <a:pt x="54" y="9"/>
                  </a:lnTo>
                  <a:lnTo>
                    <a:pt x="54" y="7"/>
                  </a:lnTo>
                  <a:lnTo>
                    <a:pt x="54" y="6"/>
                  </a:lnTo>
                  <a:lnTo>
                    <a:pt x="54" y="4"/>
                  </a:lnTo>
                  <a:lnTo>
                    <a:pt x="52" y="2"/>
                  </a:lnTo>
                  <a:lnTo>
                    <a:pt x="52" y="0"/>
                  </a:lnTo>
                  <a:lnTo>
                    <a:pt x="50" y="0"/>
                  </a:lnTo>
                  <a:lnTo>
                    <a:pt x="48" y="0"/>
                  </a:lnTo>
                  <a:lnTo>
                    <a:pt x="47" y="0"/>
                  </a:lnTo>
                  <a:lnTo>
                    <a:pt x="45" y="2"/>
                  </a:lnTo>
                  <a:lnTo>
                    <a:pt x="43" y="4"/>
                  </a:lnTo>
                  <a:lnTo>
                    <a:pt x="43" y="6"/>
                  </a:lnTo>
                  <a:lnTo>
                    <a:pt x="43" y="7"/>
                  </a:lnTo>
                  <a:lnTo>
                    <a:pt x="43" y="9"/>
                  </a:lnTo>
                  <a:lnTo>
                    <a:pt x="43" y="11"/>
                  </a:lnTo>
                  <a:lnTo>
                    <a:pt x="45" y="11"/>
                  </a:lnTo>
                  <a:lnTo>
                    <a:pt x="47" y="13"/>
                  </a:lnTo>
                  <a:lnTo>
                    <a:pt x="48" y="13"/>
                  </a:lnTo>
                  <a:lnTo>
                    <a:pt x="56" y="13"/>
                  </a:lnTo>
                  <a:lnTo>
                    <a:pt x="52" y="11"/>
                  </a:lnTo>
                  <a:lnTo>
                    <a:pt x="54" y="13"/>
                  </a:lnTo>
                  <a:lnTo>
                    <a:pt x="56" y="15"/>
                  </a:lnTo>
                  <a:lnTo>
                    <a:pt x="58" y="15"/>
                  </a:lnTo>
                  <a:lnTo>
                    <a:pt x="62" y="15"/>
                  </a:lnTo>
                  <a:lnTo>
                    <a:pt x="56" y="9"/>
                  </a:lnTo>
                  <a:lnTo>
                    <a:pt x="56" y="11"/>
                  </a:lnTo>
                  <a:lnTo>
                    <a:pt x="56" y="13"/>
                  </a:lnTo>
                  <a:lnTo>
                    <a:pt x="56" y="15"/>
                  </a:lnTo>
                  <a:lnTo>
                    <a:pt x="58" y="15"/>
                  </a:lnTo>
                  <a:lnTo>
                    <a:pt x="60" y="17"/>
                  </a:lnTo>
                  <a:lnTo>
                    <a:pt x="62" y="17"/>
                  </a:lnTo>
                  <a:lnTo>
                    <a:pt x="64" y="17"/>
                  </a:lnTo>
                  <a:lnTo>
                    <a:pt x="60" y="15"/>
                  </a:lnTo>
                  <a:lnTo>
                    <a:pt x="64" y="19"/>
                  </a:lnTo>
                  <a:lnTo>
                    <a:pt x="66" y="21"/>
                  </a:lnTo>
                  <a:lnTo>
                    <a:pt x="68" y="21"/>
                  </a:lnTo>
                  <a:lnTo>
                    <a:pt x="70" y="21"/>
                  </a:lnTo>
                  <a:lnTo>
                    <a:pt x="64" y="15"/>
                  </a:lnTo>
                  <a:lnTo>
                    <a:pt x="64" y="17"/>
                  </a:lnTo>
                  <a:lnTo>
                    <a:pt x="64" y="19"/>
                  </a:lnTo>
                  <a:lnTo>
                    <a:pt x="64" y="21"/>
                  </a:lnTo>
                  <a:lnTo>
                    <a:pt x="66" y="21"/>
                  </a:lnTo>
                  <a:lnTo>
                    <a:pt x="68" y="23"/>
                  </a:lnTo>
                  <a:lnTo>
                    <a:pt x="70" y="23"/>
                  </a:lnTo>
                  <a:lnTo>
                    <a:pt x="72" y="23"/>
                  </a:lnTo>
                  <a:lnTo>
                    <a:pt x="66" y="17"/>
                  </a:lnTo>
                  <a:lnTo>
                    <a:pt x="66" y="19"/>
                  </a:lnTo>
                  <a:lnTo>
                    <a:pt x="66" y="21"/>
                  </a:lnTo>
                  <a:lnTo>
                    <a:pt x="66" y="23"/>
                  </a:lnTo>
                  <a:lnTo>
                    <a:pt x="68" y="23"/>
                  </a:lnTo>
                  <a:lnTo>
                    <a:pt x="70" y="25"/>
                  </a:lnTo>
                  <a:lnTo>
                    <a:pt x="72" y="25"/>
                  </a:lnTo>
                  <a:lnTo>
                    <a:pt x="73" y="25"/>
                  </a:lnTo>
                  <a:lnTo>
                    <a:pt x="68" y="19"/>
                  </a:lnTo>
                  <a:lnTo>
                    <a:pt x="68" y="21"/>
                  </a:lnTo>
                  <a:lnTo>
                    <a:pt x="68" y="23"/>
                  </a:lnTo>
                  <a:lnTo>
                    <a:pt x="68" y="25"/>
                  </a:lnTo>
                  <a:lnTo>
                    <a:pt x="70" y="25"/>
                  </a:lnTo>
                  <a:lnTo>
                    <a:pt x="72" y="27"/>
                  </a:lnTo>
                  <a:lnTo>
                    <a:pt x="73" y="27"/>
                  </a:lnTo>
                  <a:lnTo>
                    <a:pt x="75" y="27"/>
                  </a:lnTo>
                  <a:lnTo>
                    <a:pt x="70" y="21"/>
                  </a:lnTo>
                  <a:lnTo>
                    <a:pt x="70" y="23"/>
                  </a:lnTo>
                  <a:lnTo>
                    <a:pt x="70" y="25"/>
                  </a:lnTo>
                  <a:lnTo>
                    <a:pt x="70" y="27"/>
                  </a:lnTo>
                  <a:lnTo>
                    <a:pt x="72" y="27"/>
                  </a:lnTo>
                  <a:lnTo>
                    <a:pt x="73" y="29"/>
                  </a:lnTo>
                  <a:lnTo>
                    <a:pt x="75" y="29"/>
                  </a:lnTo>
                  <a:lnTo>
                    <a:pt x="77" y="29"/>
                  </a:lnTo>
                  <a:lnTo>
                    <a:pt x="72" y="23"/>
                  </a:lnTo>
                  <a:lnTo>
                    <a:pt x="72" y="25"/>
                  </a:lnTo>
                  <a:lnTo>
                    <a:pt x="72" y="27"/>
                  </a:lnTo>
                  <a:lnTo>
                    <a:pt x="72" y="29"/>
                  </a:lnTo>
                  <a:lnTo>
                    <a:pt x="73" y="29"/>
                  </a:lnTo>
                  <a:lnTo>
                    <a:pt x="75" y="31"/>
                  </a:lnTo>
                  <a:lnTo>
                    <a:pt x="77" y="31"/>
                  </a:lnTo>
                  <a:lnTo>
                    <a:pt x="79" y="31"/>
                  </a:lnTo>
                  <a:lnTo>
                    <a:pt x="73" y="25"/>
                  </a:lnTo>
                  <a:lnTo>
                    <a:pt x="73" y="27"/>
                  </a:lnTo>
                  <a:lnTo>
                    <a:pt x="73" y="29"/>
                  </a:lnTo>
                  <a:lnTo>
                    <a:pt x="73" y="31"/>
                  </a:lnTo>
                  <a:lnTo>
                    <a:pt x="75" y="31"/>
                  </a:lnTo>
                  <a:lnTo>
                    <a:pt x="79" y="34"/>
                  </a:lnTo>
                  <a:lnTo>
                    <a:pt x="77" y="31"/>
                  </a:lnTo>
                  <a:lnTo>
                    <a:pt x="77" y="33"/>
                  </a:lnTo>
                  <a:lnTo>
                    <a:pt x="77" y="34"/>
                  </a:lnTo>
                  <a:lnTo>
                    <a:pt x="77" y="36"/>
                  </a:lnTo>
                  <a:lnTo>
                    <a:pt x="79" y="36"/>
                  </a:lnTo>
                  <a:lnTo>
                    <a:pt x="81" y="38"/>
                  </a:lnTo>
                  <a:lnTo>
                    <a:pt x="83" y="38"/>
                  </a:lnTo>
                  <a:lnTo>
                    <a:pt x="85" y="38"/>
                  </a:lnTo>
                  <a:lnTo>
                    <a:pt x="79" y="33"/>
                  </a:lnTo>
                  <a:lnTo>
                    <a:pt x="79" y="34"/>
                  </a:lnTo>
                  <a:lnTo>
                    <a:pt x="79" y="36"/>
                  </a:lnTo>
                  <a:lnTo>
                    <a:pt x="79" y="38"/>
                  </a:lnTo>
                  <a:lnTo>
                    <a:pt x="81" y="38"/>
                  </a:lnTo>
                  <a:lnTo>
                    <a:pt x="83" y="40"/>
                  </a:lnTo>
                  <a:lnTo>
                    <a:pt x="85" y="40"/>
                  </a:lnTo>
                  <a:lnTo>
                    <a:pt x="87" y="40"/>
                  </a:lnTo>
                  <a:lnTo>
                    <a:pt x="81" y="34"/>
                  </a:lnTo>
                  <a:lnTo>
                    <a:pt x="81" y="38"/>
                  </a:lnTo>
                  <a:lnTo>
                    <a:pt x="81" y="40"/>
                  </a:lnTo>
                  <a:lnTo>
                    <a:pt x="81" y="42"/>
                  </a:lnTo>
                  <a:lnTo>
                    <a:pt x="83" y="42"/>
                  </a:lnTo>
                  <a:lnTo>
                    <a:pt x="85" y="44"/>
                  </a:lnTo>
                  <a:lnTo>
                    <a:pt x="87" y="44"/>
                  </a:lnTo>
                  <a:lnTo>
                    <a:pt x="89" y="44"/>
                  </a:lnTo>
                  <a:lnTo>
                    <a:pt x="83" y="38"/>
                  </a:lnTo>
                  <a:lnTo>
                    <a:pt x="83" y="40"/>
                  </a:lnTo>
                  <a:lnTo>
                    <a:pt x="83" y="42"/>
                  </a:lnTo>
                  <a:lnTo>
                    <a:pt x="83" y="44"/>
                  </a:lnTo>
                  <a:lnTo>
                    <a:pt x="85" y="44"/>
                  </a:lnTo>
                  <a:lnTo>
                    <a:pt x="87" y="46"/>
                  </a:lnTo>
                  <a:lnTo>
                    <a:pt x="85" y="42"/>
                  </a:lnTo>
                  <a:lnTo>
                    <a:pt x="85" y="44"/>
                  </a:lnTo>
                  <a:lnTo>
                    <a:pt x="85" y="46"/>
                  </a:lnTo>
                  <a:lnTo>
                    <a:pt x="85" y="48"/>
                  </a:lnTo>
                  <a:lnTo>
                    <a:pt x="87" y="48"/>
                  </a:lnTo>
                  <a:lnTo>
                    <a:pt x="89" y="50"/>
                  </a:lnTo>
                  <a:lnTo>
                    <a:pt x="87" y="46"/>
                  </a:lnTo>
                  <a:lnTo>
                    <a:pt x="87" y="48"/>
                  </a:lnTo>
                  <a:lnTo>
                    <a:pt x="87" y="50"/>
                  </a:lnTo>
                  <a:lnTo>
                    <a:pt x="87" y="52"/>
                  </a:lnTo>
                  <a:lnTo>
                    <a:pt x="89" y="52"/>
                  </a:lnTo>
                  <a:lnTo>
                    <a:pt x="91" y="54"/>
                  </a:lnTo>
                  <a:lnTo>
                    <a:pt x="89" y="50"/>
                  </a:lnTo>
                  <a:lnTo>
                    <a:pt x="89" y="52"/>
                  </a:lnTo>
                  <a:lnTo>
                    <a:pt x="89" y="54"/>
                  </a:lnTo>
                  <a:lnTo>
                    <a:pt x="89" y="56"/>
                  </a:lnTo>
                  <a:lnTo>
                    <a:pt x="91" y="56"/>
                  </a:lnTo>
                  <a:lnTo>
                    <a:pt x="93" y="58"/>
                  </a:lnTo>
                  <a:lnTo>
                    <a:pt x="91" y="54"/>
                  </a:lnTo>
                  <a:lnTo>
                    <a:pt x="91" y="56"/>
                  </a:lnTo>
                  <a:lnTo>
                    <a:pt x="91" y="58"/>
                  </a:lnTo>
                  <a:lnTo>
                    <a:pt x="91" y="59"/>
                  </a:lnTo>
                  <a:lnTo>
                    <a:pt x="93" y="59"/>
                  </a:lnTo>
                  <a:lnTo>
                    <a:pt x="95" y="61"/>
                  </a:lnTo>
                  <a:lnTo>
                    <a:pt x="93" y="58"/>
                  </a:lnTo>
                  <a:lnTo>
                    <a:pt x="93" y="59"/>
                  </a:lnTo>
                  <a:lnTo>
                    <a:pt x="93" y="61"/>
                  </a:lnTo>
                  <a:lnTo>
                    <a:pt x="93" y="63"/>
                  </a:lnTo>
                  <a:lnTo>
                    <a:pt x="95" y="63"/>
                  </a:lnTo>
                  <a:lnTo>
                    <a:pt x="97" y="65"/>
                  </a:lnTo>
                  <a:lnTo>
                    <a:pt x="95" y="61"/>
                  </a:lnTo>
                  <a:lnTo>
                    <a:pt x="95" y="65"/>
                  </a:lnTo>
                  <a:lnTo>
                    <a:pt x="95" y="67"/>
                  </a:lnTo>
                  <a:lnTo>
                    <a:pt x="95" y="69"/>
                  </a:lnTo>
                  <a:lnTo>
                    <a:pt x="97" y="69"/>
                  </a:lnTo>
                  <a:lnTo>
                    <a:pt x="99" y="71"/>
                  </a:lnTo>
                  <a:lnTo>
                    <a:pt x="97" y="67"/>
                  </a:lnTo>
                  <a:lnTo>
                    <a:pt x="97" y="69"/>
                  </a:lnTo>
                  <a:lnTo>
                    <a:pt x="97" y="71"/>
                  </a:lnTo>
                  <a:lnTo>
                    <a:pt x="97" y="73"/>
                  </a:lnTo>
                  <a:lnTo>
                    <a:pt x="99" y="73"/>
                  </a:lnTo>
                  <a:lnTo>
                    <a:pt x="100" y="75"/>
                  </a:lnTo>
                  <a:lnTo>
                    <a:pt x="99" y="71"/>
                  </a:lnTo>
                  <a:lnTo>
                    <a:pt x="99" y="73"/>
                  </a:lnTo>
                  <a:lnTo>
                    <a:pt x="99" y="75"/>
                  </a:lnTo>
                  <a:lnTo>
                    <a:pt x="99" y="77"/>
                  </a:lnTo>
                  <a:lnTo>
                    <a:pt x="100" y="77"/>
                  </a:lnTo>
                  <a:lnTo>
                    <a:pt x="102" y="79"/>
                  </a:lnTo>
                  <a:lnTo>
                    <a:pt x="100" y="75"/>
                  </a:lnTo>
                  <a:lnTo>
                    <a:pt x="100" y="79"/>
                  </a:lnTo>
                  <a:lnTo>
                    <a:pt x="100" y="81"/>
                  </a:lnTo>
                  <a:lnTo>
                    <a:pt x="100" y="83"/>
                  </a:lnTo>
                  <a:lnTo>
                    <a:pt x="102" y="83"/>
                  </a:lnTo>
                  <a:lnTo>
                    <a:pt x="104" y="84"/>
                  </a:lnTo>
                  <a:lnTo>
                    <a:pt x="102" y="81"/>
                  </a:lnTo>
                  <a:lnTo>
                    <a:pt x="102" y="83"/>
                  </a:lnTo>
                  <a:lnTo>
                    <a:pt x="102" y="84"/>
                  </a:lnTo>
                  <a:lnTo>
                    <a:pt x="102" y="86"/>
                  </a:lnTo>
                  <a:lnTo>
                    <a:pt x="104" y="86"/>
                  </a:lnTo>
                  <a:lnTo>
                    <a:pt x="106" y="88"/>
                  </a:lnTo>
                  <a:lnTo>
                    <a:pt x="104" y="84"/>
                  </a:lnTo>
                  <a:lnTo>
                    <a:pt x="104" y="86"/>
                  </a:lnTo>
                  <a:lnTo>
                    <a:pt x="104" y="88"/>
                  </a:lnTo>
                  <a:lnTo>
                    <a:pt x="104" y="90"/>
                  </a:lnTo>
                  <a:lnTo>
                    <a:pt x="106" y="90"/>
                  </a:lnTo>
                  <a:lnTo>
                    <a:pt x="108" y="92"/>
                  </a:lnTo>
                  <a:lnTo>
                    <a:pt x="106" y="88"/>
                  </a:lnTo>
                  <a:lnTo>
                    <a:pt x="106" y="92"/>
                  </a:lnTo>
                  <a:lnTo>
                    <a:pt x="106" y="94"/>
                  </a:lnTo>
                  <a:lnTo>
                    <a:pt x="106" y="96"/>
                  </a:lnTo>
                  <a:lnTo>
                    <a:pt x="108" y="96"/>
                  </a:lnTo>
                  <a:lnTo>
                    <a:pt x="110" y="98"/>
                  </a:lnTo>
                  <a:lnTo>
                    <a:pt x="108" y="94"/>
                  </a:lnTo>
                  <a:lnTo>
                    <a:pt x="108" y="98"/>
                  </a:lnTo>
                  <a:lnTo>
                    <a:pt x="108" y="100"/>
                  </a:lnTo>
                  <a:lnTo>
                    <a:pt x="108" y="102"/>
                  </a:lnTo>
                  <a:lnTo>
                    <a:pt x="110" y="102"/>
                  </a:lnTo>
                  <a:lnTo>
                    <a:pt x="112" y="104"/>
                  </a:lnTo>
                  <a:lnTo>
                    <a:pt x="110" y="100"/>
                  </a:lnTo>
                  <a:lnTo>
                    <a:pt x="110" y="102"/>
                  </a:lnTo>
                  <a:lnTo>
                    <a:pt x="110" y="104"/>
                  </a:lnTo>
                  <a:lnTo>
                    <a:pt x="110" y="106"/>
                  </a:lnTo>
                  <a:lnTo>
                    <a:pt x="112" y="106"/>
                  </a:lnTo>
                  <a:lnTo>
                    <a:pt x="114" y="108"/>
                  </a:lnTo>
                  <a:lnTo>
                    <a:pt x="112" y="104"/>
                  </a:lnTo>
                  <a:lnTo>
                    <a:pt x="112" y="108"/>
                  </a:lnTo>
                  <a:lnTo>
                    <a:pt x="112" y="109"/>
                  </a:lnTo>
                  <a:lnTo>
                    <a:pt x="112" y="111"/>
                  </a:lnTo>
                  <a:lnTo>
                    <a:pt x="114" y="111"/>
                  </a:lnTo>
                  <a:lnTo>
                    <a:pt x="116" y="113"/>
                  </a:lnTo>
                  <a:lnTo>
                    <a:pt x="114" y="109"/>
                  </a:lnTo>
                  <a:lnTo>
                    <a:pt x="114" y="115"/>
                  </a:lnTo>
                  <a:lnTo>
                    <a:pt x="114" y="117"/>
                  </a:lnTo>
                  <a:lnTo>
                    <a:pt x="114" y="119"/>
                  </a:lnTo>
                  <a:lnTo>
                    <a:pt x="116" y="119"/>
                  </a:lnTo>
                  <a:lnTo>
                    <a:pt x="118" y="121"/>
                  </a:lnTo>
                  <a:lnTo>
                    <a:pt x="116" y="117"/>
                  </a:lnTo>
                  <a:lnTo>
                    <a:pt x="116" y="121"/>
                  </a:lnTo>
                  <a:lnTo>
                    <a:pt x="116" y="123"/>
                  </a:lnTo>
                  <a:lnTo>
                    <a:pt x="116" y="125"/>
                  </a:lnTo>
                  <a:lnTo>
                    <a:pt x="118" y="125"/>
                  </a:lnTo>
                  <a:lnTo>
                    <a:pt x="120" y="127"/>
                  </a:lnTo>
                  <a:lnTo>
                    <a:pt x="118" y="123"/>
                  </a:lnTo>
                  <a:lnTo>
                    <a:pt x="118" y="129"/>
                  </a:lnTo>
                  <a:lnTo>
                    <a:pt x="118" y="131"/>
                  </a:lnTo>
                  <a:lnTo>
                    <a:pt x="118" y="133"/>
                  </a:lnTo>
                  <a:lnTo>
                    <a:pt x="120" y="133"/>
                  </a:lnTo>
                  <a:lnTo>
                    <a:pt x="122" y="135"/>
                  </a:lnTo>
                  <a:lnTo>
                    <a:pt x="124" y="135"/>
                  </a:lnTo>
                  <a:lnTo>
                    <a:pt x="125" y="135"/>
                  </a:lnTo>
                  <a:lnTo>
                    <a:pt x="120" y="129"/>
                  </a:lnTo>
                  <a:lnTo>
                    <a:pt x="120" y="135"/>
                  </a:lnTo>
                  <a:lnTo>
                    <a:pt x="120" y="136"/>
                  </a:lnTo>
                  <a:lnTo>
                    <a:pt x="120" y="138"/>
                  </a:lnTo>
                  <a:lnTo>
                    <a:pt x="122" y="138"/>
                  </a:lnTo>
                  <a:lnTo>
                    <a:pt x="124" y="140"/>
                  </a:lnTo>
                  <a:lnTo>
                    <a:pt x="122" y="136"/>
                  </a:lnTo>
                  <a:lnTo>
                    <a:pt x="133" y="1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97" name="Freeform 457"/>
            <p:cNvSpPr>
              <a:spLocks/>
            </p:cNvSpPr>
            <p:nvPr/>
          </p:nvSpPr>
          <p:spPr bwMode="auto">
            <a:xfrm>
              <a:off x="2303" y="3014"/>
              <a:ext cx="0" cy="78"/>
            </a:xfrm>
            <a:custGeom>
              <a:avLst/>
              <a:gdLst>
                <a:gd name="T0" fmla="*/ 84 w 104"/>
                <a:gd name="T1" fmla="*/ 6 h 231"/>
                <a:gd name="T2" fmla="*/ 82 w 104"/>
                <a:gd name="T3" fmla="*/ 17 h 231"/>
                <a:gd name="T4" fmla="*/ 71 w 104"/>
                <a:gd name="T5" fmla="*/ 31 h 231"/>
                <a:gd name="T6" fmla="*/ 65 w 104"/>
                <a:gd name="T7" fmla="*/ 38 h 231"/>
                <a:gd name="T8" fmla="*/ 67 w 104"/>
                <a:gd name="T9" fmla="*/ 46 h 231"/>
                <a:gd name="T10" fmla="*/ 58 w 104"/>
                <a:gd name="T11" fmla="*/ 61 h 231"/>
                <a:gd name="T12" fmla="*/ 52 w 104"/>
                <a:gd name="T13" fmla="*/ 71 h 231"/>
                <a:gd name="T14" fmla="*/ 50 w 104"/>
                <a:gd name="T15" fmla="*/ 79 h 231"/>
                <a:gd name="T16" fmla="*/ 48 w 104"/>
                <a:gd name="T17" fmla="*/ 93 h 231"/>
                <a:gd name="T18" fmla="*/ 40 w 104"/>
                <a:gd name="T19" fmla="*/ 102 h 231"/>
                <a:gd name="T20" fmla="*/ 38 w 104"/>
                <a:gd name="T21" fmla="*/ 117 h 231"/>
                <a:gd name="T22" fmla="*/ 33 w 104"/>
                <a:gd name="T23" fmla="*/ 128 h 231"/>
                <a:gd name="T24" fmla="*/ 25 w 104"/>
                <a:gd name="T25" fmla="*/ 148 h 231"/>
                <a:gd name="T26" fmla="*/ 19 w 104"/>
                <a:gd name="T27" fmla="*/ 160 h 231"/>
                <a:gd name="T28" fmla="*/ 17 w 104"/>
                <a:gd name="T29" fmla="*/ 169 h 231"/>
                <a:gd name="T30" fmla="*/ 13 w 104"/>
                <a:gd name="T31" fmla="*/ 186 h 231"/>
                <a:gd name="T32" fmla="*/ 6 w 104"/>
                <a:gd name="T33" fmla="*/ 205 h 231"/>
                <a:gd name="T34" fmla="*/ 4 w 104"/>
                <a:gd name="T35" fmla="*/ 207 h 231"/>
                <a:gd name="T36" fmla="*/ 11 w 104"/>
                <a:gd name="T37" fmla="*/ 219 h 231"/>
                <a:gd name="T38" fmla="*/ 13 w 104"/>
                <a:gd name="T39" fmla="*/ 215 h 231"/>
                <a:gd name="T40" fmla="*/ 15 w 104"/>
                <a:gd name="T41" fmla="*/ 206 h 231"/>
                <a:gd name="T42" fmla="*/ 13 w 104"/>
                <a:gd name="T43" fmla="*/ 201 h 231"/>
                <a:gd name="T44" fmla="*/ 17 w 104"/>
                <a:gd name="T45" fmla="*/ 196 h 231"/>
                <a:gd name="T46" fmla="*/ 23 w 104"/>
                <a:gd name="T47" fmla="*/ 186 h 231"/>
                <a:gd name="T48" fmla="*/ 23 w 104"/>
                <a:gd name="T49" fmla="*/ 179 h 231"/>
                <a:gd name="T50" fmla="*/ 29 w 104"/>
                <a:gd name="T51" fmla="*/ 169 h 231"/>
                <a:gd name="T52" fmla="*/ 31 w 104"/>
                <a:gd name="T53" fmla="*/ 166 h 231"/>
                <a:gd name="T54" fmla="*/ 33 w 104"/>
                <a:gd name="T55" fmla="*/ 163 h 231"/>
                <a:gd name="T56" fmla="*/ 33 w 104"/>
                <a:gd name="T57" fmla="*/ 154 h 231"/>
                <a:gd name="T58" fmla="*/ 37 w 104"/>
                <a:gd name="T59" fmla="*/ 144 h 231"/>
                <a:gd name="T60" fmla="*/ 38 w 104"/>
                <a:gd name="T61" fmla="*/ 140 h 231"/>
                <a:gd name="T62" fmla="*/ 40 w 104"/>
                <a:gd name="T63" fmla="*/ 134 h 231"/>
                <a:gd name="T64" fmla="*/ 42 w 104"/>
                <a:gd name="T65" fmla="*/ 130 h 231"/>
                <a:gd name="T66" fmla="*/ 44 w 104"/>
                <a:gd name="T67" fmla="*/ 125 h 231"/>
                <a:gd name="T68" fmla="*/ 44 w 104"/>
                <a:gd name="T69" fmla="*/ 117 h 231"/>
                <a:gd name="T70" fmla="*/ 48 w 104"/>
                <a:gd name="T71" fmla="*/ 113 h 231"/>
                <a:gd name="T72" fmla="*/ 50 w 104"/>
                <a:gd name="T73" fmla="*/ 108 h 231"/>
                <a:gd name="T74" fmla="*/ 52 w 104"/>
                <a:gd name="T75" fmla="*/ 104 h 231"/>
                <a:gd name="T76" fmla="*/ 56 w 104"/>
                <a:gd name="T77" fmla="*/ 94 h 231"/>
                <a:gd name="T78" fmla="*/ 52 w 104"/>
                <a:gd name="T79" fmla="*/ 90 h 231"/>
                <a:gd name="T80" fmla="*/ 58 w 104"/>
                <a:gd name="T81" fmla="*/ 85 h 231"/>
                <a:gd name="T82" fmla="*/ 62 w 104"/>
                <a:gd name="T83" fmla="*/ 77 h 231"/>
                <a:gd name="T84" fmla="*/ 59 w 104"/>
                <a:gd name="T85" fmla="*/ 73 h 231"/>
                <a:gd name="T86" fmla="*/ 63 w 104"/>
                <a:gd name="T87" fmla="*/ 67 h 231"/>
                <a:gd name="T88" fmla="*/ 69 w 104"/>
                <a:gd name="T89" fmla="*/ 60 h 231"/>
                <a:gd name="T90" fmla="*/ 65 w 104"/>
                <a:gd name="T91" fmla="*/ 56 h 231"/>
                <a:gd name="T92" fmla="*/ 67 w 104"/>
                <a:gd name="T93" fmla="*/ 54 h 231"/>
                <a:gd name="T94" fmla="*/ 73 w 104"/>
                <a:gd name="T95" fmla="*/ 48 h 231"/>
                <a:gd name="T96" fmla="*/ 79 w 104"/>
                <a:gd name="T97" fmla="*/ 40 h 231"/>
                <a:gd name="T98" fmla="*/ 81 w 104"/>
                <a:gd name="T99" fmla="*/ 38 h 231"/>
                <a:gd name="T100" fmla="*/ 81 w 104"/>
                <a:gd name="T101" fmla="*/ 33 h 231"/>
                <a:gd name="T102" fmla="*/ 85 w 104"/>
                <a:gd name="T103" fmla="*/ 25 h 231"/>
                <a:gd name="T104" fmla="*/ 87 w 104"/>
                <a:gd name="T105" fmla="*/ 23 h 231"/>
                <a:gd name="T106" fmla="*/ 87 w 104"/>
                <a:gd name="T107" fmla="*/ 19 h 231"/>
                <a:gd name="T108" fmla="*/ 90 w 104"/>
                <a:gd name="T109" fmla="*/ 17 h 231"/>
                <a:gd name="T110" fmla="*/ 92 w 104"/>
                <a:gd name="T111" fmla="*/ 14 h 231"/>
                <a:gd name="T112" fmla="*/ 87 w 104"/>
                <a:gd name="T113" fmla="*/ 0 h 23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04" h="231">
                  <a:moveTo>
                    <a:pt x="94" y="0"/>
                  </a:moveTo>
                  <a:lnTo>
                    <a:pt x="90" y="4"/>
                  </a:lnTo>
                  <a:lnTo>
                    <a:pt x="90" y="8"/>
                  </a:lnTo>
                  <a:lnTo>
                    <a:pt x="96" y="2"/>
                  </a:lnTo>
                  <a:lnTo>
                    <a:pt x="92" y="2"/>
                  </a:lnTo>
                  <a:lnTo>
                    <a:pt x="88" y="6"/>
                  </a:lnTo>
                  <a:lnTo>
                    <a:pt x="88" y="12"/>
                  </a:lnTo>
                  <a:lnTo>
                    <a:pt x="94" y="6"/>
                  </a:lnTo>
                  <a:lnTo>
                    <a:pt x="90" y="6"/>
                  </a:lnTo>
                  <a:lnTo>
                    <a:pt x="87" y="10"/>
                  </a:lnTo>
                  <a:lnTo>
                    <a:pt x="87" y="14"/>
                  </a:lnTo>
                  <a:lnTo>
                    <a:pt x="88" y="10"/>
                  </a:lnTo>
                  <a:lnTo>
                    <a:pt x="85" y="14"/>
                  </a:lnTo>
                  <a:lnTo>
                    <a:pt x="85" y="17"/>
                  </a:lnTo>
                  <a:lnTo>
                    <a:pt x="87" y="14"/>
                  </a:lnTo>
                  <a:lnTo>
                    <a:pt x="83" y="17"/>
                  </a:lnTo>
                  <a:lnTo>
                    <a:pt x="83" y="23"/>
                  </a:lnTo>
                  <a:lnTo>
                    <a:pt x="88" y="17"/>
                  </a:lnTo>
                  <a:lnTo>
                    <a:pt x="85" y="17"/>
                  </a:lnTo>
                  <a:lnTo>
                    <a:pt x="81" y="21"/>
                  </a:lnTo>
                  <a:lnTo>
                    <a:pt x="81" y="25"/>
                  </a:lnTo>
                  <a:lnTo>
                    <a:pt x="83" y="21"/>
                  </a:lnTo>
                  <a:lnTo>
                    <a:pt x="79" y="25"/>
                  </a:lnTo>
                  <a:lnTo>
                    <a:pt x="79" y="29"/>
                  </a:lnTo>
                  <a:lnTo>
                    <a:pt x="81" y="25"/>
                  </a:lnTo>
                  <a:lnTo>
                    <a:pt x="77" y="29"/>
                  </a:lnTo>
                  <a:lnTo>
                    <a:pt x="77" y="33"/>
                  </a:lnTo>
                  <a:lnTo>
                    <a:pt x="79" y="29"/>
                  </a:lnTo>
                  <a:lnTo>
                    <a:pt x="75" y="33"/>
                  </a:lnTo>
                  <a:lnTo>
                    <a:pt x="75" y="39"/>
                  </a:lnTo>
                  <a:lnTo>
                    <a:pt x="81" y="33"/>
                  </a:lnTo>
                  <a:lnTo>
                    <a:pt x="77" y="33"/>
                  </a:lnTo>
                  <a:lnTo>
                    <a:pt x="73" y="37"/>
                  </a:lnTo>
                  <a:lnTo>
                    <a:pt x="73" y="40"/>
                  </a:lnTo>
                  <a:lnTo>
                    <a:pt x="75" y="37"/>
                  </a:lnTo>
                  <a:lnTo>
                    <a:pt x="71" y="40"/>
                  </a:lnTo>
                  <a:lnTo>
                    <a:pt x="71" y="44"/>
                  </a:lnTo>
                  <a:lnTo>
                    <a:pt x="73" y="40"/>
                  </a:lnTo>
                  <a:lnTo>
                    <a:pt x="69" y="44"/>
                  </a:lnTo>
                  <a:lnTo>
                    <a:pt x="69" y="50"/>
                  </a:lnTo>
                  <a:lnTo>
                    <a:pt x="75" y="44"/>
                  </a:lnTo>
                  <a:lnTo>
                    <a:pt x="71" y="44"/>
                  </a:lnTo>
                  <a:lnTo>
                    <a:pt x="67" y="48"/>
                  </a:lnTo>
                  <a:lnTo>
                    <a:pt x="67" y="54"/>
                  </a:lnTo>
                  <a:lnTo>
                    <a:pt x="73" y="48"/>
                  </a:lnTo>
                  <a:lnTo>
                    <a:pt x="69" y="48"/>
                  </a:lnTo>
                  <a:lnTo>
                    <a:pt x="65" y="52"/>
                  </a:lnTo>
                  <a:lnTo>
                    <a:pt x="65" y="58"/>
                  </a:lnTo>
                  <a:lnTo>
                    <a:pt x="67" y="54"/>
                  </a:lnTo>
                  <a:lnTo>
                    <a:pt x="63" y="58"/>
                  </a:lnTo>
                  <a:lnTo>
                    <a:pt x="63" y="62"/>
                  </a:lnTo>
                  <a:lnTo>
                    <a:pt x="65" y="58"/>
                  </a:lnTo>
                  <a:lnTo>
                    <a:pt x="62" y="62"/>
                  </a:lnTo>
                  <a:lnTo>
                    <a:pt x="62" y="65"/>
                  </a:lnTo>
                  <a:lnTo>
                    <a:pt x="63" y="62"/>
                  </a:lnTo>
                  <a:lnTo>
                    <a:pt x="60" y="65"/>
                  </a:lnTo>
                  <a:lnTo>
                    <a:pt x="60" y="71"/>
                  </a:lnTo>
                  <a:lnTo>
                    <a:pt x="65" y="65"/>
                  </a:lnTo>
                  <a:lnTo>
                    <a:pt x="62" y="65"/>
                  </a:lnTo>
                  <a:lnTo>
                    <a:pt x="58" y="69"/>
                  </a:lnTo>
                  <a:lnTo>
                    <a:pt x="58" y="75"/>
                  </a:lnTo>
                  <a:lnTo>
                    <a:pt x="60" y="71"/>
                  </a:lnTo>
                  <a:lnTo>
                    <a:pt x="56" y="75"/>
                  </a:lnTo>
                  <a:lnTo>
                    <a:pt x="56" y="79"/>
                  </a:lnTo>
                  <a:lnTo>
                    <a:pt x="58" y="75"/>
                  </a:lnTo>
                  <a:lnTo>
                    <a:pt x="54" y="79"/>
                  </a:lnTo>
                  <a:lnTo>
                    <a:pt x="54" y="83"/>
                  </a:lnTo>
                  <a:lnTo>
                    <a:pt x="56" y="79"/>
                  </a:lnTo>
                  <a:lnTo>
                    <a:pt x="52" y="83"/>
                  </a:lnTo>
                  <a:lnTo>
                    <a:pt x="52" y="89"/>
                  </a:lnTo>
                  <a:lnTo>
                    <a:pt x="58" y="83"/>
                  </a:lnTo>
                  <a:lnTo>
                    <a:pt x="54" y="83"/>
                  </a:lnTo>
                  <a:lnTo>
                    <a:pt x="50" y="87"/>
                  </a:lnTo>
                  <a:lnTo>
                    <a:pt x="50" y="92"/>
                  </a:lnTo>
                  <a:lnTo>
                    <a:pt x="52" y="89"/>
                  </a:lnTo>
                  <a:lnTo>
                    <a:pt x="48" y="92"/>
                  </a:lnTo>
                  <a:lnTo>
                    <a:pt x="48" y="98"/>
                  </a:lnTo>
                  <a:lnTo>
                    <a:pt x="50" y="94"/>
                  </a:lnTo>
                  <a:lnTo>
                    <a:pt x="46" y="98"/>
                  </a:lnTo>
                  <a:lnTo>
                    <a:pt x="46" y="104"/>
                  </a:lnTo>
                  <a:lnTo>
                    <a:pt x="52" y="98"/>
                  </a:lnTo>
                  <a:lnTo>
                    <a:pt x="48" y="98"/>
                  </a:lnTo>
                  <a:lnTo>
                    <a:pt x="44" y="102"/>
                  </a:lnTo>
                  <a:lnTo>
                    <a:pt x="44" y="108"/>
                  </a:lnTo>
                  <a:lnTo>
                    <a:pt x="50" y="102"/>
                  </a:lnTo>
                  <a:lnTo>
                    <a:pt x="46" y="102"/>
                  </a:lnTo>
                  <a:lnTo>
                    <a:pt x="42" y="106"/>
                  </a:lnTo>
                  <a:lnTo>
                    <a:pt x="42" y="114"/>
                  </a:lnTo>
                  <a:lnTo>
                    <a:pt x="48" y="108"/>
                  </a:lnTo>
                  <a:lnTo>
                    <a:pt x="44" y="108"/>
                  </a:lnTo>
                  <a:lnTo>
                    <a:pt x="40" y="112"/>
                  </a:lnTo>
                  <a:lnTo>
                    <a:pt x="40" y="117"/>
                  </a:lnTo>
                  <a:lnTo>
                    <a:pt x="42" y="114"/>
                  </a:lnTo>
                  <a:lnTo>
                    <a:pt x="38" y="117"/>
                  </a:lnTo>
                  <a:lnTo>
                    <a:pt x="38" y="123"/>
                  </a:lnTo>
                  <a:lnTo>
                    <a:pt x="40" y="119"/>
                  </a:lnTo>
                  <a:lnTo>
                    <a:pt x="37" y="123"/>
                  </a:lnTo>
                  <a:lnTo>
                    <a:pt x="37" y="129"/>
                  </a:lnTo>
                  <a:lnTo>
                    <a:pt x="42" y="123"/>
                  </a:lnTo>
                  <a:lnTo>
                    <a:pt x="38" y="123"/>
                  </a:lnTo>
                  <a:lnTo>
                    <a:pt x="35" y="127"/>
                  </a:lnTo>
                  <a:lnTo>
                    <a:pt x="35" y="135"/>
                  </a:lnTo>
                  <a:lnTo>
                    <a:pt x="40" y="129"/>
                  </a:lnTo>
                  <a:lnTo>
                    <a:pt x="37" y="129"/>
                  </a:lnTo>
                  <a:lnTo>
                    <a:pt x="33" y="133"/>
                  </a:lnTo>
                  <a:lnTo>
                    <a:pt x="33" y="141"/>
                  </a:lnTo>
                  <a:lnTo>
                    <a:pt x="38" y="135"/>
                  </a:lnTo>
                  <a:lnTo>
                    <a:pt x="35" y="135"/>
                  </a:lnTo>
                  <a:lnTo>
                    <a:pt x="31" y="139"/>
                  </a:lnTo>
                  <a:lnTo>
                    <a:pt x="31" y="146"/>
                  </a:lnTo>
                  <a:lnTo>
                    <a:pt x="37" y="141"/>
                  </a:lnTo>
                  <a:lnTo>
                    <a:pt x="33" y="141"/>
                  </a:lnTo>
                  <a:lnTo>
                    <a:pt x="29" y="144"/>
                  </a:lnTo>
                  <a:lnTo>
                    <a:pt x="29" y="150"/>
                  </a:lnTo>
                  <a:lnTo>
                    <a:pt x="31" y="146"/>
                  </a:lnTo>
                  <a:lnTo>
                    <a:pt x="27" y="150"/>
                  </a:lnTo>
                  <a:lnTo>
                    <a:pt x="27" y="156"/>
                  </a:lnTo>
                  <a:lnTo>
                    <a:pt x="29" y="152"/>
                  </a:lnTo>
                  <a:lnTo>
                    <a:pt x="25" y="156"/>
                  </a:lnTo>
                  <a:lnTo>
                    <a:pt x="25" y="162"/>
                  </a:lnTo>
                  <a:lnTo>
                    <a:pt x="27" y="158"/>
                  </a:lnTo>
                  <a:lnTo>
                    <a:pt x="23" y="162"/>
                  </a:lnTo>
                  <a:lnTo>
                    <a:pt x="23" y="169"/>
                  </a:lnTo>
                  <a:lnTo>
                    <a:pt x="29" y="164"/>
                  </a:lnTo>
                  <a:lnTo>
                    <a:pt x="25" y="164"/>
                  </a:lnTo>
                  <a:lnTo>
                    <a:pt x="21" y="168"/>
                  </a:lnTo>
                  <a:lnTo>
                    <a:pt x="21" y="173"/>
                  </a:lnTo>
                  <a:lnTo>
                    <a:pt x="27" y="168"/>
                  </a:lnTo>
                  <a:lnTo>
                    <a:pt x="23" y="168"/>
                  </a:lnTo>
                  <a:lnTo>
                    <a:pt x="19" y="171"/>
                  </a:lnTo>
                  <a:lnTo>
                    <a:pt x="19" y="177"/>
                  </a:lnTo>
                  <a:lnTo>
                    <a:pt x="21" y="173"/>
                  </a:lnTo>
                  <a:lnTo>
                    <a:pt x="17" y="177"/>
                  </a:lnTo>
                  <a:lnTo>
                    <a:pt x="17" y="183"/>
                  </a:lnTo>
                  <a:lnTo>
                    <a:pt x="19" y="179"/>
                  </a:lnTo>
                  <a:lnTo>
                    <a:pt x="15" y="183"/>
                  </a:lnTo>
                  <a:lnTo>
                    <a:pt x="15" y="189"/>
                  </a:lnTo>
                  <a:lnTo>
                    <a:pt x="17" y="185"/>
                  </a:lnTo>
                  <a:lnTo>
                    <a:pt x="13" y="189"/>
                  </a:lnTo>
                  <a:lnTo>
                    <a:pt x="13" y="194"/>
                  </a:lnTo>
                  <a:lnTo>
                    <a:pt x="15" y="191"/>
                  </a:lnTo>
                  <a:lnTo>
                    <a:pt x="11" y="194"/>
                  </a:lnTo>
                  <a:lnTo>
                    <a:pt x="11" y="200"/>
                  </a:lnTo>
                  <a:lnTo>
                    <a:pt x="13" y="196"/>
                  </a:lnTo>
                  <a:lnTo>
                    <a:pt x="10" y="200"/>
                  </a:lnTo>
                  <a:lnTo>
                    <a:pt x="10" y="206"/>
                  </a:lnTo>
                  <a:lnTo>
                    <a:pt x="15" y="200"/>
                  </a:lnTo>
                  <a:lnTo>
                    <a:pt x="11" y="200"/>
                  </a:lnTo>
                  <a:lnTo>
                    <a:pt x="8" y="204"/>
                  </a:lnTo>
                  <a:lnTo>
                    <a:pt x="8" y="210"/>
                  </a:lnTo>
                  <a:lnTo>
                    <a:pt x="10" y="206"/>
                  </a:lnTo>
                  <a:lnTo>
                    <a:pt x="6" y="210"/>
                  </a:lnTo>
                  <a:lnTo>
                    <a:pt x="6" y="216"/>
                  </a:lnTo>
                  <a:lnTo>
                    <a:pt x="8" y="212"/>
                  </a:lnTo>
                  <a:lnTo>
                    <a:pt x="4" y="216"/>
                  </a:lnTo>
                  <a:lnTo>
                    <a:pt x="4" y="221"/>
                  </a:lnTo>
                  <a:lnTo>
                    <a:pt x="10" y="216"/>
                  </a:lnTo>
                  <a:lnTo>
                    <a:pt x="6" y="216"/>
                  </a:lnTo>
                  <a:lnTo>
                    <a:pt x="2" y="219"/>
                  </a:lnTo>
                  <a:lnTo>
                    <a:pt x="2" y="225"/>
                  </a:lnTo>
                  <a:lnTo>
                    <a:pt x="8" y="219"/>
                  </a:lnTo>
                  <a:lnTo>
                    <a:pt x="4" y="219"/>
                  </a:lnTo>
                  <a:lnTo>
                    <a:pt x="0" y="223"/>
                  </a:lnTo>
                  <a:lnTo>
                    <a:pt x="0" y="231"/>
                  </a:lnTo>
                  <a:lnTo>
                    <a:pt x="6" y="225"/>
                  </a:lnTo>
                  <a:lnTo>
                    <a:pt x="11" y="231"/>
                  </a:lnTo>
                  <a:lnTo>
                    <a:pt x="11" y="225"/>
                  </a:lnTo>
                  <a:lnTo>
                    <a:pt x="6" y="231"/>
                  </a:lnTo>
                  <a:lnTo>
                    <a:pt x="8" y="231"/>
                  </a:lnTo>
                  <a:lnTo>
                    <a:pt x="10" y="231"/>
                  </a:lnTo>
                  <a:lnTo>
                    <a:pt x="11" y="231"/>
                  </a:lnTo>
                  <a:lnTo>
                    <a:pt x="11" y="229"/>
                  </a:lnTo>
                  <a:lnTo>
                    <a:pt x="13" y="229"/>
                  </a:lnTo>
                  <a:lnTo>
                    <a:pt x="13" y="227"/>
                  </a:lnTo>
                  <a:lnTo>
                    <a:pt x="13" y="225"/>
                  </a:lnTo>
                  <a:lnTo>
                    <a:pt x="13" y="221"/>
                  </a:lnTo>
                  <a:lnTo>
                    <a:pt x="8" y="227"/>
                  </a:lnTo>
                  <a:lnTo>
                    <a:pt x="10" y="227"/>
                  </a:lnTo>
                  <a:lnTo>
                    <a:pt x="11" y="227"/>
                  </a:lnTo>
                  <a:lnTo>
                    <a:pt x="13" y="227"/>
                  </a:lnTo>
                  <a:lnTo>
                    <a:pt x="13" y="225"/>
                  </a:lnTo>
                  <a:lnTo>
                    <a:pt x="15" y="225"/>
                  </a:lnTo>
                  <a:lnTo>
                    <a:pt x="15" y="223"/>
                  </a:lnTo>
                  <a:lnTo>
                    <a:pt x="15" y="221"/>
                  </a:lnTo>
                  <a:lnTo>
                    <a:pt x="15" y="218"/>
                  </a:lnTo>
                  <a:lnTo>
                    <a:pt x="13" y="221"/>
                  </a:lnTo>
                  <a:lnTo>
                    <a:pt x="15" y="219"/>
                  </a:lnTo>
                  <a:lnTo>
                    <a:pt x="17" y="219"/>
                  </a:lnTo>
                  <a:lnTo>
                    <a:pt x="17" y="218"/>
                  </a:lnTo>
                  <a:lnTo>
                    <a:pt x="17" y="216"/>
                  </a:lnTo>
                  <a:lnTo>
                    <a:pt x="17" y="212"/>
                  </a:lnTo>
                  <a:lnTo>
                    <a:pt x="15" y="216"/>
                  </a:lnTo>
                  <a:lnTo>
                    <a:pt x="17" y="214"/>
                  </a:lnTo>
                  <a:lnTo>
                    <a:pt x="19" y="214"/>
                  </a:lnTo>
                  <a:lnTo>
                    <a:pt x="19" y="212"/>
                  </a:lnTo>
                  <a:lnTo>
                    <a:pt x="19" y="210"/>
                  </a:lnTo>
                  <a:lnTo>
                    <a:pt x="19" y="206"/>
                  </a:lnTo>
                  <a:lnTo>
                    <a:pt x="13" y="212"/>
                  </a:lnTo>
                  <a:lnTo>
                    <a:pt x="15" y="212"/>
                  </a:lnTo>
                  <a:lnTo>
                    <a:pt x="17" y="212"/>
                  </a:lnTo>
                  <a:lnTo>
                    <a:pt x="19" y="212"/>
                  </a:lnTo>
                  <a:lnTo>
                    <a:pt x="19" y="210"/>
                  </a:lnTo>
                  <a:lnTo>
                    <a:pt x="21" y="210"/>
                  </a:lnTo>
                  <a:lnTo>
                    <a:pt x="21" y="208"/>
                  </a:lnTo>
                  <a:lnTo>
                    <a:pt x="21" y="206"/>
                  </a:lnTo>
                  <a:lnTo>
                    <a:pt x="21" y="202"/>
                  </a:lnTo>
                  <a:lnTo>
                    <a:pt x="19" y="206"/>
                  </a:lnTo>
                  <a:lnTo>
                    <a:pt x="21" y="204"/>
                  </a:lnTo>
                  <a:lnTo>
                    <a:pt x="23" y="204"/>
                  </a:lnTo>
                  <a:lnTo>
                    <a:pt x="23" y="202"/>
                  </a:lnTo>
                  <a:lnTo>
                    <a:pt x="23" y="200"/>
                  </a:lnTo>
                  <a:lnTo>
                    <a:pt x="23" y="196"/>
                  </a:lnTo>
                  <a:lnTo>
                    <a:pt x="21" y="200"/>
                  </a:lnTo>
                  <a:lnTo>
                    <a:pt x="23" y="198"/>
                  </a:lnTo>
                  <a:lnTo>
                    <a:pt x="25" y="198"/>
                  </a:lnTo>
                  <a:lnTo>
                    <a:pt x="25" y="196"/>
                  </a:lnTo>
                  <a:lnTo>
                    <a:pt x="25" y="194"/>
                  </a:lnTo>
                  <a:lnTo>
                    <a:pt x="25" y="191"/>
                  </a:lnTo>
                  <a:lnTo>
                    <a:pt x="23" y="194"/>
                  </a:lnTo>
                  <a:lnTo>
                    <a:pt x="25" y="193"/>
                  </a:lnTo>
                  <a:lnTo>
                    <a:pt x="27" y="193"/>
                  </a:lnTo>
                  <a:lnTo>
                    <a:pt x="27" y="191"/>
                  </a:lnTo>
                  <a:lnTo>
                    <a:pt x="27" y="189"/>
                  </a:lnTo>
                  <a:lnTo>
                    <a:pt x="27" y="185"/>
                  </a:lnTo>
                  <a:lnTo>
                    <a:pt x="25" y="189"/>
                  </a:lnTo>
                  <a:lnTo>
                    <a:pt x="27" y="187"/>
                  </a:lnTo>
                  <a:lnTo>
                    <a:pt x="29" y="187"/>
                  </a:lnTo>
                  <a:lnTo>
                    <a:pt x="29" y="185"/>
                  </a:lnTo>
                  <a:lnTo>
                    <a:pt x="29" y="183"/>
                  </a:lnTo>
                  <a:lnTo>
                    <a:pt x="29" y="179"/>
                  </a:lnTo>
                  <a:lnTo>
                    <a:pt x="27" y="183"/>
                  </a:lnTo>
                  <a:lnTo>
                    <a:pt x="29" y="181"/>
                  </a:lnTo>
                  <a:lnTo>
                    <a:pt x="31" y="181"/>
                  </a:lnTo>
                  <a:lnTo>
                    <a:pt x="31" y="179"/>
                  </a:lnTo>
                  <a:lnTo>
                    <a:pt x="31" y="177"/>
                  </a:lnTo>
                  <a:lnTo>
                    <a:pt x="31" y="173"/>
                  </a:lnTo>
                  <a:lnTo>
                    <a:pt x="25" y="179"/>
                  </a:lnTo>
                  <a:lnTo>
                    <a:pt x="27" y="179"/>
                  </a:lnTo>
                  <a:lnTo>
                    <a:pt x="29" y="179"/>
                  </a:lnTo>
                  <a:lnTo>
                    <a:pt x="31" y="179"/>
                  </a:lnTo>
                  <a:lnTo>
                    <a:pt x="31" y="177"/>
                  </a:lnTo>
                  <a:lnTo>
                    <a:pt x="33" y="177"/>
                  </a:lnTo>
                  <a:lnTo>
                    <a:pt x="33" y="175"/>
                  </a:lnTo>
                  <a:lnTo>
                    <a:pt x="33" y="173"/>
                  </a:lnTo>
                  <a:lnTo>
                    <a:pt x="33" y="169"/>
                  </a:lnTo>
                  <a:lnTo>
                    <a:pt x="27" y="175"/>
                  </a:lnTo>
                  <a:lnTo>
                    <a:pt x="29" y="175"/>
                  </a:lnTo>
                  <a:lnTo>
                    <a:pt x="31" y="175"/>
                  </a:lnTo>
                  <a:lnTo>
                    <a:pt x="33" y="175"/>
                  </a:lnTo>
                  <a:lnTo>
                    <a:pt x="33" y="173"/>
                  </a:lnTo>
                  <a:lnTo>
                    <a:pt x="35" y="173"/>
                  </a:lnTo>
                  <a:lnTo>
                    <a:pt x="35" y="171"/>
                  </a:lnTo>
                  <a:lnTo>
                    <a:pt x="35" y="169"/>
                  </a:lnTo>
                  <a:lnTo>
                    <a:pt x="35" y="164"/>
                  </a:lnTo>
                  <a:lnTo>
                    <a:pt x="33" y="168"/>
                  </a:lnTo>
                  <a:lnTo>
                    <a:pt x="35" y="166"/>
                  </a:lnTo>
                  <a:lnTo>
                    <a:pt x="37" y="166"/>
                  </a:lnTo>
                  <a:lnTo>
                    <a:pt x="37" y="164"/>
                  </a:lnTo>
                  <a:lnTo>
                    <a:pt x="37" y="162"/>
                  </a:lnTo>
                  <a:lnTo>
                    <a:pt x="37" y="158"/>
                  </a:lnTo>
                  <a:lnTo>
                    <a:pt x="35" y="162"/>
                  </a:lnTo>
                  <a:lnTo>
                    <a:pt x="37" y="160"/>
                  </a:lnTo>
                  <a:lnTo>
                    <a:pt x="38" y="160"/>
                  </a:lnTo>
                  <a:lnTo>
                    <a:pt x="38" y="158"/>
                  </a:lnTo>
                  <a:lnTo>
                    <a:pt x="38" y="156"/>
                  </a:lnTo>
                  <a:lnTo>
                    <a:pt x="38" y="152"/>
                  </a:lnTo>
                  <a:lnTo>
                    <a:pt x="37" y="156"/>
                  </a:lnTo>
                  <a:lnTo>
                    <a:pt x="38" y="154"/>
                  </a:lnTo>
                  <a:lnTo>
                    <a:pt x="40" y="154"/>
                  </a:lnTo>
                  <a:lnTo>
                    <a:pt x="40" y="152"/>
                  </a:lnTo>
                  <a:lnTo>
                    <a:pt x="40" y="150"/>
                  </a:lnTo>
                  <a:lnTo>
                    <a:pt x="40" y="146"/>
                  </a:lnTo>
                  <a:lnTo>
                    <a:pt x="35" y="152"/>
                  </a:lnTo>
                  <a:lnTo>
                    <a:pt x="37" y="152"/>
                  </a:lnTo>
                  <a:lnTo>
                    <a:pt x="38" y="152"/>
                  </a:lnTo>
                  <a:lnTo>
                    <a:pt x="40" y="152"/>
                  </a:lnTo>
                  <a:lnTo>
                    <a:pt x="40" y="150"/>
                  </a:lnTo>
                  <a:lnTo>
                    <a:pt x="42" y="150"/>
                  </a:lnTo>
                  <a:lnTo>
                    <a:pt x="42" y="148"/>
                  </a:lnTo>
                  <a:lnTo>
                    <a:pt x="42" y="146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8" y="146"/>
                  </a:lnTo>
                  <a:lnTo>
                    <a:pt x="40" y="146"/>
                  </a:lnTo>
                  <a:lnTo>
                    <a:pt x="42" y="146"/>
                  </a:lnTo>
                  <a:lnTo>
                    <a:pt x="42" y="144"/>
                  </a:lnTo>
                  <a:lnTo>
                    <a:pt x="44" y="144"/>
                  </a:lnTo>
                  <a:lnTo>
                    <a:pt x="44" y="142"/>
                  </a:lnTo>
                  <a:lnTo>
                    <a:pt x="44" y="141"/>
                  </a:lnTo>
                  <a:lnTo>
                    <a:pt x="44" y="135"/>
                  </a:lnTo>
                  <a:lnTo>
                    <a:pt x="38" y="141"/>
                  </a:lnTo>
                  <a:lnTo>
                    <a:pt x="40" y="141"/>
                  </a:lnTo>
                  <a:lnTo>
                    <a:pt x="42" y="141"/>
                  </a:lnTo>
                  <a:lnTo>
                    <a:pt x="44" y="141"/>
                  </a:lnTo>
                  <a:lnTo>
                    <a:pt x="44" y="139"/>
                  </a:lnTo>
                  <a:lnTo>
                    <a:pt x="46" y="139"/>
                  </a:lnTo>
                  <a:lnTo>
                    <a:pt x="46" y="137"/>
                  </a:lnTo>
                  <a:lnTo>
                    <a:pt x="46" y="135"/>
                  </a:lnTo>
                  <a:lnTo>
                    <a:pt x="46" y="129"/>
                  </a:lnTo>
                  <a:lnTo>
                    <a:pt x="40" y="135"/>
                  </a:lnTo>
                  <a:lnTo>
                    <a:pt x="42" y="135"/>
                  </a:lnTo>
                  <a:lnTo>
                    <a:pt x="44" y="135"/>
                  </a:lnTo>
                  <a:lnTo>
                    <a:pt x="46" y="135"/>
                  </a:lnTo>
                  <a:lnTo>
                    <a:pt x="46" y="133"/>
                  </a:lnTo>
                  <a:lnTo>
                    <a:pt x="48" y="133"/>
                  </a:lnTo>
                  <a:lnTo>
                    <a:pt x="48" y="131"/>
                  </a:lnTo>
                  <a:lnTo>
                    <a:pt x="48" y="129"/>
                  </a:lnTo>
                  <a:lnTo>
                    <a:pt x="48" y="125"/>
                  </a:lnTo>
                  <a:lnTo>
                    <a:pt x="46" y="129"/>
                  </a:lnTo>
                  <a:lnTo>
                    <a:pt x="48" y="127"/>
                  </a:lnTo>
                  <a:lnTo>
                    <a:pt x="50" y="127"/>
                  </a:lnTo>
                  <a:lnTo>
                    <a:pt x="50" y="125"/>
                  </a:lnTo>
                  <a:lnTo>
                    <a:pt x="50" y="123"/>
                  </a:lnTo>
                  <a:lnTo>
                    <a:pt x="50" y="119"/>
                  </a:lnTo>
                  <a:lnTo>
                    <a:pt x="48" y="123"/>
                  </a:lnTo>
                  <a:lnTo>
                    <a:pt x="50" y="121"/>
                  </a:lnTo>
                  <a:lnTo>
                    <a:pt x="52" y="121"/>
                  </a:lnTo>
                  <a:lnTo>
                    <a:pt x="52" y="119"/>
                  </a:lnTo>
                  <a:lnTo>
                    <a:pt x="52" y="117"/>
                  </a:lnTo>
                  <a:lnTo>
                    <a:pt x="52" y="114"/>
                  </a:lnTo>
                  <a:lnTo>
                    <a:pt x="46" y="119"/>
                  </a:lnTo>
                  <a:lnTo>
                    <a:pt x="48" y="119"/>
                  </a:lnTo>
                  <a:lnTo>
                    <a:pt x="50" y="119"/>
                  </a:lnTo>
                  <a:lnTo>
                    <a:pt x="52" y="119"/>
                  </a:lnTo>
                  <a:lnTo>
                    <a:pt x="52" y="117"/>
                  </a:lnTo>
                  <a:lnTo>
                    <a:pt x="54" y="117"/>
                  </a:lnTo>
                  <a:lnTo>
                    <a:pt x="54" y="116"/>
                  </a:lnTo>
                  <a:lnTo>
                    <a:pt x="54" y="114"/>
                  </a:lnTo>
                  <a:lnTo>
                    <a:pt x="54" y="108"/>
                  </a:lnTo>
                  <a:lnTo>
                    <a:pt x="48" y="114"/>
                  </a:lnTo>
                  <a:lnTo>
                    <a:pt x="50" y="114"/>
                  </a:lnTo>
                  <a:lnTo>
                    <a:pt x="52" y="114"/>
                  </a:lnTo>
                  <a:lnTo>
                    <a:pt x="54" y="114"/>
                  </a:lnTo>
                  <a:lnTo>
                    <a:pt x="54" y="112"/>
                  </a:lnTo>
                  <a:lnTo>
                    <a:pt x="56" y="112"/>
                  </a:lnTo>
                  <a:lnTo>
                    <a:pt x="56" y="110"/>
                  </a:lnTo>
                  <a:lnTo>
                    <a:pt x="56" y="108"/>
                  </a:lnTo>
                  <a:lnTo>
                    <a:pt x="56" y="104"/>
                  </a:lnTo>
                  <a:lnTo>
                    <a:pt x="50" y="110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6" y="110"/>
                  </a:lnTo>
                  <a:lnTo>
                    <a:pt x="56" y="108"/>
                  </a:lnTo>
                  <a:lnTo>
                    <a:pt x="58" y="108"/>
                  </a:lnTo>
                  <a:lnTo>
                    <a:pt x="58" y="106"/>
                  </a:lnTo>
                  <a:lnTo>
                    <a:pt x="58" y="104"/>
                  </a:lnTo>
                  <a:lnTo>
                    <a:pt x="58" y="100"/>
                  </a:lnTo>
                  <a:lnTo>
                    <a:pt x="56" y="104"/>
                  </a:lnTo>
                  <a:lnTo>
                    <a:pt x="58" y="102"/>
                  </a:lnTo>
                  <a:lnTo>
                    <a:pt x="60" y="102"/>
                  </a:lnTo>
                  <a:lnTo>
                    <a:pt x="60" y="100"/>
                  </a:lnTo>
                  <a:lnTo>
                    <a:pt x="60" y="98"/>
                  </a:lnTo>
                  <a:lnTo>
                    <a:pt x="60" y="94"/>
                  </a:lnTo>
                  <a:lnTo>
                    <a:pt x="58" y="98"/>
                  </a:lnTo>
                  <a:lnTo>
                    <a:pt x="60" y="96"/>
                  </a:lnTo>
                  <a:lnTo>
                    <a:pt x="62" y="96"/>
                  </a:lnTo>
                  <a:lnTo>
                    <a:pt x="62" y="94"/>
                  </a:lnTo>
                  <a:lnTo>
                    <a:pt x="62" y="92"/>
                  </a:lnTo>
                  <a:lnTo>
                    <a:pt x="62" y="89"/>
                  </a:lnTo>
                  <a:lnTo>
                    <a:pt x="56" y="94"/>
                  </a:lnTo>
                  <a:lnTo>
                    <a:pt x="58" y="94"/>
                  </a:lnTo>
                  <a:lnTo>
                    <a:pt x="60" y="94"/>
                  </a:lnTo>
                  <a:lnTo>
                    <a:pt x="62" y="94"/>
                  </a:lnTo>
                  <a:lnTo>
                    <a:pt x="62" y="92"/>
                  </a:lnTo>
                  <a:lnTo>
                    <a:pt x="63" y="92"/>
                  </a:lnTo>
                  <a:lnTo>
                    <a:pt x="63" y="91"/>
                  </a:lnTo>
                  <a:lnTo>
                    <a:pt x="63" y="89"/>
                  </a:lnTo>
                  <a:lnTo>
                    <a:pt x="63" y="85"/>
                  </a:lnTo>
                  <a:lnTo>
                    <a:pt x="62" y="89"/>
                  </a:lnTo>
                  <a:lnTo>
                    <a:pt x="63" y="87"/>
                  </a:lnTo>
                  <a:lnTo>
                    <a:pt x="65" y="87"/>
                  </a:lnTo>
                  <a:lnTo>
                    <a:pt x="65" y="85"/>
                  </a:lnTo>
                  <a:lnTo>
                    <a:pt x="65" y="83"/>
                  </a:lnTo>
                  <a:lnTo>
                    <a:pt x="65" y="81"/>
                  </a:lnTo>
                  <a:lnTo>
                    <a:pt x="63" y="85"/>
                  </a:lnTo>
                  <a:lnTo>
                    <a:pt x="65" y="83"/>
                  </a:lnTo>
                  <a:lnTo>
                    <a:pt x="67" y="83"/>
                  </a:lnTo>
                  <a:lnTo>
                    <a:pt x="67" y="81"/>
                  </a:lnTo>
                  <a:lnTo>
                    <a:pt x="67" y="79"/>
                  </a:lnTo>
                  <a:lnTo>
                    <a:pt x="67" y="77"/>
                  </a:lnTo>
                  <a:lnTo>
                    <a:pt x="65" y="81"/>
                  </a:lnTo>
                  <a:lnTo>
                    <a:pt x="67" y="79"/>
                  </a:lnTo>
                  <a:lnTo>
                    <a:pt x="69" y="79"/>
                  </a:lnTo>
                  <a:lnTo>
                    <a:pt x="69" y="77"/>
                  </a:lnTo>
                  <a:lnTo>
                    <a:pt x="69" y="75"/>
                  </a:lnTo>
                  <a:lnTo>
                    <a:pt x="69" y="71"/>
                  </a:lnTo>
                  <a:lnTo>
                    <a:pt x="63" y="77"/>
                  </a:lnTo>
                  <a:lnTo>
                    <a:pt x="65" y="77"/>
                  </a:lnTo>
                  <a:lnTo>
                    <a:pt x="67" y="77"/>
                  </a:lnTo>
                  <a:lnTo>
                    <a:pt x="69" y="77"/>
                  </a:lnTo>
                  <a:lnTo>
                    <a:pt x="69" y="75"/>
                  </a:lnTo>
                  <a:lnTo>
                    <a:pt x="71" y="75"/>
                  </a:lnTo>
                  <a:lnTo>
                    <a:pt x="71" y="73"/>
                  </a:lnTo>
                  <a:lnTo>
                    <a:pt x="71" y="71"/>
                  </a:lnTo>
                  <a:lnTo>
                    <a:pt x="71" y="67"/>
                  </a:lnTo>
                  <a:lnTo>
                    <a:pt x="69" y="71"/>
                  </a:lnTo>
                  <a:lnTo>
                    <a:pt x="71" y="69"/>
                  </a:lnTo>
                  <a:lnTo>
                    <a:pt x="73" y="69"/>
                  </a:lnTo>
                  <a:lnTo>
                    <a:pt x="73" y="67"/>
                  </a:lnTo>
                  <a:lnTo>
                    <a:pt x="73" y="65"/>
                  </a:lnTo>
                  <a:lnTo>
                    <a:pt x="73" y="64"/>
                  </a:lnTo>
                  <a:lnTo>
                    <a:pt x="71" y="67"/>
                  </a:lnTo>
                  <a:lnTo>
                    <a:pt x="73" y="65"/>
                  </a:lnTo>
                  <a:lnTo>
                    <a:pt x="75" y="65"/>
                  </a:lnTo>
                  <a:lnTo>
                    <a:pt x="75" y="64"/>
                  </a:lnTo>
                  <a:lnTo>
                    <a:pt x="75" y="62"/>
                  </a:lnTo>
                  <a:lnTo>
                    <a:pt x="75" y="60"/>
                  </a:lnTo>
                  <a:lnTo>
                    <a:pt x="73" y="64"/>
                  </a:lnTo>
                  <a:lnTo>
                    <a:pt x="75" y="62"/>
                  </a:lnTo>
                  <a:lnTo>
                    <a:pt x="77" y="62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7" y="54"/>
                  </a:lnTo>
                  <a:lnTo>
                    <a:pt x="71" y="60"/>
                  </a:lnTo>
                  <a:lnTo>
                    <a:pt x="73" y="60"/>
                  </a:lnTo>
                  <a:lnTo>
                    <a:pt x="75" y="60"/>
                  </a:lnTo>
                  <a:lnTo>
                    <a:pt x="77" y="60"/>
                  </a:lnTo>
                  <a:lnTo>
                    <a:pt x="77" y="58"/>
                  </a:lnTo>
                  <a:lnTo>
                    <a:pt x="79" y="58"/>
                  </a:lnTo>
                  <a:lnTo>
                    <a:pt x="79" y="56"/>
                  </a:lnTo>
                  <a:lnTo>
                    <a:pt x="79" y="54"/>
                  </a:lnTo>
                  <a:lnTo>
                    <a:pt x="79" y="50"/>
                  </a:lnTo>
                  <a:lnTo>
                    <a:pt x="73" y="56"/>
                  </a:lnTo>
                  <a:lnTo>
                    <a:pt x="75" y="56"/>
                  </a:lnTo>
                  <a:lnTo>
                    <a:pt x="77" y="56"/>
                  </a:lnTo>
                  <a:lnTo>
                    <a:pt x="79" y="56"/>
                  </a:lnTo>
                  <a:lnTo>
                    <a:pt x="79" y="54"/>
                  </a:lnTo>
                  <a:lnTo>
                    <a:pt x="81" y="54"/>
                  </a:lnTo>
                  <a:lnTo>
                    <a:pt x="81" y="52"/>
                  </a:lnTo>
                  <a:lnTo>
                    <a:pt x="81" y="50"/>
                  </a:lnTo>
                  <a:lnTo>
                    <a:pt x="81" y="46"/>
                  </a:lnTo>
                  <a:lnTo>
                    <a:pt x="79" y="50"/>
                  </a:lnTo>
                  <a:lnTo>
                    <a:pt x="81" y="48"/>
                  </a:lnTo>
                  <a:lnTo>
                    <a:pt x="83" y="48"/>
                  </a:lnTo>
                  <a:lnTo>
                    <a:pt x="83" y="46"/>
                  </a:lnTo>
                  <a:lnTo>
                    <a:pt x="83" y="44"/>
                  </a:lnTo>
                  <a:lnTo>
                    <a:pt x="83" y="42"/>
                  </a:lnTo>
                  <a:lnTo>
                    <a:pt x="81" y="46"/>
                  </a:lnTo>
                  <a:lnTo>
                    <a:pt x="83" y="44"/>
                  </a:lnTo>
                  <a:lnTo>
                    <a:pt x="85" y="44"/>
                  </a:lnTo>
                  <a:lnTo>
                    <a:pt x="85" y="42"/>
                  </a:lnTo>
                  <a:lnTo>
                    <a:pt x="85" y="40"/>
                  </a:lnTo>
                  <a:lnTo>
                    <a:pt x="85" y="39"/>
                  </a:lnTo>
                  <a:lnTo>
                    <a:pt x="79" y="44"/>
                  </a:lnTo>
                  <a:lnTo>
                    <a:pt x="81" y="44"/>
                  </a:lnTo>
                  <a:lnTo>
                    <a:pt x="83" y="44"/>
                  </a:lnTo>
                  <a:lnTo>
                    <a:pt x="85" y="44"/>
                  </a:lnTo>
                  <a:lnTo>
                    <a:pt x="85" y="42"/>
                  </a:lnTo>
                  <a:lnTo>
                    <a:pt x="87" y="42"/>
                  </a:lnTo>
                  <a:lnTo>
                    <a:pt x="87" y="40"/>
                  </a:lnTo>
                  <a:lnTo>
                    <a:pt x="87" y="39"/>
                  </a:lnTo>
                  <a:lnTo>
                    <a:pt x="87" y="35"/>
                  </a:lnTo>
                  <a:lnTo>
                    <a:pt x="85" y="39"/>
                  </a:lnTo>
                  <a:lnTo>
                    <a:pt x="87" y="37"/>
                  </a:lnTo>
                  <a:lnTo>
                    <a:pt x="88" y="37"/>
                  </a:lnTo>
                  <a:lnTo>
                    <a:pt x="88" y="35"/>
                  </a:lnTo>
                  <a:lnTo>
                    <a:pt x="88" y="33"/>
                  </a:lnTo>
                  <a:lnTo>
                    <a:pt x="88" y="31"/>
                  </a:lnTo>
                  <a:lnTo>
                    <a:pt x="87" y="35"/>
                  </a:lnTo>
                  <a:lnTo>
                    <a:pt x="88" y="33"/>
                  </a:lnTo>
                  <a:lnTo>
                    <a:pt x="90" y="33"/>
                  </a:lnTo>
                  <a:lnTo>
                    <a:pt x="90" y="31"/>
                  </a:lnTo>
                  <a:lnTo>
                    <a:pt x="90" y="29"/>
                  </a:lnTo>
                  <a:lnTo>
                    <a:pt x="90" y="27"/>
                  </a:lnTo>
                  <a:lnTo>
                    <a:pt x="88" y="31"/>
                  </a:lnTo>
                  <a:lnTo>
                    <a:pt x="90" y="29"/>
                  </a:lnTo>
                  <a:lnTo>
                    <a:pt x="92" y="29"/>
                  </a:lnTo>
                  <a:lnTo>
                    <a:pt x="92" y="27"/>
                  </a:lnTo>
                  <a:lnTo>
                    <a:pt x="92" y="25"/>
                  </a:lnTo>
                  <a:lnTo>
                    <a:pt x="92" y="23"/>
                  </a:lnTo>
                  <a:lnTo>
                    <a:pt x="87" y="29"/>
                  </a:lnTo>
                  <a:lnTo>
                    <a:pt x="88" y="29"/>
                  </a:lnTo>
                  <a:lnTo>
                    <a:pt x="90" y="29"/>
                  </a:lnTo>
                  <a:lnTo>
                    <a:pt x="92" y="29"/>
                  </a:lnTo>
                  <a:lnTo>
                    <a:pt x="92" y="27"/>
                  </a:lnTo>
                  <a:lnTo>
                    <a:pt x="94" y="27"/>
                  </a:lnTo>
                  <a:lnTo>
                    <a:pt x="94" y="25"/>
                  </a:lnTo>
                  <a:lnTo>
                    <a:pt x="94" y="23"/>
                  </a:lnTo>
                  <a:lnTo>
                    <a:pt x="94" y="19"/>
                  </a:lnTo>
                  <a:lnTo>
                    <a:pt x="92" y="23"/>
                  </a:lnTo>
                  <a:lnTo>
                    <a:pt x="94" y="21"/>
                  </a:lnTo>
                  <a:lnTo>
                    <a:pt x="96" y="21"/>
                  </a:lnTo>
                  <a:lnTo>
                    <a:pt x="96" y="19"/>
                  </a:lnTo>
                  <a:lnTo>
                    <a:pt x="96" y="17"/>
                  </a:lnTo>
                  <a:lnTo>
                    <a:pt x="96" y="15"/>
                  </a:lnTo>
                  <a:lnTo>
                    <a:pt x="94" y="19"/>
                  </a:lnTo>
                  <a:lnTo>
                    <a:pt x="96" y="17"/>
                  </a:lnTo>
                  <a:lnTo>
                    <a:pt x="98" y="17"/>
                  </a:lnTo>
                  <a:lnTo>
                    <a:pt x="98" y="15"/>
                  </a:lnTo>
                  <a:lnTo>
                    <a:pt x="98" y="14"/>
                  </a:lnTo>
                  <a:lnTo>
                    <a:pt x="98" y="12"/>
                  </a:lnTo>
                  <a:lnTo>
                    <a:pt x="92" y="17"/>
                  </a:lnTo>
                  <a:lnTo>
                    <a:pt x="94" y="17"/>
                  </a:lnTo>
                  <a:lnTo>
                    <a:pt x="96" y="17"/>
                  </a:lnTo>
                  <a:lnTo>
                    <a:pt x="98" y="17"/>
                  </a:lnTo>
                  <a:lnTo>
                    <a:pt x="98" y="15"/>
                  </a:lnTo>
                  <a:lnTo>
                    <a:pt x="100" y="15"/>
                  </a:lnTo>
                  <a:lnTo>
                    <a:pt x="100" y="14"/>
                  </a:lnTo>
                  <a:lnTo>
                    <a:pt x="100" y="12"/>
                  </a:lnTo>
                  <a:lnTo>
                    <a:pt x="100" y="8"/>
                  </a:lnTo>
                  <a:lnTo>
                    <a:pt x="94" y="14"/>
                  </a:lnTo>
                  <a:lnTo>
                    <a:pt x="96" y="14"/>
                  </a:lnTo>
                  <a:lnTo>
                    <a:pt x="98" y="14"/>
                  </a:lnTo>
                  <a:lnTo>
                    <a:pt x="100" y="14"/>
                  </a:lnTo>
                  <a:lnTo>
                    <a:pt x="100" y="12"/>
                  </a:lnTo>
                  <a:lnTo>
                    <a:pt x="102" y="12"/>
                  </a:lnTo>
                  <a:lnTo>
                    <a:pt x="102" y="10"/>
                  </a:lnTo>
                  <a:lnTo>
                    <a:pt x="102" y="8"/>
                  </a:lnTo>
                  <a:lnTo>
                    <a:pt x="102" y="6"/>
                  </a:lnTo>
                  <a:lnTo>
                    <a:pt x="100" y="10"/>
                  </a:lnTo>
                  <a:lnTo>
                    <a:pt x="102" y="8"/>
                  </a:lnTo>
                  <a:lnTo>
                    <a:pt x="104" y="8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98" name="Freeform 458"/>
            <p:cNvSpPr>
              <a:spLocks/>
            </p:cNvSpPr>
            <p:nvPr/>
          </p:nvSpPr>
          <p:spPr bwMode="auto">
            <a:xfrm>
              <a:off x="2199" y="3233"/>
              <a:ext cx="0" cy="78"/>
            </a:xfrm>
            <a:custGeom>
              <a:avLst/>
              <a:gdLst>
                <a:gd name="T0" fmla="*/ 99 w 119"/>
                <a:gd name="T1" fmla="*/ 8 h 147"/>
                <a:gd name="T2" fmla="*/ 92 w 119"/>
                <a:gd name="T3" fmla="*/ 23 h 147"/>
                <a:gd name="T4" fmla="*/ 94 w 119"/>
                <a:gd name="T5" fmla="*/ 25 h 147"/>
                <a:gd name="T6" fmla="*/ 83 w 119"/>
                <a:gd name="T7" fmla="*/ 37 h 147"/>
                <a:gd name="T8" fmla="*/ 81 w 119"/>
                <a:gd name="T9" fmla="*/ 43 h 147"/>
                <a:gd name="T10" fmla="*/ 73 w 119"/>
                <a:gd name="T11" fmla="*/ 56 h 147"/>
                <a:gd name="T12" fmla="*/ 70 w 119"/>
                <a:gd name="T13" fmla="*/ 60 h 147"/>
                <a:gd name="T14" fmla="*/ 64 w 119"/>
                <a:gd name="T15" fmla="*/ 73 h 147"/>
                <a:gd name="T16" fmla="*/ 62 w 119"/>
                <a:gd name="T17" fmla="*/ 73 h 147"/>
                <a:gd name="T18" fmla="*/ 52 w 119"/>
                <a:gd name="T19" fmla="*/ 85 h 147"/>
                <a:gd name="T20" fmla="*/ 48 w 119"/>
                <a:gd name="T21" fmla="*/ 91 h 147"/>
                <a:gd name="T22" fmla="*/ 48 w 119"/>
                <a:gd name="T23" fmla="*/ 92 h 147"/>
                <a:gd name="T24" fmla="*/ 43 w 119"/>
                <a:gd name="T25" fmla="*/ 98 h 147"/>
                <a:gd name="T26" fmla="*/ 33 w 119"/>
                <a:gd name="T27" fmla="*/ 108 h 147"/>
                <a:gd name="T28" fmla="*/ 25 w 119"/>
                <a:gd name="T29" fmla="*/ 112 h 147"/>
                <a:gd name="T30" fmla="*/ 15 w 119"/>
                <a:gd name="T31" fmla="*/ 122 h 147"/>
                <a:gd name="T32" fmla="*/ 14 w 119"/>
                <a:gd name="T33" fmla="*/ 122 h 147"/>
                <a:gd name="T34" fmla="*/ 4 w 119"/>
                <a:gd name="T35" fmla="*/ 125 h 147"/>
                <a:gd name="T36" fmla="*/ 12 w 119"/>
                <a:gd name="T37" fmla="*/ 137 h 147"/>
                <a:gd name="T38" fmla="*/ 14 w 119"/>
                <a:gd name="T39" fmla="*/ 133 h 147"/>
                <a:gd name="T40" fmla="*/ 21 w 119"/>
                <a:gd name="T41" fmla="*/ 124 h 147"/>
                <a:gd name="T42" fmla="*/ 23 w 119"/>
                <a:gd name="T43" fmla="*/ 122 h 147"/>
                <a:gd name="T44" fmla="*/ 27 w 119"/>
                <a:gd name="T45" fmla="*/ 121 h 147"/>
                <a:gd name="T46" fmla="*/ 29 w 119"/>
                <a:gd name="T47" fmla="*/ 119 h 147"/>
                <a:gd name="T48" fmla="*/ 31 w 119"/>
                <a:gd name="T49" fmla="*/ 122 h 147"/>
                <a:gd name="T50" fmla="*/ 33 w 119"/>
                <a:gd name="T51" fmla="*/ 121 h 147"/>
                <a:gd name="T52" fmla="*/ 35 w 119"/>
                <a:gd name="T53" fmla="*/ 119 h 147"/>
                <a:gd name="T54" fmla="*/ 44 w 119"/>
                <a:gd name="T55" fmla="*/ 112 h 147"/>
                <a:gd name="T56" fmla="*/ 46 w 119"/>
                <a:gd name="T57" fmla="*/ 110 h 147"/>
                <a:gd name="T58" fmla="*/ 46 w 119"/>
                <a:gd name="T59" fmla="*/ 106 h 147"/>
                <a:gd name="T60" fmla="*/ 48 w 119"/>
                <a:gd name="T61" fmla="*/ 104 h 147"/>
                <a:gd name="T62" fmla="*/ 54 w 119"/>
                <a:gd name="T63" fmla="*/ 98 h 147"/>
                <a:gd name="T64" fmla="*/ 58 w 119"/>
                <a:gd name="T65" fmla="*/ 92 h 147"/>
                <a:gd name="T66" fmla="*/ 58 w 119"/>
                <a:gd name="T67" fmla="*/ 94 h 147"/>
                <a:gd name="T68" fmla="*/ 60 w 119"/>
                <a:gd name="T69" fmla="*/ 92 h 147"/>
                <a:gd name="T70" fmla="*/ 62 w 119"/>
                <a:gd name="T71" fmla="*/ 91 h 147"/>
                <a:gd name="T72" fmla="*/ 69 w 119"/>
                <a:gd name="T73" fmla="*/ 85 h 147"/>
                <a:gd name="T74" fmla="*/ 70 w 119"/>
                <a:gd name="T75" fmla="*/ 75 h 147"/>
                <a:gd name="T76" fmla="*/ 72 w 119"/>
                <a:gd name="T77" fmla="*/ 73 h 147"/>
                <a:gd name="T78" fmla="*/ 73 w 119"/>
                <a:gd name="T79" fmla="*/ 71 h 147"/>
                <a:gd name="T80" fmla="*/ 73 w 119"/>
                <a:gd name="T81" fmla="*/ 73 h 147"/>
                <a:gd name="T82" fmla="*/ 79 w 119"/>
                <a:gd name="T83" fmla="*/ 67 h 147"/>
                <a:gd name="T84" fmla="*/ 83 w 119"/>
                <a:gd name="T85" fmla="*/ 56 h 147"/>
                <a:gd name="T86" fmla="*/ 85 w 119"/>
                <a:gd name="T87" fmla="*/ 54 h 147"/>
                <a:gd name="T88" fmla="*/ 85 w 119"/>
                <a:gd name="T89" fmla="*/ 56 h 147"/>
                <a:gd name="T90" fmla="*/ 87 w 119"/>
                <a:gd name="T91" fmla="*/ 53 h 147"/>
                <a:gd name="T92" fmla="*/ 92 w 119"/>
                <a:gd name="T93" fmla="*/ 48 h 147"/>
                <a:gd name="T94" fmla="*/ 94 w 119"/>
                <a:gd name="T95" fmla="*/ 39 h 147"/>
                <a:gd name="T96" fmla="*/ 96 w 119"/>
                <a:gd name="T97" fmla="*/ 35 h 147"/>
                <a:gd name="T98" fmla="*/ 96 w 119"/>
                <a:gd name="T99" fmla="*/ 37 h 147"/>
                <a:gd name="T100" fmla="*/ 98 w 119"/>
                <a:gd name="T101" fmla="*/ 33 h 147"/>
                <a:gd name="T102" fmla="*/ 99 w 119"/>
                <a:gd name="T103" fmla="*/ 29 h 147"/>
                <a:gd name="T104" fmla="*/ 104 w 119"/>
                <a:gd name="T105" fmla="*/ 23 h 147"/>
                <a:gd name="T106" fmla="*/ 106 w 119"/>
                <a:gd name="T107" fmla="*/ 19 h 147"/>
                <a:gd name="T108" fmla="*/ 108 w 119"/>
                <a:gd name="T109" fmla="*/ 18 h 147"/>
                <a:gd name="T110" fmla="*/ 110 w 119"/>
                <a:gd name="T111" fmla="*/ 6 h 147"/>
                <a:gd name="T112" fmla="*/ 106 w 119"/>
                <a:gd name="T113" fmla="*/ 0 h 147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9" h="147">
                  <a:moveTo>
                    <a:pt x="114" y="0"/>
                  </a:moveTo>
                  <a:lnTo>
                    <a:pt x="110" y="0"/>
                  </a:lnTo>
                  <a:lnTo>
                    <a:pt x="106" y="4"/>
                  </a:lnTo>
                  <a:lnTo>
                    <a:pt x="106" y="8"/>
                  </a:lnTo>
                  <a:lnTo>
                    <a:pt x="108" y="4"/>
                  </a:lnTo>
                  <a:lnTo>
                    <a:pt x="104" y="8"/>
                  </a:lnTo>
                  <a:lnTo>
                    <a:pt x="104" y="14"/>
                  </a:lnTo>
                  <a:lnTo>
                    <a:pt x="110" y="8"/>
                  </a:lnTo>
                  <a:lnTo>
                    <a:pt x="106" y="8"/>
                  </a:lnTo>
                  <a:lnTo>
                    <a:pt x="102" y="12"/>
                  </a:lnTo>
                  <a:lnTo>
                    <a:pt x="102" y="18"/>
                  </a:lnTo>
                  <a:lnTo>
                    <a:pt x="108" y="12"/>
                  </a:lnTo>
                  <a:lnTo>
                    <a:pt x="104" y="12"/>
                  </a:lnTo>
                  <a:lnTo>
                    <a:pt x="100" y="16"/>
                  </a:lnTo>
                  <a:lnTo>
                    <a:pt x="100" y="21"/>
                  </a:lnTo>
                  <a:lnTo>
                    <a:pt x="102" y="18"/>
                  </a:lnTo>
                  <a:lnTo>
                    <a:pt x="98" y="21"/>
                  </a:lnTo>
                  <a:lnTo>
                    <a:pt x="98" y="25"/>
                  </a:lnTo>
                  <a:lnTo>
                    <a:pt x="104" y="20"/>
                  </a:lnTo>
                  <a:lnTo>
                    <a:pt x="100" y="20"/>
                  </a:lnTo>
                  <a:lnTo>
                    <a:pt x="96" y="23"/>
                  </a:lnTo>
                  <a:lnTo>
                    <a:pt x="96" y="29"/>
                  </a:lnTo>
                  <a:lnTo>
                    <a:pt x="102" y="23"/>
                  </a:lnTo>
                  <a:lnTo>
                    <a:pt x="98" y="23"/>
                  </a:lnTo>
                  <a:lnTo>
                    <a:pt x="94" y="27"/>
                  </a:lnTo>
                  <a:lnTo>
                    <a:pt x="94" y="33"/>
                  </a:lnTo>
                  <a:lnTo>
                    <a:pt x="100" y="27"/>
                  </a:lnTo>
                  <a:lnTo>
                    <a:pt x="96" y="27"/>
                  </a:lnTo>
                  <a:lnTo>
                    <a:pt x="93" y="31"/>
                  </a:lnTo>
                  <a:lnTo>
                    <a:pt x="93" y="35"/>
                  </a:lnTo>
                  <a:lnTo>
                    <a:pt x="94" y="31"/>
                  </a:lnTo>
                  <a:lnTo>
                    <a:pt x="91" y="35"/>
                  </a:lnTo>
                  <a:lnTo>
                    <a:pt x="91" y="41"/>
                  </a:lnTo>
                  <a:lnTo>
                    <a:pt x="96" y="35"/>
                  </a:lnTo>
                  <a:lnTo>
                    <a:pt x="93" y="35"/>
                  </a:lnTo>
                  <a:lnTo>
                    <a:pt x="89" y="39"/>
                  </a:lnTo>
                  <a:lnTo>
                    <a:pt x="89" y="43"/>
                  </a:lnTo>
                  <a:lnTo>
                    <a:pt x="91" y="39"/>
                  </a:lnTo>
                  <a:lnTo>
                    <a:pt x="87" y="43"/>
                  </a:lnTo>
                  <a:lnTo>
                    <a:pt x="87" y="46"/>
                  </a:lnTo>
                  <a:lnTo>
                    <a:pt x="89" y="43"/>
                  </a:lnTo>
                  <a:lnTo>
                    <a:pt x="85" y="46"/>
                  </a:lnTo>
                  <a:lnTo>
                    <a:pt x="85" y="50"/>
                  </a:lnTo>
                  <a:lnTo>
                    <a:pt x="91" y="45"/>
                  </a:lnTo>
                  <a:lnTo>
                    <a:pt x="87" y="45"/>
                  </a:lnTo>
                  <a:lnTo>
                    <a:pt x="83" y="48"/>
                  </a:lnTo>
                  <a:lnTo>
                    <a:pt x="83" y="54"/>
                  </a:lnTo>
                  <a:lnTo>
                    <a:pt x="89" y="48"/>
                  </a:lnTo>
                  <a:lnTo>
                    <a:pt x="85" y="48"/>
                  </a:lnTo>
                  <a:lnTo>
                    <a:pt x="81" y="52"/>
                  </a:lnTo>
                  <a:lnTo>
                    <a:pt x="81" y="56"/>
                  </a:lnTo>
                  <a:lnTo>
                    <a:pt x="83" y="52"/>
                  </a:lnTo>
                  <a:lnTo>
                    <a:pt x="79" y="56"/>
                  </a:lnTo>
                  <a:lnTo>
                    <a:pt x="79" y="60"/>
                  </a:lnTo>
                  <a:lnTo>
                    <a:pt x="85" y="54"/>
                  </a:lnTo>
                  <a:lnTo>
                    <a:pt x="81" y="54"/>
                  </a:lnTo>
                  <a:lnTo>
                    <a:pt x="77" y="58"/>
                  </a:lnTo>
                  <a:lnTo>
                    <a:pt x="77" y="62"/>
                  </a:lnTo>
                  <a:lnTo>
                    <a:pt x="79" y="58"/>
                  </a:lnTo>
                  <a:lnTo>
                    <a:pt x="75" y="62"/>
                  </a:lnTo>
                  <a:lnTo>
                    <a:pt x="73" y="64"/>
                  </a:lnTo>
                  <a:lnTo>
                    <a:pt x="73" y="68"/>
                  </a:lnTo>
                  <a:lnTo>
                    <a:pt x="75" y="64"/>
                  </a:lnTo>
                  <a:lnTo>
                    <a:pt x="71" y="68"/>
                  </a:lnTo>
                  <a:lnTo>
                    <a:pt x="71" y="71"/>
                  </a:lnTo>
                  <a:lnTo>
                    <a:pt x="77" y="66"/>
                  </a:lnTo>
                  <a:lnTo>
                    <a:pt x="73" y="66"/>
                  </a:lnTo>
                  <a:lnTo>
                    <a:pt x="69" y="70"/>
                  </a:lnTo>
                  <a:lnTo>
                    <a:pt x="69" y="73"/>
                  </a:lnTo>
                  <a:lnTo>
                    <a:pt x="71" y="70"/>
                  </a:lnTo>
                  <a:lnTo>
                    <a:pt x="68" y="73"/>
                  </a:lnTo>
                  <a:lnTo>
                    <a:pt x="68" y="77"/>
                  </a:lnTo>
                  <a:lnTo>
                    <a:pt x="73" y="71"/>
                  </a:lnTo>
                  <a:lnTo>
                    <a:pt x="69" y="71"/>
                  </a:lnTo>
                  <a:lnTo>
                    <a:pt x="66" y="75"/>
                  </a:lnTo>
                  <a:lnTo>
                    <a:pt x="66" y="79"/>
                  </a:lnTo>
                  <a:lnTo>
                    <a:pt x="71" y="73"/>
                  </a:lnTo>
                  <a:lnTo>
                    <a:pt x="68" y="73"/>
                  </a:lnTo>
                  <a:lnTo>
                    <a:pt x="64" y="77"/>
                  </a:lnTo>
                  <a:lnTo>
                    <a:pt x="64" y="81"/>
                  </a:lnTo>
                  <a:lnTo>
                    <a:pt x="66" y="77"/>
                  </a:lnTo>
                  <a:lnTo>
                    <a:pt x="62" y="81"/>
                  </a:lnTo>
                  <a:lnTo>
                    <a:pt x="62" y="85"/>
                  </a:lnTo>
                  <a:lnTo>
                    <a:pt x="64" y="81"/>
                  </a:lnTo>
                  <a:lnTo>
                    <a:pt x="60" y="85"/>
                  </a:lnTo>
                  <a:lnTo>
                    <a:pt x="58" y="87"/>
                  </a:lnTo>
                  <a:lnTo>
                    <a:pt x="58" y="91"/>
                  </a:lnTo>
                  <a:lnTo>
                    <a:pt x="64" y="85"/>
                  </a:lnTo>
                  <a:lnTo>
                    <a:pt x="60" y="85"/>
                  </a:lnTo>
                  <a:lnTo>
                    <a:pt x="56" y="89"/>
                  </a:lnTo>
                  <a:lnTo>
                    <a:pt x="56" y="93"/>
                  </a:lnTo>
                  <a:lnTo>
                    <a:pt x="62" y="87"/>
                  </a:lnTo>
                  <a:lnTo>
                    <a:pt x="58" y="87"/>
                  </a:lnTo>
                  <a:lnTo>
                    <a:pt x="54" y="91"/>
                  </a:lnTo>
                  <a:lnTo>
                    <a:pt x="54" y="95"/>
                  </a:lnTo>
                  <a:lnTo>
                    <a:pt x="60" y="89"/>
                  </a:lnTo>
                  <a:lnTo>
                    <a:pt x="56" y="89"/>
                  </a:lnTo>
                  <a:lnTo>
                    <a:pt x="52" y="93"/>
                  </a:lnTo>
                  <a:lnTo>
                    <a:pt x="52" y="97"/>
                  </a:lnTo>
                  <a:lnTo>
                    <a:pt x="54" y="93"/>
                  </a:lnTo>
                  <a:lnTo>
                    <a:pt x="50" y="97"/>
                  </a:lnTo>
                  <a:lnTo>
                    <a:pt x="50" y="100"/>
                  </a:lnTo>
                  <a:lnTo>
                    <a:pt x="56" y="95"/>
                  </a:lnTo>
                  <a:lnTo>
                    <a:pt x="52" y="95"/>
                  </a:lnTo>
                  <a:lnTo>
                    <a:pt x="48" y="98"/>
                  </a:lnTo>
                  <a:lnTo>
                    <a:pt x="46" y="100"/>
                  </a:lnTo>
                  <a:lnTo>
                    <a:pt x="46" y="104"/>
                  </a:lnTo>
                  <a:lnTo>
                    <a:pt x="52" y="98"/>
                  </a:lnTo>
                  <a:lnTo>
                    <a:pt x="48" y="98"/>
                  </a:lnTo>
                  <a:lnTo>
                    <a:pt x="44" y="102"/>
                  </a:lnTo>
                  <a:lnTo>
                    <a:pt x="44" y="106"/>
                  </a:lnTo>
                  <a:lnTo>
                    <a:pt x="50" y="100"/>
                  </a:lnTo>
                  <a:lnTo>
                    <a:pt x="46" y="100"/>
                  </a:lnTo>
                  <a:lnTo>
                    <a:pt x="42" y="104"/>
                  </a:lnTo>
                  <a:lnTo>
                    <a:pt x="41" y="106"/>
                  </a:lnTo>
                  <a:lnTo>
                    <a:pt x="41" y="110"/>
                  </a:lnTo>
                  <a:lnTo>
                    <a:pt x="46" y="104"/>
                  </a:lnTo>
                  <a:lnTo>
                    <a:pt x="42" y="104"/>
                  </a:lnTo>
                  <a:lnTo>
                    <a:pt x="39" y="108"/>
                  </a:lnTo>
                  <a:lnTo>
                    <a:pt x="37" y="110"/>
                  </a:lnTo>
                  <a:lnTo>
                    <a:pt x="37" y="114"/>
                  </a:lnTo>
                  <a:lnTo>
                    <a:pt x="42" y="108"/>
                  </a:lnTo>
                  <a:lnTo>
                    <a:pt x="39" y="108"/>
                  </a:lnTo>
                  <a:lnTo>
                    <a:pt x="37" y="110"/>
                  </a:lnTo>
                  <a:lnTo>
                    <a:pt x="31" y="116"/>
                  </a:lnTo>
                  <a:lnTo>
                    <a:pt x="35" y="114"/>
                  </a:lnTo>
                  <a:lnTo>
                    <a:pt x="31" y="114"/>
                  </a:lnTo>
                  <a:lnTo>
                    <a:pt x="27" y="118"/>
                  </a:lnTo>
                  <a:lnTo>
                    <a:pt x="27" y="122"/>
                  </a:lnTo>
                  <a:lnTo>
                    <a:pt x="33" y="116"/>
                  </a:lnTo>
                  <a:lnTo>
                    <a:pt x="29" y="116"/>
                  </a:lnTo>
                  <a:lnTo>
                    <a:pt x="25" y="120"/>
                  </a:lnTo>
                  <a:lnTo>
                    <a:pt x="25" y="123"/>
                  </a:lnTo>
                  <a:lnTo>
                    <a:pt x="31" y="118"/>
                  </a:lnTo>
                  <a:lnTo>
                    <a:pt x="27" y="118"/>
                  </a:lnTo>
                  <a:lnTo>
                    <a:pt x="23" y="122"/>
                  </a:lnTo>
                  <a:lnTo>
                    <a:pt x="27" y="120"/>
                  </a:lnTo>
                  <a:lnTo>
                    <a:pt x="23" y="120"/>
                  </a:lnTo>
                  <a:lnTo>
                    <a:pt x="19" y="123"/>
                  </a:lnTo>
                  <a:lnTo>
                    <a:pt x="19" y="127"/>
                  </a:lnTo>
                  <a:lnTo>
                    <a:pt x="25" y="122"/>
                  </a:lnTo>
                  <a:lnTo>
                    <a:pt x="21" y="122"/>
                  </a:lnTo>
                  <a:lnTo>
                    <a:pt x="17" y="125"/>
                  </a:lnTo>
                  <a:lnTo>
                    <a:pt x="17" y="129"/>
                  </a:lnTo>
                  <a:lnTo>
                    <a:pt x="23" y="123"/>
                  </a:lnTo>
                  <a:lnTo>
                    <a:pt x="17" y="123"/>
                  </a:lnTo>
                  <a:lnTo>
                    <a:pt x="14" y="127"/>
                  </a:lnTo>
                  <a:lnTo>
                    <a:pt x="14" y="131"/>
                  </a:lnTo>
                  <a:lnTo>
                    <a:pt x="19" y="125"/>
                  </a:lnTo>
                  <a:lnTo>
                    <a:pt x="16" y="125"/>
                  </a:lnTo>
                  <a:lnTo>
                    <a:pt x="12" y="129"/>
                  </a:lnTo>
                  <a:lnTo>
                    <a:pt x="12" y="133"/>
                  </a:lnTo>
                  <a:lnTo>
                    <a:pt x="14" y="129"/>
                  </a:lnTo>
                  <a:lnTo>
                    <a:pt x="12" y="131"/>
                  </a:lnTo>
                  <a:lnTo>
                    <a:pt x="16" y="129"/>
                  </a:lnTo>
                  <a:lnTo>
                    <a:pt x="12" y="129"/>
                  </a:lnTo>
                  <a:lnTo>
                    <a:pt x="8" y="133"/>
                  </a:lnTo>
                  <a:lnTo>
                    <a:pt x="12" y="131"/>
                  </a:lnTo>
                  <a:lnTo>
                    <a:pt x="8" y="131"/>
                  </a:lnTo>
                  <a:lnTo>
                    <a:pt x="4" y="135"/>
                  </a:lnTo>
                  <a:lnTo>
                    <a:pt x="8" y="133"/>
                  </a:lnTo>
                  <a:lnTo>
                    <a:pt x="4" y="133"/>
                  </a:lnTo>
                  <a:lnTo>
                    <a:pt x="0" y="137"/>
                  </a:lnTo>
                  <a:lnTo>
                    <a:pt x="4" y="135"/>
                  </a:lnTo>
                  <a:lnTo>
                    <a:pt x="8" y="147"/>
                  </a:lnTo>
                  <a:lnTo>
                    <a:pt x="8" y="145"/>
                  </a:lnTo>
                  <a:lnTo>
                    <a:pt x="10" y="143"/>
                  </a:lnTo>
                  <a:lnTo>
                    <a:pt x="6" y="145"/>
                  </a:lnTo>
                  <a:lnTo>
                    <a:pt x="8" y="145"/>
                  </a:lnTo>
                  <a:lnTo>
                    <a:pt x="10" y="145"/>
                  </a:lnTo>
                  <a:lnTo>
                    <a:pt x="12" y="145"/>
                  </a:lnTo>
                  <a:lnTo>
                    <a:pt x="12" y="143"/>
                  </a:lnTo>
                  <a:lnTo>
                    <a:pt x="14" y="141"/>
                  </a:lnTo>
                  <a:lnTo>
                    <a:pt x="10" y="143"/>
                  </a:lnTo>
                  <a:lnTo>
                    <a:pt x="12" y="143"/>
                  </a:lnTo>
                  <a:lnTo>
                    <a:pt x="14" y="143"/>
                  </a:lnTo>
                  <a:lnTo>
                    <a:pt x="16" y="143"/>
                  </a:lnTo>
                  <a:lnTo>
                    <a:pt x="16" y="141"/>
                  </a:lnTo>
                  <a:lnTo>
                    <a:pt x="17" y="139"/>
                  </a:lnTo>
                  <a:lnTo>
                    <a:pt x="14" y="141"/>
                  </a:lnTo>
                  <a:lnTo>
                    <a:pt x="16" y="141"/>
                  </a:lnTo>
                  <a:lnTo>
                    <a:pt x="17" y="141"/>
                  </a:lnTo>
                  <a:lnTo>
                    <a:pt x="19" y="141"/>
                  </a:lnTo>
                  <a:lnTo>
                    <a:pt x="19" y="139"/>
                  </a:lnTo>
                  <a:lnTo>
                    <a:pt x="21" y="137"/>
                  </a:lnTo>
                  <a:lnTo>
                    <a:pt x="23" y="137"/>
                  </a:lnTo>
                  <a:lnTo>
                    <a:pt x="23" y="135"/>
                  </a:lnTo>
                  <a:lnTo>
                    <a:pt x="23" y="133"/>
                  </a:lnTo>
                  <a:lnTo>
                    <a:pt x="23" y="131"/>
                  </a:lnTo>
                  <a:lnTo>
                    <a:pt x="17" y="137"/>
                  </a:lnTo>
                  <a:lnTo>
                    <a:pt x="19" y="137"/>
                  </a:lnTo>
                  <a:lnTo>
                    <a:pt x="21" y="137"/>
                  </a:lnTo>
                  <a:lnTo>
                    <a:pt x="23" y="137"/>
                  </a:lnTo>
                  <a:lnTo>
                    <a:pt x="23" y="135"/>
                  </a:lnTo>
                  <a:lnTo>
                    <a:pt x="25" y="135"/>
                  </a:lnTo>
                  <a:lnTo>
                    <a:pt x="25" y="133"/>
                  </a:lnTo>
                  <a:lnTo>
                    <a:pt x="25" y="131"/>
                  </a:lnTo>
                  <a:lnTo>
                    <a:pt x="25" y="129"/>
                  </a:lnTo>
                  <a:lnTo>
                    <a:pt x="19" y="135"/>
                  </a:lnTo>
                  <a:lnTo>
                    <a:pt x="23" y="135"/>
                  </a:lnTo>
                  <a:lnTo>
                    <a:pt x="25" y="135"/>
                  </a:lnTo>
                  <a:lnTo>
                    <a:pt x="27" y="135"/>
                  </a:lnTo>
                  <a:lnTo>
                    <a:pt x="27" y="133"/>
                  </a:lnTo>
                  <a:lnTo>
                    <a:pt x="29" y="133"/>
                  </a:lnTo>
                  <a:lnTo>
                    <a:pt x="29" y="131"/>
                  </a:lnTo>
                  <a:lnTo>
                    <a:pt x="29" y="129"/>
                  </a:lnTo>
                  <a:lnTo>
                    <a:pt x="29" y="127"/>
                  </a:lnTo>
                  <a:lnTo>
                    <a:pt x="23" y="133"/>
                  </a:lnTo>
                  <a:lnTo>
                    <a:pt x="25" y="133"/>
                  </a:lnTo>
                  <a:lnTo>
                    <a:pt x="27" y="133"/>
                  </a:lnTo>
                  <a:lnTo>
                    <a:pt x="29" y="133"/>
                  </a:lnTo>
                  <a:lnTo>
                    <a:pt x="29" y="131"/>
                  </a:lnTo>
                  <a:lnTo>
                    <a:pt x="31" y="131"/>
                  </a:lnTo>
                  <a:lnTo>
                    <a:pt x="31" y="129"/>
                  </a:lnTo>
                  <a:lnTo>
                    <a:pt x="31" y="127"/>
                  </a:lnTo>
                  <a:lnTo>
                    <a:pt x="31" y="125"/>
                  </a:lnTo>
                  <a:lnTo>
                    <a:pt x="25" y="131"/>
                  </a:lnTo>
                  <a:lnTo>
                    <a:pt x="27" y="131"/>
                  </a:lnTo>
                  <a:lnTo>
                    <a:pt x="29" y="131"/>
                  </a:lnTo>
                  <a:lnTo>
                    <a:pt x="31" y="131"/>
                  </a:lnTo>
                  <a:lnTo>
                    <a:pt x="31" y="129"/>
                  </a:lnTo>
                  <a:lnTo>
                    <a:pt x="33" y="127"/>
                  </a:lnTo>
                  <a:lnTo>
                    <a:pt x="29" y="129"/>
                  </a:lnTo>
                  <a:lnTo>
                    <a:pt x="31" y="129"/>
                  </a:lnTo>
                  <a:lnTo>
                    <a:pt x="33" y="129"/>
                  </a:lnTo>
                  <a:lnTo>
                    <a:pt x="35" y="129"/>
                  </a:lnTo>
                  <a:lnTo>
                    <a:pt x="35" y="127"/>
                  </a:lnTo>
                  <a:lnTo>
                    <a:pt x="37" y="127"/>
                  </a:lnTo>
                  <a:lnTo>
                    <a:pt x="37" y="125"/>
                  </a:lnTo>
                  <a:lnTo>
                    <a:pt x="37" y="123"/>
                  </a:lnTo>
                  <a:lnTo>
                    <a:pt x="37" y="122"/>
                  </a:lnTo>
                  <a:lnTo>
                    <a:pt x="31" y="127"/>
                  </a:lnTo>
                  <a:lnTo>
                    <a:pt x="33" y="127"/>
                  </a:lnTo>
                  <a:lnTo>
                    <a:pt x="35" y="127"/>
                  </a:lnTo>
                  <a:lnTo>
                    <a:pt x="37" y="127"/>
                  </a:lnTo>
                  <a:lnTo>
                    <a:pt x="37" y="125"/>
                  </a:lnTo>
                  <a:lnTo>
                    <a:pt x="39" y="125"/>
                  </a:lnTo>
                  <a:lnTo>
                    <a:pt x="39" y="123"/>
                  </a:lnTo>
                  <a:lnTo>
                    <a:pt x="39" y="122"/>
                  </a:lnTo>
                  <a:lnTo>
                    <a:pt x="39" y="120"/>
                  </a:lnTo>
                  <a:lnTo>
                    <a:pt x="33" y="125"/>
                  </a:lnTo>
                  <a:lnTo>
                    <a:pt x="35" y="125"/>
                  </a:lnTo>
                  <a:lnTo>
                    <a:pt x="37" y="125"/>
                  </a:lnTo>
                  <a:lnTo>
                    <a:pt x="39" y="125"/>
                  </a:lnTo>
                  <a:lnTo>
                    <a:pt x="39" y="123"/>
                  </a:lnTo>
                  <a:lnTo>
                    <a:pt x="44" y="118"/>
                  </a:lnTo>
                  <a:lnTo>
                    <a:pt x="41" y="120"/>
                  </a:lnTo>
                  <a:lnTo>
                    <a:pt x="42" y="120"/>
                  </a:lnTo>
                  <a:lnTo>
                    <a:pt x="44" y="120"/>
                  </a:lnTo>
                  <a:lnTo>
                    <a:pt x="46" y="120"/>
                  </a:lnTo>
                  <a:lnTo>
                    <a:pt x="46" y="118"/>
                  </a:lnTo>
                  <a:lnTo>
                    <a:pt x="48" y="118"/>
                  </a:lnTo>
                  <a:lnTo>
                    <a:pt x="48" y="116"/>
                  </a:lnTo>
                  <a:lnTo>
                    <a:pt x="48" y="114"/>
                  </a:lnTo>
                  <a:lnTo>
                    <a:pt x="48" y="112"/>
                  </a:lnTo>
                  <a:lnTo>
                    <a:pt x="46" y="116"/>
                  </a:lnTo>
                  <a:lnTo>
                    <a:pt x="48" y="114"/>
                  </a:lnTo>
                  <a:lnTo>
                    <a:pt x="44" y="116"/>
                  </a:lnTo>
                  <a:lnTo>
                    <a:pt x="46" y="116"/>
                  </a:lnTo>
                  <a:lnTo>
                    <a:pt x="48" y="116"/>
                  </a:lnTo>
                  <a:lnTo>
                    <a:pt x="50" y="116"/>
                  </a:lnTo>
                  <a:lnTo>
                    <a:pt x="50" y="114"/>
                  </a:lnTo>
                  <a:lnTo>
                    <a:pt x="52" y="114"/>
                  </a:lnTo>
                  <a:lnTo>
                    <a:pt x="52" y="112"/>
                  </a:lnTo>
                  <a:lnTo>
                    <a:pt x="52" y="110"/>
                  </a:lnTo>
                  <a:lnTo>
                    <a:pt x="52" y="108"/>
                  </a:lnTo>
                  <a:lnTo>
                    <a:pt x="50" y="112"/>
                  </a:lnTo>
                  <a:lnTo>
                    <a:pt x="52" y="110"/>
                  </a:lnTo>
                  <a:lnTo>
                    <a:pt x="48" y="112"/>
                  </a:lnTo>
                  <a:lnTo>
                    <a:pt x="50" y="112"/>
                  </a:lnTo>
                  <a:lnTo>
                    <a:pt x="52" y="112"/>
                  </a:lnTo>
                  <a:lnTo>
                    <a:pt x="54" y="112"/>
                  </a:lnTo>
                  <a:lnTo>
                    <a:pt x="54" y="110"/>
                  </a:lnTo>
                  <a:lnTo>
                    <a:pt x="56" y="110"/>
                  </a:lnTo>
                  <a:lnTo>
                    <a:pt x="56" y="108"/>
                  </a:lnTo>
                  <a:lnTo>
                    <a:pt x="56" y="106"/>
                  </a:lnTo>
                  <a:lnTo>
                    <a:pt x="56" y="104"/>
                  </a:lnTo>
                  <a:lnTo>
                    <a:pt x="50" y="110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6" y="110"/>
                  </a:lnTo>
                  <a:lnTo>
                    <a:pt x="56" y="108"/>
                  </a:lnTo>
                  <a:lnTo>
                    <a:pt x="58" y="108"/>
                  </a:lnTo>
                  <a:lnTo>
                    <a:pt x="58" y="106"/>
                  </a:lnTo>
                  <a:lnTo>
                    <a:pt x="58" y="104"/>
                  </a:lnTo>
                  <a:lnTo>
                    <a:pt x="58" y="102"/>
                  </a:lnTo>
                  <a:lnTo>
                    <a:pt x="56" y="106"/>
                  </a:lnTo>
                  <a:lnTo>
                    <a:pt x="58" y="104"/>
                  </a:lnTo>
                  <a:lnTo>
                    <a:pt x="54" y="106"/>
                  </a:lnTo>
                  <a:lnTo>
                    <a:pt x="56" y="106"/>
                  </a:lnTo>
                  <a:lnTo>
                    <a:pt x="58" y="106"/>
                  </a:lnTo>
                  <a:lnTo>
                    <a:pt x="60" y="106"/>
                  </a:lnTo>
                  <a:lnTo>
                    <a:pt x="60" y="104"/>
                  </a:lnTo>
                  <a:lnTo>
                    <a:pt x="62" y="104"/>
                  </a:lnTo>
                  <a:lnTo>
                    <a:pt x="62" y="102"/>
                  </a:lnTo>
                  <a:lnTo>
                    <a:pt x="62" y="100"/>
                  </a:lnTo>
                  <a:lnTo>
                    <a:pt x="62" y="98"/>
                  </a:lnTo>
                  <a:lnTo>
                    <a:pt x="60" y="102"/>
                  </a:lnTo>
                  <a:lnTo>
                    <a:pt x="62" y="100"/>
                  </a:lnTo>
                  <a:lnTo>
                    <a:pt x="64" y="100"/>
                  </a:lnTo>
                  <a:lnTo>
                    <a:pt x="64" y="98"/>
                  </a:lnTo>
                  <a:lnTo>
                    <a:pt x="64" y="97"/>
                  </a:lnTo>
                  <a:lnTo>
                    <a:pt x="64" y="95"/>
                  </a:lnTo>
                  <a:lnTo>
                    <a:pt x="58" y="100"/>
                  </a:lnTo>
                  <a:lnTo>
                    <a:pt x="60" y="100"/>
                  </a:lnTo>
                  <a:lnTo>
                    <a:pt x="62" y="100"/>
                  </a:lnTo>
                  <a:lnTo>
                    <a:pt x="64" y="100"/>
                  </a:lnTo>
                  <a:lnTo>
                    <a:pt x="64" y="98"/>
                  </a:lnTo>
                  <a:lnTo>
                    <a:pt x="66" y="98"/>
                  </a:lnTo>
                  <a:lnTo>
                    <a:pt x="66" y="97"/>
                  </a:lnTo>
                  <a:lnTo>
                    <a:pt x="66" y="95"/>
                  </a:lnTo>
                  <a:lnTo>
                    <a:pt x="66" y="93"/>
                  </a:lnTo>
                  <a:lnTo>
                    <a:pt x="60" y="98"/>
                  </a:lnTo>
                  <a:lnTo>
                    <a:pt x="62" y="98"/>
                  </a:lnTo>
                  <a:lnTo>
                    <a:pt x="64" y="98"/>
                  </a:lnTo>
                  <a:lnTo>
                    <a:pt x="66" y="98"/>
                  </a:lnTo>
                  <a:lnTo>
                    <a:pt x="66" y="97"/>
                  </a:lnTo>
                  <a:lnTo>
                    <a:pt x="68" y="97"/>
                  </a:lnTo>
                  <a:lnTo>
                    <a:pt x="68" y="95"/>
                  </a:lnTo>
                  <a:lnTo>
                    <a:pt x="68" y="93"/>
                  </a:lnTo>
                  <a:lnTo>
                    <a:pt x="68" y="91"/>
                  </a:lnTo>
                  <a:lnTo>
                    <a:pt x="62" y="97"/>
                  </a:lnTo>
                  <a:lnTo>
                    <a:pt x="64" y="97"/>
                  </a:lnTo>
                  <a:lnTo>
                    <a:pt x="66" y="97"/>
                  </a:lnTo>
                  <a:lnTo>
                    <a:pt x="68" y="97"/>
                  </a:lnTo>
                  <a:lnTo>
                    <a:pt x="68" y="95"/>
                  </a:lnTo>
                  <a:lnTo>
                    <a:pt x="69" y="95"/>
                  </a:lnTo>
                  <a:lnTo>
                    <a:pt x="69" y="93"/>
                  </a:lnTo>
                  <a:lnTo>
                    <a:pt x="69" y="91"/>
                  </a:lnTo>
                  <a:lnTo>
                    <a:pt x="69" y="89"/>
                  </a:lnTo>
                  <a:lnTo>
                    <a:pt x="68" y="93"/>
                  </a:lnTo>
                  <a:lnTo>
                    <a:pt x="71" y="89"/>
                  </a:lnTo>
                  <a:lnTo>
                    <a:pt x="73" y="89"/>
                  </a:lnTo>
                  <a:lnTo>
                    <a:pt x="73" y="87"/>
                  </a:lnTo>
                  <a:lnTo>
                    <a:pt x="73" y="85"/>
                  </a:lnTo>
                  <a:lnTo>
                    <a:pt x="73" y="83"/>
                  </a:lnTo>
                  <a:lnTo>
                    <a:pt x="71" y="87"/>
                  </a:lnTo>
                  <a:lnTo>
                    <a:pt x="73" y="85"/>
                  </a:lnTo>
                  <a:lnTo>
                    <a:pt x="75" y="85"/>
                  </a:lnTo>
                  <a:lnTo>
                    <a:pt x="75" y="83"/>
                  </a:lnTo>
                  <a:lnTo>
                    <a:pt x="75" y="81"/>
                  </a:lnTo>
                  <a:lnTo>
                    <a:pt x="75" y="79"/>
                  </a:lnTo>
                  <a:lnTo>
                    <a:pt x="69" y="85"/>
                  </a:lnTo>
                  <a:lnTo>
                    <a:pt x="71" y="85"/>
                  </a:lnTo>
                  <a:lnTo>
                    <a:pt x="73" y="85"/>
                  </a:lnTo>
                  <a:lnTo>
                    <a:pt x="75" y="85"/>
                  </a:lnTo>
                  <a:lnTo>
                    <a:pt x="75" y="83"/>
                  </a:lnTo>
                  <a:lnTo>
                    <a:pt x="77" y="83"/>
                  </a:lnTo>
                  <a:lnTo>
                    <a:pt x="77" y="81"/>
                  </a:lnTo>
                  <a:lnTo>
                    <a:pt x="77" y="79"/>
                  </a:lnTo>
                  <a:lnTo>
                    <a:pt x="77" y="77"/>
                  </a:lnTo>
                  <a:lnTo>
                    <a:pt x="71" y="83"/>
                  </a:lnTo>
                  <a:lnTo>
                    <a:pt x="73" y="83"/>
                  </a:lnTo>
                  <a:lnTo>
                    <a:pt x="75" y="83"/>
                  </a:lnTo>
                  <a:lnTo>
                    <a:pt x="77" y="83"/>
                  </a:lnTo>
                  <a:lnTo>
                    <a:pt x="77" y="81"/>
                  </a:lnTo>
                  <a:lnTo>
                    <a:pt x="79" y="81"/>
                  </a:lnTo>
                  <a:lnTo>
                    <a:pt x="79" y="79"/>
                  </a:lnTo>
                  <a:lnTo>
                    <a:pt x="79" y="77"/>
                  </a:lnTo>
                  <a:lnTo>
                    <a:pt x="79" y="75"/>
                  </a:lnTo>
                  <a:lnTo>
                    <a:pt x="77" y="79"/>
                  </a:lnTo>
                  <a:lnTo>
                    <a:pt x="79" y="77"/>
                  </a:lnTo>
                  <a:lnTo>
                    <a:pt x="81" y="77"/>
                  </a:lnTo>
                  <a:lnTo>
                    <a:pt x="81" y="75"/>
                  </a:lnTo>
                  <a:lnTo>
                    <a:pt x="81" y="73"/>
                  </a:lnTo>
                  <a:lnTo>
                    <a:pt x="81" y="71"/>
                  </a:lnTo>
                  <a:lnTo>
                    <a:pt x="75" y="77"/>
                  </a:lnTo>
                  <a:lnTo>
                    <a:pt x="77" y="77"/>
                  </a:lnTo>
                  <a:lnTo>
                    <a:pt x="79" y="77"/>
                  </a:lnTo>
                  <a:lnTo>
                    <a:pt x="81" y="77"/>
                  </a:lnTo>
                  <a:lnTo>
                    <a:pt x="81" y="75"/>
                  </a:lnTo>
                  <a:lnTo>
                    <a:pt x="83" y="75"/>
                  </a:lnTo>
                  <a:lnTo>
                    <a:pt x="83" y="73"/>
                  </a:lnTo>
                  <a:lnTo>
                    <a:pt x="83" y="71"/>
                  </a:lnTo>
                  <a:lnTo>
                    <a:pt x="83" y="70"/>
                  </a:lnTo>
                  <a:lnTo>
                    <a:pt x="81" y="73"/>
                  </a:lnTo>
                  <a:lnTo>
                    <a:pt x="83" y="71"/>
                  </a:lnTo>
                  <a:lnTo>
                    <a:pt x="85" y="71"/>
                  </a:lnTo>
                  <a:lnTo>
                    <a:pt x="85" y="70"/>
                  </a:lnTo>
                  <a:lnTo>
                    <a:pt x="85" y="68"/>
                  </a:lnTo>
                  <a:lnTo>
                    <a:pt x="85" y="66"/>
                  </a:lnTo>
                  <a:lnTo>
                    <a:pt x="83" y="70"/>
                  </a:lnTo>
                  <a:lnTo>
                    <a:pt x="87" y="66"/>
                  </a:lnTo>
                  <a:lnTo>
                    <a:pt x="89" y="66"/>
                  </a:lnTo>
                  <a:lnTo>
                    <a:pt x="89" y="64"/>
                  </a:lnTo>
                  <a:lnTo>
                    <a:pt x="89" y="62"/>
                  </a:lnTo>
                  <a:lnTo>
                    <a:pt x="89" y="60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7" y="66"/>
                  </a:lnTo>
                  <a:lnTo>
                    <a:pt x="89" y="66"/>
                  </a:lnTo>
                  <a:lnTo>
                    <a:pt x="89" y="64"/>
                  </a:lnTo>
                  <a:lnTo>
                    <a:pt x="91" y="64"/>
                  </a:lnTo>
                  <a:lnTo>
                    <a:pt x="91" y="62"/>
                  </a:lnTo>
                  <a:lnTo>
                    <a:pt x="91" y="60"/>
                  </a:lnTo>
                  <a:lnTo>
                    <a:pt x="91" y="58"/>
                  </a:lnTo>
                  <a:lnTo>
                    <a:pt x="89" y="62"/>
                  </a:lnTo>
                  <a:lnTo>
                    <a:pt x="91" y="60"/>
                  </a:lnTo>
                  <a:lnTo>
                    <a:pt x="93" y="60"/>
                  </a:lnTo>
                  <a:lnTo>
                    <a:pt x="93" y="58"/>
                  </a:lnTo>
                  <a:lnTo>
                    <a:pt x="93" y="56"/>
                  </a:lnTo>
                  <a:lnTo>
                    <a:pt x="93" y="54"/>
                  </a:lnTo>
                  <a:lnTo>
                    <a:pt x="87" y="60"/>
                  </a:lnTo>
                  <a:lnTo>
                    <a:pt x="89" y="60"/>
                  </a:lnTo>
                  <a:lnTo>
                    <a:pt x="91" y="60"/>
                  </a:lnTo>
                  <a:lnTo>
                    <a:pt x="93" y="60"/>
                  </a:lnTo>
                  <a:lnTo>
                    <a:pt x="93" y="58"/>
                  </a:lnTo>
                  <a:lnTo>
                    <a:pt x="94" y="58"/>
                  </a:lnTo>
                  <a:lnTo>
                    <a:pt x="94" y="56"/>
                  </a:lnTo>
                  <a:lnTo>
                    <a:pt x="94" y="54"/>
                  </a:lnTo>
                  <a:lnTo>
                    <a:pt x="94" y="50"/>
                  </a:lnTo>
                  <a:lnTo>
                    <a:pt x="89" y="56"/>
                  </a:lnTo>
                  <a:lnTo>
                    <a:pt x="91" y="56"/>
                  </a:lnTo>
                  <a:lnTo>
                    <a:pt x="93" y="56"/>
                  </a:lnTo>
                  <a:lnTo>
                    <a:pt x="94" y="56"/>
                  </a:lnTo>
                  <a:lnTo>
                    <a:pt x="94" y="54"/>
                  </a:lnTo>
                  <a:lnTo>
                    <a:pt x="96" y="54"/>
                  </a:lnTo>
                  <a:lnTo>
                    <a:pt x="96" y="52"/>
                  </a:lnTo>
                  <a:lnTo>
                    <a:pt x="96" y="50"/>
                  </a:lnTo>
                  <a:lnTo>
                    <a:pt x="96" y="48"/>
                  </a:lnTo>
                  <a:lnTo>
                    <a:pt x="94" y="52"/>
                  </a:lnTo>
                  <a:lnTo>
                    <a:pt x="96" y="50"/>
                  </a:lnTo>
                  <a:lnTo>
                    <a:pt x="98" y="50"/>
                  </a:lnTo>
                  <a:lnTo>
                    <a:pt x="98" y="48"/>
                  </a:lnTo>
                  <a:lnTo>
                    <a:pt x="98" y="46"/>
                  </a:lnTo>
                  <a:lnTo>
                    <a:pt x="98" y="45"/>
                  </a:lnTo>
                  <a:lnTo>
                    <a:pt x="96" y="48"/>
                  </a:lnTo>
                  <a:lnTo>
                    <a:pt x="98" y="46"/>
                  </a:lnTo>
                  <a:lnTo>
                    <a:pt x="100" y="46"/>
                  </a:lnTo>
                  <a:lnTo>
                    <a:pt x="100" y="45"/>
                  </a:lnTo>
                  <a:lnTo>
                    <a:pt x="100" y="43"/>
                  </a:lnTo>
                  <a:lnTo>
                    <a:pt x="100" y="41"/>
                  </a:lnTo>
                  <a:lnTo>
                    <a:pt x="94" y="46"/>
                  </a:lnTo>
                  <a:lnTo>
                    <a:pt x="96" y="46"/>
                  </a:lnTo>
                  <a:lnTo>
                    <a:pt x="98" y="46"/>
                  </a:lnTo>
                  <a:lnTo>
                    <a:pt x="100" y="46"/>
                  </a:lnTo>
                  <a:lnTo>
                    <a:pt x="100" y="45"/>
                  </a:lnTo>
                  <a:lnTo>
                    <a:pt x="102" y="45"/>
                  </a:lnTo>
                  <a:lnTo>
                    <a:pt x="102" y="43"/>
                  </a:lnTo>
                  <a:lnTo>
                    <a:pt x="102" y="41"/>
                  </a:lnTo>
                  <a:lnTo>
                    <a:pt x="102" y="37"/>
                  </a:lnTo>
                  <a:lnTo>
                    <a:pt x="100" y="41"/>
                  </a:lnTo>
                  <a:lnTo>
                    <a:pt x="102" y="39"/>
                  </a:lnTo>
                  <a:lnTo>
                    <a:pt x="104" y="39"/>
                  </a:lnTo>
                  <a:lnTo>
                    <a:pt x="104" y="37"/>
                  </a:lnTo>
                  <a:lnTo>
                    <a:pt x="104" y="35"/>
                  </a:lnTo>
                  <a:lnTo>
                    <a:pt x="104" y="33"/>
                  </a:lnTo>
                  <a:lnTo>
                    <a:pt x="98" y="39"/>
                  </a:lnTo>
                  <a:lnTo>
                    <a:pt x="100" y="39"/>
                  </a:lnTo>
                  <a:lnTo>
                    <a:pt x="102" y="39"/>
                  </a:lnTo>
                  <a:lnTo>
                    <a:pt x="104" y="39"/>
                  </a:lnTo>
                  <a:lnTo>
                    <a:pt x="104" y="37"/>
                  </a:lnTo>
                  <a:lnTo>
                    <a:pt x="106" y="37"/>
                  </a:lnTo>
                  <a:lnTo>
                    <a:pt x="106" y="35"/>
                  </a:lnTo>
                  <a:lnTo>
                    <a:pt x="106" y="33"/>
                  </a:lnTo>
                  <a:lnTo>
                    <a:pt x="106" y="29"/>
                  </a:lnTo>
                  <a:lnTo>
                    <a:pt x="100" y="35"/>
                  </a:lnTo>
                  <a:lnTo>
                    <a:pt x="102" y="35"/>
                  </a:lnTo>
                  <a:lnTo>
                    <a:pt x="104" y="35"/>
                  </a:lnTo>
                  <a:lnTo>
                    <a:pt x="106" y="35"/>
                  </a:lnTo>
                  <a:lnTo>
                    <a:pt x="106" y="33"/>
                  </a:lnTo>
                  <a:lnTo>
                    <a:pt x="108" y="33"/>
                  </a:lnTo>
                  <a:lnTo>
                    <a:pt x="108" y="31"/>
                  </a:lnTo>
                  <a:lnTo>
                    <a:pt x="108" y="29"/>
                  </a:lnTo>
                  <a:lnTo>
                    <a:pt x="108" y="25"/>
                  </a:lnTo>
                  <a:lnTo>
                    <a:pt x="102" y="31"/>
                  </a:lnTo>
                  <a:lnTo>
                    <a:pt x="104" y="31"/>
                  </a:lnTo>
                  <a:lnTo>
                    <a:pt x="106" y="31"/>
                  </a:lnTo>
                  <a:lnTo>
                    <a:pt x="108" y="31"/>
                  </a:lnTo>
                  <a:lnTo>
                    <a:pt x="108" y="29"/>
                  </a:lnTo>
                  <a:lnTo>
                    <a:pt x="110" y="29"/>
                  </a:lnTo>
                  <a:lnTo>
                    <a:pt x="110" y="27"/>
                  </a:lnTo>
                  <a:lnTo>
                    <a:pt x="110" y="25"/>
                  </a:lnTo>
                  <a:lnTo>
                    <a:pt x="110" y="23"/>
                  </a:lnTo>
                  <a:lnTo>
                    <a:pt x="108" y="27"/>
                  </a:lnTo>
                  <a:lnTo>
                    <a:pt x="110" y="25"/>
                  </a:lnTo>
                  <a:lnTo>
                    <a:pt x="112" y="25"/>
                  </a:lnTo>
                  <a:lnTo>
                    <a:pt x="112" y="23"/>
                  </a:lnTo>
                  <a:lnTo>
                    <a:pt x="112" y="21"/>
                  </a:lnTo>
                  <a:lnTo>
                    <a:pt x="112" y="18"/>
                  </a:lnTo>
                  <a:lnTo>
                    <a:pt x="106" y="23"/>
                  </a:lnTo>
                  <a:lnTo>
                    <a:pt x="108" y="23"/>
                  </a:lnTo>
                  <a:lnTo>
                    <a:pt x="110" y="23"/>
                  </a:lnTo>
                  <a:lnTo>
                    <a:pt x="112" y="23"/>
                  </a:lnTo>
                  <a:lnTo>
                    <a:pt x="112" y="21"/>
                  </a:lnTo>
                  <a:lnTo>
                    <a:pt x="114" y="21"/>
                  </a:lnTo>
                  <a:lnTo>
                    <a:pt x="114" y="20"/>
                  </a:lnTo>
                  <a:lnTo>
                    <a:pt x="114" y="18"/>
                  </a:lnTo>
                  <a:lnTo>
                    <a:pt x="114" y="14"/>
                  </a:lnTo>
                  <a:lnTo>
                    <a:pt x="108" y="20"/>
                  </a:lnTo>
                  <a:lnTo>
                    <a:pt x="110" y="20"/>
                  </a:lnTo>
                  <a:lnTo>
                    <a:pt x="112" y="20"/>
                  </a:lnTo>
                  <a:lnTo>
                    <a:pt x="114" y="20"/>
                  </a:lnTo>
                  <a:lnTo>
                    <a:pt x="114" y="18"/>
                  </a:lnTo>
                  <a:lnTo>
                    <a:pt x="116" y="18"/>
                  </a:lnTo>
                  <a:lnTo>
                    <a:pt x="116" y="16"/>
                  </a:lnTo>
                  <a:lnTo>
                    <a:pt x="116" y="14"/>
                  </a:lnTo>
                  <a:lnTo>
                    <a:pt x="116" y="10"/>
                  </a:lnTo>
                  <a:lnTo>
                    <a:pt x="114" y="14"/>
                  </a:lnTo>
                  <a:lnTo>
                    <a:pt x="116" y="12"/>
                  </a:lnTo>
                  <a:lnTo>
                    <a:pt x="118" y="12"/>
                  </a:lnTo>
                  <a:lnTo>
                    <a:pt x="118" y="10"/>
                  </a:lnTo>
                  <a:lnTo>
                    <a:pt x="118" y="8"/>
                  </a:lnTo>
                  <a:lnTo>
                    <a:pt x="118" y="6"/>
                  </a:lnTo>
                  <a:lnTo>
                    <a:pt x="112" y="12"/>
                  </a:lnTo>
                  <a:lnTo>
                    <a:pt x="114" y="12"/>
                  </a:lnTo>
                  <a:lnTo>
                    <a:pt x="116" y="12"/>
                  </a:lnTo>
                  <a:lnTo>
                    <a:pt x="118" y="12"/>
                  </a:lnTo>
                  <a:lnTo>
                    <a:pt x="118" y="10"/>
                  </a:lnTo>
                  <a:lnTo>
                    <a:pt x="119" y="10"/>
                  </a:lnTo>
                  <a:lnTo>
                    <a:pt x="119" y="8"/>
                  </a:lnTo>
                  <a:lnTo>
                    <a:pt x="119" y="6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699" name="Freeform 459"/>
            <p:cNvSpPr>
              <a:spLocks/>
            </p:cNvSpPr>
            <p:nvPr/>
          </p:nvSpPr>
          <p:spPr bwMode="auto">
            <a:xfrm>
              <a:off x="2117" y="3364"/>
              <a:ext cx="0" cy="78"/>
            </a:xfrm>
            <a:custGeom>
              <a:avLst/>
              <a:gdLst>
                <a:gd name="T0" fmla="*/ 77 w 94"/>
                <a:gd name="T1" fmla="*/ 0 h 29"/>
                <a:gd name="T2" fmla="*/ 77 w 94"/>
                <a:gd name="T3" fmla="*/ 2 h 29"/>
                <a:gd name="T4" fmla="*/ 69 w 94"/>
                <a:gd name="T5" fmla="*/ 6 h 29"/>
                <a:gd name="T6" fmla="*/ 74 w 94"/>
                <a:gd name="T7" fmla="*/ 4 h 29"/>
                <a:gd name="T8" fmla="*/ 65 w 94"/>
                <a:gd name="T9" fmla="*/ 8 h 29"/>
                <a:gd name="T10" fmla="*/ 61 w 94"/>
                <a:gd name="T11" fmla="*/ 6 h 29"/>
                <a:gd name="T12" fmla="*/ 57 w 94"/>
                <a:gd name="T13" fmla="*/ 13 h 29"/>
                <a:gd name="T14" fmla="*/ 54 w 94"/>
                <a:gd name="T15" fmla="*/ 8 h 29"/>
                <a:gd name="T16" fmla="*/ 54 w 94"/>
                <a:gd name="T17" fmla="*/ 10 h 29"/>
                <a:gd name="T18" fmla="*/ 5 w 94"/>
                <a:gd name="T19" fmla="*/ 17 h 29"/>
                <a:gd name="T20" fmla="*/ 0 w 94"/>
                <a:gd name="T21" fmla="*/ 21 h 29"/>
                <a:gd name="T22" fmla="*/ 3 w 94"/>
                <a:gd name="T23" fmla="*/ 29 h 29"/>
                <a:gd name="T24" fmla="*/ 51 w 94"/>
                <a:gd name="T25" fmla="*/ 21 h 29"/>
                <a:gd name="T26" fmla="*/ 56 w 94"/>
                <a:gd name="T27" fmla="*/ 21 h 29"/>
                <a:gd name="T28" fmla="*/ 57 w 94"/>
                <a:gd name="T29" fmla="*/ 19 h 29"/>
                <a:gd name="T30" fmla="*/ 56 w 94"/>
                <a:gd name="T31" fmla="*/ 19 h 29"/>
                <a:gd name="T32" fmla="*/ 65 w 94"/>
                <a:gd name="T33" fmla="*/ 19 h 29"/>
                <a:gd name="T34" fmla="*/ 67 w 94"/>
                <a:gd name="T35" fmla="*/ 17 h 29"/>
                <a:gd name="T36" fmla="*/ 69 w 94"/>
                <a:gd name="T37" fmla="*/ 15 h 29"/>
                <a:gd name="T38" fmla="*/ 69 w 94"/>
                <a:gd name="T39" fmla="*/ 12 h 29"/>
                <a:gd name="T40" fmla="*/ 69 w 94"/>
                <a:gd name="T41" fmla="*/ 17 h 29"/>
                <a:gd name="T42" fmla="*/ 72 w 94"/>
                <a:gd name="T43" fmla="*/ 17 h 29"/>
                <a:gd name="T44" fmla="*/ 74 w 94"/>
                <a:gd name="T45" fmla="*/ 13 h 29"/>
                <a:gd name="T46" fmla="*/ 74 w 94"/>
                <a:gd name="T47" fmla="*/ 15 h 29"/>
                <a:gd name="T48" fmla="*/ 77 w 94"/>
                <a:gd name="T49" fmla="*/ 15 h 29"/>
                <a:gd name="T50" fmla="*/ 79 w 94"/>
                <a:gd name="T51" fmla="*/ 13 h 29"/>
                <a:gd name="T52" fmla="*/ 79 w 94"/>
                <a:gd name="T53" fmla="*/ 10 h 29"/>
                <a:gd name="T54" fmla="*/ 74 w 94"/>
                <a:gd name="T55" fmla="*/ 13 h 29"/>
                <a:gd name="T56" fmla="*/ 79 w 94"/>
                <a:gd name="T57" fmla="*/ 13 h 29"/>
                <a:gd name="T58" fmla="*/ 80 w 94"/>
                <a:gd name="T59" fmla="*/ 12 h 29"/>
                <a:gd name="T60" fmla="*/ 79 w 94"/>
                <a:gd name="T61" fmla="*/ 12 h 29"/>
                <a:gd name="T62" fmla="*/ 84 w 94"/>
                <a:gd name="T63" fmla="*/ 12 h 29"/>
                <a:gd name="T64" fmla="*/ 82 w 94"/>
                <a:gd name="T65" fmla="*/ 0 h 2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94" h="29">
                  <a:moveTo>
                    <a:pt x="90" y="0"/>
                  </a:moveTo>
                  <a:lnTo>
                    <a:pt x="84" y="0"/>
                  </a:lnTo>
                  <a:lnTo>
                    <a:pt x="80" y="4"/>
                  </a:lnTo>
                  <a:lnTo>
                    <a:pt x="84" y="2"/>
                  </a:lnTo>
                  <a:lnTo>
                    <a:pt x="78" y="2"/>
                  </a:lnTo>
                  <a:lnTo>
                    <a:pt x="75" y="6"/>
                  </a:lnTo>
                  <a:lnTo>
                    <a:pt x="75" y="10"/>
                  </a:lnTo>
                  <a:lnTo>
                    <a:pt x="80" y="4"/>
                  </a:lnTo>
                  <a:lnTo>
                    <a:pt x="75" y="4"/>
                  </a:lnTo>
                  <a:lnTo>
                    <a:pt x="71" y="8"/>
                  </a:lnTo>
                  <a:lnTo>
                    <a:pt x="75" y="6"/>
                  </a:lnTo>
                  <a:lnTo>
                    <a:pt x="67" y="6"/>
                  </a:lnTo>
                  <a:lnTo>
                    <a:pt x="63" y="10"/>
                  </a:lnTo>
                  <a:lnTo>
                    <a:pt x="63" y="13"/>
                  </a:lnTo>
                  <a:lnTo>
                    <a:pt x="69" y="8"/>
                  </a:lnTo>
                  <a:lnTo>
                    <a:pt x="59" y="8"/>
                  </a:lnTo>
                  <a:lnTo>
                    <a:pt x="55" y="12"/>
                  </a:lnTo>
                  <a:lnTo>
                    <a:pt x="59" y="10"/>
                  </a:lnTo>
                  <a:lnTo>
                    <a:pt x="55" y="10"/>
                  </a:lnTo>
                  <a:lnTo>
                    <a:pt x="5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5"/>
                  </a:lnTo>
                  <a:lnTo>
                    <a:pt x="3" y="29"/>
                  </a:lnTo>
                  <a:lnTo>
                    <a:pt x="5" y="29"/>
                  </a:lnTo>
                  <a:lnTo>
                    <a:pt x="55" y="21"/>
                  </a:lnTo>
                  <a:lnTo>
                    <a:pt x="59" y="21"/>
                  </a:lnTo>
                  <a:lnTo>
                    <a:pt x="61" y="21"/>
                  </a:lnTo>
                  <a:lnTo>
                    <a:pt x="63" y="21"/>
                  </a:lnTo>
                  <a:lnTo>
                    <a:pt x="63" y="19"/>
                  </a:lnTo>
                  <a:lnTo>
                    <a:pt x="65" y="17"/>
                  </a:lnTo>
                  <a:lnTo>
                    <a:pt x="61" y="19"/>
                  </a:lnTo>
                  <a:lnTo>
                    <a:pt x="69" y="19"/>
                  </a:lnTo>
                  <a:lnTo>
                    <a:pt x="71" y="19"/>
                  </a:lnTo>
                  <a:lnTo>
                    <a:pt x="73" y="19"/>
                  </a:lnTo>
                  <a:lnTo>
                    <a:pt x="73" y="17"/>
                  </a:lnTo>
                  <a:lnTo>
                    <a:pt x="75" y="17"/>
                  </a:lnTo>
                  <a:lnTo>
                    <a:pt x="75" y="15"/>
                  </a:lnTo>
                  <a:lnTo>
                    <a:pt x="75" y="13"/>
                  </a:lnTo>
                  <a:lnTo>
                    <a:pt x="75" y="12"/>
                  </a:lnTo>
                  <a:lnTo>
                    <a:pt x="69" y="17"/>
                  </a:lnTo>
                  <a:lnTo>
                    <a:pt x="75" y="17"/>
                  </a:lnTo>
                  <a:lnTo>
                    <a:pt x="77" y="17"/>
                  </a:lnTo>
                  <a:lnTo>
                    <a:pt x="78" y="17"/>
                  </a:lnTo>
                  <a:lnTo>
                    <a:pt x="78" y="15"/>
                  </a:lnTo>
                  <a:lnTo>
                    <a:pt x="80" y="13"/>
                  </a:lnTo>
                  <a:lnTo>
                    <a:pt x="77" y="15"/>
                  </a:lnTo>
                  <a:lnTo>
                    <a:pt x="80" y="15"/>
                  </a:lnTo>
                  <a:lnTo>
                    <a:pt x="82" y="15"/>
                  </a:lnTo>
                  <a:lnTo>
                    <a:pt x="84" y="15"/>
                  </a:lnTo>
                  <a:lnTo>
                    <a:pt x="84" y="13"/>
                  </a:lnTo>
                  <a:lnTo>
                    <a:pt x="86" y="13"/>
                  </a:lnTo>
                  <a:lnTo>
                    <a:pt x="86" y="12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13"/>
                  </a:lnTo>
                  <a:lnTo>
                    <a:pt x="84" y="13"/>
                  </a:lnTo>
                  <a:lnTo>
                    <a:pt x="86" y="13"/>
                  </a:lnTo>
                  <a:lnTo>
                    <a:pt x="88" y="13"/>
                  </a:lnTo>
                  <a:lnTo>
                    <a:pt x="88" y="12"/>
                  </a:lnTo>
                  <a:lnTo>
                    <a:pt x="90" y="10"/>
                  </a:lnTo>
                  <a:lnTo>
                    <a:pt x="86" y="12"/>
                  </a:lnTo>
                  <a:lnTo>
                    <a:pt x="90" y="12"/>
                  </a:lnTo>
                  <a:lnTo>
                    <a:pt x="92" y="12"/>
                  </a:lnTo>
                  <a:lnTo>
                    <a:pt x="94" y="12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78284" name="Line 460"/>
            <p:cNvSpPr>
              <a:spLocks noChangeShapeType="1"/>
            </p:cNvSpPr>
            <p:nvPr/>
          </p:nvSpPr>
          <p:spPr bwMode="auto">
            <a:xfrm flipH="1">
              <a:off x="2330" y="856"/>
              <a:ext cx="945" cy="18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000000"/>
                </a:solidFill>
              </a:endParaRPr>
            </a:p>
          </p:txBody>
        </p:sp>
        <p:grpSp>
          <p:nvGrpSpPr>
            <p:cNvPr id="16701" name="Group 461"/>
            <p:cNvGrpSpPr>
              <a:grpSpLocks/>
            </p:cNvGrpSpPr>
            <p:nvPr/>
          </p:nvGrpSpPr>
          <p:grpSpPr bwMode="auto">
            <a:xfrm flipH="1">
              <a:off x="2684" y="1795"/>
              <a:ext cx="861" cy="1501"/>
              <a:chOff x="1866" y="1056"/>
              <a:chExt cx="858" cy="1284"/>
            </a:xfrm>
          </p:grpSpPr>
          <p:sp>
            <p:nvSpPr>
              <p:cNvPr id="78286" name="Line 462"/>
              <p:cNvSpPr>
                <a:spLocks noChangeShapeType="1"/>
              </p:cNvSpPr>
              <p:nvPr/>
            </p:nvSpPr>
            <p:spPr bwMode="auto">
              <a:xfrm>
                <a:off x="1866" y="1056"/>
                <a:ext cx="288" cy="111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287" name="Line 463"/>
              <p:cNvSpPr>
                <a:spLocks noChangeShapeType="1"/>
              </p:cNvSpPr>
              <p:nvPr/>
            </p:nvSpPr>
            <p:spPr bwMode="auto">
              <a:xfrm>
                <a:off x="2154" y="2160"/>
                <a:ext cx="228" cy="48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288" name="Line 464"/>
              <p:cNvSpPr>
                <a:spLocks noChangeShapeType="1"/>
              </p:cNvSpPr>
              <p:nvPr/>
            </p:nvSpPr>
            <p:spPr bwMode="auto">
              <a:xfrm>
                <a:off x="2382" y="2208"/>
                <a:ext cx="342" cy="132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6389" name="Group 499"/>
          <p:cNvGrpSpPr>
            <a:grpSpLocks/>
          </p:cNvGrpSpPr>
          <p:nvPr/>
        </p:nvGrpSpPr>
        <p:grpSpPr bwMode="auto">
          <a:xfrm>
            <a:off x="1906589" y="801689"/>
            <a:ext cx="7961313" cy="2552701"/>
            <a:chOff x="480" y="505"/>
            <a:chExt cx="5015" cy="1608"/>
          </a:xfrm>
        </p:grpSpPr>
        <p:grpSp>
          <p:nvGrpSpPr>
            <p:cNvPr id="16441" name="Group 173"/>
            <p:cNvGrpSpPr>
              <a:grpSpLocks/>
            </p:cNvGrpSpPr>
            <p:nvPr/>
          </p:nvGrpSpPr>
          <p:grpSpPr bwMode="auto">
            <a:xfrm>
              <a:off x="1243" y="511"/>
              <a:ext cx="719" cy="626"/>
              <a:chOff x="1045" y="2230"/>
              <a:chExt cx="747" cy="644"/>
            </a:xfrm>
          </p:grpSpPr>
          <p:sp>
            <p:nvSpPr>
              <p:cNvPr id="77998" name="Rectangle 174"/>
              <p:cNvSpPr>
                <a:spLocks noChangeArrowheads="1"/>
              </p:cNvSpPr>
              <p:nvPr/>
            </p:nvSpPr>
            <p:spPr bwMode="auto">
              <a:xfrm>
                <a:off x="1045" y="2230"/>
                <a:ext cx="112" cy="13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508" name="Group 175"/>
              <p:cNvGrpSpPr>
                <a:grpSpLocks/>
              </p:cNvGrpSpPr>
              <p:nvPr/>
            </p:nvGrpSpPr>
            <p:grpSpPr bwMode="auto">
              <a:xfrm>
                <a:off x="1200" y="2622"/>
                <a:ext cx="120" cy="252"/>
                <a:chOff x="1356" y="2580"/>
                <a:chExt cx="120" cy="252"/>
              </a:xfrm>
            </p:grpSpPr>
            <p:sp>
              <p:nvSpPr>
                <p:cNvPr id="78000" name="Freeform 176"/>
                <p:cNvSpPr>
                  <a:spLocks/>
                </p:cNvSpPr>
                <p:nvPr/>
              </p:nvSpPr>
              <p:spPr bwMode="auto">
                <a:xfrm>
                  <a:off x="1364" y="2580"/>
                  <a:ext cx="112" cy="135"/>
                </a:xfrm>
                <a:custGeom>
                  <a:avLst/>
                  <a:gdLst>
                    <a:gd name="T0" fmla="*/ 0 w 180"/>
                    <a:gd name="T1" fmla="*/ 44 h 166"/>
                    <a:gd name="T2" fmla="*/ 26 w 180"/>
                    <a:gd name="T3" fmla="*/ 10 h 166"/>
                    <a:gd name="T4" fmla="*/ 97 w 180"/>
                    <a:gd name="T5" fmla="*/ 105 h 166"/>
                    <a:gd name="T6" fmla="*/ 128 w 180"/>
                    <a:gd name="T7" fmla="*/ 71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80" h="166">
                      <a:moveTo>
                        <a:pt x="0" y="63"/>
                      </a:moveTo>
                      <a:cubicBezTo>
                        <a:pt x="6" y="31"/>
                        <a:pt x="13" y="0"/>
                        <a:pt x="36" y="15"/>
                      </a:cubicBezTo>
                      <a:cubicBezTo>
                        <a:pt x="59" y="30"/>
                        <a:pt x="112" y="136"/>
                        <a:pt x="136" y="151"/>
                      </a:cubicBezTo>
                      <a:cubicBezTo>
                        <a:pt x="160" y="166"/>
                        <a:pt x="173" y="110"/>
                        <a:pt x="180" y="103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84399" tIns="42200" rIns="84399" bIns="42200">
                  <a:spAutoFit/>
                </a:bodyPr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GB" sz="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001" name="Line 177"/>
                <p:cNvSpPr>
                  <a:spLocks noChangeShapeType="1"/>
                </p:cNvSpPr>
                <p:nvPr/>
              </p:nvSpPr>
              <p:spPr bwMode="auto">
                <a:xfrm flipV="1">
                  <a:off x="1408" y="2622"/>
                  <a:ext cx="42" cy="3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84399" tIns="42200" rIns="84399" bIns="42200">
                  <a:spAutoFit/>
                </a:bodyPr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002" name="Freeform 178"/>
                <p:cNvSpPr>
                  <a:spLocks/>
                </p:cNvSpPr>
                <p:nvPr/>
              </p:nvSpPr>
              <p:spPr bwMode="auto">
                <a:xfrm>
                  <a:off x="1356" y="2697"/>
                  <a:ext cx="112" cy="135"/>
                </a:xfrm>
                <a:custGeom>
                  <a:avLst/>
                  <a:gdLst>
                    <a:gd name="T0" fmla="*/ 0 w 180"/>
                    <a:gd name="T1" fmla="*/ 44 h 166"/>
                    <a:gd name="T2" fmla="*/ 26 w 180"/>
                    <a:gd name="T3" fmla="*/ 10 h 166"/>
                    <a:gd name="T4" fmla="*/ 97 w 180"/>
                    <a:gd name="T5" fmla="*/ 105 h 166"/>
                    <a:gd name="T6" fmla="*/ 128 w 180"/>
                    <a:gd name="T7" fmla="*/ 71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80" h="166">
                      <a:moveTo>
                        <a:pt x="0" y="63"/>
                      </a:moveTo>
                      <a:cubicBezTo>
                        <a:pt x="6" y="31"/>
                        <a:pt x="13" y="0"/>
                        <a:pt x="36" y="15"/>
                      </a:cubicBezTo>
                      <a:cubicBezTo>
                        <a:pt x="59" y="30"/>
                        <a:pt x="112" y="136"/>
                        <a:pt x="136" y="151"/>
                      </a:cubicBezTo>
                      <a:cubicBezTo>
                        <a:pt x="160" y="166"/>
                        <a:pt x="173" y="110"/>
                        <a:pt x="180" y="103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84399" tIns="42200" rIns="84399" bIns="42200">
                  <a:spAutoFit/>
                </a:bodyPr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GB" sz="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003" name="Freeform 179"/>
                <p:cNvSpPr>
                  <a:spLocks/>
                </p:cNvSpPr>
                <p:nvPr/>
              </p:nvSpPr>
              <p:spPr bwMode="auto">
                <a:xfrm>
                  <a:off x="1364" y="2642"/>
                  <a:ext cx="112" cy="135"/>
                </a:xfrm>
                <a:custGeom>
                  <a:avLst/>
                  <a:gdLst>
                    <a:gd name="T0" fmla="*/ 0 w 180"/>
                    <a:gd name="T1" fmla="*/ 44 h 166"/>
                    <a:gd name="T2" fmla="*/ 26 w 180"/>
                    <a:gd name="T3" fmla="*/ 10 h 166"/>
                    <a:gd name="T4" fmla="*/ 97 w 180"/>
                    <a:gd name="T5" fmla="*/ 105 h 166"/>
                    <a:gd name="T6" fmla="*/ 128 w 180"/>
                    <a:gd name="T7" fmla="*/ 71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80" h="166">
                      <a:moveTo>
                        <a:pt x="0" y="63"/>
                      </a:moveTo>
                      <a:cubicBezTo>
                        <a:pt x="6" y="31"/>
                        <a:pt x="13" y="0"/>
                        <a:pt x="36" y="15"/>
                      </a:cubicBezTo>
                      <a:cubicBezTo>
                        <a:pt x="59" y="30"/>
                        <a:pt x="112" y="136"/>
                        <a:pt x="136" y="151"/>
                      </a:cubicBezTo>
                      <a:cubicBezTo>
                        <a:pt x="160" y="166"/>
                        <a:pt x="173" y="110"/>
                        <a:pt x="180" y="103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84399" tIns="42200" rIns="84399" bIns="42200">
                  <a:spAutoFit/>
                </a:bodyPr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GB" sz="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78004" name="Text Box 180"/>
              <p:cNvSpPr txBox="1">
                <a:spLocks noChangeArrowheads="1"/>
              </p:cNvSpPr>
              <p:nvPr/>
            </p:nvSpPr>
            <p:spPr bwMode="auto">
              <a:xfrm>
                <a:off x="1069" y="2244"/>
                <a:ext cx="401" cy="3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 i="1">
                    <a:solidFill>
                      <a:srgbClr val="000000"/>
                    </a:solidFill>
                    <a:latin typeface="Comic Sans MS" charset="0"/>
                  </a:rPr>
                  <a:t>LP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 i="1">
                    <a:solidFill>
                      <a:srgbClr val="000000"/>
                    </a:solidFill>
                    <a:latin typeface="Comic Sans MS" charset="0"/>
                  </a:rPr>
                  <a:t>Filter</a:t>
                </a:r>
                <a:endParaRPr lang="en-US" sz="1700" i="1">
                  <a:solidFill>
                    <a:srgbClr val="000000"/>
                  </a:solidFill>
                  <a:latin typeface="Comic Sans MS" charset="0"/>
                </a:endParaRPr>
              </a:p>
            </p:txBody>
          </p:sp>
          <p:sp>
            <p:nvSpPr>
              <p:cNvPr id="78005" name="Line 181"/>
              <p:cNvSpPr>
                <a:spLocks noChangeShapeType="1"/>
              </p:cNvSpPr>
              <p:nvPr/>
            </p:nvSpPr>
            <p:spPr bwMode="auto">
              <a:xfrm>
                <a:off x="1495" y="2569"/>
                <a:ext cx="29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6442" name="Group 182"/>
            <p:cNvGrpSpPr>
              <a:grpSpLocks/>
            </p:cNvGrpSpPr>
            <p:nvPr/>
          </p:nvGrpSpPr>
          <p:grpSpPr bwMode="auto">
            <a:xfrm>
              <a:off x="480" y="835"/>
              <a:ext cx="759" cy="976"/>
              <a:chOff x="254" y="2562"/>
              <a:chExt cx="788" cy="1004"/>
            </a:xfrm>
          </p:grpSpPr>
          <p:sp>
            <p:nvSpPr>
              <p:cNvPr id="78007" name="Oval 183"/>
              <p:cNvSpPr>
                <a:spLocks noChangeArrowheads="1"/>
              </p:cNvSpPr>
              <p:nvPr/>
            </p:nvSpPr>
            <p:spPr bwMode="auto">
              <a:xfrm>
                <a:off x="254" y="2834"/>
                <a:ext cx="145" cy="184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08" name="AutoShape 184"/>
              <p:cNvSpPr>
                <a:spLocks noChangeArrowheads="1"/>
              </p:cNvSpPr>
              <p:nvPr/>
            </p:nvSpPr>
            <p:spPr bwMode="auto">
              <a:xfrm>
                <a:off x="476" y="2882"/>
                <a:ext cx="103" cy="366"/>
              </a:xfrm>
              <a:custGeom>
                <a:avLst/>
                <a:gdLst>
                  <a:gd name="T0" fmla="*/ 137 w 21600"/>
                  <a:gd name="T1" fmla="*/ 0 h 21600"/>
                  <a:gd name="T2" fmla="*/ 34 w 21600"/>
                  <a:gd name="T3" fmla="*/ 47 h 21600"/>
                  <a:gd name="T4" fmla="*/ 137 w 21600"/>
                  <a:gd name="T5" fmla="*/ 23 h 21600"/>
                  <a:gd name="T6" fmla="*/ 239 w 21600"/>
                  <a:gd name="T7" fmla="*/ 47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66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400"/>
                      <a:pt x="16199" y="7817"/>
                      <a:pt x="16199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09" name="AutoShape 185"/>
              <p:cNvSpPr>
                <a:spLocks noChangeArrowheads="1"/>
              </p:cNvSpPr>
              <p:nvPr/>
            </p:nvSpPr>
            <p:spPr bwMode="auto">
              <a:xfrm flipV="1">
                <a:off x="486" y="3135"/>
                <a:ext cx="103" cy="362"/>
              </a:xfrm>
              <a:custGeom>
                <a:avLst/>
                <a:gdLst>
                  <a:gd name="T0" fmla="*/ 137 w 21600"/>
                  <a:gd name="T1" fmla="*/ 0 h 21600"/>
                  <a:gd name="T2" fmla="*/ 34 w 21600"/>
                  <a:gd name="T3" fmla="*/ 46 h 21600"/>
                  <a:gd name="T4" fmla="*/ 137 w 21600"/>
                  <a:gd name="T5" fmla="*/ 23 h 21600"/>
                  <a:gd name="T6" fmla="*/ 239 w 21600"/>
                  <a:gd name="T7" fmla="*/ 46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600"/>
                  <a:gd name="T13" fmla="*/ 0 h 21600"/>
                  <a:gd name="T14" fmla="*/ 21600 w 21600"/>
                  <a:gd name="T15" fmla="*/ 7748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5400" y="10800"/>
                    </a:moveTo>
                    <a:cubicBezTo>
                      <a:pt x="5400" y="7817"/>
                      <a:pt x="7817" y="5400"/>
                      <a:pt x="10800" y="5400"/>
                    </a:cubicBezTo>
                    <a:cubicBezTo>
                      <a:pt x="13782" y="5400"/>
                      <a:pt x="16199" y="7817"/>
                      <a:pt x="16199" y="10799"/>
                    </a:cubicBezTo>
                    <a:lnTo>
                      <a:pt x="21600" y="10800"/>
                    </a:lnTo>
                    <a:cubicBezTo>
                      <a:pt x="21600" y="4835"/>
                      <a:pt x="16764" y="0"/>
                      <a:pt x="10800" y="0"/>
                    </a:cubicBezTo>
                    <a:cubicBezTo>
                      <a:pt x="4835" y="0"/>
                      <a:pt x="0" y="4835"/>
                      <a:pt x="0" y="10800"/>
                    </a:cubicBezTo>
                    <a:lnTo>
                      <a:pt x="5400" y="1080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10" name="Line 186"/>
              <p:cNvSpPr>
                <a:spLocks noChangeShapeType="1"/>
              </p:cNvSpPr>
              <p:nvPr/>
            </p:nvSpPr>
            <p:spPr bwMode="auto">
              <a:xfrm flipV="1">
                <a:off x="618" y="2562"/>
                <a:ext cx="1" cy="33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11" name="Line 187"/>
              <p:cNvSpPr>
                <a:spLocks noChangeShapeType="1"/>
              </p:cNvSpPr>
              <p:nvPr/>
            </p:nvSpPr>
            <p:spPr bwMode="auto">
              <a:xfrm flipH="1">
                <a:off x="615" y="3220"/>
                <a:ext cx="2" cy="34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12" name="Text Box 188"/>
              <p:cNvSpPr txBox="1">
                <a:spLocks noChangeArrowheads="1"/>
              </p:cNvSpPr>
              <p:nvPr/>
            </p:nvSpPr>
            <p:spPr bwMode="auto">
              <a:xfrm>
                <a:off x="400" y="2609"/>
                <a:ext cx="181" cy="1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 b="1" i="1">
                    <a:solidFill>
                      <a:srgbClr val="000000"/>
                    </a:solidFill>
                    <a:latin typeface="Comic Sans MS" charset="0"/>
                  </a:rPr>
                  <a:t>A</a:t>
                </a:r>
                <a:endParaRPr lang="en-US" sz="1700" b="1" i="1">
                  <a:solidFill>
                    <a:srgbClr val="000000"/>
                  </a:solidFill>
                  <a:latin typeface="Comic Sans MS" charset="0"/>
                </a:endParaRPr>
              </a:p>
            </p:txBody>
          </p:sp>
          <p:sp>
            <p:nvSpPr>
              <p:cNvPr id="78013" name="Text Box 189"/>
              <p:cNvSpPr txBox="1">
                <a:spLocks noChangeArrowheads="1"/>
              </p:cNvSpPr>
              <p:nvPr/>
            </p:nvSpPr>
            <p:spPr bwMode="auto">
              <a:xfrm>
                <a:off x="393" y="3332"/>
                <a:ext cx="172" cy="18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 b="1" i="1">
                    <a:solidFill>
                      <a:srgbClr val="000000"/>
                    </a:solidFill>
                    <a:latin typeface="Comic Sans MS" charset="0"/>
                  </a:rPr>
                  <a:t>B</a:t>
                </a:r>
                <a:endParaRPr lang="en-US" sz="1700" b="1" i="1">
                  <a:solidFill>
                    <a:srgbClr val="000000"/>
                  </a:solidFill>
                  <a:latin typeface="Comic Sans MS" charset="0"/>
                </a:endParaRPr>
              </a:p>
            </p:txBody>
          </p:sp>
          <p:sp>
            <p:nvSpPr>
              <p:cNvPr id="78014" name="Line 190"/>
              <p:cNvSpPr>
                <a:spLocks noChangeShapeType="1"/>
              </p:cNvSpPr>
              <p:nvPr/>
            </p:nvSpPr>
            <p:spPr bwMode="auto">
              <a:xfrm>
                <a:off x="616" y="3565"/>
                <a:ext cx="423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15" name="Line 191"/>
              <p:cNvSpPr>
                <a:spLocks noChangeShapeType="1"/>
              </p:cNvSpPr>
              <p:nvPr/>
            </p:nvSpPr>
            <p:spPr bwMode="auto">
              <a:xfrm flipH="1">
                <a:off x="619" y="2563"/>
                <a:ext cx="423" cy="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6443" name="Group 192"/>
            <p:cNvGrpSpPr>
              <a:grpSpLocks/>
            </p:cNvGrpSpPr>
            <p:nvPr/>
          </p:nvGrpSpPr>
          <p:grpSpPr bwMode="auto">
            <a:xfrm>
              <a:off x="2683" y="1737"/>
              <a:ext cx="1060" cy="149"/>
              <a:chOff x="2542" y="3489"/>
              <a:chExt cx="1101" cy="154"/>
            </a:xfrm>
          </p:grpSpPr>
          <p:sp>
            <p:nvSpPr>
              <p:cNvPr id="16493" name="Freeform 193"/>
              <p:cNvSpPr>
                <a:spLocks/>
              </p:cNvSpPr>
              <p:nvPr/>
            </p:nvSpPr>
            <p:spPr bwMode="auto">
              <a:xfrm>
                <a:off x="2852" y="3491"/>
                <a:ext cx="76" cy="150"/>
              </a:xfrm>
              <a:custGeom>
                <a:avLst/>
                <a:gdLst>
                  <a:gd name="T0" fmla="*/ 0 w 76"/>
                  <a:gd name="T1" fmla="*/ 75 h 150"/>
                  <a:gd name="T2" fmla="*/ 3 w 76"/>
                  <a:gd name="T3" fmla="*/ 104 h 150"/>
                  <a:gd name="T4" fmla="*/ 11 w 76"/>
                  <a:gd name="T5" fmla="*/ 128 h 150"/>
                  <a:gd name="T6" fmla="*/ 18 w 76"/>
                  <a:gd name="T7" fmla="*/ 137 h 150"/>
                  <a:gd name="T8" fmla="*/ 24 w 76"/>
                  <a:gd name="T9" fmla="*/ 144 h 150"/>
                  <a:gd name="T10" fmla="*/ 31 w 76"/>
                  <a:gd name="T11" fmla="*/ 149 h 150"/>
                  <a:gd name="T12" fmla="*/ 39 w 76"/>
                  <a:gd name="T13" fmla="*/ 150 h 150"/>
                  <a:gd name="T14" fmla="*/ 47 w 76"/>
                  <a:gd name="T15" fmla="*/ 149 h 150"/>
                  <a:gd name="T16" fmla="*/ 53 w 76"/>
                  <a:gd name="T17" fmla="*/ 144 h 150"/>
                  <a:gd name="T18" fmla="*/ 60 w 76"/>
                  <a:gd name="T19" fmla="*/ 137 h 150"/>
                  <a:gd name="T20" fmla="*/ 64 w 76"/>
                  <a:gd name="T21" fmla="*/ 128 h 150"/>
                  <a:gd name="T22" fmla="*/ 72 w 76"/>
                  <a:gd name="T23" fmla="*/ 104 h 150"/>
                  <a:gd name="T24" fmla="*/ 76 w 76"/>
                  <a:gd name="T25" fmla="*/ 75 h 150"/>
                  <a:gd name="T26" fmla="*/ 72 w 76"/>
                  <a:gd name="T27" fmla="*/ 46 h 150"/>
                  <a:gd name="T28" fmla="*/ 64 w 76"/>
                  <a:gd name="T29" fmla="*/ 22 h 150"/>
                  <a:gd name="T30" fmla="*/ 60 w 76"/>
                  <a:gd name="T31" fmla="*/ 12 h 150"/>
                  <a:gd name="T32" fmla="*/ 53 w 76"/>
                  <a:gd name="T33" fmla="*/ 6 h 150"/>
                  <a:gd name="T34" fmla="*/ 47 w 76"/>
                  <a:gd name="T35" fmla="*/ 1 h 150"/>
                  <a:gd name="T36" fmla="*/ 39 w 76"/>
                  <a:gd name="T37" fmla="*/ 0 h 150"/>
                  <a:gd name="T38" fmla="*/ 31 w 76"/>
                  <a:gd name="T39" fmla="*/ 1 h 150"/>
                  <a:gd name="T40" fmla="*/ 24 w 76"/>
                  <a:gd name="T41" fmla="*/ 6 h 150"/>
                  <a:gd name="T42" fmla="*/ 18 w 76"/>
                  <a:gd name="T43" fmla="*/ 12 h 150"/>
                  <a:gd name="T44" fmla="*/ 11 w 76"/>
                  <a:gd name="T45" fmla="*/ 22 h 150"/>
                  <a:gd name="T46" fmla="*/ 3 w 76"/>
                  <a:gd name="T47" fmla="*/ 46 h 150"/>
                  <a:gd name="T48" fmla="*/ 0 w 76"/>
                  <a:gd name="T49" fmla="*/ 75 h 15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76" h="150">
                    <a:moveTo>
                      <a:pt x="0" y="75"/>
                    </a:moveTo>
                    <a:lnTo>
                      <a:pt x="3" y="104"/>
                    </a:lnTo>
                    <a:lnTo>
                      <a:pt x="11" y="128"/>
                    </a:lnTo>
                    <a:lnTo>
                      <a:pt x="18" y="137"/>
                    </a:lnTo>
                    <a:lnTo>
                      <a:pt x="24" y="144"/>
                    </a:lnTo>
                    <a:lnTo>
                      <a:pt x="31" y="149"/>
                    </a:lnTo>
                    <a:lnTo>
                      <a:pt x="39" y="150"/>
                    </a:lnTo>
                    <a:lnTo>
                      <a:pt x="47" y="149"/>
                    </a:lnTo>
                    <a:lnTo>
                      <a:pt x="53" y="144"/>
                    </a:lnTo>
                    <a:lnTo>
                      <a:pt x="60" y="137"/>
                    </a:lnTo>
                    <a:lnTo>
                      <a:pt x="64" y="128"/>
                    </a:lnTo>
                    <a:lnTo>
                      <a:pt x="72" y="104"/>
                    </a:lnTo>
                    <a:lnTo>
                      <a:pt x="76" y="75"/>
                    </a:lnTo>
                    <a:lnTo>
                      <a:pt x="72" y="46"/>
                    </a:lnTo>
                    <a:lnTo>
                      <a:pt x="64" y="22"/>
                    </a:lnTo>
                    <a:lnTo>
                      <a:pt x="60" y="12"/>
                    </a:lnTo>
                    <a:lnTo>
                      <a:pt x="53" y="6"/>
                    </a:lnTo>
                    <a:lnTo>
                      <a:pt x="47" y="1"/>
                    </a:lnTo>
                    <a:lnTo>
                      <a:pt x="39" y="0"/>
                    </a:lnTo>
                    <a:lnTo>
                      <a:pt x="31" y="1"/>
                    </a:lnTo>
                    <a:lnTo>
                      <a:pt x="24" y="6"/>
                    </a:lnTo>
                    <a:lnTo>
                      <a:pt x="18" y="12"/>
                    </a:lnTo>
                    <a:lnTo>
                      <a:pt x="11" y="22"/>
                    </a:lnTo>
                    <a:lnTo>
                      <a:pt x="3" y="46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A1A1A1"/>
              </a:solidFill>
              <a:ln w="1270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6494" name="Freeform 194"/>
              <p:cNvSpPr>
                <a:spLocks/>
              </p:cNvSpPr>
              <p:nvPr/>
            </p:nvSpPr>
            <p:spPr bwMode="auto">
              <a:xfrm>
                <a:off x="2891" y="3491"/>
                <a:ext cx="487" cy="150"/>
              </a:xfrm>
              <a:custGeom>
                <a:avLst/>
                <a:gdLst>
                  <a:gd name="T0" fmla="*/ 448 w 487"/>
                  <a:gd name="T1" fmla="*/ 150 h 150"/>
                  <a:gd name="T2" fmla="*/ 0 w 487"/>
                  <a:gd name="T3" fmla="*/ 150 h 150"/>
                  <a:gd name="T4" fmla="*/ 8 w 487"/>
                  <a:gd name="T5" fmla="*/ 149 h 150"/>
                  <a:gd name="T6" fmla="*/ 14 w 487"/>
                  <a:gd name="T7" fmla="*/ 144 h 150"/>
                  <a:gd name="T8" fmla="*/ 21 w 487"/>
                  <a:gd name="T9" fmla="*/ 137 h 150"/>
                  <a:gd name="T10" fmla="*/ 25 w 487"/>
                  <a:gd name="T11" fmla="*/ 128 h 150"/>
                  <a:gd name="T12" fmla="*/ 33 w 487"/>
                  <a:gd name="T13" fmla="*/ 104 h 150"/>
                  <a:gd name="T14" fmla="*/ 37 w 487"/>
                  <a:gd name="T15" fmla="*/ 75 h 150"/>
                  <a:gd name="T16" fmla="*/ 33 w 487"/>
                  <a:gd name="T17" fmla="*/ 46 h 150"/>
                  <a:gd name="T18" fmla="*/ 25 w 487"/>
                  <a:gd name="T19" fmla="*/ 22 h 150"/>
                  <a:gd name="T20" fmla="*/ 21 w 487"/>
                  <a:gd name="T21" fmla="*/ 12 h 150"/>
                  <a:gd name="T22" fmla="*/ 14 w 487"/>
                  <a:gd name="T23" fmla="*/ 6 h 150"/>
                  <a:gd name="T24" fmla="*/ 8 w 487"/>
                  <a:gd name="T25" fmla="*/ 1 h 150"/>
                  <a:gd name="T26" fmla="*/ 0 w 487"/>
                  <a:gd name="T27" fmla="*/ 0 h 150"/>
                  <a:gd name="T28" fmla="*/ 448 w 487"/>
                  <a:gd name="T29" fmla="*/ 0 h 150"/>
                  <a:gd name="T30" fmla="*/ 456 w 487"/>
                  <a:gd name="T31" fmla="*/ 1 h 150"/>
                  <a:gd name="T32" fmla="*/ 463 w 487"/>
                  <a:gd name="T33" fmla="*/ 6 h 150"/>
                  <a:gd name="T34" fmla="*/ 469 w 487"/>
                  <a:gd name="T35" fmla="*/ 12 h 150"/>
                  <a:gd name="T36" fmla="*/ 476 w 487"/>
                  <a:gd name="T37" fmla="*/ 22 h 150"/>
                  <a:gd name="T38" fmla="*/ 484 w 487"/>
                  <a:gd name="T39" fmla="*/ 46 h 150"/>
                  <a:gd name="T40" fmla="*/ 487 w 487"/>
                  <a:gd name="T41" fmla="*/ 75 h 150"/>
                  <a:gd name="T42" fmla="*/ 484 w 487"/>
                  <a:gd name="T43" fmla="*/ 104 h 150"/>
                  <a:gd name="T44" fmla="*/ 476 w 487"/>
                  <a:gd name="T45" fmla="*/ 128 h 150"/>
                  <a:gd name="T46" fmla="*/ 469 w 487"/>
                  <a:gd name="T47" fmla="*/ 137 h 150"/>
                  <a:gd name="T48" fmla="*/ 463 w 487"/>
                  <a:gd name="T49" fmla="*/ 144 h 150"/>
                  <a:gd name="T50" fmla="*/ 456 w 487"/>
                  <a:gd name="T51" fmla="*/ 149 h 150"/>
                  <a:gd name="T52" fmla="*/ 448 w 487"/>
                  <a:gd name="T53" fmla="*/ 150 h 15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487" h="150">
                    <a:moveTo>
                      <a:pt x="448" y="150"/>
                    </a:moveTo>
                    <a:lnTo>
                      <a:pt x="0" y="150"/>
                    </a:lnTo>
                    <a:lnTo>
                      <a:pt x="8" y="149"/>
                    </a:lnTo>
                    <a:lnTo>
                      <a:pt x="14" y="144"/>
                    </a:lnTo>
                    <a:lnTo>
                      <a:pt x="21" y="137"/>
                    </a:lnTo>
                    <a:lnTo>
                      <a:pt x="25" y="128"/>
                    </a:lnTo>
                    <a:lnTo>
                      <a:pt x="33" y="104"/>
                    </a:lnTo>
                    <a:lnTo>
                      <a:pt x="37" y="75"/>
                    </a:lnTo>
                    <a:lnTo>
                      <a:pt x="33" y="46"/>
                    </a:lnTo>
                    <a:lnTo>
                      <a:pt x="25" y="22"/>
                    </a:lnTo>
                    <a:lnTo>
                      <a:pt x="21" y="12"/>
                    </a:lnTo>
                    <a:lnTo>
                      <a:pt x="14" y="6"/>
                    </a:lnTo>
                    <a:lnTo>
                      <a:pt x="8" y="1"/>
                    </a:lnTo>
                    <a:lnTo>
                      <a:pt x="0" y="0"/>
                    </a:lnTo>
                    <a:lnTo>
                      <a:pt x="448" y="0"/>
                    </a:lnTo>
                    <a:lnTo>
                      <a:pt x="456" y="1"/>
                    </a:lnTo>
                    <a:lnTo>
                      <a:pt x="463" y="6"/>
                    </a:lnTo>
                    <a:lnTo>
                      <a:pt x="469" y="12"/>
                    </a:lnTo>
                    <a:lnTo>
                      <a:pt x="476" y="22"/>
                    </a:lnTo>
                    <a:lnTo>
                      <a:pt x="484" y="46"/>
                    </a:lnTo>
                    <a:lnTo>
                      <a:pt x="487" y="75"/>
                    </a:lnTo>
                    <a:lnTo>
                      <a:pt x="484" y="104"/>
                    </a:lnTo>
                    <a:lnTo>
                      <a:pt x="476" y="128"/>
                    </a:lnTo>
                    <a:lnTo>
                      <a:pt x="469" y="137"/>
                    </a:lnTo>
                    <a:lnTo>
                      <a:pt x="463" y="144"/>
                    </a:lnTo>
                    <a:lnTo>
                      <a:pt x="456" y="149"/>
                    </a:lnTo>
                    <a:lnTo>
                      <a:pt x="448" y="150"/>
                    </a:lnTo>
                    <a:close/>
                  </a:path>
                </a:pathLst>
              </a:custGeom>
              <a:solidFill>
                <a:srgbClr val="00FFFF"/>
              </a:solidFill>
              <a:ln w="12700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6495" name="Freeform 195"/>
              <p:cNvSpPr>
                <a:spLocks/>
              </p:cNvSpPr>
              <p:nvPr/>
            </p:nvSpPr>
            <p:spPr bwMode="auto">
              <a:xfrm>
                <a:off x="2889" y="3489"/>
                <a:ext cx="490" cy="154"/>
              </a:xfrm>
              <a:custGeom>
                <a:avLst/>
                <a:gdLst>
                  <a:gd name="T0" fmla="*/ 2 w 490"/>
                  <a:gd name="T1" fmla="*/ 151 h 154"/>
                  <a:gd name="T2" fmla="*/ 10 w 490"/>
                  <a:gd name="T3" fmla="*/ 152 h 154"/>
                  <a:gd name="T4" fmla="*/ 18 w 490"/>
                  <a:gd name="T5" fmla="*/ 147 h 154"/>
                  <a:gd name="T6" fmla="*/ 24 w 490"/>
                  <a:gd name="T7" fmla="*/ 139 h 154"/>
                  <a:gd name="T8" fmla="*/ 37 w 490"/>
                  <a:gd name="T9" fmla="*/ 106 h 154"/>
                  <a:gd name="T10" fmla="*/ 37 w 490"/>
                  <a:gd name="T11" fmla="*/ 48 h 154"/>
                  <a:gd name="T12" fmla="*/ 24 w 490"/>
                  <a:gd name="T13" fmla="*/ 14 h 154"/>
                  <a:gd name="T14" fmla="*/ 18 w 490"/>
                  <a:gd name="T15" fmla="*/ 6 h 154"/>
                  <a:gd name="T16" fmla="*/ 10 w 490"/>
                  <a:gd name="T17" fmla="*/ 2 h 154"/>
                  <a:gd name="T18" fmla="*/ 2 w 490"/>
                  <a:gd name="T19" fmla="*/ 3 h 154"/>
                  <a:gd name="T20" fmla="*/ 458 w 490"/>
                  <a:gd name="T21" fmla="*/ 5 h 154"/>
                  <a:gd name="T22" fmla="*/ 463 w 490"/>
                  <a:gd name="T23" fmla="*/ 10 h 154"/>
                  <a:gd name="T24" fmla="*/ 476 w 490"/>
                  <a:gd name="T25" fmla="*/ 26 h 154"/>
                  <a:gd name="T26" fmla="*/ 484 w 490"/>
                  <a:gd name="T27" fmla="*/ 48 h 154"/>
                  <a:gd name="T28" fmla="*/ 484 w 490"/>
                  <a:gd name="T29" fmla="*/ 106 h 154"/>
                  <a:gd name="T30" fmla="*/ 476 w 490"/>
                  <a:gd name="T31" fmla="*/ 128 h 154"/>
                  <a:gd name="T32" fmla="*/ 463 w 490"/>
                  <a:gd name="T33" fmla="*/ 144 h 154"/>
                  <a:gd name="T34" fmla="*/ 458 w 490"/>
                  <a:gd name="T35" fmla="*/ 149 h 154"/>
                  <a:gd name="T36" fmla="*/ 450 w 490"/>
                  <a:gd name="T37" fmla="*/ 154 h 154"/>
                  <a:gd name="T38" fmla="*/ 460 w 490"/>
                  <a:gd name="T39" fmla="*/ 152 h 154"/>
                  <a:gd name="T40" fmla="*/ 473 w 490"/>
                  <a:gd name="T41" fmla="*/ 141 h 154"/>
                  <a:gd name="T42" fmla="*/ 479 w 490"/>
                  <a:gd name="T43" fmla="*/ 130 h 154"/>
                  <a:gd name="T44" fmla="*/ 490 w 490"/>
                  <a:gd name="T45" fmla="*/ 77 h 154"/>
                  <a:gd name="T46" fmla="*/ 479 w 490"/>
                  <a:gd name="T47" fmla="*/ 24 h 154"/>
                  <a:gd name="T48" fmla="*/ 473 w 490"/>
                  <a:gd name="T49" fmla="*/ 13 h 154"/>
                  <a:gd name="T50" fmla="*/ 460 w 490"/>
                  <a:gd name="T51" fmla="*/ 2 h 154"/>
                  <a:gd name="T52" fmla="*/ 450 w 490"/>
                  <a:gd name="T53" fmla="*/ 0 h 154"/>
                  <a:gd name="T54" fmla="*/ 0 w 490"/>
                  <a:gd name="T55" fmla="*/ 0 h 154"/>
                  <a:gd name="T56" fmla="*/ 0 w 490"/>
                  <a:gd name="T57" fmla="*/ 3 h 154"/>
                  <a:gd name="T58" fmla="*/ 10 w 490"/>
                  <a:gd name="T59" fmla="*/ 5 h 154"/>
                  <a:gd name="T60" fmla="*/ 15 w 490"/>
                  <a:gd name="T61" fmla="*/ 10 h 154"/>
                  <a:gd name="T62" fmla="*/ 21 w 490"/>
                  <a:gd name="T63" fmla="*/ 14 h 154"/>
                  <a:gd name="T64" fmla="*/ 34 w 490"/>
                  <a:gd name="T65" fmla="*/ 48 h 154"/>
                  <a:gd name="T66" fmla="*/ 34 w 490"/>
                  <a:gd name="T67" fmla="*/ 106 h 154"/>
                  <a:gd name="T68" fmla="*/ 21 w 490"/>
                  <a:gd name="T69" fmla="*/ 139 h 154"/>
                  <a:gd name="T70" fmla="*/ 15 w 490"/>
                  <a:gd name="T71" fmla="*/ 144 h 154"/>
                  <a:gd name="T72" fmla="*/ 10 w 490"/>
                  <a:gd name="T73" fmla="*/ 149 h 154"/>
                  <a:gd name="T74" fmla="*/ 0 w 490"/>
                  <a:gd name="T75" fmla="*/ 151 h 154"/>
                  <a:gd name="T76" fmla="*/ 0 w 490"/>
                  <a:gd name="T77" fmla="*/ 154 h 154"/>
                  <a:gd name="T78" fmla="*/ 450 w 490"/>
                  <a:gd name="T79" fmla="*/ 154 h 15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0" t="0" r="r" b="b"/>
                <a:pathLst>
                  <a:path w="490" h="154">
                    <a:moveTo>
                      <a:pt x="450" y="151"/>
                    </a:moveTo>
                    <a:lnTo>
                      <a:pt x="2" y="151"/>
                    </a:lnTo>
                    <a:lnTo>
                      <a:pt x="2" y="154"/>
                    </a:lnTo>
                    <a:lnTo>
                      <a:pt x="10" y="152"/>
                    </a:lnTo>
                    <a:lnTo>
                      <a:pt x="11" y="152"/>
                    </a:lnTo>
                    <a:lnTo>
                      <a:pt x="18" y="147"/>
                    </a:lnTo>
                    <a:lnTo>
                      <a:pt x="24" y="141"/>
                    </a:lnTo>
                    <a:lnTo>
                      <a:pt x="24" y="139"/>
                    </a:lnTo>
                    <a:lnTo>
                      <a:pt x="29" y="130"/>
                    </a:lnTo>
                    <a:lnTo>
                      <a:pt x="37" y="106"/>
                    </a:lnTo>
                    <a:lnTo>
                      <a:pt x="40" y="77"/>
                    </a:lnTo>
                    <a:lnTo>
                      <a:pt x="37" y="48"/>
                    </a:lnTo>
                    <a:lnTo>
                      <a:pt x="29" y="24"/>
                    </a:lnTo>
                    <a:lnTo>
                      <a:pt x="24" y="14"/>
                    </a:lnTo>
                    <a:lnTo>
                      <a:pt x="24" y="13"/>
                    </a:lnTo>
                    <a:lnTo>
                      <a:pt x="18" y="6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2" y="0"/>
                    </a:lnTo>
                    <a:lnTo>
                      <a:pt x="2" y="3"/>
                    </a:lnTo>
                    <a:lnTo>
                      <a:pt x="450" y="3"/>
                    </a:lnTo>
                    <a:lnTo>
                      <a:pt x="458" y="5"/>
                    </a:lnTo>
                    <a:lnTo>
                      <a:pt x="457" y="5"/>
                    </a:lnTo>
                    <a:lnTo>
                      <a:pt x="463" y="10"/>
                    </a:lnTo>
                    <a:lnTo>
                      <a:pt x="470" y="16"/>
                    </a:lnTo>
                    <a:lnTo>
                      <a:pt x="476" y="26"/>
                    </a:lnTo>
                    <a:lnTo>
                      <a:pt x="476" y="24"/>
                    </a:lnTo>
                    <a:lnTo>
                      <a:pt x="484" y="48"/>
                    </a:lnTo>
                    <a:lnTo>
                      <a:pt x="487" y="77"/>
                    </a:lnTo>
                    <a:lnTo>
                      <a:pt x="484" y="106"/>
                    </a:lnTo>
                    <a:lnTo>
                      <a:pt x="476" y="130"/>
                    </a:lnTo>
                    <a:lnTo>
                      <a:pt x="476" y="128"/>
                    </a:lnTo>
                    <a:lnTo>
                      <a:pt x="470" y="138"/>
                    </a:lnTo>
                    <a:lnTo>
                      <a:pt x="463" y="144"/>
                    </a:lnTo>
                    <a:lnTo>
                      <a:pt x="457" y="149"/>
                    </a:lnTo>
                    <a:lnTo>
                      <a:pt x="458" y="149"/>
                    </a:lnTo>
                    <a:lnTo>
                      <a:pt x="450" y="151"/>
                    </a:lnTo>
                    <a:lnTo>
                      <a:pt x="450" y="154"/>
                    </a:lnTo>
                    <a:lnTo>
                      <a:pt x="458" y="152"/>
                    </a:lnTo>
                    <a:lnTo>
                      <a:pt x="460" y="152"/>
                    </a:lnTo>
                    <a:lnTo>
                      <a:pt x="466" y="147"/>
                    </a:lnTo>
                    <a:lnTo>
                      <a:pt x="473" y="141"/>
                    </a:lnTo>
                    <a:lnTo>
                      <a:pt x="479" y="131"/>
                    </a:lnTo>
                    <a:lnTo>
                      <a:pt x="479" y="130"/>
                    </a:lnTo>
                    <a:lnTo>
                      <a:pt x="487" y="106"/>
                    </a:lnTo>
                    <a:lnTo>
                      <a:pt x="490" y="77"/>
                    </a:lnTo>
                    <a:lnTo>
                      <a:pt x="487" y="48"/>
                    </a:lnTo>
                    <a:lnTo>
                      <a:pt x="479" y="24"/>
                    </a:lnTo>
                    <a:lnTo>
                      <a:pt x="479" y="22"/>
                    </a:lnTo>
                    <a:lnTo>
                      <a:pt x="473" y="13"/>
                    </a:lnTo>
                    <a:lnTo>
                      <a:pt x="466" y="6"/>
                    </a:lnTo>
                    <a:lnTo>
                      <a:pt x="460" y="2"/>
                    </a:lnTo>
                    <a:lnTo>
                      <a:pt x="458" y="2"/>
                    </a:lnTo>
                    <a:lnTo>
                      <a:pt x="450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10" y="5"/>
                    </a:lnTo>
                    <a:lnTo>
                      <a:pt x="8" y="5"/>
                    </a:lnTo>
                    <a:lnTo>
                      <a:pt x="15" y="10"/>
                    </a:lnTo>
                    <a:lnTo>
                      <a:pt x="21" y="16"/>
                    </a:lnTo>
                    <a:lnTo>
                      <a:pt x="21" y="14"/>
                    </a:lnTo>
                    <a:lnTo>
                      <a:pt x="26" y="24"/>
                    </a:lnTo>
                    <a:lnTo>
                      <a:pt x="34" y="48"/>
                    </a:lnTo>
                    <a:lnTo>
                      <a:pt x="37" y="77"/>
                    </a:lnTo>
                    <a:lnTo>
                      <a:pt x="34" y="106"/>
                    </a:lnTo>
                    <a:lnTo>
                      <a:pt x="26" y="130"/>
                    </a:lnTo>
                    <a:lnTo>
                      <a:pt x="21" y="139"/>
                    </a:lnTo>
                    <a:lnTo>
                      <a:pt x="21" y="138"/>
                    </a:lnTo>
                    <a:lnTo>
                      <a:pt x="15" y="144"/>
                    </a:lnTo>
                    <a:lnTo>
                      <a:pt x="8" y="149"/>
                    </a:lnTo>
                    <a:lnTo>
                      <a:pt x="10" y="149"/>
                    </a:lnTo>
                    <a:lnTo>
                      <a:pt x="2" y="151"/>
                    </a:lnTo>
                    <a:lnTo>
                      <a:pt x="0" y="151"/>
                    </a:lnTo>
                    <a:lnTo>
                      <a:pt x="0" y="152"/>
                    </a:lnTo>
                    <a:lnTo>
                      <a:pt x="0" y="154"/>
                    </a:lnTo>
                    <a:lnTo>
                      <a:pt x="2" y="154"/>
                    </a:lnTo>
                    <a:lnTo>
                      <a:pt x="450" y="154"/>
                    </a:lnTo>
                    <a:lnTo>
                      <a:pt x="450" y="1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20" name="Line 196"/>
              <p:cNvSpPr>
                <a:spLocks noChangeShapeType="1"/>
              </p:cNvSpPr>
              <p:nvPr/>
            </p:nvSpPr>
            <p:spPr bwMode="auto">
              <a:xfrm>
                <a:off x="3382" y="3568"/>
                <a:ext cx="26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21" name="Line 197"/>
              <p:cNvSpPr>
                <a:spLocks noChangeShapeType="1"/>
              </p:cNvSpPr>
              <p:nvPr/>
            </p:nvSpPr>
            <p:spPr bwMode="auto">
              <a:xfrm>
                <a:off x="2542" y="3565"/>
                <a:ext cx="351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8022" name="Line 198"/>
            <p:cNvSpPr>
              <a:spLocks noChangeShapeType="1"/>
            </p:cNvSpPr>
            <p:nvPr/>
          </p:nvSpPr>
          <p:spPr bwMode="auto">
            <a:xfrm>
              <a:off x="2674" y="841"/>
              <a:ext cx="104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000000"/>
                </a:solidFill>
              </a:endParaRPr>
            </a:p>
          </p:txBody>
        </p:sp>
        <p:sp>
          <p:nvSpPr>
            <p:cNvPr id="78023" name="Text Box 199"/>
            <p:cNvSpPr txBox="1">
              <a:spLocks noChangeArrowheads="1"/>
            </p:cNvSpPr>
            <p:nvPr/>
          </p:nvSpPr>
          <p:spPr bwMode="auto">
            <a:xfrm>
              <a:off x="2721" y="646"/>
              <a:ext cx="655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84399" tIns="42200" rIns="84399" bIns="42200">
              <a:spAutoFit/>
            </a:bodyPr>
            <a:lstStyle>
              <a:lvl1pPr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422275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844550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265238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687513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1447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6019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0591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5163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>
                  <a:solidFill>
                    <a:srgbClr val="000000"/>
                  </a:solidFill>
                  <a:latin typeface="Comic Sans MS" charset="0"/>
                </a:rPr>
                <a:t>C =A+B (T</a:t>
              </a:r>
              <a:r>
                <a:rPr lang="en-US" sz="1300" baseline="-25000">
                  <a:solidFill>
                    <a:srgbClr val="000000"/>
                  </a:solidFill>
                  <a:latin typeface="Comic Sans MS" charset="0"/>
                </a:rPr>
                <a:t>1</a:t>
              </a:r>
              <a:r>
                <a:rPr lang="en-US" sz="1300">
                  <a:solidFill>
                    <a:srgbClr val="000000"/>
                  </a:solidFill>
                  <a:latin typeface="Comic Sans MS" charset="0"/>
                </a:rPr>
                <a:t>)</a:t>
              </a:r>
            </a:p>
          </p:txBody>
        </p:sp>
        <p:sp>
          <p:nvSpPr>
            <p:cNvPr id="78024" name="Text Box 200"/>
            <p:cNvSpPr txBox="1">
              <a:spLocks noChangeArrowheads="1"/>
            </p:cNvSpPr>
            <p:nvPr/>
          </p:nvSpPr>
          <p:spPr bwMode="auto">
            <a:xfrm>
              <a:off x="2903" y="1521"/>
              <a:ext cx="667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84399" tIns="42200" rIns="84399" bIns="42200">
              <a:spAutoFit/>
            </a:bodyPr>
            <a:lstStyle>
              <a:lvl1pPr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422275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844550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265238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687513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1447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6019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0591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5163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>
                  <a:solidFill>
                    <a:srgbClr val="000000"/>
                  </a:solidFill>
                  <a:latin typeface="Comic Sans MS" charset="0"/>
                </a:rPr>
                <a:t>D =B+A (T</a:t>
              </a:r>
              <a:r>
                <a:rPr lang="en-US" sz="1300" baseline="-25000">
                  <a:solidFill>
                    <a:srgbClr val="000000"/>
                  </a:solidFill>
                  <a:latin typeface="Comic Sans MS" charset="0"/>
                </a:rPr>
                <a:t>1</a:t>
              </a:r>
              <a:r>
                <a:rPr lang="en-US" sz="1300">
                  <a:solidFill>
                    <a:srgbClr val="000000"/>
                  </a:solidFill>
                  <a:latin typeface="Comic Sans MS" charset="0"/>
                </a:rPr>
                <a:t>)</a:t>
              </a:r>
            </a:p>
          </p:txBody>
        </p:sp>
        <p:sp>
          <p:nvSpPr>
            <p:cNvPr id="78025" name="Text Box 201"/>
            <p:cNvSpPr txBox="1">
              <a:spLocks noChangeArrowheads="1"/>
            </p:cNvSpPr>
            <p:nvPr/>
          </p:nvSpPr>
          <p:spPr bwMode="auto">
            <a:xfrm>
              <a:off x="2880" y="1926"/>
              <a:ext cx="603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84399" tIns="42200" rIns="84399" bIns="42200">
              <a:spAutoFit/>
            </a:bodyPr>
            <a:lstStyle>
              <a:lvl1pPr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422275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844550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265238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687513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1447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6019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0591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5163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>
                  <a:solidFill>
                    <a:srgbClr val="000000"/>
                  </a:solidFill>
                  <a:latin typeface="Comic Sans MS" charset="0"/>
                </a:rPr>
                <a:t>Delay = T</a:t>
              </a:r>
              <a:r>
                <a:rPr lang="en-US" sz="1300" baseline="-25000">
                  <a:solidFill>
                    <a:srgbClr val="000000"/>
                  </a:solidFill>
                  <a:latin typeface="Comic Sans MS" charset="0"/>
                </a:rPr>
                <a:t>2</a:t>
              </a:r>
              <a:endParaRPr lang="en-US" sz="1300">
                <a:solidFill>
                  <a:srgbClr val="000000"/>
                </a:solidFill>
                <a:latin typeface="Comic Sans MS" charset="0"/>
              </a:endParaRPr>
            </a:p>
          </p:txBody>
        </p:sp>
        <p:grpSp>
          <p:nvGrpSpPr>
            <p:cNvPr id="16448" name="Group 495"/>
            <p:cNvGrpSpPr>
              <a:grpSpLocks/>
            </p:cNvGrpSpPr>
            <p:nvPr/>
          </p:nvGrpSpPr>
          <p:grpSpPr bwMode="auto">
            <a:xfrm>
              <a:off x="3690" y="1433"/>
              <a:ext cx="1002" cy="569"/>
              <a:chOff x="3690" y="1433"/>
              <a:chExt cx="1002" cy="569"/>
            </a:xfrm>
          </p:grpSpPr>
          <p:sp>
            <p:nvSpPr>
              <p:cNvPr id="78027" name="AutoShape 203"/>
              <p:cNvSpPr>
                <a:spLocks noChangeArrowheads="1"/>
              </p:cNvSpPr>
              <p:nvPr/>
            </p:nvSpPr>
            <p:spPr bwMode="auto">
              <a:xfrm rot="5400000">
                <a:off x="3913" y="1700"/>
                <a:ext cx="213" cy="261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28" name="Text Box 204"/>
              <p:cNvSpPr txBox="1">
                <a:spLocks noChangeArrowheads="1"/>
              </p:cNvSpPr>
              <p:nvPr/>
            </p:nvSpPr>
            <p:spPr bwMode="auto">
              <a:xfrm>
                <a:off x="3690" y="1628"/>
                <a:ext cx="474" cy="3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100">
                    <a:solidFill>
                      <a:srgbClr val="000000"/>
                    </a:solidFill>
                    <a:latin typeface="Comic Sans MS" charset="0"/>
                  </a:rPr>
                  <a:t>Zero</a:t>
                </a: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100">
                    <a:solidFill>
                      <a:srgbClr val="000000"/>
                    </a:solidFill>
                    <a:latin typeface="Comic Sans MS" charset="0"/>
                  </a:rPr>
                  <a:t>crossing</a:t>
                </a: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100">
                    <a:solidFill>
                      <a:srgbClr val="000000"/>
                    </a:solidFill>
                    <a:latin typeface="Comic Sans MS" charset="0"/>
                  </a:rPr>
                  <a:t>detector</a:t>
                </a:r>
                <a:endParaRPr lang="en-US" sz="110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omic Sans MS" charset="0"/>
                </a:endParaRPr>
              </a:p>
            </p:txBody>
          </p:sp>
          <p:sp>
            <p:nvSpPr>
              <p:cNvPr id="78029" name="Line 205"/>
              <p:cNvSpPr>
                <a:spLocks noChangeShapeType="1"/>
              </p:cNvSpPr>
              <p:nvPr/>
            </p:nvSpPr>
            <p:spPr bwMode="auto">
              <a:xfrm>
                <a:off x="4485" y="1433"/>
                <a:ext cx="0" cy="39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30" name="Line 206"/>
              <p:cNvSpPr>
                <a:spLocks noChangeShapeType="1"/>
              </p:cNvSpPr>
              <p:nvPr/>
            </p:nvSpPr>
            <p:spPr bwMode="auto">
              <a:xfrm flipH="1" flipV="1">
                <a:off x="4280" y="1829"/>
                <a:ext cx="2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31" name="Line 207"/>
              <p:cNvSpPr>
                <a:spLocks noChangeShapeType="1"/>
              </p:cNvSpPr>
              <p:nvPr/>
            </p:nvSpPr>
            <p:spPr bwMode="auto">
              <a:xfrm>
                <a:off x="4487" y="1435"/>
                <a:ext cx="205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8032" name="Text Box 208"/>
            <p:cNvSpPr txBox="1">
              <a:spLocks noChangeArrowheads="1"/>
            </p:cNvSpPr>
            <p:nvPr/>
          </p:nvSpPr>
          <p:spPr bwMode="auto">
            <a:xfrm>
              <a:off x="4497" y="1022"/>
              <a:ext cx="173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84399" tIns="42200" rIns="84399" bIns="42200">
              <a:spAutoFit/>
            </a:bodyPr>
            <a:lstStyle>
              <a:lvl1pPr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422275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844550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265238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687513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1447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6019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0591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5163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000000"/>
                  </a:solidFill>
                  <a:latin typeface="Comic Sans MS" charset="0"/>
                </a:rPr>
                <a:t>E</a:t>
              </a:r>
            </a:p>
          </p:txBody>
        </p:sp>
        <p:sp>
          <p:nvSpPr>
            <p:cNvPr id="78033" name="Text Box 209"/>
            <p:cNvSpPr txBox="1">
              <a:spLocks noChangeArrowheads="1"/>
            </p:cNvSpPr>
            <p:nvPr/>
          </p:nvSpPr>
          <p:spPr bwMode="auto">
            <a:xfrm>
              <a:off x="4498" y="1236"/>
              <a:ext cx="171" cy="1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84399" tIns="42200" rIns="84399" bIns="42200">
              <a:spAutoFit/>
            </a:bodyPr>
            <a:lstStyle>
              <a:lvl1pPr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422275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844550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265238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687513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1447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6019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0591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5163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000000"/>
                  </a:solidFill>
                  <a:latin typeface="Comic Sans MS" charset="0"/>
                </a:rPr>
                <a:t>F</a:t>
              </a:r>
            </a:p>
          </p:txBody>
        </p:sp>
        <p:sp>
          <p:nvSpPr>
            <p:cNvPr id="78034" name="Text Box 210"/>
            <p:cNvSpPr txBox="1">
              <a:spLocks noChangeArrowheads="1"/>
            </p:cNvSpPr>
            <p:nvPr/>
          </p:nvSpPr>
          <p:spPr bwMode="auto">
            <a:xfrm>
              <a:off x="5135" y="1132"/>
              <a:ext cx="133" cy="1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84399" tIns="42200" rIns="84399" bIns="42200">
              <a:spAutoFit/>
            </a:bodyPr>
            <a:lstStyle>
              <a:lvl1pPr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1pPr>
              <a:lvl2pPr marL="422275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844550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265238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1687513" defTabSz="8445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1447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6019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0591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516313" defTabSz="84455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000000"/>
                  </a:solidFill>
                  <a:latin typeface="Comic Sans MS" charset="0"/>
                </a:rPr>
                <a:t>G</a:t>
              </a:r>
            </a:p>
          </p:txBody>
        </p:sp>
        <p:grpSp>
          <p:nvGrpSpPr>
            <p:cNvPr id="16452" name="Group 211"/>
            <p:cNvGrpSpPr>
              <a:grpSpLocks/>
            </p:cNvGrpSpPr>
            <p:nvPr/>
          </p:nvGrpSpPr>
          <p:grpSpPr bwMode="auto">
            <a:xfrm>
              <a:off x="1234" y="1486"/>
              <a:ext cx="716" cy="627"/>
              <a:chOff x="1036" y="3232"/>
              <a:chExt cx="744" cy="644"/>
            </a:xfrm>
          </p:grpSpPr>
          <p:sp>
            <p:nvSpPr>
              <p:cNvPr id="78036" name="Line 212"/>
              <p:cNvSpPr>
                <a:spLocks noChangeShapeType="1"/>
              </p:cNvSpPr>
              <p:nvPr/>
            </p:nvSpPr>
            <p:spPr bwMode="auto">
              <a:xfrm flipH="1">
                <a:off x="1486" y="3565"/>
                <a:ext cx="29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37" name="Rectangle 213"/>
              <p:cNvSpPr>
                <a:spLocks noChangeArrowheads="1"/>
              </p:cNvSpPr>
              <p:nvPr/>
            </p:nvSpPr>
            <p:spPr bwMode="auto">
              <a:xfrm>
                <a:off x="1036" y="3232"/>
                <a:ext cx="112" cy="13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482" name="Group 214"/>
              <p:cNvGrpSpPr>
                <a:grpSpLocks/>
              </p:cNvGrpSpPr>
              <p:nvPr/>
            </p:nvGrpSpPr>
            <p:grpSpPr bwMode="auto">
              <a:xfrm>
                <a:off x="1191" y="3624"/>
                <a:ext cx="120" cy="252"/>
                <a:chOff x="1347" y="3582"/>
                <a:chExt cx="120" cy="252"/>
              </a:xfrm>
            </p:grpSpPr>
            <p:sp>
              <p:nvSpPr>
                <p:cNvPr id="78039" name="Freeform 215"/>
                <p:cNvSpPr>
                  <a:spLocks/>
                </p:cNvSpPr>
                <p:nvPr/>
              </p:nvSpPr>
              <p:spPr bwMode="auto">
                <a:xfrm>
                  <a:off x="1355" y="3582"/>
                  <a:ext cx="112" cy="135"/>
                </a:xfrm>
                <a:custGeom>
                  <a:avLst/>
                  <a:gdLst>
                    <a:gd name="T0" fmla="*/ 0 w 180"/>
                    <a:gd name="T1" fmla="*/ 44 h 166"/>
                    <a:gd name="T2" fmla="*/ 26 w 180"/>
                    <a:gd name="T3" fmla="*/ 10 h 166"/>
                    <a:gd name="T4" fmla="*/ 97 w 180"/>
                    <a:gd name="T5" fmla="*/ 105 h 166"/>
                    <a:gd name="T6" fmla="*/ 128 w 180"/>
                    <a:gd name="T7" fmla="*/ 71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80" h="166">
                      <a:moveTo>
                        <a:pt x="0" y="63"/>
                      </a:moveTo>
                      <a:cubicBezTo>
                        <a:pt x="6" y="31"/>
                        <a:pt x="13" y="0"/>
                        <a:pt x="36" y="15"/>
                      </a:cubicBezTo>
                      <a:cubicBezTo>
                        <a:pt x="59" y="30"/>
                        <a:pt x="112" y="136"/>
                        <a:pt x="136" y="151"/>
                      </a:cubicBezTo>
                      <a:cubicBezTo>
                        <a:pt x="160" y="166"/>
                        <a:pt x="173" y="110"/>
                        <a:pt x="180" y="103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84399" tIns="42200" rIns="84399" bIns="42200">
                  <a:spAutoFit/>
                </a:bodyPr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GB" sz="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040" name="Line 216"/>
                <p:cNvSpPr>
                  <a:spLocks noChangeShapeType="1"/>
                </p:cNvSpPr>
                <p:nvPr/>
              </p:nvSpPr>
              <p:spPr bwMode="auto">
                <a:xfrm flipV="1">
                  <a:off x="1399" y="3624"/>
                  <a:ext cx="42" cy="35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84399" tIns="42200" rIns="84399" bIns="42200">
                  <a:spAutoFit/>
                </a:bodyPr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en-US" sz="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041" name="Freeform 217"/>
                <p:cNvSpPr>
                  <a:spLocks/>
                </p:cNvSpPr>
                <p:nvPr/>
              </p:nvSpPr>
              <p:spPr bwMode="auto">
                <a:xfrm>
                  <a:off x="1347" y="3699"/>
                  <a:ext cx="112" cy="135"/>
                </a:xfrm>
                <a:custGeom>
                  <a:avLst/>
                  <a:gdLst>
                    <a:gd name="T0" fmla="*/ 0 w 180"/>
                    <a:gd name="T1" fmla="*/ 44 h 166"/>
                    <a:gd name="T2" fmla="*/ 26 w 180"/>
                    <a:gd name="T3" fmla="*/ 10 h 166"/>
                    <a:gd name="T4" fmla="*/ 97 w 180"/>
                    <a:gd name="T5" fmla="*/ 105 h 166"/>
                    <a:gd name="T6" fmla="*/ 128 w 180"/>
                    <a:gd name="T7" fmla="*/ 71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80" h="166">
                      <a:moveTo>
                        <a:pt x="0" y="63"/>
                      </a:moveTo>
                      <a:cubicBezTo>
                        <a:pt x="6" y="31"/>
                        <a:pt x="13" y="0"/>
                        <a:pt x="36" y="15"/>
                      </a:cubicBezTo>
                      <a:cubicBezTo>
                        <a:pt x="59" y="30"/>
                        <a:pt x="112" y="136"/>
                        <a:pt x="136" y="151"/>
                      </a:cubicBezTo>
                      <a:cubicBezTo>
                        <a:pt x="160" y="166"/>
                        <a:pt x="173" y="110"/>
                        <a:pt x="180" y="103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84399" tIns="42200" rIns="84399" bIns="42200">
                  <a:spAutoFit/>
                </a:bodyPr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GB" sz="8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78042" name="Freeform 218"/>
                <p:cNvSpPr>
                  <a:spLocks/>
                </p:cNvSpPr>
                <p:nvPr/>
              </p:nvSpPr>
              <p:spPr bwMode="auto">
                <a:xfrm>
                  <a:off x="1355" y="3644"/>
                  <a:ext cx="112" cy="135"/>
                </a:xfrm>
                <a:custGeom>
                  <a:avLst/>
                  <a:gdLst>
                    <a:gd name="T0" fmla="*/ 0 w 180"/>
                    <a:gd name="T1" fmla="*/ 44 h 166"/>
                    <a:gd name="T2" fmla="*/ 26 w 180"/>
                    <a:gd name="T3" fmla="*/ 10 h 166"/>
                    <a:gd name="T4" fmla="*/ 97 w 180"/>
                    <a:gd name="T5" fmla="*/ 105 h 166"/>
                    <a:gd name="T6" fmla="*/ 128 w 180"/>
                    <a:gd name="T7" fmla="*/ 71 h 16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80" h="166">
                      <a:moveTo>
                        <a:pt x="0" y="63"/>
                      </a:moveTo>
                      <a:cubicBezTo>
                        <a:pt x="6" y="31"/>
                        <a:pt x="13" y="0"/>
                        <a:pt x="36" y="15"/>
                      </a:cubicBezTo>
                      <a:cubicBezTo>
                        <a:pt x="59" y="30"/>
                        <a:pt x="112" y="136"/>
                        <a:pt x="136" y="151"/>
                      </a:cubicBezTo>
                      <a:cubicBezTo>
                        <a:pt x="160" y="166"/>
                        <a:pt x="173" y="110"/>
                        <a:pt x="180" y="103"/>
                      </a:cubicBezTo>
                    </a:path>
                  </a:pathLst>
                </a:custGeom>
                <a:noFill/>
                <a:ln w="1905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7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lIns="84399" tIns="42200" rIns="84399" bIns="42200">
                  <a:spAutoFit/>
                </a:bodyPr>
                <a:lstStyle/>
                <a:p>
                  <a:pPr defTabSz="914400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GB" sz="800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78043" name="Text Box 219"/>
              <p:cNvSpPr txBox="1">
                <a:spLocks noChangeArrowheads="1"/>
              </p:cNvSpPr>
              <p:nvPr/>
            </p:nvSpPr>
            <p:spPr bwMode="auto">
              <a:xfrm>
                <a:off x="1061" y="3246"/>
                <a:ext cx="401" cy="31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 i="1">
                    <a:solidFill>
                      <a:srgbClr val="000000"/>
                    </a:solidFill>
                    <a:latin typeface="Comic Sans MS" charset="0"/>
                  </a:rPr>
                  <a:t>LP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 i="1">
                    <a:solidFill>
                      <a:srgbClr val="000000"/>
                    </a:solidFill>
                    <a:latin typeface="Comic Sans MS" charset="0"/>
                  </a:rPr>
                  <a:t>Filter</a:t>
                </a:r>
                <a:endParaRPr lang="en-US" sz="1700" i="1">
                  <a:solidFill>
                    <a:srgbClr val="000000"/>
                  </a:solidFill>
                  <a:latin typeface="Comic Sans MS" charset="0"/>
                </a:endParaRPr>
              </a:p>
            </p:txBody>
          </p:sp>
        </p:grpSp>
        <p:grpSp>
          <p:nvGrpSpPr>
            <p:cNvPr id="16453" name="Group 465"/>
            <p:cNvGrpSpPr>
              <a:grpSpLocks/>
            </p:cNvGrpSpPr>
            <p:nvPr/>
          </p:nvGrpSpPr>
          <p:grpSpPr bwMode="auto">
            <a:xfrm>
              <a:off x="4540" y="505"/>
              <a:ext cx="955" cy="463"/>
              <a:chOff x="4462" y="3324"/>
              <a:chExt cx="992" cy="476"/>
            </a:xfrm>
          </p:grpSpPr>
          <p:sp>
            <p:nvSpPr>
              <p:cNvPr id="78290" name="Rectangle 466"/>
              <p:cNvSpPr>
                <a:spLocks noChangeArrowheads="1"/>
              </p:cNvSpPr>
              <p:nvPr/>
            </p:nvSpPr>
            <p:spPr bwMode="auto">
              <a:xfrm>
                <a:off x="4476" y="3324"/>
                <a:ext cx="978" cy="135"/>
              </a:xfrm>
              <a:prstGeom prst="rect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291" name="Text Box 467"/>
              <p:cNvSpPr txBox="1">
                <a:spLocks noChangeArrowheads="1"/>
              </p:cNvSpPr>
              <p:nvPr/>
            </p:nvSpPr>
            <p:spPr bwMode="auto">
              <a:xfrm>
                <a:off x="4462" y="3359"/>
                <a:ext cx="992" cy="4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lIns="84399" tIns="42200" rIns="84399" bIns="42200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>
                    <a:solidFill>
                      <a:srgbClr val="000000"/>
                    </a:solidFill>
                    <a:latin typeface="Comic Sans MS" charset="0"/>
                  </a:rPr>
                  <a:t>Position encoded</a:t>
                </a: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>
                    <a:solidFill>
                      <a:srgbClr val="000000"/>
                    </a:solidFill>
                    <a:latin typeface="Comic Sans MS" charset="0"/>
                  </a:rPr>
                  <a:t>in </a:t>
                </a:r>
                <a:r>
                  <a:rPr lang="en-US" sz="1300">
                    <a:solidFill>
                      <a:srgbClr val="FF3300"/>
                    </a:solidFill>
                    <a:latin typeface="Comic Sans MS" charset="0"/>
                  </a:rPr>
                  <a:t>pulse width</a:t>
                </a:r>
                <a:endParaRPr lang="en-US" sz="1300">
                  <a:solidFill>
                    <a:srgbClr val="000000"/>
                  </a:solidFill>
                  <a:latin typeface="Comic Sans MS" charset="0"/>
                </a:endParaRPr>
              </a:p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>
                    <a:solidFill>
                      <a:srgbClr val="000000"/>
                    </a:solidFill>
                    <a:latin typeface="Comic Sans MS" charset="0"/>
                  </a:rPr>
                  <a:t>of AND output</a:t>
                </a:r>
                <a:endParaRPr lang="en-US" sz="170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omic Sans MS" charset="0"/>
                </a:endParaRPr>
              </a:p>
            </p:txBody>
          </p:sp>
        </p:grpSp>
        <p:grpSp>
          <p:nvGrpSpPr>
            <p:cNvPr id="16454" name="Group 468"/>
            <p:cNvGrpSpPr>
              <a:grpSpLocks/>
            </p:cNvGrpSpPr>
            <p:nvPr/>
          </p:nvGrpSpPr>
          <p:grpSpPr bwMode="auto">
            <a:xfrm>
              <a:off x="4654" y="1126"/>
              <a:ext cx="729" cy="279"/>
              <a:chOff x="4592" y="2871"/>
              <a:chExt cx="757" cy="287"/>
            </a:xfrm>
          </p:grpSpPr>
          <p:sp>
            <p:nvSpPr>
              <p:cNvPr id="78293" name="AutoShape 469"/>
              <p:cNvSpPr>
                <a:spLocks noChangeArrowheads="1"/>
              </p:cNvSpPr>
              <p:nvPr/>
            </p:nvSpPr>
            <p:spPr bwMode="auto">
              <a:xfrm>
                <a:off x="4629" y="2871"/>
                <a:ext cx="130" cy="190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294" name="Line 470"/>
              <p:cNvSpPr>
                <a:spLocks noChangeShapeType="1"/>
              </p:cNvSpPr>
              <p:nvPr/>
            </p:nvSpPr>
            <p:spPr bwMode="auto">
              <a:xfrm>
                <a:off x="5019" y="3066"/>
                <a:ext cx="33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295" name="Text Box 471"/>
              <p:cNvSpPr txBox="1">
                <a:spLocks noChangeArrowheads="1"/>
              </p:cNvSpPr>
              <p:nvPr/>
            </p:nvSpPr>
            <p:spPr bwMode="auto">
              <a:xfrm>
                <a:off x="4592" y="2973"/>
                <a:ext cx="357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84399" tIns="42200" rIns="84399" bIns="42200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>
                    <a:solidFill>
                      <a:srgbClr val="000000"/>
                    </a:solidFill>
                    <a:latin typeface="Comic Sans MS" charset="0"/>
                  </a:rPr>
                  <a:t>AND</a:t>
                </a:r>
                <a:endParaRPr lang="en-US" sz="170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omic Sans MS" charset="0"/>
                </a:endParaRPr>
              </a:p>
            </p:txBody>
          </p:sp>
        </p:grpSp>
        <p:grpSp>
          <p:nvGrpSpPr>
            <p:cNvPr id="16455" name="Group 472"/>
            <p:cNvGrpSpPr>
              <a:grpSpLocks/>
            </p:cNvGrpSpPr>
            <p:nvPr/>
          </p:nvGrpSpPr>
          <p:grpSpPr bwMode="auto">
            <a:xfrm>
              <a:off x="1954" y="660"/>
              <a:ext cx="734" cy="1234"/>
              <a:chOff x="1785" y="2382"/>
              <a:chExt cx="762" cy="1268"/>
            </a:xfrm>
          </p:grpSpPr>
          <p:sp>
            <p:nvSpPr>
              <p:cNvPr id="16463" name="Rectangle 473"/>
              <p:cNvSpPr>
                <a:spLocks noChangeArrowheads="1"/>
              </p:cNvSpPr>
              <p:nvPr/>
            </p:nvSpPr>
            <p:spPr bwMode="auto">
              <a:xfrm>
                <a:off x="1785" y="2383"/>
                <a:ext cx="95" cy="127"/>
              </a:xfrm>
              <a:prstGeom prst="rect">
                <a:avLst/>
              </a:prstGeom>
              <a:solidFill>
                <a:srgbClr val="99FFCC"/>
              </a:solidFill>
              <a:ln w="12700">
                <a:solidFill>
                  <a:srgbClr val="330000"/>
                </a:solidFill>
                <a:miter lim="800000"/>
                <a:headEnd/>
                <a:tailEnd/>
              </a:ln>
            </p:spPr>
            <p:txBody>
              <a:bodyPr wrap="none" lIns="71902" tIns="35952" rIns="71902" bIns="35952">
                <a:spAutoFit/>
              </a:bodyPr>
              <a:lstStyle>
                <a:lvl1pPr>
                  <a:defRPr sz="800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1pPr>
                <a:lvl2pPr marL="742950" indent="-285750">
                  <a:defRPr sz="800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2pPr>
                <a:lvl3pPr marL="1143000" indent="-228600">
                  <a:defRPr sz="800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3pPr>
                <a:lvl4pPr marL="1600200" indent="-228600">
                  <a:defRPr sz="800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4pPr>
                <a:lvl5pPr marL="2057400" indent="-228600">
                  <a:defRPr sz="800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800">
                    <a:solidFill>
                      <a:schemeClr val="tx1"/>
                    </a:solidFill>
                    <a:latin typeface="Comic Sans MS" panose="030F0702030302020204" pitchFamily="66" charset="0"/>
                    <a:ea typeface="MS PGothic" panose="020B0600070205080204" pitchFamily="34" charset="-128"/>
                  </a:defRPr>
                </a:lvl9pPr>
              </a:lstStyle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8298" name="Line 474"/>
              <p:cNvSpPr>
                <a:spLocks noChangeShapeType="1"/>
              </p:cNvSpPr>
              <p:nvPr/>
            </p:nvSpPr>
            <p:spPr bwMode="auto">
              <a:xfrm>
                <a:off x="1837" y="2569"/>
                <a:ext cx="633" cy="99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1902" tIns="35952" rIns="71902" bIns="35952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299" name="Line 475"/>
              <p:cNvSpPr>
                <a:spLocks noChangeShapeType="1"/>
              </p:cNvSpPr>
              <p:nvPr/>
            </p:nvSpPr>
            <p:spPr bwMode="auto">
              <a:xfrm flipV="1">
                <a:off x="1843" y="2569"/>
                <a:ext cx="630" cy="99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1902" tIns="35952" rIns="71902" bIns="35952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6466" name="Freeform 476"/>
              <p:cNvSpPr>
                <a:spLocks/>
              </p:cNvSpPr>
              <p:nvPr/>
            </p:nvSpPr>
            <p:spPr bwMode="auto">
              <a:xfrm>
                <a:off x="1940" y="3271"/>
                <a:ext cx="95" cy="127"/>
              </a:xfrm>
              <a:custGeom>
                <a:avLst/>
                <a:gdLst>
                  <a:gd name="T0" fmla="*/ 89 w 89"/>
                  <a:gd name="T1" fmla="*/ 0 h 112"/>
                  <a:gd name="T2" fmla="*/ 73 w 89"/>
                  <a:gd name="T3" fmla="*/ 112 h 112"/>
                  <a:gd name="T4" fmla="*/ 0 w 89"/>
                  <a:gd name="T5" fmla="*/ 71 h 112"/>
                  <a:gd name="T6" fmla="*/ 89 w 89"/>
                  <a:gd name="T7" fmla="*/ 0 h 11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9" h="112">
                    <a:moveTo>
                      <a:pt x="89" y="0"/>
                    </a:moveTo>
                    <a:lnTo>
                      <a:pt x="73" y="112"/>
                    </a:lnTo>
                    <a:lnTo>
                      <a:pt x="0" y="7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71902" tIns="35952" rIns="71902" bIns="35952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6467" name="Freeform 477"/>
              <p:cNvSpPr>
                <a:spLocks/>
              </p:cNvSpPr>
              <p:nvPr/>
            </p:nvSpPr>
            <p:spPr bwMode="auto">
              <a:xfrm>
                <a:off x="1958" y="2792"/>
                <a:ext cx="95" cy="127"/>
              </a:xfrm>
              <a:custGeom>
                <a:avLst/>
                <a:gdLst>
                  <a:gd name="T0" fmla="*/ 90 w 90"/>
                  <a:gd name="T1" fmla="*/ 104 h 104"/>
                  <a:gd name="T2" fmla="*/ 0 w 90"/>
                  <a:gd name="T3" fmla="*/ 46 h 104"/>
                  <a:gd name="T4" fmla="*/ 66 w 90"/>
                  <a:gd name="T5" fmla="*/ 0 h 104"/>
                  <a:gd name="T6" fmla="*/ 90 w 90"/>
                  <a:gd name="T7" fmla="*/ 104 h 10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0" h="104">
                    <a:moveTo>
                      <a:pt x="90" y="104"/>
                    </a:moveTo>
                    <a:lnTo>
                      <a:pt x="0" y="46"/>
                    </a:lnTo>
                    <a:lnTo>
                      <a:pt x="66" y="0"/>
                    </a:lnTo>
                    <a:lnTo>
                      <a:pt x="90" y="10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71902" tIns="35952" rIns="71902" bIns="35952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302" name="Text Box 478"/>
              <p:cNvSpPr txBox="1">
                <a:spLocks noChangeArrowheads="1"/>
              </p:cNvSpPr>
              <p:nvPr/>
            </p:nvSpPr>
            <p:spPr bwMode="auto">
              <a:xfrm>
                <a:off x="1891" y="2382"/>
                <a:ext cx="506" cy="1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1902" tIns="35952" rIns="71902" bIns="35952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 b="1">
                    <a:solidFill>
                      <a:srgbClr val="000000"/>
                    </a:solidFill>
                    <a:latin typeface="Comic Sans MS" charset="0"/>
                  </a:rPr>
                  <a:t>Delay</a:t>
                </a:r>
                <a:r>
                  <a:rPr lang="en-US" sz="1300">
                    <a:solidFill>
                      <a:srgbClr val="000000"/>
                    </a:solidFill>
                    <a:latin typeface="Comic Sans MS" charset="0"/>
                  </a:rPr>
                  <a:t>=0</a:t>
                </a:r>
                <a:endParaRPr lang="en-US" sz="170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omic Sans MS" charset="0"/>
                </a:endParaRPr>
              </a:p>
            </p:txBody>
          </p:sp>
          <p:sp>
            <p:nvSpPr>
              <p:cNvPr id="78303" name="Text Box 479"/>
              <p:cNvSpPr txBox="1">
                <a:spLocks noChangeArrowheads="1"/>
              </p:cNvSpPr>
              <p:nvPr/>
            </p:nvSpPr>
            <p:spPr bwMode="auto">
              <a:xfrm rot="-3417068">
                <a:off x="1928" y="2718"/>
                <a:ext cx="596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1902" tIns="35952" rIns="71902" bIns="35952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>
                    <a:solidFill>
                      <a:srgbClr val="000000"/>
                    </a:solidFill>
                    <a:latin typeface="Comic Sans MS" charset="0"/>
                  </a:rPr>
                  <a:t>Delay</a:t>
                </a:r>
                <a:r>
                  <a:rPr lang="en-US" sz="1300" b="1">
                    <a:solidFill>
                      <a:srgbClr val="000000"/>
                    </a:solidFill>
                    <a:latin typeface="Comic Sans MS" charset="0"/>
                  </a:rPr>
                  <a:t>= T</a:t>
                </a:r>
                <a:r>
                  <a:rPr lang="en-US" sz="1300" b="1" baseline="-25000">
                    <a:solidFill>
                      <a:srgbClr val="000000"/>
                    </a:solidFill>
                    <a:latin typeface="Comic Sans MS" charset="0"/>
                  </a:rPr>
                  <a:t>1</a:t>
                </a:r>
                <a:endParaRPr lang="en-US" sz="1300" b="1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omic Sans MS" charset="0"/>
                </a:endParaRPr>
              </a:p>
            </p:txBody>
          </p:sp>
          <p:sp>
            <p:nvSpPr>
              <p:cNvPr id="78304" name="Text Box 480"/>
              <p:cNvSpPr txBox="1">
                <a:spLocks noChangeArrowheads="1"/>
              </p:cNvSpPr>
              <p:nvPr/>
            </p:nvSpPr>
            <p:spPr bwMode="auto">
              <a:xfrm rot="3371323">
                <a:off x="2061" y="3135"/>
                <a:ext cx="597" cy="1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1902" tIns="35952" rIns="71902" bIns="35952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300">
                    <a:solidFill>
                      <a:srgbClr val="000000"/>
                    </a:solidFill>
                    <a:latin typeface="Comic Sans MS" charset="0"/>
                  </a:rPr>
                  <a:t>Delay</a:t>
                </a:r>
                <a:r>
                  <a:rPr lang="en-US" sz="1300" b="1">
                    <a:solidFill>
                      <a:srgbClr val="000000"/>
                    </a:solidFill>
                    <a:latin typeface="Comic Sans MS" charset="0"/>
                  </a:rPr>
                  <a:t>= T</a:t>
                </a:r>
                <a:r>
                  <a:rPr lang="en-US" sz="1300" b="1" baseline="-25000">
                    <a:solidFill>
                      <a:srgbClr val="000000"/>
                    </a:solidFill>
                    <a:latin typeface="Comic Sans MS" charset="0"/>
                  </a:rPr>
                  <a:t>1</a:t>
                </a:r>
                <a:endParaRPr lang="en-US" sz="1300" b="1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omic Sans MS" charset="0"/>
                </a:endParaRPr>
              </a:p>
            </p:txBody>
          </p:sp>
          <p:sp>
            <p:nvSpPr>
              <p:cNvPr id="78305" name="Line 481"/>
              <p:cNvSpPr>
                <a:spLocks noChangeShapeType="1"/>
              </p:cNvSpPr>
              <p:nvPr/>
            </p:nvSpPr>
            <p:spPr bwMode="auto">
              <a:xfrm flipH="1" flipV="1">
                <a:off x="1788" y="2562"/>
                <a:ext cx="756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1902" tIns="35952" rIns="71902" bIns="35952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306" name="Line 482"/>
              <p:cNvSpPr>
                <a:spLocks noChangeShapeType="1"/>
              </p:cNvSpPr>
              <p:nvPr/>
            </p:nvSpPr>
            <p:spPr bwMode="auto">
              <a:xfrm flipH="1">
                <a:off x="1785" y="3567"/>
                <a:ext cx="76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1902" tIns="35952" rIns="71902" bIns="35952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6473" name="Freeform 483"/>
              <p:cNvSpPr>
                <a:spLocks/>
              </p:cNvSpPr>
              <p:nvPr/>
            </p:nvSpPr>
            <p:spPr bwMode="auto">
              <a:xfrm>
                <a:off x="2102" y="3523"/>
                <a:ext cx="95" cy="127"/>
              </a:xfrm>
              <a:custGeom>
                <a:avLst/>
                <a:gdLst>
                  <a:gd name="T0" fmla="*/ 101 w 101"/>
                  <a:gd name="T1" fmla="*/ 40 h 80"/>
                  <a:gd name="T2" fmla="*/ 0 w 101"/>
                  <a:gd name="T3" fmla="*/ 80 h 80"/>
                  <a:gd name="T4" fmla="*/ 0 w 101"/>
                  <a:gd name="T5" fmla="*/ 0 h 80"/>
                  <a:gd name="T6" fmla="*/ 101 w 101"/>
                  <a:gd name="T7" fmla="*/ 40 h 8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01" h="80">
                    <a:moveTo>
                      <a:pt x="101" y="40"/>
                    </a:moveTo>
                    <a:lnTo>
                      <a:pt x="0" y="80"/>
                    </a:lnTo>
                    <a:lnTo>
                      <a:pt x="0" y="0"/>
                    </a:lnTo>
                    <a:lnTo>
                      <a:pt x="101" y="4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71902" tIns="35952" rIns="71902" bIns="35952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6474" name="Freeform 484"/>
              <p:cNvSpPr>
                <a:spLocks/>
              </p:cNvSpPr>
              <p:nvPr/>
            </p:nvSpPr>
            <p:spPr bwMode="auto">
              <a:xfrm>
                <a:off x="2101" y="2534"/>
                <a:ext cx="95" cy="127"/>
              </a:xfrm>
              <a:custGeom>
                <a:avLst/>
                <a:gdLst>
                  <a:gd name="T0" fmla="*/ 88 w 88"/>
                  <a:gd name="T1" fmla="*/ 35 h 70"/>
                  <a:gd name="T2" fmla="*/ 0 w 88"/>
                  <a:gd name="T3" fmla="*/ 70 h 70"/>
                  <a:gd name="T4" fmla="*/ 0 w 88"/>
                  <a:gd name="T5" fmla="*/ 0 h 70"/>
                  <a:gd name="T6" fmla="*/ 88 w 88"/>
                  <a:gd name="T7" fmla="*/ 35 h 7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8" h="70">
                    <a:moveTo>
                      <a:pt x="88" y="35"/>
                    </a:moveTo>
                    <a:lnTo>
                      <a:pt x="0" y="70"/>
                    </a:lnTo>
                    <a:lnTo>
                      <a:pt x="0" y="0"/>
                    </a:lnTo>
                    <a:lnTo>
                      <a:pt x="88" y="3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lIns="71902" tIns="35952" rIns="71902" bIns="35952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8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6456" name="Group 494"/>
            <p:cNvGrpSpPr>
              <a:grpSpLocks/>
            </p:cNvGrpSpPr>
            <p:nvPr/>
          </p:nvGrpSpPr>
          <p:grpSpPr bwMode="auto">
            <a:xfrm>
              <a:off x="3680" y="627"/>
              <a:ext cx="1015" cy="603"/>
              <a:chOff x="3680" y="627"/>
              <a:chExt cx="1015" cy="603"/>
            </a:xfrm>
          </p:grpSpPr>
          <p:sp>
            <p:nvSpPr>
              <p:cNvPr id="78310" name="AutoShape 486"/>
              <p:cNvSpPr>
                <a:spLocks noChangeArrowheads="1"/>
              </p:cNvSpPr>
              <p:nvPr/>
            </p:nvSpPr>
            <p:spPr bwMode="auto">
              <a:xfrm rot="5400000">
                <a:off x="3908" y="716"/>
                <a:ext cx="197" cy="252"/>
              </a:xfrm>
              <a:prstGeom prst="triangle">
                <a:avLst>
                  <a:gd name="adj" fmla="val 50000"/>
                </a:avLst>
              </a:prstGeom>
              <a:solidFill>
                <a:srgbClr val="FFFF66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311" name="Text Box 487"/>
              <p:cNvSpPr txBox="1">
                <a:spLocks noChangeArrowheads="1"/>
              </p:cNvSpPr>
              <p:nvPr/>
            </p:nvSpPr>
            <p:spPr bwMode="auto">
              <a:xfrm>
                <a:off x="3680" y="627"/>
                <a:ext cx="466" cy="3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>
                <a:lvl1pPr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1pPr>
                <a:lvl2pPr marL="422275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2pPr>
                <a:lvl3pPr marL="844550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3pPr>
                <a:lvl4pPr marL="1265238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4pPr>
                <a:lvl5pPr marL="1687513" defTabSz="844550"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5pPr>
                <a:lvl6pPr marL="21447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6pPr>
                <a:lvl7pPr marL="26019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7pPr>
                <a:lvl8pPr marL="30591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8pPr>
                <a:lvl9pPr marL="3516313" defTabSz="84455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  <a:ea typeface="ＭＳ Ｐゴシック" charset="0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100">
                    <a:solidFill>
                      <a:srgbClr val="000000"/>
                    </a:solidFill>
                    <a:latin typeface="Comic Sans MS" charset="0"/>
                  </a:rPr>
                  <a:t>Zero</a:t>
                </a: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100">
                    <a:solidFill>
                      <a:srgbClr val="000000"/>
                    </a:solidFill>
                    <a:latin typeface="Comic Sans MS" charset="0"/>
                  </a:rPr>
                  <a:t>crossing</a:t>
                </a:r>
                <a:endParaRPr lang="en-US" sz="1100">
                  <a:solidFill>
                    <a:srgbClr val="FFFFFF"/>
                  </a:solidFill>
                  <a:latin typeface="Comic Sans MS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1100">
                    <a:solidFill>
                      <a:srgbClr val="000000"/>
                    </a:solidFill>
                    <a:latin typeface="Comic Sans MS" charset="0"/>
                  </a:rPr>
                  <a:t>detector</a:t>
                </a:r>
                <a:endParaRPr lang="en-US" sz="1100">
                  <a:solidFill>
                    <a:srgbClr val="FFFFFF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omic Sans MS" charset="0"/>
                </a:endParaRPr>
              </a:p>
            </p:txBody>
          </p:sp>
          <p:sp>
            <p:nvSpPr>
              <p:cNvPr id="78312" name="Line 488"/>
              <p:cNvSpPr>
                <a:spLocks noChangeShapeType="1"/>
              </p:cNvSpPr>
              <p:nvPr/>
            </p:nvSpPr>
            <p:spPr bwMode="auto">
              <a:xfrm flipH="1" flipV="1">
                <a:off x="4491" y="838"/>
                <a:ext cx="0" cy="39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313" name="Line 489"/>
              <p:cNvSpPr>
                <a:spLocks noChangeShapeType="1"/>
              </p:cNvSpPr>
              <p:nvPr/>
            </p:nvSpPr>
            <p:spPr bwMode="auto">
              <a:xfrm flipH="1">
                <a:off x="4286" y="836"/>
                <a:ext cx="20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314" name="Line 490"/>
              <p:cNvSpPr>
                <a:spLocks noChangeShapeType="1"/>
              </p:cNvSpPr>
              <p:nvPr/>
            </p:nvSpPr>
            <p:spPr bwMode="auto">
              <a:xfrm flipV="1">
                <a:off x="4490" y="1223"/>
                <a:ext cx="205" cy="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77900" tIns="38951" rIns="77900" bIns="38951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317" name="Oval 493"/>
              <p:cNvSpPr>
                <a:spLocks noChangeArrowheads="1"/>
              </p:cNvSpPr>
              <p:nvPr/>
            </p:nvSpPr>
            <p:spPr bwMode="auto">
              <a:xfrm>
                <a:off x="4275" y="816"/>
                <a:ext cx="47" cy="47"/>
              </a:xfrm>
              <a:prstGeom prst="ellipse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78339" name="Group 515"/>
          <p:cNvGrpSpPr>
            <a:grpSpLocks/>
          </p:cNvGrpSpPr>
          <p:nvPr/>
        </p:nvGrpSpPr>
        <p:grpSpPr bwMode="auto">
          <a:xfrm>
            <a:off x="1644652" y="1571626"/>
            <a:ext cx="2149475" cy="4079875"/>
            <a:chOff x="315" y="990"/>
            <a:chExt cx="1354" cy="2570"/>
          </a:xfrm>
        </p:grpSpPr>
        <p:sp>
          <p:nvSpPr>
            <p:cNvPr id="16391" name="Line 221"/>
            <p:cNvSpPr>
              <a:spLocks noChangeShapeType="1"/>
            </p:cNvSpPr>
            <p:nvPr/>
          </p:nvSpPr>
          <p:spPr bwMode="auto">
            <a:xfrm>
              <a:off x="352" y="2476"/>
              <a:ext cx="1" cy="10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392" name="Line 222"/>
            <p:cNvSpPr>
              <a:spLocks noChangeShapeType="1"/>
            </p:cNvSpPr>
            <p:nvPr/>
          </p:nvSpPr>
          <p:spPr bwMode="auto">
            <a:xfrm>
              <a:off x="518" y="2476"/>
              <a:ext cx="1" cy="108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393" name="Line 223"/>
            <p:cNvSpPr>
              <a:spLocks noChangeShapeType="1"/>
            </p:cNvSpPr>
            <p:nvPr/>
          </p:nvSpPr>
          <p:spPr bwMode="auto">
            <a:xfrm>
              <a:off x="683" y="2476"/>
              <a:ext cx="1" cy="10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394" name="Line 224"/>
            <p:cNvSpPr>
              <a:spLocks noChangeShapeType="1"/>
            </p:cNvSpPr>
            <p:nvPr/>
          </p:nvSpPr>
          <p:spPr bwMode="auto">
            <a:xfrm>
              <a:off x="845" y="2476"/>
              <a:ext cx="1" cy="10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395" name="Line 225"/>
            <p:cNvSpPr>
              <a:spLocks noChangeShapeType="1"/>
            </p:cNvSpPr>
            <p:nvPr/>
          </p:nvSpPr>
          <p:spPr bwMode="auto">
            <a:xfrm>
              <a:off x="1011" y="2476"/>
              <a:ext cx="1" cy="10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396" name="Line 226"/>
            <p:cNvSpPr>
              <a:spLocks noChangeShapeType="1"/>
            </p:cNvSpPr>
            <p:nvPr/>
          </p:nvSpPr>
          <p:spPr bwMode="auto">
            <a:xfrm>
              <a:off x="1174" y="2476"/>
              <a:ext cx="1" cy="108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397" name="Line 227"/>
            <p:cNvSpPr>
              <a:spLocks noChangeShapeType="1"/>
            </p:cNvSpPr>
            <p:nvPr/>
          </p:nvSpPr>
          <p:spPr bwMode="auto">
            <a:xfrm>
              <a:off x="1338" y="2476"/>
              <a:ext cx="1" cy="108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398" name="Line 228"/>
            <p:cNvSpPr>
              <a:spLocks noChangeShapeType="1"/>
            </p:cNvSpPr>
            <p:nvPr/>
          </p:nvSpPr>
          <p:spPr bwMode="auto">
            <a:xfrm>
              <a:off x="1502" y="2476"/>
              <a:ext cx="1" cy="108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399" name="Line 229"/>
            <p:cNvSpPr>
              <a:spLocks noChangeShapeType="1"/>
            </p:cNvSpPr>
            <p:nvPr/>
          </p:nvSpPr>
          <p:spPr bwMode="auto">
            <a:xfrm>
              <a:off x="1667" y="2476"/>
              <a:ext cx="1" cy="10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00" name="Freeform 230"/>
            <p:cNvSpPr>
              <a:spLocks/>
            </p:cNvSpPr>
            <p:nvPr/>
          </p:nvSpPr>
          <p:spPr bwMode="auto">
            <a:xfrm>
              <a:off x="1107" y="3384"/>
              <a:ext cx="0" cy="78"/>
            </a:xfrm>
            <a:custGeom>
              <a:avLst/>
              <a:gdLst>
                <a:gd name="T0" fmla="*/ 435 w 508"/>
                <a:gd name="T1" fmla="*/ 4 h 114"/>
                <a:gd name="T2" fmla="*/ 335 w 508"/>
                <a:gd name="T3" fmla="*/ 10 h 114"/>
                <a:gd name="T4" fmla="*/ 289 w 508"/>
                <a:gd name="T5" fmla="*/ 16 h 114"/>
                <a:gd name="T6" fmla="*/ 257 w 508"/>
                <a:gd name="T7" fmla="*/ 18 h 114"/>
                <a:gd name="T8" fmla="*/ 226 w 508"/>
                <a:gd name="T9" fmla="*/ 22 h 114"/>
                <a:gd name="T10" fmla="*/ 201 w 508"/>
                <a:gd name="T11" fmla="*/ 27 h 114"/>
                <a:gd name="T12" fmla="*/ 187 w 508"/>
                <a:gd name="T13" fmla="*/ 33 h 114"/>
                <a:gd name="T14" fmla="*/ 164 w 508"/>
                <a:gd name="T15" fmla="*/ 39 h 114"/>
                <a:gd name="T16" fmla="*/ 146 w 508"/>
                <a:gd name="T17" fmla="*/ 45 h 114"/>
                <a:gd name="T18" fmla="*/ 128 w 508"/>
                <a:gd name="T19" fmla="*/ 50 h 114"/>
                <a:gd name="T20" fmla="*/ 112 w 508"/>
                <a:gd name="T21" fmla="*/ 55 h 114"/>
                <a:gd name="T22" fmla="*/ 92 w 508"/>
                <a:gd name="T23" fmla="*/ 66 h 114"/>
                <a:gd name="T24" fmla="*/ 79 w 508"/>
                <a:gd name="T25" fmla="*/ 68 h 114"/>
                <a:gd name="T26" fmla="*/ 65 w 508"/>
                <a:gd name="T27" fmla="*/ 73 h 114"/>
                <a:gd name="T28" fmla="*/ 57 w 508"/>
                <a:gd name="T29" fmla="*/ 75 h 114"/>
                <a:gd name="T30" fmla="*/ 42 w 508"/>
                <a:gd name="T31" fmla="*/ 81 h 114"/>
                <a:gd name="T32" fmla="*/ 36 w 508"/>
                <a:gd name="T33" fmla="*/ 87 h 114"/>
                <a:gd name="T34" fmla="*/ 17 w 508"/>
                <a:gd name="T35" fmla="*/ 93 h 114"/>
                <a:gd name="T36" fmla="*/ 2 w 508"/>
                <a:gd name="T37" fmla="*/ 98 h 114"/>
                <a:gd name="T38" fmla="*/ 11 w 508"/>
                <a:gd name="T39" fmla="*/ 108 h 114"/>
                <a:gd name="T40" fmla="*/ 13 w 508"/>
                <a:gd name="T41" fmla="*/ 106 h 114"/>
                <a:gd name="T42" fmla="*/ 17 w 508"/>
                <a:gd name="T43" fmla="*/ 102 h 114"/>
                <a:gd name="T44" fmla="*/ 29 w 508"/>
                <a:gd name="T45" fmla="*/ 100 h 114"/>
                <a:gd name="T46" fmla="*/ 38 w 508"/>
                <a:gd name="T47" fmla="*/ 95 h 114"/>
                <a:gd name="T48" fmla="*/ 38 w 508"/>
                <a:gd name="T49" fmla="*/ 95 h 114"/>
                <a:gd name="T50" fmla="*/ 48 w 508"/>
                <a:gd name="T51" fmla="*/ 93 h 114"/>
                <a:gd name="T52" fmla="*/ 52 w 508"/>
                <a:gd name="T53" fmla="*/ 92 h 114"/>
                <a:gd name="T54" fmla="*/ 54 w 508"/>
                <a:gd name="T55" fmla="*/ 89 h 114"/>
                <a:gd name="T56" fmla="*/ 64 w 508"/>
                <a:gd name="T57" fmla="*/ 87 h 114"/>
                <a:gd name="T58" fmla="*/ 71 w 508"/>
                <a:gd name="T59" fmla="*/ 81 h 114"/>
                <a:gd name="T60" fmla="*/ 71 w 508"/>
                <a:gd name="T61" fmla="*/ 81 h 114"/>
                <a:gd name="T62" fmla="*/ 80 w 508"/>
                <a:gd name="T63" fmla="*/ 79 h 114"/>
                <a:gd name="T64" fmla="*/ 84 w 508"/>
                <a:gd name="T65" fmla="*/ 75 h 114"/>
                <a:gd name="T66" fmla="*/ 94 w 508"/>
                <a:gd name="T67" fmla="*/ 73 h 114"/>
                <a:gd name="T68" fmla="*/ 104 w 508"/>
                <a:gd name="T69" fmla="*/ 68 h 114"/>
                <a:gd name="T70" fmla="*/ 104 w 508"/>
                <a:gd name="T71" fmla="*/ 68 h 114"/>
                <a:gd name="T72" fmla="*/ 116 w 508"/>
                <a:gd name="T73" fmla="*/ 66 h 114"/>
                <a:gd name="T74" fmla="*/ 119 w 508"/>
                <a:gd name="T75" fmla="*/ 62 h 114"/>
                <a:gd name="T76" fmla="*/ 132 w 508"/>
                <a:gd name="T77" fmla="*/ 60 h 114"/>
                <a:gd name="T78" fmla="*/ 137 w 508"/>
                <a:gd name="T79" fmla="*/ 56 h 114"/>
                <a:gd name="T80" fmla="*/ 150 w 508"/>
                <a:gd name="T81" fmla="*/ 55 h 114"/>
                <a:gd name="T82" fmla="*/ 161 w 508"/>
                <a:gd name="T83" fmla="*/ 52 h 114"/>
                <a:gd name="T84" fmla="*/ 169 w 508"/>
                <a:gd name="T85" fmla="*/ 47 h 114"/>
                <a:gd name="T86" fmla="*/ 180 w 508"/>
                <a:gd name="T87" fmla="*/ 47 h 114"/>
                <a:gd name="T88" fmla="*/ 193 w 508"/>
                <a:gd name="T89" fmla="*/ 43 h 114"/>
                <a:gd name="T90" fmla="*/ 201 w 508"/>
                <a:gd name="T91" fmla="*/ 41 h 114"/>
                <a:gd name="T92" fmla="*/ 214 w 508"/>
                <a:gd name="T93" fmla="*/ 37 h 114"/>
                <a:gd name="T94" fmla="*/ 226 w 508"/>
                <a:gd name="T95" fmla="*/ 35 h 114"/>
                <a:gd name="T96" fmla="*/ 241 w 508"/>
                <a:gd name="T97" fmla="*/ 31 h 114"/>
                <a:gd name="T98" fmla="*/ 257 w 508"/>
                <a:gd name="T99" fmla="*/ 29 h 114"/>
                <a:gd name="T100" fmla="*/ 272 w 508"/>
                <a:gd name="T101" fmla="*/ 25 h 114"/>
                <a:gd name="T102" fmla="*/ 287 w 508"/>
                <a:gd name="T103" fmla="*/ 20 h 114"/>
                <a:gd name="T104" fmla="*/ 307 w 508"/>
                <a:gd name="T105" fmla="*/ 22 h 114"/>
                <a:gd name="T106" fmla="*/ 324 w 508"/>
                <a:gd name="T107" fmla="*/ 19 h 114"/>
                <a:gd name="T108" fmla="*/ 373 w 508"/>
                <a:gd name="T109" fmla="*/ 18 h 114"/>
                <a:gd name="T110" fmla="*/ 405 w 508"/>
                <a:gd name="T111" fmla="*/ 14 h 114"/>
                <a:gd name="T112" fmla="*/ 465 w 508"/>
                <a:gd name="T113" fmla="*/ 12 h 11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08" h="114">
                  <a:moveTo>
                    <a:pt x="502" y="12"/>
                  </a:moveTo>
                  <a:lnTo>
                    <a:pt x="506" y="12"/>
                  </a:lnTo>
                  <a:lnTo>
                    <a:pt x="506" y="10"/>
                  </a:lnTo>
                  <a:lnTo>
                    <a:pt x="508" y="10"/>
                  </a:lnTo>
                  <a:lnTo>
                    <a:pt x="508" y="4"/>
                  </a:lnTo>
                  <a:lnTo>
                    <a:pt x="506" y="2"/>
                  </a:lnTo>
                  <a:lnTo>
                    <a:pt x="506" y="0"/>
                  </a:lnTo>
                  <a:lnTo>
                    <a:pt x="473" y="0"/>
                  </a:lnTo>
                  <a:lnTo>
                    <a:pt x="470" y="4"/>
                  </a:lnTo>
                  <a:lnTo>
                    <a:pt x="473" y="2"/>
                  </a:lnTo>
                  <a:lnTo>
                    <a:pt x="433" y="2"/>
                  </a:lnTo>
                  <a:lnTo>
                    <a:pt x="429" y="6"/>
                  </a:lnTo>
                  <a:lnTo>
                    <a:pt x="433" y="4"/>
                  </a:lnTo>
                  <a:lnTo>
                    <a:pt x="402" y="4"/>
                  </a:lnTo>
                  <a:lnTo>
                    <a:pt x="398" y="8"/>
                  </a:lnTo>
                  <a:lnTo>
                    <a:pt x="402" y="6"/>
                  </a:lnTo>
                  <a:lnTo>
                    <a:pt x="366" y="6"/>
                  </a:lnTo>
                  <a:lnTo>
                    <a:pt x="362" y="10"/>
                  </a:lnTo>
                  <a:lnTo>
                    <a:pt x="366" y="8"/>
                  </a:lnTo>
                  <a:lnTo>
                    <a:pt x="346" y="8"/>
                  </a:lnTo>
                  <a:lnTo>
                    <a:pt x="343" y="12"/>
                  </a:lnTo>
                  <a:lnTo>
                    <a:pt x="346" y="10"/>
                  </a:lnTo>
                  <a:lnTo>
                    <a:pt x="331" y="10"/>
                  </a:lnTo>
                  <a:lnTo>
                    <a:pt x="327" y="14"/>
                  </a:lnTo>
                  <a:lnTo>
                    <a:pt x="331" y="12"/>
                  </a:lnTo>
                  <a:lnTo>
                    <a:pt x="316" y="12"/>
                  </a:lnTo>
                  <a:lnTo>
                    <a:pt x="312" y="16"/>
                  </a:lnTo>
                  <a:lnTo>
                    <a:pt x="316" y="14"/>
                  </a:lnTo>
                  <a:lnTo>
                    <a:pt x="302" y="14"/>
                  </a:lnTo>
                  <a:lnTo>
                    <a:pt x="298" y="18"/>
                  </a:lnTo>
                  <a:lnTo>
                    <a:pt x="298" y="22"/>
                  </a:lnTo>
                  <a:lnTo>
                    <a:pt x="304" y="16"/>
                  </a:lnTo>
                  <a:lnTo>
                    <a:pt x="291" y="16"/>
                  </a:lnTo>
                  <a:lnTo>
                    <a:pt x="287" y="20"/>
                  </a:lnTo>
                  <a:lnTo>
                    <a:pt x="291" y="18"/>
                  </a:lnTo>
                  <a:lnTo>
                    <a:pt x="277" y="18"/>
                  </a:lnTo>
                  <a:lnTo>
                    <a:pt x="273" y="22"/>
                  </a:lnTo>
                  <a:lnTo>
                    <a:pt x="277" y="20"/>
                  </a:lnTo>
                  <a:lnTo>
                    <a:pt x="267" y="20"/>
                  </a:lnTo>
                  <a:lnTo>
                    <a:pt x="264" y="24"/>
                  </a:lnTo>
                  <a:lnTo>
                    <a:pt x="267" y="22"/>
                  </a:lnTo>
                  <a:lnTo>
                    <a:pt x="256" y="22"/>
                  </a:lnTo>
                  <a:lnTo>
                    <a:pt x="252" y="25"/>
                  </a:lnTo>
                  <a:lnTo>
                    <a:pt x="256" y="24"/>
                  </a:lnTo>
                  <a:lnTo>
                    <a:pt x="244" y="24"/>
                  </a:lnTo>
                  <a:lnTo>
                    <a:pt x="240" y="27"/>
                  </a:lnTo>
                  <a:lnTo>
                    <a:pt x="244" y="25"/>
                  </a:lnTo>
                  <a:lnTo>
                    <a:pt x="235" y="25"/>
                  </a:lnTo>
                  <a:lnTo>
                    <a:pt x="231" y="29"/>
                  </a:lnTo>
                  <a:lnTo>
                    <a:pt x="235" y="27"/>
                  </a:lnTo>
                  <a:lnTo>
                    <a:pt x="227" y="27"/>
                  </a:lnTo>
                  <a:lnTo>
                    <a:pt x="223" y="31"/>
                  </a:lnTo>
                  <a:lnTo>
                    <a:pt x="227" y="29"/>
                  </a:lnTo>
                  <a:lnTo>
                    <a:pt x="217" y="29"/>
                  </a:lnTo>
                  <a:lnTo>
                    <a:pt x="214" y="33"/>
                  </a:lnTo>
                  <a:lnTo>
                    <a:pt x="217" y="31"/>
                  </a:lnTo>
                  <a:lnTo>
                    <a:pt x="210" y="31"/>
                  </a:lnTo>
                  <a:lnTo>
                    <a:pt x="206" y="33"/>
                  </a:lnTo>
                  <a:lnTo>
                    <a:pt x="208" y="33"/>
                  </a:lnTo>
                  <a:lnTo>
                    <a:pt x="200" y="33"/>
                  </a:lnTo>
                  <a:lnTo>
                    <a:pt x="196" y="37"/>
                  </a:lnTo>
                  <a:lnTo>
                    <a:pt x="196" y="41"/>
                  </a:lnTo>
                  <a:lnTo>
                    <a:pt x="202" y="35"/>
                  </a:lnTo>
                  <a:lnTo>
                    <a:pt x="192" y="35"/>
                  </a:lnTo>
                  <a:lnTo>
                    <a:pt x="189" y="39"/>
                  </a:lnTo>
                  <a:lnTo>
                    <a:pt x="192" y="37"/>
                  </a:lnTo>
                  <a:lnTo>
                    <a:pt x="185" y="37"/>
                  </a:lnTo>
                  <a:lnTo>
                    <a:pt x="181" y="41"/>
                  </a:lnTo>
                  <a:lnTo>
                    <a:pt x="185" y="39"/>
                  </a:lnTo>
                  <a:lnTo>
                    <a:pt x="177" y="39"/>
                  </a:lnTo>
                  <a:lnTo>
                    <a:pt x="173" y="43"/>
                  </a:lnTo>
                  <a:lnTo>
                    <a:pt x="177" y="41"/>
                  </a:lnTo>
                  <a:lnTo>
                    <a:pt x="171" y="41"/>
                  </a:lnTo>
                  <a:lnTo>
                    <a:pt x="167" y="45"/>
                  </a:lnTo>
                  <a:lnTo>
                    <a:pt x="171" y="43"/>
                  </a:lnTo>
                  <a:lnTo>
                    <a:pt x="165" y="43"/>
                  </a:lnTo>
                  <a:lnTo>
                    <a:pt x="162" y="45"/>
                  </a:lnTo>
                  <a:lnTo>
                    <a:pt x="163" y="45"/>
                  </a:lnTo>
                  <a:lnTo>
                    <a:pt x="158" y="45"/>
                  </a:lnTo>
                  <a:lnTo>
                    <a:pt x="154" y="49"/>
                  </a:lnTo>
                  <a:lnTo>
                    <a:pt x="158" y="47"/>
                  </a:lnTo>
                  <a:lnTo>
                    <a:pt x="152" y="47"/>
                  </a:lnTo>
                  <a:lnTo>
                    <a:pt x="148" y="51"/>
                  </a:lnTo>
                  <a:lnTo>
                    <a:pt x="152" y="49"/>
                  </a:lnTo>
                  <a:lnTo>
                    <a:pt x="146" y="49"/>
                  </a:lnTo>
                  <a:lnTo>
                    <a:pt x="142" y="52"/>
                  </a:lnTo>
                  <a:lnTo>
                    <a:pt x="146" y="51"/>
                  </a:lnTo>
                  <a:lnTo>
                    <a:pt x="138" y="51"/>
                  </a:lnTo>
                  <a:lnTo>
                    <a:pt x="135" y="54"/>
                  </a:lnTo>
                  <a:lnTo>
                    <a:pt x="138" y="52"/>
                  </a:lnTo>
                  <a:lnTo>
                    <a:pt x="133" y="52"/>
                  </a:lnTo>
                  <a:lnTo>
                    <a:pt x="129" y="56"/>
                  </a:lnTo>
                  <a:lnTo>
                    <a:pt x="133" y="54"/>
                  </a:lnTo>
                  <a:lnTo>
                    <a:pt x="127" y="54"/>
                  </a:lnTo>
                  <a:lnTo>
                    <a:pt x="123" y="58"/>
                  </a:lnTo>
                  <a:lnTo>
                    <a:pt x="127" y="56"/>
                  </a:lnTo>
                  <a:lnTo>
                    <a:pt x="121" y="56"/>
                  </a:lnTo>
                  <a:lnTo>
                    <a:pt x="117" y="60"/>
                  </a:lnTo>
                  <a:lnTo>
                    <a:pt x="121" y="58"/>
                  </a:lnTo>
                  <a:lnTo>
                    <a:pt x="115" y="58"/>
                  </a:lnTo>
                  <a:lnTo>
                    <a:pt x="112" y="62"/>
                  </a:lnTo>
                  <a:lnTo>
                    <a:pt x="115" y="60"/>
                  </a:lnTo>
                  <a:lnTo>
                    <a:pt x="110" y="60"/>
                  </a:lnTo>
                  <a:lnTo>
                    <a:pt x="106" y="64"/>
                  </a:lnTo>
                  <a:lnTo>
                    <a:pt x="110" y="62"/>
                  </a:lnTo>
                  <a:lnTo>
                    <a:pt x="104" y="62"/>
                  </a:lnTo>
                  <a:lnTo>
                    <a:pt x="100" y="66"/>
                  </a:lnTo>
                  <a:lnTo>
                    <a:pt x="100" y="70"/>
                  </a:lnTo>
                  <a:lnTo>
                    <a:pt x="106" y="64"/>
                  </a:lnTo>
                  <a:lnTo>
                    <a:pt x="98" y="64"/>
                  </a:lnTo>
                  <a:lnTo>
                    <a:pt x="94" y="68"/>
                  </a:lnTo>
                  <a:lnTo>
                    <a:pt x="98" y="66"/>
                  </a:lnTo>
                  <a:lnTo>
                    <a:pt x="92" y="66"/>
                  </a:lnTo>
                  <a:lnTo>
                    <a:pt x="88" y="70"/>
                  </a:lnTo>
                  <a:lnTo>
                    <a:pt x="92" y="68"/>
                  </a:lnTo>
                  <a:lnTo>
                    <a:pt x="88" y="68"/>
                  </a:lnTo>
                  <a:lnTo>
                    <a:pt x="85" y="72"/>
                  </a:lnTo>
                  <a:lnTo>
                    <a:pt x="88" y="70"/>
                  </a:lnTo>
                  <a:lnTo>
                    <a:pt x="83" y="70"/>
                  </a:lnTo>
                  <a:lnTo>
                    <a:pt x="79" y="74"/>
                  </a:lnTo>
                  <a:lnTo>
                    <a:pt x="83" y="72"/>
                  </a:lnTo>
                  <a:lnTo>
                    <a:pt x="79" y="72"/>
                  </a:lnTo>
                  <a:lnTo>
                    <a:pt x="75" y="76"/>
                  </a:lnTo>
                  <a:lnTo>
                    <a:pt x="79" y="74"/>
                  </a:lnTo>
                  <a:lnTo>
                    <a:pt x="75" y="74"/>
                  </a:lnTo>
                  <a:lnTo>
                    <a:pt x="71" y="77"/>
                  </a:lnTo>
                  <a:lnTo>
                    <a:pt x="75" y="76"/>
                  </a:lnTo>
                  <a:lnTo>
                    <a:pt x="69" y="76"/>
                  </a:lnTo>
                  <a:lnTo>
                    <a:pt x="65" y="79"/>
                  </a:lnTo>
                  <a:lnTo>
                    <a:pt x="65" y="83"/>
                  </a:lnTo>
                  <a:lnTo>
                    <a:pt x="71" y="77"/>
                  </a:lnTo>
                  <a:lnTo>
                    <a:pt x="65" y="77"/>
                  </a:lnTo>
                  <a:lnTo>
                    <a:pt x="61" y="81"/>
                  </a:lnTo>
                  <a:lnTo>
                    <a:pt x="65" y="79"/>
                  </a:lnTo>
                  <a:lnTo>
                    <a:pt x="61" y="79"/>
                  </a:lnTo>
                  <a:lnTo>
                    <a:pt x="58" y="83"/>
                  </a:lnTo>
                  <a:lnTo>
                    <a:pt x="61" y="81"/>
                  </a:lnTo>
                  <a:lnTo>
                    <a:pt x="56" y="81"/>
                  </a:lnTo>
                  <a:lnTo>
                    <a:pt x="52" y="85"/>
                  </a:lnTo>
                  <a:lnTo>
                    <a:pt x="56" y="83"/>
                  </a:lnTo>
                  <a:lnTo>
                    <a:pt x="52" y="83"/>
                  </a:lnTo>
                  <a:lnTo>
                    <a:pt x="48" y="87"/>
                  </a:lnTo>
                  <a:lnTo>
                    <a:pt x="52" y="85"/>
                  </a:lnTo>
                  <a:lnTo>
                    <a:pt x="46" y="85"/>
                  </a:lnTo>
                  <a:lnTo>
                    <a:pt x="42" y="89"/>
                  </a:lnTo>
                  <a:lnTo>
                    <a:pt x="42" y="93"/>
                  </a:lnTo>
                  <a:lnTo>
                    <a:pt x="48" y="87"/>
                  </a:lnTo>
                  <a:lnTo>
                    <a:pt x="42" y="87"/>
                  </a:lnTo>
                  <a:lnTo>
                    <a:pt x="38" y="91"/>
                  </a:lnTo>
                  <a:lnTo>
                    <a:pt x="42" y="89"/>
                  </a:lnTo>
                  <a:lnTo>
                    <a:pt x="38" y="89"/>
                  </a:lnTo>
                  <a:lnTo>
                    <a:pt x="35" y="93"/>
                  </a:lnTo>
                  <a:lnTo>
                    <a:pt x="38" y="91"/>
                  </a:lnTo>
                  <a:lnTo>
                    <a:pt x="33" y="91"/>
                  </a:lnTo>
                  <a:lnTo>
                    <a:pt x="29" y="95"/>
                  </a:lnTo>
                  <a:lnTo>
                    <a:pt x="29" y="99"/>
                  </a:lnTo>
                  <a:lnTo>
                    <a:pt x="35" y="93"/>
                  </a:lnTo>
                  <a:lnTo>
                    <a:pt x="27" y="93"/>
                  </a:lnTo>
                  <a:lnTo>
                    <a:pt x="23" y="97"/>
                  </a:lnTo>
                  <a:lnTo>
                    <a:pt x="27" y="95"/>
                  </a:lnTo>
                  <a:lnTo>
                    <a:pt x="23" y="95"/>
                  </a:lnTo>
                  <a:lnTo>
                    <a:pt x="19" y="99"/>
                  </a:lnTo>
                  <a:lnTo>
                    <a:pt x="23" y="97"/>
                  </a:lnTo>
                  <a:lnTo>
                    <a:pt x="17" y="97"/>
                  </a:lnTo>
                  <a:lnTo>
                    <a:pt x="13" y="101"/>
                  </a:lnTo>
                  <a:lnTo>
                    <a:pt x="17" y="99"/>
                  </a:lnTo>
                  <a:lnTo>
                    <a:pt x="11" y="99"/>
                  </a:lnTo>
                  <a:lnTo>
                    <a:pt x="8" y="102"/>
                  </a:lnTo>
                  <a:lnTo>
                    <a:pt x="11" y="101"/>
                  </a:lnTo>
                  <a:lnTo>
                    <a:pt x="6" y="101"/>
                  </a:lnTo>
                  <a:lnTo>
                    <a:pt x="2" y="104"/>
                  </a:lnTo>
                  <a:lnTo>
                    <a:pt x="2" y="108"/>
                  </a:lnTo>
                  <a:lnTo>
                    <a:pt x="8" y="102"/>
                  </a:lnTo>
                  <a:lnTo>
                    <a:pt x="2" y="102"/>
                  </a:lnTo>
                  <a:lnTo>
                    <a:pt x="0" y="104"/>
                  </a:lnTo>
                  <a:lnTo>
                    <a:pt x="8" y="112"/>
                  </a:lnTo>
                  <a:lnTo>
                    <a:pt x="4" y="114"/>
                  </a:lnTo>
                  <a:lnTo>
                    <a:pt x="8" y="114"/>
                  </a:lnTo>
                  <a:lnTo>
                    <a:pt x="9" y="114"/>
                  </a:lnTo>
                  <a:lnTo>
                    <a:pt x="11" y="114"/>
                  </a:lnTo>
                  <a:lnTo>
                    <a:pt x="11" y="112"/>
                  </a:lnTo>
                  <a:lnTo>
                    <a:pt x="13" y="112"/>
                  </a:lnTo>
                  <a:lnTo>
                    <a:pt x="13" y="110"/>
                  </a:lnTo>
                  <a:lnTo>
                    <a:pt x="13" y="108"/>
                  </a:lnTo>
                  <a:lnTo>
                    <a:pt x="13" y="106"/>
                  </a:lnTo>
                  <a:lnTo>
                    <a:pt x="8" y="112"/>
                  </a:lnTo>
                  <a:lnTo>
                    <a:pt x="11" y="112"/>
                  </a:lnTo>
                  <a:lnTo>
                    <a:pt x="13" y="112"/>
                  </a:lnTo>
                  <a:lnTo>
                    <a:pt x="15" y="112"/>
                  </a:lnTo>
                  <a:lnTo>
                    <a:pt x="15" y="110"/>
                  </a:lnTo>
                  <a:lnTo>
                    <a:pt x="17" y="108"/>
                  </a:lnTo>
                  <a:lnTo>
                    <a:pt x="13" y="110"/>
                  </a:lnTo>
                  <a:lnTo>
                    <a:pt x="17" y="110"/>
                  </a:lnTo>
                  <a:lnTo>
                    <a:pt x="19" y="110"/>
                  </a:lnTo>
                  <a:lnTo>
                    <a:pt x="21" y="110"/>
                  </a:lnTo>
                  <a:lnTo>
                    <a:pt x="21" y="108"/>
                  </a:lnTo>
                  <a:lnTo>
                    <a:pt x="23" y="106"/>
                  </a:lnTo>
                  <a:lnTo>
                    <a:pt x="19" y="108"/>
                  </a:lnTo>
                  <a:lnTo>
                    <a:pt x="23" y="108"/>
                  </a:lnTo>
                  <a:lnTo>
                    <a:pt x="25" y="108"/>
                  </a:lnTo>
                  <a:lnTo>
                    <a:pt x="27" y="108"/>
                  </a:lnTo>
                  <a:lnTo>
                    <a:pt x="27" y="106"/>
                  </a:lnTo>
                  <a:lnTo>
                    <a:pt x="29" y="104"/>
                  </a:lnTo>
                  <a:lnTo>
                    <a:pt x="25" y="106"/>
                  </a:lnTo>
                  <a:lnTo>
                    <a:pt x="27" y="106"/>
                  </a:lnTo>
                  <a:lnTo>
                    <a:pt x="29" y="106"/>
                  </a:lnTo>
                  <a:lnTo>
                    <a:pt x="31" y="106"/>
                  </a:lnTo>
                  <a:lnTo>
                    <a:pt x="31" y="104"/>
                  </a:lnTo>
                  <a:lnTo>
                    <a:pt x="33" y="102"/>
                  </a:lnTo>
                  <a:lnTo>
                    <a:pt x="29" y="104"/>
                  </a:lnTo>
                  <a:lnTo>
                    <a:pt x="35" y="104"/>
                  </a:lnTo>
                  <a:lnTo>
                    <a:pt x="36" y="104"/>
                  </a:lnTo>
                  <a:lnTo>
                    <a:pt x="38" y="104"/>
                  </a:lnTo>
                  <a:lnTo>
                    <a:pt x="38" y="102"/>
                  </a:lnTo>
                  <a:lnTo>
                    <a:pt x="40" y="102"/>
                  </a:lnTo>
                  <a:lnTo>
                    <a:pt x="40" y="101"/>
                  </a:lnTo>
                  <a:lnTo>
                    <a:pt x="40" y="99"/>
                  </a:lnTo>
                  <a:lnTo>
                    <a:pt x="40" y="97"/>
                  </a:lnTo>
                  <a:lnTo>
                    <a:pt x="35" y="102"/>
                  </a:lnTo>
                  <a:lnTo>
                    <a:pt x="38" y="102"/>
                  </a:lnTo>
                  <a:lnTo>
                    <a:pt x="40" y="102"/>
                  </a:lnTo>
                  <a:lnTo>
                    <a:pt x="42" y="102"/>
                  </a:lnTo>
                  <a:lnTo>
                    <a:pt x="42" y="101"/>
                  </a:lnTo>
                  <a:lnTo>
                    <a:pt x="44" y="99"/>
                  </a:lnTo>
                  <a:lnTo>
                    <a:pt x="40" y="101"/>
                  </a:lnTo>
                  <a:lnTo>
                    <a:pt x="42" y="101"/>
                  </a:lnTo>
                  <a:lnTo>
                    <a:pt x="44" y="101"/>
                  </a:lnTo>
                  <a:lnTo>
                    <a:pt x="46" y="101"/>
                  </a:lnTo>
                  <a:lnTo>
                    <a:pt x="46" y="99"/>
                  </a:lnTo>
                  <a:lnTo>
                    <a:pt x="48" y="97"/>
                  </a:lnTo>
                  <a:lnTo>
                    <a:pt x="44" y="99"/>
                  </a:lnTo>
                  <a:lnTo>
                    <a:pt x="48" y="99"/>
                  </a:lnTo>
                  <a:lnTo>
                    <a:pt x="50" y="99"/>
                  </a:lnTo>
                  <a:lnTo>
                    <a:pt x="52" y="99"/>
                  </a:lnTo>
                  <a:lnTo>
                    <a:pt x="52" y="97"/>
                  </a:lnTo>
                  <a:lnTo>
                    <a:pt x="54" y="97"/>
                  </a:lnTo>
                  <a:lnTo>
                    <a:pt x="54" y="95"/>
                  </a:lnTo>
                  <a:lnTo>
                    <a:pt x="54" y="93"/>
                  </a:lnTo>
                  <a:lnTo>
                    <a:pt x="54" y="91"/>
                  </a:lnTo>
                  <a:lnTo>
                    <a:pt x="48" y="97"/>
                  </a:lnTo>
                  <a:lnTo>
                    <a:pt x="52" y="97"/>
                  </a:lnTo>
                  <a:lnTo>
                    <a:pt x="54" y="97"/>
                  </a:lnTo>
                  <a:lnTo>
                    <a:pt x="56" y="97"/>
                  </a:lnTo>
                  <a:lnTo>
                    <a:pt x="56" y="95"/>
                  </a:lnTo>
                  <a:lnTo>
                    <a:pt x="58" y="93"/>
                  </a:lnTo>
                  <a:lnTo>
                    <a:pt x="54" y="95"/>
                  </a:lnTo>
                  <a:lnTo>
                    <a:pt x="56" y="95"/>
                  </a:lnTo>
                  <a:lnTo>
                    <a:pt x="58" y="95"/>
                  </a:lnTo>
                  <a:lnTo>
                    <a:pt x="60" y="95"/>
                  </a:lnTo>
                  <a:lnTo>
                    <a:pt x="60" y="93"/>
                  </a:lnTo>
                  <a:lnTo>
                    <a:pt x="61" y="91"/>
                  </a:lnTo>
                  <a:lnTo>
                    <a:pt x="58" y="93"/>
                  </a:lnTo>
                  <a:lnTo>
                    <a:pt x="61" y="93"/>
                  </a:lnTo>
                  <a:lnTo>
                    <a:pt x="63" y="93"/>
                  </a:lnTo>
                  <a:lnTo>
                    <a:pt x="65" y="93"/>
                  </a:lnTo>
                  <a:lnTo>
                    <a:pt x="65" y="91"/>
                  </a:lnTo>
                  <a:lnTo>
                    <a:pt x="67" y="89"/>
                  </a:lnTo>
                  <a:lnTo>
                    <a:pt x="63" y="91"/>
                  </a:lnTo>
                  <a:lnTo>
                    <a:pt x="65" y="91"/>
                  </a:lnTo>
                  <a:lnTo>
                    <a:pt x="67" y="91"/>
                  </a:lnTo>
                  <a:lnTo>
                    <a:pt x="69" y="91"/>
                  </a:lnTo>
                  <a:lnTo>
                    <a:pt x="69" y="89"/>
                  </a:lnTo>
                  <a:lnTo>
                    <a:pt x="71" y="87"/>
                  </a:lnTo>
                  <a:lnTo>
                    <a:pt x="67" y="89"/>
                  </a:lnTo>
                  <a:lnTo>
                    <a:pt x="71" y="89"/>
                  </a:lnTo>
                  <a:lnTo>
                    <a:pt x="73" y="89"/>
                  </a:lnTo>
                  <a:lnTo>
                    <a:pt x="75" y="89"/>
                  </a:lnTo>
                  <a:lnTo>
                    <a:pt x="75" y="87"/>
                  </a:lnTo>
                  <a:lnTo>
                    <a:pt x="77" y="87"/>
                  </a:lnTo>
                  <a:lnTo>
                    <a:pt x="77" y="85"/>
                  </a:lnTo>
                  <a:lnTo>
                    <a:pt x="77" y="83"/>
                  </a:lnTo>
                  <a:lnTo>
                    <a:pt x="77" y="81"/>
                  </a:lnTo>
                  <a:lnTo>
                    <a:pt x="71" y="87"/>
                  </a:lnTo>
                  <a:lnTo>
                    <a:pt x="75" y="87"/>
                  </a:lnTo>
                  <a:lnTo>
                    <a:pt x="77" y="87"/>
                  </a:lnTo>
                  <a:lnTo>
                    <a:pt x="79" y="87"/>
                  </a:lnTo>
                  <a:lnTo>
                    <a:pt x="79" y="85"/>
                  </a:lnTo>
                  <a:lnTo>
                    <a:pt x="81" y="83"/>
                  </a:lnTo>
                  <a:lnTo>
                    <a:pt x="77" y="85"/>
                  </a:lnTo>
                  <a:lnTo>
                    <a:pt x="79" y="85"/>
                  </a:lnTo>
                  <a:lnTo>
                    <a:pt x="81" y="85"/>
                  </a:lnTo>
                  <a:lnTo>
                    <a:pt x="83" y="85"/>
                  </a:lnTo>
                  <a:lnTo>
                    <a:pt x="83" y="83"/>
                  </a:lnTo>
                  <a:lnTo>
                    <a:pt x="85" y="81"/>
                  </a:lnTo>
                  <a:lnTo>
                    <a:pt x="81" y="83"/>
                  </a:lnTo>
                  <a:lnTo>
                    <a:pt x="83" y="83"/>
                  </a:lnTo>
                  <a:lnTo>
                    <a:pt x="85" y="83"/>
                  </a:lnTo>
                  <a:lnTo>
                    <a:pt x="86" y="83"/>
                  </a:lnTo>
                  <a:lnTo>
                    <a:pt x="86" y="81"/>
                  </a:lnTo>
                  <a:lnTo>
                    <a:pt x="88" y="79"/>
                  </a:lnTo>
                  <a:lnTo>
                    <a:pt x="85" y="81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2" y="81"/>
                  </a:lnTo>
                  <a:lnTo>
                    <a:pt x="92" y="79"/>
                  </a:lnTo>
                  <a:lnTo>
                    <a:pt x="94" y="77"/>
                  </a:lnTo>
                  <a:lnTo>
                    <a:pt x="90" y="79"/>
                  </a:lnTo>
                  <a:lnTo>
                    <a:pt x="92" y="79"/>
                  </a:lnTo>
                  <a:lnTo>
                    <a:pt x="94" y="79"/>
                  </a:lnTo>
                  <a:lnTo>
                    <a:pt x="96" y="79"/>
                  </a:lnTo>
                  <a:lnTo>
                    <a:pt x="96" y="77"/>
                  </a:lnTo>
                  <a:lnTo>
                    <a:pt x="98" y="76"/>
                  </a:lnTo>
                  <a:lnTo>
                    <a:pt x="94" y="77"/>
                  </a:lnTo>
                  <a:lnTo>
                    <a:pt x="98" y="77"/>
                  </a:lnTo>
                  <a:lnTo>
                    <a:pt x="100" y="77"/>
                  </a:lnTo>
                  <a:lnTo>
                    <a:pt x="102" y="77"/>
                  </a:lnTo>
                  <a:lnTo>
                    <a:pt x="102" y="76"/>
                  </a:lnTo>
                  <a:lnTo>
                    <a:pt x="104" y="74"/>
                  </a:lnTo>
                  <a:lnTo>
                    <a:pt x="100" y="76"/>
                  </a:lnTo>
                  <a:lnTo>
                    <a:pt x="106" y="76"/>
                  </a:lnTo>
                  <a:lnTo>
                    <a:pt x="108" y="76"/>
                  </a:lnTo>
                  <a:lnTo>
                    <a:pt x="110" y="76"/>
                  </a:lnTo>
                  <a:lnTo>
                    <a:pt x="110" y="74"/>
                  </a:lnTo>
                  <a:lnTo>
                    <a:pt x="112" y="74"/>
                  </a:lnTo>
                  <a:lnTo>
                    <a:pt x="112" y="72"/>
                  </a:lnTo>
                  <a:lnTo>
                    <a:pt x="112" y="70"/>
                  </a:lnTo>
                  <a:lnTo>
                    <a:pt x="112" y="68"/>
                  </a:lnTo>
                  <a:lnTo>
                    <a:pt x="106" y="74"/>
                  </a:lnTo>
                  <a:lnTo>
                    <a:pt x="110" y="74"/>
                  </a:lnTo>
                  <a:lnTo>
                    <a:pt x="112" y="74"/>
                  </a:lnTo>
                  <a:lnTo>
                    <a:pt x="113" y="74"/>
                  </a:lnTo>
                  <a:lnTo>
                    <a:pt x="113" y="72"/>
                  </a:lnTo>
                  <a:lnTo>
                    <a:pt x="115" y="70"/>
                  </a:lnTo>
                  <a:lnTo>
                    <a:pt x="112" y="72"/>
                  </a:lnTo>
                  <a:lnTo>
                    <a:pt x="115" y="72"/>
                  </a:lnTo>
                  <a:lnTo>
                    <a:pt x="117" y="72"/>
                  </a:lnTo>
                  <a:lnTo>
                    <a:pt x="119" y="72"/>
                  </a:lnTo>
                  <a:lnTo>
                    <a:pt x="119" y="70"/>
                  </a:lnTo>
                  <a:lnTo>
                    <a:pt x="121" y="68"/>
                  </a:lnTo>
                  <a:lnTo>
                    <a:pt x="117" y="70"/>
                  </a:lnTo>
                  <a:lnTo>
                    <a:pt x="121" y="70"/>
                  </a:lnTo>
                  <a:lnTo>
                    <a:pt x="123" y="70"/>
                  </a:lnTo>
                  <a:lnTo>
                    <a:pt x="125" y="70"/>
                  </a:lnTo>
                  <a:lnTo>
                    <a:pt x="125" y="68"/>
                  </a:lnTo>
                  <a:lnTo>
                    <a:pt x="127" y="66"/>
                  </a:lnTo>
                  <a:lnTo>
                    <a:pt x="123" y="68"/>
                  </a:lnTo>
                  <a:lnTo>
                    <a:pt x="127" y="68"/>
                  </a:lnTo>
                  <a:lnTo>
                    <a:pt x="129" y="68"/>
                  </a:lnTo>
                  <a:lnTo>
                    <a:pt x="131" y="68"/>
                  </a:lnTo>
                  <a:lnTo>
                    <a:pt x="131" y="66"/>
                  </a:lnTo>
                  <a:lnTo>
                    <a:pt x="133" y="64"/>
                  </a:lnTo>
                  <a:lnTo>
                    <a:pt x="129" y="66"/>
                  </a:lnTo>
                  <a:lnTo>
                    <a:pt x="133" y="66"/>
                  </a:lnTo>
                  <a:lnTo>
                    <a:pt x="135" y="66"/>
                  </a:lnTo>
                  <a:lnTo>
                    <a:pt x="137" y="66"/>
                  </a:lnTo>
                  <a:lnTo>
                    <a:pt x="137" y="64"/>
                  </a:lnTo>
                  <a:lnTo>
                    <a:pt x="138" y="62"/>
                  </a:lnTo>
                  <a:lnTo>
                    <a:pt x="135" y="64"/>
                  </a:lnTo>
                  <a:lnTo>
                    <a:pt x="138" y="64"/>
                  </a:lnTo>
                  <a:lnTo>
                    <a:pt x="140" y="64"/>
                  </a:lnTo>
                  <a:lnTo>
                    <a:pt x="142" y="64"/>
                  </a:lnTo>
                  <a:lnTo>
                    <a:pt x="142" y="62"/>
                  </a:lnTo>
                  <a:lnTo>
                    <a:pt x="144" y="60"/>
                  </a:lnTo>
                  <a:lnTo>
                    <a:pt x="140" y="62"/>
                  </a:lnTo>
                  <a:lnTo>
                    <a:pt x="146" y="62"/>
                  </a:lnTo>
                  <a:lnTo>
                    <a:pt x="148" y="62"/>
                  </a:lnTo>
                  <a:lnTo>
                    <a:pt x="150" y="62"/>
                  </a:lnTo>
                  <a:lnTo>
                    <a:pt x="150" y="60"/>
                  </a:lnTo>
                  <a:lnTo>
                    <a:pt x="152" y="58"/>
                  </a:lnTo>
                  <a:lnTo>
                    <a:pt x="148" y="60"/>
                  </a:lnTo>
                  <a:lnTo>
                    <a:pt x="152" y="60"/>
                  </a:lnTo>
                  <a:lnTo>
                    <a:pt x="154" y="60"/>
                  </a:lnTo>
                  <a:lnTo>
                    <a:pt x="156" y="60"/>
                  </a:lnTo>
                  <a:lnTo>
                    <a:pt x="156" y="58"/>
                  </a:lnTo>
                  <a:lnTo>
                    <a:pt x="158" y="56"/>
                  </a:lnTo>
                  <a:lnTo>
                    <a:pt x="154" y="58"/>
                  </a:lnTo>
                  <a:lnTo>
                    <a:pt x="158" y="58"/>
                  </a:lnTo>
                  <a:lnTo>
                    <a:pt x="160" y="58"/>
                  </a:lnTo>
                  <a:lnTo>
                    <a:pt x="162" y="58"/>
                  </a:lnTo>
                  <a:lnTo>
                    <a:pt x="162" y="56"/>
                  </a:lnTo>
                  <a:lnTo>
                    <a:pt x="163" y="54"/>
                  </a:lnTo>
                  <a:lnTo>
                    <a:pt x="160" y="56"/>
                  </a:lnTo>
                  <a:lnTo>
                    <a:pt x="163" y="56"/>
                  </a:lnTo>
                  <a:lnTo>
                    <a:pt x="165" y="56"/>
                  </a:lnTo>
                  <a:lnTo>
                    <a:pt x="169" y="54"/>
                  </a:lnTo>
                  <a:lnTo>
                    <a:pt x="167" y="54"/>
                  </a:lnTo>
                  <a:lnTo>
                    <a:pt x="171" y="54"/>
                  </a:lnTo>
                  <a:lnTo>
                    <a:pt x="173" y="54"/>
                  </a:lnTo>
                  <a:lnTo>
                    <a:pt x="175" y="54"/>
                  </a:lnTo>
                  <a:lnTo>
                    <a:pt x="175" y="52"/>
                  </a:lnTo>
                  <a:lnTo>
                    <a:pt x="177" y="51"/>
                  </a:lnTo>
                  <a:lnTo>
                    <a:pt x="173" y="52"/>
                  </a:lnTo>
                  <a:lnTo>
                    <a:pt x="177" y="52"/>
                  </a:lnTo>
                  <a:lnTo>
                    <a:pt x="179" y="52"/>
                  </a:lnTo>
                  <a:lnTo>
                    <a:pt x="181" y="52"/>
                  </a:lnTo>
                  <a:lnTo>
                    <a:pt x="181" y="51"/>
                  </a:lnTo>
                  <a:lnTo>
                    <a:pt x="183" y="49"/>
                  </a:lnTo>
                  <a:lnTo>
                    <a:pt x="179" y="51"/>
                  </a:lnTo>
                  <a:lnTo>
                    <a:pt x="185" y="51"/>
                  </a:lnTo>
                  <a:lnTo>
                    <a:pt x="187" y="51"/>
                  </a:lnTo>
                  <a:lnTo>
                    <a:pt x="189" y="51"/>
                  </a:lnTo>
                  <a:lnTo>
                    <a:pt x="189" y="49"/>
                  </a:lnTo>
                  <a:lnTo>
                    <a:pt x="190" y="47"/>
                  </a:lnTo>
                  <a:lnTo>
                    <a:pt x="187" y="49"/>
                  </a:lnTo>
                  <a:lnTo>
                    <a:pt x="192" y="49"/>
                  </a:lnTo>
                  <a:lnTo>
                    <a:pt x="194" y="49"/>
                  </a:lnTo>
                  <a:lnTo>
                    <a:pt x="196" y="49"/>
                  </a:lnTo>
                  <a:lnTo>
                    <a:pt x="196" y="47"/>
                  </a:lnTo>
                  <a:lnTo>
                    <a:pt x="198" y="45"/>
                  </a:lnTo>
                  <a:lnTo>
                    <a:pt x="194" y="47"/>
                  </a:lnTo>
                  <a:lnTo>
                    <a:pt x="202" y="47"/>
                  </a:lnTo>
                  <a:lnTo>
                    <a:pt x="204" y="47"/>
                  </a:lnTo>
                  <a:lnTo>
                    <a:pt x="206" y="47"/>
                  </a:lnTo>
                  <a:lnTo>
                    <a:pt x="206" y="45"/>
                  </a:lnTo>
                  <a:lnTo>
                    <a:pt x="208" y="45"/>
                  </a:lnTo>
                  <a:lnTo>
                    <a:pt x="208" y="43"/>
                  </a:lnTo>
                  <a:lnTo>
                    <a:pt x="208" y="41"/>
                  </a:lnTo>
                  <a:lnTo>
                    <a:pt x="208" y="39"/>
                  </a:lnTo>
                  <a:lnTo>
                    <a:pt x="202" y="45"/>
                  </a:lnTo>
                  <a:lnTo>
                    <a:pt x="208" y="45"/>
                  </a:lnTo>
                  <a:lnTo>
                    <a:pt x="210" y="45"/>
                  </a:lnTo>
                  <a:lnTo>
                    <a:pt x="214" y="43"/>
                  </a:lnTo>
                  <a:lnTo>
                    <a:pt x="212" y="43"/>
                  </a:lnTo>
                  <a:lnTo>
                    <a:pt x="217" y="43"/>
                  </a:lnTo>
                  <a:lnTo>
                    <a:pt x="219" y="43"/>
                  </a:lnTo>
                  <a:lnTo>
                    <a:pt x="221" y="43"/>
                  </a:lnTo>
                  <a:lnTo>
                    <a:pt x="221" y="41"/>
                  </a:lnTo>
                  <a:lnTo>
                    <a:pt x="223" y="39"/>
                  </a:lnTo>
                  <a:lnTo>
                    <a:pt x="219" y="41"/>
                  </a:lnTo>
                  <a:lnTo>
                    <a:pt x="227" y="41"/>
                  </a:lnTo>
                  <a:lnTo>
                    <a:pt x="229" y="41"/>
                  </a:lnTo>
                  <a:lnTo>
                    <a:pt x="231" y="41"/>
                  </a:lnTo>
                  <a:lnTo>
                    <a:pt x="231" y="39"/>
                  </a:lnTo>
                  <a:lnTo>
                    <a:pt x="233" y="37"/>
                  </a:lnTo>
                  <a:lnTo>
                    <a:pt x="229" y="39"/>
                  </a:lnTo>
                  <a:lnTo>
                    <a:pt x="235" y="39"/>
                  </a:lnTo>
                  <a:lnTo>
                    <a:pt x="237" y="39"/>
                  </a:lnTo>
                  <a:lnTo>
                    <a:pt x="239" y="39"/>
                  </a:lnTo>
                  <a:lnTo>
                    <a:pt x="239" y="37"/>
                  </a:lnTo>
                  <a:lnTo>
                    <a:pt x="240" y="35"/>
                  </a:lnTo>
                  <a:lnTo>
                    <a:pt x="237" y="37"/>
                  </a:lnTo>
                  <a:lnTo>
                    <a:pt x="244" y="37"/>
                  </a:lnTo>
                  <a:lnTo>
                    <a:pt x="246" y="37"/>
                  </a:lnTo>
                  <a:lnTo>
                    <a:pt x="248" y="37"/>
                  </a:lnTo>
                  <a:lnTo>
                    <a:pt x="248" y="35"/>
                  </a:lnTo>
                  <a:lnTo>
                    <a:pt x="250" y="33"/>
                  </a:lnTo>
                  <a:lnTo>
                    <a:pt x="246" y="35"/>
                  </a:lnTo>
                  <a:lnTo>
                    <a:pt x="256" y="35"/>
                  </a:lnTo>
                  <a:lnTo>
                    <a:pt x="258" y="35"/>
                  </a:lnTo>
                  <a:lnTo>
                    <a:pt x="260" y="35"/>
                  </a:lnTo>
                  <a:lnTo>
                    <a:pt x="260" y="33"/>
                  </a:lnTo>
                  <a:lnTo>
                    <a:pt x="262" y="31"/>
                  </a:lnTo>
                  <a:lnTo>
                    <a:pt x="258" y="33"/>
                  </a:lnTo>
                  <a:lnTo>
                    <a:pt x="267" y="33"/>
                  </a:lnTo>
                  <a:lnTo>
                    <a:pt x="269" y="33"/>
                  </a:lnTo>
                  <a:lnTo>
                    <a:pt x="271" y="33"/>
                  </a:lnTo>
                  <a:lnTo>
                    <a:pt x="271" y="31"/>
                  </a:lnTo>
                  <a:lnTo>
                    <a:pt x="273" y="29"/>
                  </a:lnTo>
                  <a:lnTo>
                    <a:pt x="269" y="31"/>
                  </a:lnTo>
                  <a:lnTo>
                    <a:pt x="277" y="31"/>
                  </a:lnTo>
                  <a:lnTo>
                    <a:pt x="279" y="31"/>
                  </a:lnTo>
                  <a:lnTo>
                    <a:pt x="281" y="31"/>
                  </a:lnTo>
                  <a:lnTo>
                    <a:pt x="281" y="29"/>
                  </a:lnTo>
                  <a:lnTo>
                    <a:pt x="283" y="27"/>
                  </a:lnTo>
                  <a:lnTo>
                    <a:pt x="279" y="29"/>
                  </a:lnTo>
                  <a:lnTo>
                    <a:pt x="291" y="29"/>
                  </a:lnTo>
                  <a:lnTo>
                    <a:pt x="292" y="29"/>
                  </a:lnTo>
                  <a:lnTo>
                    <a:pt x="294" y="29"/>
                  </a:lnTo>
                  <a:lnTo>
                    <a:pt x="294" y="27"/>
                  </a:lnTo>
                  <a:lnTo>
                    <a:pt x="296" y="25"/>
                  </a:lnTo>
                  <a:lnTo>
                    <a:pt x="292" y="27"/>
                  </a:lnTo>
                  <a:lnTo>
                    <a:pt x="304" y="27"/>
                  </a:lnTo>
                  <a:lnTo>
                    <a:pt x="306" y="27"/>
                  </a:lnTo>
                  <a:lnTo>
                    <a:pt x="308" y="27"/>
                  </a:lnTo>
                  <a:lnTo>
                    <a:pt x="308" y="25"/>
                  </a:lnTo>
                  <a:lnTo>
                    <a:pt x="310" y="25"/>
                  </a:lnTo>
                  <a:lnTo>
                    <a:pt x="310" y="24"/>
                  </a:lnTo>
                  <a:lnTo>
                    <a:pt x="310" y="22"/>
                  </a:lnTo>
                  <a:lnTo>
                    <a:pt x="310" y="20"/>
                  </a:lnTo>
                  <a:lnTo>
                    <a:pt x="304" y="25"/>
                  </a:lnTo>
                  <a:lnTo>
                    <a:pt x="316" y="25"/>
                  </a:lnTo>
                  <a:lnTo>
                    <a:pt x="317" y="25"/>
                  </a:lnTo>
                  <a:lnTo>
                    <a:pt x="319" y="25"/>
                  </a:lnTo>
                  <a:lnTo>
                    <a:pt x="319" y="24"/>
                  </a:lnTo>
                  <a:lnTo>
                    <a:pt x="321" y="22"/>
                  </a:lnTo>
                  <a:lnTo>
                    <a:pt x="317" y="24"/>
                  </a:lnTo>
                  <a:lnTo>
                    <a:pt x="331" y="24"/>
                  </a:lnTo>
                  <a:lnTo>
                    <a:pt x="333" y="24"/>
                  </a:lnTo>
                  <a:lnTo>
                    <a:pt x="335" y="24"/>
                  </a:lnTo>
                  <a:lnTo>
                    <a:pt x="335" y="22"/>
                  </a:lnTo>
                  <a:lnTo>
                    <a:pt x="337" y="20"/>
                  </a:lnTo>
                  <a:lnTo>
                    <a:pt x="333" y="22"/>
                  </a:lnTo>
                  <a:lnTo>
                    <a:pt x="346" y="22"/>
                  </a:lnTo>
                  <a:lnTo>
                    <a:pt x="348" y="22"/>
                  </a:lnTo>
                  <a:lnTo>
                    <a:pt x="350" y="22"/>
                  </a:lnTo>
                  <a:lnTo>
                    <a:pt x="350" y="20"/>
                  </a:lnTo>
                  <a:lnTo>
                    <a:pt x="352" y="18"/>
                  </a:lnTo>
                  <a:lnTo>
                    <a:pt x="348" y="20"/>
                  </a:lnTo>
                  <a:lnTo>
                    <a:pt x="366" y="20"/>
                  </a:lnTo>
                  <a:lnTo>
                    <a:pt x="368" y="20"/>
                  </a:lnTo>
                  <a:lnTo>
                    <a:pt x="369" y="20"/>
                  </a:lnTo>
                  <a:lnTo>
                    <a:pt x="369" y="18"/>
                  </a:lnTo>
                  <a:lnTo>
                    <a:pt x="371" y="16"/>
                  </a:lnTo>
                  <a:lnTo>
                    <a:pt x="368" y="18"/>
                  </a:lnTo>
                  <a:lnTo>
                    <a:pt x="402" y="18"/>
                  </a:lnTo>
                  <a:lnTo>
                    <a:pt x="404" y="18"/>
                  </a:lnTo>
                  <a:lnTo>
                    <a:pt x="406" y="18"/>
                  </a:lnTo>
                  <a:lnTo>
                    <a:pt x="406" y="16"/>
                  </a:lnTo>
                  <a:lnTo>
                    <a:pt x="408" y="14"/>
                  </a:lnTo>
                  <a:lnTo>
                    <a:pt x="404" y="16"/>
                  </a:lnTo>
                  <a:lnTo>
                    <a:pt x="433" y="16"/>
                  </a:lnTo>
                  <a:lnTo>
                    <a:pt x="435" y="16"/>
                  </a:lnTo>
                  <a:lnTo>
                    <a:pt x="437" y="16"/>
                  </a:lnTo>
                  <a:lnTo>
                    <a:pt x="437" y="14"/>
                  </a:lnTo>
                  <a:lnTo>
                    <a:pt x="439" y="12"/>
                  </a:lnTo>
                  <a:lnTo>
                    <a:pt x="435" y="14"/>
                  </a:lnTo>
                  <a:lnTo>
                    <a:pt x="473" y="14"/>
                  </a:lnTo>
                  <a:lnTo>
                    <a:pt x="475" y="14"/>
                  </a:lnTo>
                  <a:lnTo>
                    <a:pt x="477" y="14"/>
                  </a:lnTo>
                  <a:lnTo>
                    <a:pt x="477" y="12"/>
                  </a:lnTo>
                  <a:lnTo>
                    <a:pt x="479" y="10"/>
                  </a:lnTo>
                  <a:lnTo>
                    <a:pt x="475" y="12"/>
                  </a:lnTo>
                  <a:lnTo>
                    <a:pt x="502" y="12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01" name="Freeform 231"/>
            <p:cNvSpPr>
              <a:spLocks/>
            </p:cNvSpPr>
            <p:nvPr/>
          </p:nvSpPr>
          <p:spPr bwMode="auto">
            <a:xfrm>
              <a:off x="816" y="3436"/>
              <a:ext cx="0" cy="78"/>
            </a:xfrm>
            <a:custGeom>
              <a:avLst/>
              <a:gdLst>
                <a:gd name="T0" fmla="*/ 274 w 310"/>
                <a:gd name="T1" fmla="*/ 52 h 89"/>
                <a:gd name="T2" fmla="*/ 258 w 310"/>
                <a:gd name="T3" fmla="*/ 58 h 89"/>
                <a:gd name="T4" fmla="*/ 236 w 310"/>
                <a:gd name="T5" fmla="*/ 64 h 89"/>
                <a:gd name="T6" fmla="*/ 207 w 310"/>
                <a:gd name="T7" fmla="*/ 70 h 89"/>
                <a:gd name="T8" fmla="*/ 171 w 310"/>
                <a:gd name="T9" fmla="*/ 75 h 89"/>
                <a:gd name="T10" fmla="*/ 118 w 310"/>
                <a:gd name="T11" fmla="*/ 70 h 89"/>
                <a:gd name="T12" fmla="*/ 109 w 310"/>
                <a:gd name="T13" fmla="*/ 68 h 89"/>
                <a:gd name="T14" fmla="*/ 98 w 310"/>
                <a:gd name="T15" fmla="*/ 64 h 89"/>
                <a:gd name="T16" fmla="*/ 88 w 310"/>
                <a:gd name="T17" fmla="*/ 58 h 89"/>
                <a:gd name="T18" fmla="*/ 73 w 310"/>
                <a:gd name="T19" fmla="*/ 54 h 89"/>
                <a:gd name="T20" fmla="*/ 66 w 310"/>
                <a:gd name="T21" fmla="*/ 50 h 89"/>
                <a:gd name="T22" fmla="*/ 63 w 310"/>
                <a:gd name="T23" fmla="*/ 48 h 89"/>
                <a:gd name="T24" fmla="*/ 57 w 310"/>
                <a:gd name="T25" fmla="*/ 45 h 89"/>
                <a:gd name="T26" fmla="*/ 50 w 310"/>
                <a:gd name="T27" fmla="*/ 41 h 89"/>
                <a:gd name="T28" fmla="*/ 46 w 310"/>
                <a:gd name="T29" fmla="*/ 41 h 89"/>
                <a:gd name="T30" fmla="*/ 40 w 310"/>
                <a:gd name="T31" fmla="*/ 33 h 89"/>
                <a:gd name="T32" fmla="*/ 32 w 310"/>
                <a:gd name="T33" fmla="*/ 29 h 89"/>
                <a:gd name="T34" fmla="*/ 23 w 310"/>
                <a:gd name="T35" fmla="*/ 22 h 89"/>
                <a:gd name="T36" fmla="*/ 23 w 310"/>
                <a:gd name="T37" fmla="*/ 18 h 89"/>
                <a:gd name="T38" fmla="*/ 19 w 310"/>
                <a:gd name="T39" fmla="*/ 18 h 89"/>
                <a:gd name="T40" fmla="*/ 11 w 310"/>
                <a:gd name="T41" fmla="*/ 8 h 89"/>
                <a:gd name="T42" fmla="*/ 5 w 310"/>
                <a:gd name="T43" fmla="*/ 0 h 89"/>
                <a:gd name="T44" fmla="*/ 2 w 310"/>
                <a:gd name="T45" fmla="*/ 10 h 89"/>
                <a:gd name="T46" fmla="*/ 7 w 310"/>
                <a:gd name="T47" fmla="*/ 16 h 89"/>
                <a:gd name="T48" fmla="*/ 7 w 310"/>
                <a:gd name="T49" fmla="*/ 14 h 89"/>
                <a:gd name="T50" fmla="*/ 9 w 310"/>
                <a:gd name="T51" fmla="*/ 18 h 89"/>
                <a:gd name="T52" fmla="*/ 11 w 310"/>
                <a:gd name="T53" fmla="*/ 22 h 89"/>
                <a:gd name="T54" fmla="*/ 13 w 310"/>
                <a:gd name="T55" fmla="*/ 23 h 89"/>
                <a:gd name="T56" fmla="*/ 15 w 310"/>
                <a:gd name="T57" fmla="*/ 25 h 89"/>
                <a:gd name="T58" fmla="*/ 21 w 310"/>
                <a:gd name="T59" fmla="*/ 31 h 89"/>
                <a:gd name="T60" fmla="*/ 25 w 310"/>
                <a:gd name="T61" fmla="*/ 35 h 89"/>
                <a:gd name="T62" fmla="*/ 28 w 310"/>
                <a:gd name="T63" fmla="*/ 37 h 89"/>
                <a:gd name="T64" fmla="*/ 38 w 310"/>
                <a:gd name="T65" fmla="*/ 45 h 89"/>
                <a:gd name="T66" fmla="*/ 41 w 310"/>
                <a:gd name="T67" fmla="*/ 46 h 89"/>
                <a:gd name="T68" fmla="*/ 44 w 310"/>
                <a:gd name="T69" fmla="*/ 48 h 89"/>
                <a:gd name="T70" fmla="*/ 42 w 310"/>
                <a:gd name="T71" fmla="*/ 50 h 89"/>
                <a:gd name="T72" fmla="*/ 48 w 310"/>
                <a:gd name="T73" fmla="*/ 52 h 89"/>
                <a:gd name="T74" fmla="*/ 53 w 310"/>
                <a:gd name="T75" fmla="*/ 54 h 89"/>
                <a:gd name="T76" fmla="*/ 65 w 310"/>
                <a:gd name="T77" fmla="*/ 60 h 89"/>
                <a:gd name="T78" fmla="*/ 69 w 310"/>
                <a:gd name="T79" fmla="*/ 64 h 89"/>
                <a:gd name="T80" fmla="*/ 74 w 310"/>
                <a:gd name="T81" fmla="*/ 65 h 89"/>
                <a:gd name="T82" fmla="*/ 82 w 310"/>
                <a:gd name="T83" fmla="*/ 68 h 89"/>
                <a:gd name="T84" fmla="*/ 90 w 310"/>
                <a:gd name="T85" fmla="*/ 71 h 89"/>
                <a:gd name="T86" fmla="*/ 96 w 310"/>
                <a:gd name="T87" fmla="*/ 73 h 89"/>
                <a:gd name="T88" fmla="*/ 107 w 310"/>
                <a:gd name="T89" fmla="*/ 75 h 89"/>
                <a:gd name="T90" fmla="*/ 124 w 310"/>
                <a:gd name="T91" fmla="*/ 81 h 89"/>
                <a:gd name="T92" fmla="*/ 173 w 310"/>
                <a:gd name="T93" fmla="*/ 85 h 89"/>
                <a:gd name="T94" fmla="*/ 192 w 310"/>
                <a:gd name="T95" fmla="*/ 81 h 89"/>
                <a:gd name="T96" fmla="*/ 215 w 310"/>
                <a:gd name="T97" fmla="*/ 79 h 89"/>
                <a:gd name="T98" fmla="*/ 222 w 310"/>
                <a:gd name="T99" fmla="*/ 75 h 89"/>
                <a:gd name="T100" fmla="*/ 231 w 310"/>
                <a:gd name="T101" fmla="*/ 73 h 89"/>
                <a:gd name="T102" fmla="*/ 247 w 310"/>
                <a:gd name="T103" fmla="*/ 71 h 89"/>
                <a:gd name="T104" fmla="*/ 250 w 310"/>
                <a:gd name="T105" fmla="*/ 68 h 89"/>
                <a:gd name="T106" fmla="*/ 266 w 310"/>
                <a:gd name="T107" fmla="*/ 66 h 89"/>
                <a:gd name="T108" fmla="*/ 270 w 310"/>
                <a:gd name="T109" fmla="*/ 64 h 89"/>
                <a:gd name="T110" fmla="*/ 281 w 310"/>
                <a:gd name="T111" fmla="*/ 62 h 89"/>
                <a:gd name="T112" fmla="*/ 281 w 310"/>
                <a:gd name="T113" fmla="*/ 48 h 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10" h="89">
                  <a:moveTo>
                    <a:pt x="302" y="50"/>
                  </a:moveTo>
                  <a:lnTo>
                    <a:pt x="300" y="52"/>
                  </a:lnTo>
                  <a:lnTo>
                    <a:pt x="304" y="50"/>
                  </a:lnTo>
                  <a:lnTo>
                    <a:pt x="298" y="50"/>
                  </a:lnTo>
                  <a:lnTo>
                    <a:pt x="294" y="54"/>
                  </a:lnTo>
                  <a:lnTo>
                    <a:pt x="298" y="52"/>
                  </a:lnTo>
                  <a:lnTo>
                    <a:pt x="294" y="52"/>
                  </a:lnTo>
                  <a:lnTo>
                    <a:pt x="290" y="56"/>
                  </a:lnTo>
                  <a:lnTo>
                    <a:pt x="294" y="54"/>
                  </a:lnTo>
                  <a:lnTo>
                    <a:pt x="288" y="54"/>
                  </a:lnTo>
                  <a:lnTo>
                    <a:pt x="285" y="58"/>
                  </a:lnTo>
                  <a:lnTo>
                    <a:pt x="288" y="56"/>
                  </a:lnTo>
                  <a:lnTo>
                    <a:pt x="283" y="56"/>
                  </a:lnTo>
                  <a:lnTo>
                    <a:pt x="279" y="60"/>
                  </a:lnTo>
                  <a:lnTo>
                    <a:pt x="283" y="58"/>
                  </a:lnTo>
                  <a:lnTo>
                    <a:pt x="277" y="58"/>
                  </a:lnTo>
                  <a:lnTo>
                    <a:pt x="273" y="62"/>
                  </a:lnTo>
                  <a:lnTo>
                    <a:pt x="277" y="60"/>
                  </a:lnTo>
                  <a:lnTo>
                    <a:pt x="267" y="60"/>
                  </a:lnTo>
                  <a:lnTo>
                    <a:pt x="263" y="64"/>
                  </a:lnTo>
                  <a:lnTo>
                    <a:pt x="267" y="62"/>
                  </a:lnTo>
                  <a:lnTo>
                    <a:pt x="261" y="62"/>
                  </a:lnTo>
                  <a:lnTo>
                    <a:pt x="258" y="66"/>
                  </a:lnTo>
                  <a:lnTo>
                    <a:pt x="261" y="64"/>
                  </a:lnTo>
                  <a:lnTo>
                    <a:pt x="254" y="64"/>
                  </a:lnTo>
                  <a:lnTo>
                    <a:pt x="250" y="68"/>
                  </a:lnTo>
                  <a:lnTo>
                    <a:pt x="254" y="66"/>
                  </a:lnTo>
                  <a:lnTo>
                    <a:pt x="246" y="66"/>
                  </a:lnTo>
                  <a:lnTo>
                    <a:pt x="242" y="70"/>
                  </a:lnTo>
                  <a:lnTo>
                    <a:pt x="242" y="74"/>
                  </a:lnTo>
                  <a:lnTo>
                    <a:pt x="248" y="68"/>
                  </a:lnTo>
                  <a:lnTo>
                    <a:pt x="236" y="68"/>
                  </a:lnTo>
                  <a:lnTo>
                    <a:pt x="233" y="72"/>
                  </a:lnTo>
                  <a:lnTo>
                    <a:pt x="236" y="70"/>
                  </a:lnTo>
                  <a:lnTo>
                    <a:pt x="227" y="70"/>
                  </a:lnTo>
                  <a:lnTo>
                    <a:pt x="223" y="74"/>
                  </a:lnTo>
                  <a:lnTo>
                    <a:pt x="227" y="72"/>
                  </a:lnTo>
                  <a:lnTo>
                    <a:pt x="215" y="72"/>
                  </a:lnTo>
                  <a:lnTo>
                    <a:pt x="211" y="75"/>
                  </a:lnTo>
                  <a:lnTo>
                    <a:pt x="215" y="74"/>
                  </a:lnTo>
                  <a:lnTo>
                    <a:pt x="204" y="74"/>
                  </a:lnTo>
                  <a:lnTo>
                    <a:pt x="200" y="75"/>
                  </a:lnTo>
                  <a:lnTo>
                    <a:pt x="202" y="75"/>
                  </a:lnTo>
                  <a:lnTo>
                    <a:pt x="186" y="75"/>
                  </a:lnTo>
                  <a:lnTo>
                    <a:pt x="183" y="79"/>
                  </a:lnTo>
                  <a:lnTo>
                    <a:pt x="186" y="77"/>
                  </a:lnTo>
                  <a:lnTo>
                    <a:pt x="150" y="77"/>
                  </a:lnTo>
                  <a:lnTo>
                    <a:pt x="152" y="77"/>
                  </a:lnTo>
                  <a:lnTo>
                    <a:pt x="148" y="75"/>
                  </a:lnTo>
                  <a:lnTo>
                    <a:pt x="136" y="75"/>
                  </a:lnTo>
                  <a:lnTo>
                    <a:pt x="140" y="77"/>
                  </a:lnTo>
                  <a:lnTo>
                    <a:pt x="138" y="75"/>
                  </a:lnTo>
                  <a:lnTo>
                    <a:pt x="138" y="74"/>
                  </a:lnTo>
                  <a:lnTo>
                    <a:pt x="127" y="74"/>
                  </a:lnTo>
                  <a:lnTo>
                    <a:pt x="131" y="75"/>
                  </a:lnTo>
                  <a:lnTo>
                    <a:pt x="129" y="74"/>
                  </a:lnTo>
                  <a:lnTo>
                    <a:pt x="129" y="72"/>
                  </a:lnTo>
                  <a:lnTo>
                    <a:pt x="121" y="72"/>
                  </a:lnTo>
                  <a:lnTo>
                    <a:pt x="125" y="74"/>
                  </a:lnTo>
                  <a:lnTo>
                    <a:pt x="123" y="72"/>
                  </a:lnTo>
                  <a:lnTo>
                    <a:pt x="123" y="70"/>
                  </a:lnTo>
                  <a:lnTo>
                    <a:pt x="113" y="70"/>
                  </a:lnTo>
                  <a:lnTo>
                    <a:pt x="117" y="72"/>
                  </a:lnTo>
                  <a:lnTo>
                    <a:pt x="115" y="70"/>
                  </a:lnTo>
                  <a:lnTo>
                    <a:pt x="115" y="68"/>
                  </a:lnTo>
                  <a:lnTo>
                    <a:pt x="107" y="68"/>
                  </a:lnTo>
                  <a:lnTo>
                    <a:pt x="111" y="70"/>
                  </a:lnTo>
                  <a:lnTo>
                    <a:pt x="109" y="68"/>
                  </a:lnTo>
                  <a:lnTo>
                    <a:pt x="109" y="66"/>
                  </a:lnTo>
                  <a:lnTo>
                    <a:pt x="104" y="66"/>
                  </a:lnTo>
                  <a:lnTo>
                    <a:pt x="107" y="68"/>
                  </a:lnTo>
                  <a:lnTo>
                    <a:pt x="106" y="66"/>
                  </a:lnTo>
                  <a:lnTo>
                    <a:pt x="106" y="64"/>
                  </a:lnTo>
                  <a:lnTo>
                    <a:pt x="98" y="64"/>
                  </a:lnTo>
                  <a:lnTo>
                    <a:pt x="102" y="66"/>
                  </a:lnTo>
                  <a:lnTo>
                    <a:pt x="100" y="64"/>
                  </a:lnTo>
                  <a:lnTo>
                    <a:pt x="100" y="62"/>
                  </a:lnTo>
                  <a:lnTo>
                    <a:pt x="92" y="62"/>
                  </a:lnTo>
                  <a:lnTo>
                    <a:pt x="96" y="64"/>
                  </a:lnTo>
                  <a:lnTo>
                    <a:pt x="94" y="62"/>
                  </a:lnTo>
                  <a:lnTo>
                    <a:pt x="94" y="60"/>
                  </a:lnTo>
                  <a:lnTo>
                    <a:pt x="88" y="60"/>
                  </a:lnTo>
                  <a:lnTo>
                    <a:pt x="92" y="62"/>
                  </a:lnTo>
                  <a:lnTo>
                    <a:pt x="90" y="60"/>
                  </a:lnTo>
                  <a:lnTo>
                    <a:pt x="90" y="58"/>
                  </a:lnTo>
                  <a:lnTo>
                    <a:pt x="82" y="58"/>
                  </a:lnTo>
                  <a:lnTo>
                    <a:pt x="86" y="60"/>
                  </a:lnTo>
                  <a:lnTo>
                    <a:pt x="84" y="58"/>
                  </a:lnTo>
                  <a:lnTo>
                    <a:pt x="84" y="56"/>
                  </a:lnTo>
                  <a:lnTo>
                    <a:pt x="79" y="56"/>
                  </a:lnTo>
                  <a:lnTo>
                    <a:pt x="84" y="62"/>
                  </a:lnTo>
                  <a:lnTo>
                    <a:pt x="84" y="58"/>
                  </a:lnTo>
                  <a:lnTo>
                    <a:pt x="82" y="56"/>
                  </a:lnTo>
                  <a:lnTo>
                    <a:pt x="82" y="54"/>
                  </a:lnTo>
                  <a:lnTo>
                    <a:pt x="75" y="54"/>
                  </a:lnTo>
                  <a:lnTo>
                    <a:pt x="79" y="56"/>
                  </a:lnTo>
                  <a:lnTo>
                    <a:pt x="77" y="54"/>
                  </a:lnTo>
                  <a:lnTo>
                    <a:pt x="77" y="52"/>
                  </a:lnTo>
                  <a:lnTo>
                    <a:pt x="71" y="52"/>
                  </a:lnTo>
                  <a:lnTo>
                    <a:pt x="75" y="54"/>
                  </a:lnTo>
                  <a:lnTo>
                    <a:pt x="73" y="52"/>
                  </a:lnTo>
                  <a:lnTo>
                    <a:pt x="73" y="50"/>
                  </a:lnTo>
                  <a:lnTo>
                    <a:pt x="67" y="50"/>
                  </a:lnTo>
                  <a:lnTo>
                    <a:pt x="71" y="52"/>
                  </a:lnTo>
                  <a:lnTo>
                    <a:pt x="69" y="50"/>
                  </a:lnTo>
                  <a:lnTo>
                    <a:pt x="69" y="48"/>
                  </a:lnTo>
                  <a:lnTo>
                    <a:pt x="63" y="48"/>
                  </a:lnTo>
                  <a:lnTo>
                    <a:pt x="67" y="50"/>
                  </a:lnTo>
                  <a:lnTo>
                    <a:pt x="65" y="48"/>
                  </a:lnTo>
                  <a:lnTo>
                    <a:pt x="65" y="47"/>
                  </a:lnTo>
                  <a:lnTo>
                    <a:pt x="59" y="47"/>
                  </a:lnTo>
                  <a:lnTo>
                    <a:pt x="63" y="48"/>
                  </a:lnTo>
                  <a:lnTo>
                    <a:pt x="61" y="47"/>
                  </a:lnTo>
                  <a:lnTo>
                    <a:pt x="61" y="45"/>
                  </a:lnTo>
                  <a:lnTo>
                    <a:pt x="55" y="45"/>
                  </a:lnTo>
                  <a:lnTo>
                    <a:pt x="61" y="50"/>
                  </a:lnTo>
                  <a:lnTo>
                    <a:pt x="61" y="47"/>
                  </a:lnTo>
                  <a:lnTo>
                    <a:pt x="59" y="45"/>
                  </a:lnTo>
                  <a:lnTo>
                    <a:pt x="59" y="43"/>
                  </a:lnTo>
                  <a:lnTo>
                    <a:pt x="52" y="43"/>
                  </a:lnTo>
                  <a:lnTo>
                    <a:pt x="57" y="48"/>
                  </a:lnTo>
                  <a:lnTo>
                    <a:pt x="57" y="45"/>
                  </a:lnTo>
                  <a:lnTo>
                    <a:pt x="55" y="43"/>
                  </a:lnTo>
                  <a:lnTo>
                    <a:pt x="55" y="41"/>
                  </a:lnTo>
                  <a:lnTo>
                    <a:pt x="50" y="41"/>
                  </a:lnTo>
                  <a:lnTo>
                    <a:pt x="54" y="43"/>
                  </a:lnTo>
                  <a:lnTo>
                    <a:pt x="52" y="41"/>
                  </a:lnTo>
                  <a:lnTo>
                    <a:pt x="52" y="39"/>
                  </a:lnTo>
                  <a:lnTo>
                    <a:pt x="46" y="39"/>
                  </a:lnTo>
                  <a:lnTo>
                    <a:pt x="52" y="45"/>
                  </a:lnTo>
                  <a:lnTo>
                    <a:pt x="52" y="41"/>
                  </a:lnTo>
                  <a:lnTo>
                    <a:pt x="50" y="39"/>
                  </a:lnTo>
                  <a:lnTo>
                    <a:pt x="50" y="37"/>
                  </a:lnTo>
                  <a:lnTo>
                    <a:pt x="44" y="37"/>
                  </a:lnTo>
                  <a:lnTo>
                    <a:pt x="50" y="43"/>
                  </a:lnTo>
                  <a:lnTo>
                    <a:pt x="50" y="39"/>
                  </a:lnTo>
                  <a:lnTo>
                    <a:pt x="48" y="37"/>
                  </a:lnTo>
                  <a:lnTo>
                    <a:pt x="48" y="35"/>
                  </a:lnTo>
                  <a:lnTo>
                    <a:pt x="42" y="35"/>
                  </a:lnTo>
                  <a:lnTo>
                    <a:pt x="46" y="37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38" y="33"/>
                  </a:lnTo>
                  <a:lnTo>
                    <a:pt x="42" y="35"/>
                  </a:lnTo>
                  <a:lnTo>
                    <a:pt x="36" y="29"/>
                  </a:lnTo>
                  <a:lnTo>
                    <a:pt x="36" y="27"/>
                  </a:lnTo>
                  <a:lnTo>
                    <a:pt x="30" y="27"/>
                  </a:lnTo>
                  <a:lnTo>
                    <a:pt x="36" y="33"/>
                  </a:lnTo>
                  <a:lnTo>
                    <a:pt x="36" y="29"/>
                  </a:lnTo>
                  <a:lnTo>
                    <a:pt x="34" y="27"/>
                  </a:lnTo>
                  <a:lnTo>
                    <a:pt x="34" y="25"/>
                  </a:lnTo>
                  <a:lnTo>
                    <a:pt x="29" y="25"/>
                  </a:lnTo>
                  <a:lnTo>
                    <a:pt x="34" y="31"/>
                  </a:lnTo>
                  <a:lnTo>
                    <a:pt x="34" y="27"/>
                  </a:lnTo>
                  <a:lnTo>
                    <a:pt x="32" y="25"/>
                  </a:lnTo>
                  <a:lnTo>
                    <a:pt x="32" y="23"/>
                  </a:lnTo>
                  <a:lnTo>
                    <a:pt x="27" y="23"/>
                  </a:lnTo>
                  <a:lnTo>
                    <a:pt x="32" y="29"/>
                  </a:lnTo>
                  <a:lnTo>
                    <a:pt x="32" y="25"/>
                  </a:lnTo>
                  <a:lnTo>
                    <a:pt x="30" y="23"/>
                  </a:lnTo>
                  <a:lnTo>
                    <a:pt x="30" y="22"/>
                  </a:lnTo>
                  <a:lnTo>
                    <a:pt x="25" y="22"/>
                  </a:lnTo>
                  <a:lnTo>
                    <a:pt x="29" y="23"/>
                  </a:lnTo>
                  <a:lnTo>
                    <a:pt x="25" y="20"/>
                  </a:lnTo>
                  <a:lnTo>
                    <a:pt x="27" y="23"/>
                  </a:lnTo>
                  <a:lnTo>
                    <a:pt x="27" y="20"/>
                  </a:lnTo>
                  <a:lnTo>
                    <a:pt x="25" y="18"/>
                  </a:lnTo>
                  <a:lnTo>
                    <a:pt x="25" y="16"/>
                  </a:lnTo>
                  <a:lnTo>
                    <a:pt x="19" y="16"/>
                  </a:lnTo>
                  <a:lnTo>
                    <a:pt x="25" y="22"/>
                  </a:lnTo>
                  <a:lnTo>
                    <a:pt x="25" y="18"/>
                  </a:lnTo>
                  <a:lnTo>
                    <a:pt x="23" y="16"/>
                  </a:lnTo>
                  <a:lnTo>
                    <a:pt x="23" y="14"/>
                  </a:lnTo>
                  <a:lnTo>
                    <a:pt x="17" y="14"/>
                  </a:lnTo>
                  <a:lnTo>
                    <a:pt x="23" y="20"/>
                  </a:lnTo>
                  <a:lnTo>
                    <a:pt x="23" y="16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15" y="12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19" y="12"/>
                  </a:lnTo>
                  <a:lnTo>
                    <a:pt x="19" y="10"/>
                  </a:lnTo>
                  <a:lnTo>
                    <a:pt x="13" y="10"/>
                  </a:lnTo>
                  <a:lnTo>
                    <a:pt x="19" y="16"/>
                  </a:lnTo>
                  <a:lnTo>
                    <a:pt x="19" y="12"/>
                  </a:lnTo>
                  <a:lnTo>
                    <a:pt x="17" y="10"/>
                  </a:lnTo>
                  <a:lnTo>
                    <a:pt x="17" y="8"/>
                  </a:lnTo>
                  <a:lnTo>
                    <a:pt x="11" y="8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5" y="8"/>
                  </a:lnTo>
                  <a:lnTo>
                    <a:pt x="11" y="4"/>
                  </a:lnTo>
                  <a:lnTo>
                    <a:pt x="13" y="8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5" y="0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9" y="0"/>
                  </a:lnTo>
                  <a:lnTo>
                    <a:pt x="5" y="10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7" y="12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7" y="16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5" y="16"/>
                  </a:lnTo>
                  <a:lnTo>
                    <a:pt x="5" y="18"/>
                  </a:lnTo>
                  <a:lnTo>
                    <a:pt x="7" y="18"/>
                  </a:lnTo>
                  <a:lnTo>
                    <a:pt x="9" y="20"/>
                  </a:lnTo>
                  <a:lnTo>
                    <a:pt x="11" y="20"/>
                  </a:lnTo>
                  <a:lnTo>
                    <a:pt x="13" y="20"/>
                  </a:lnTo>
                  <a:lnTo>
                    <a:pt x="7" y="14"/>
                  </a:lnTo>
                  <a:lnTo>
                    <a:pt x="7" y="16"/>
                  </a:lnTo>
                  <a:lnTo>
                    <a:pt x="7" y="18"/>
                  </a:lnTo>
                  <a:lnTo>
                    <a:pt x="7" y="20"/>
                  </a:lnTo>
                  <a:lnTo>
                    <a:pt x="9" y="20"/>
                  </a:lnTo>
                  <a:lnTo>
                    <a:pt x="11" y="22"/>
                  </a:lnTo>
                  <a:lnTo>
                    <a:pt x="13" y="22"/>
                  </a:lnTo>
                  <a:lnTo>
                    <a:pt x="15" y="22"/>
                  </a:lnTo>
                  <a:lnTo>
                    <a:pt x="9" y="16"/>
                  </a:lnTo>
                  <a:lnTo>
                    <a:pt x="9" y="18"/>
                  </a:lnTo>
                  <a:lnTo>
                    <a:pt x="9" y="20"/>
                  </a:lnTo>
                  <a:lnTo>
                    <a:pt x="9" y="22"/>
                  </a:lnTo>
                  <a:lnTo>
                    <a:pt x="11" y="22"/>
                  </a:lnTo>
                  <a:lnTo>
                    <a:pt x="13" y="23"/>
                  </a:lnTo>
                  <a:lnTo>
                    <a:pt x="15" y="23"/>
                  </a:lnTo>
                  <a:lnTo>
                    <a:pt x="17" y="23"/>
                  </a:lnTo>
                  <a:lnTo>
                    <a:pt x="11" y="18"/>
                  </a:lnTo>
                  <a:lnTo>
                    <a:pt x="11" y="20"/>
                  </a:lnTo>
                  <a:lnTo>
                    <a:pt x="11" y="22"/>
                  </a:lnTo>
                  <a:lnTo>
                    <a:pt x="11" y="23"/>
                  </a:lnTo>
                  <a:lnTo>
                    <a:pt x="13" y="23"/>
                  </a:lnTo>
                  <a:lnTo>
                    <a:pt x="15" y="25"/>
                  </a:lnTo>
                  <a:lnTo>
                    <a:pt x="17" y="25"/>
                  </a:lnTo>
                  <a:lnTo>
                    <a:pt x="19" y="25"/>
                  </a:lnTo>
                  <a:lnTo>
                    <a:pt x="13" y="20"/>
                  </a:lnTo>
                  <a:lnTo>
                    <a:pt x="13" y="22"/>
                  </a:lnTo>
                  <a:lnTo>
                    <a:pt x="13" y="23"/>
                  </a:lnTo>
                  <a:lnTo>
                    <a:pt x="13" y="25"/>
                  </a:lnTo>
                  <a:lnTo>
                    <a:pt x="15" y="25"/>
                  </a:lnTo>
                  <a:lnTo>
                    <a:pt x="17" y="27"/>
                  </a:lnTo>
                  <a:lnTo>
                    <a:pt x="19" y="27"/>
                  </a:lnTo>
                  <a:lnTo>
                    <a:pt x="21" y="27"/>
                  </a:lnTo>
                  <a:lnTo>
                    <a:pt x="15" y="22"/>
                  </a:lnTo>
                  <a:lnTo>
                    <a:pt x="15" y="23"/>
                  </a:lnTo>
                  <a:lnTo>
                    <a:pt x="15" y="25"/>
                  </a:lnTo>
                  <a:lnTo>
                    <a:pt x="15" y="27"/>
                  </a:lnTo>
                  <a:lnTo>
                    <a:pt x="17" y="27"/>
                  </a:lnTo>
                  <a:lnTo>
                    <a:pt x="21" y="31"/>
                  </a:lnTo>
                  <a:lnTo>
                    <a:pt x="23" y="33"/>
                  </a:lnTo>
                  <a:lnTo>
                    <a:pt x="25" y="33"/>
                  </a:lnTo>
                  <a:lnTo>
                    <a:pt x="27" y="33"/>
                  </a:lnTo>
                  <a:lnTo>
                    <a:pt x="21" y="27"/>
                  </a:lnTo>
                  <a:lnTo>
                    <a:pt x="21" y="29"/>
                  </a:lnTo>
                  <a:lnTo>
                    <a:pt x="21" y="31"/>
                  </a:lnTo>
                  <a:lnTo>
                    <a:pt x="21" y="33"/>
                  </a:lnTo>
                  <a:lnTo>
                    <a:pt x="23" y="33"/>
                  </a:lnTo>
                  <a:lnTo>
                    <a:pt x="25" y="35"/>
                  </a:lnTo>
                  <a:lnTo>
                    <a:pt x="27" y="35"/>
                  </a:lnTo>
                  <a:lnTo>
                    <a:pt x="29" y="35"/>
                  </a:lnTo>
                  <a:lnTo>
                    <a:pt x="23" y="29"/>
                  </a:lnTo>
                  <a:lnTo>
                    <a:pt x="23" y="31"/>
                  </a:lnTo>
                  <a:lnTo>
                    <a:pt x="23" y="33"/>
                  </a:lnTo>
                  <a:lnTo>
                    <a:pt x="23" y="35"/>
                  </a:lnTo>
                  <a:lnTo>
                    <a:pt x="25" y="35"/>
                  </a:lnTo>
                  <a:lnTo>
                    <a:pt x="27" y="37"/>
                  </a:lnTo>
                  <a:lnTo>
                    <a:pt x="29" y="37"/>
                  </a:lnTo>
                  <a:lnTo>
                    <a:pt x="30" y="37"/>
                  </a:lnTo>
                  <a:lnTo>
                    <a:pt x="25" y="31"/>
                  </a:lnTo>
                  <a:lnTo>
                    <a:pt x="25" y="33"/>
                  </a:lnTo>
                  <a:lnTo>
                    <a:pt x="25" y="35"/>
                  </a:lnTo>
                  <a:lnTo>
                    <a:pt x="25" y="37"/>
                  </a:lnTo>
                  <a:lnTo>
                    <a:pt x="27" y="37"/>
                  </a:lnTo>
                  <a:lnTo>
                    <a:pt x="29" y="39"/>
                  </a:lnTo>
                  <a:lnTo>
                    <a:pt x="30" y="39"/>
                  </a:lnTo>
                  <a:lnTo>
                    <a:pt x="32" y="39"/>
                  </a:lnTo>
                  <a:lnTo>
                    <a:pt x="29" y="37"/>
                  </a:lnTo>
                  <a:lnTo>
                    <a:pt x="34" y="43"/>
                  </a:lnTo>
                  <a:lnTo>
                    <a:pt x="36" y="45"/>
                  </a:lnTo>
                  <a:lnTo>
                    <a:pt x="38" y="45"/>
                  </a:lnTo>
                  <a:lnTo>
                    <a:pt x="40" y="45"/>
                  </a:lnTo>
                  <a:lnTo>
                    <a:pt x="36" y="43"/>
                  </a:lnTo>
                  <a:lnTo>
                    <a:pt x="38" y="45"/>
                  </a:lnTo>
                  <a:lnTo>
                    <a:pt x="40" y="47"/>
                  </a:lnTo>
                  <a:lnTo>
                    <a:pt x="42" y="47"/>
                  </a:lnTo>
                  <a:lnTo>
                    <a:pt x="44" y="47"/>
                  </a:lnTo>
                  <a:lnTo>
                    <a:pt x="38" y="41"/>
                  </a:lnTo>
                  <a:lnTo>
                    <a:pt x="38" y="43"/>
                  </a:lnTo>
                  <a:lnTo>
                    <a:pt x="38" y="45"/>
                  </a:lnTo>
                  <a:lnTo>
                    <a:pt x="38" y="47"/>
                  </a:lnTo>
                  <a:lnTo>
                    <a:pt x="40" y="47"/>
                  </a:lnTo>
                  <a:lnTo>
                    <a:pt x="42" y="48"/>
                  </a:lnTo>
                  <a:lnTo>
                    <a:pt x="44" y="48"/>
                  </a:lnTo>
                  <a:lnTo>
                    <a:pt x="46" y="48"/>
                  </a:lnTo>
                  <a:lnTo>
                    <a:pt x="40" y="43"/>
                  </a:lnTo>
                  <a:lnTo>
                    <a:pt x="40" y="45"/>
                  </a:lnTo>
                  <a:lnTo>
                    <a:pt x="40" y="47"/>
                  </a:lnTo>
                  <a:lnTo>
                    <a:pt x="40" y="48"/>
                  </a:lnTo>
                  <a:lnTo>
                    <a:pt x="42" y="48"/>
                  </a:lnTo>
                  <a:lnTo>
                    <a:pt x="44" y="50"/>
                  </a:lnTo>
                  <a:lnTo>
                    <a:pt x="46" y="50"/>
                  </a:lnTo>
                  <a:lnTo>
                    <a:pt x="48" y="50"/>
                  </a:lnTo>
                  <a:lnTo>
                    <a:pt x="44" y="48"/>
                  </a:lnTo>
                  <a:lnTo>
                    <a:pt x="46" y="50"/>
                  </a:lnTo>
                  <a:lnTo>
                    <a:pt x="48" y="52"/>
                  </a:lnTo>
                  <a:lnTo>
                    <a:pt x="50" y="52"/>
                  </a:lnTo>
                  <a:lnTo>
                    <a:pt x="52" y="52"/>
                  </a:lnTo>
                  <a:lnTo>
                    <a:pt x="46" y="47"/>
                  </a:lnTo>
                  <a:lnTo>
                    <a:pt x="46" y="48"/>
                  </a:lnTo>
                  <a:lnTo>
                    <a:pt x="46" y="50"/>
                  </a:lnTo>
                  <a:lnTo>
                    <a:pt x="46" y="52"/>
                  </a:lnTo>
                  <a:lnTo>
                    <a:pt x="48" y="52"/>
                  </a:lnTo>
                  <a:lnTo>
                    <a:pt x="50" y="54"/>
                  </a:lnTo>
                  <a:lnTo>
                    <a:pt x="52" y="54"/>
                  </a:lnTo>
                  <a:lnTo>
                    <a:pt x="55" y="54"/>
                  </a:lnTo>
                  <a:lnTo>
                    <a:pt x="50" y="48"/>
                  </a:lnTo>
                  <a:lnTo>
                    <a:pt x="50" y="50"/>
                  </a:lnTo>
                  <a:lnTo>
                    <a:pt x="50" y="52"/>
                  </a:lnTo>
                  <a:lnTo>
                    <a:pt x="50" y="54"/>
                  </a:lnTo>
                  <a:lnTo>
                    <a:pt x="52" y="54"/>
                  </a:lnTo>
                  <a:lnTo>
                    <a:pt x="54" y="56"/>
                  </a:lnTo>
                  <a:lnTo>
                    <a:pt x="55" y="56"/>
                  </a:lnTo>
                  <a:lnTo>
                    <a:pt x="57" y="56"/>
                  </a:lnTo>
                  <a:lnTo>
                    <a:pt x="54" y="54"/>
                  </a:lnTo>
                  <a:lnTo>
                    <a:pt x="55" y="56"/>
                  </a:lnTo>
                  <a:lnTo>
                    <a:pt x="57" y="58"/>
                  </a:lnTo>
                  <a:lnTo>
                    <a:pt x="59" y="58"/>
                  </a:lnTo>
                  <a:lnTo>
                    <a:pt x="61" y="58"/>
                  </a:lnTo>
                  <a:lnTo>
                    <a:pt x="57" y="56"/>
                  </a:lnTo>
                  <a:lnTo>
                    <a:pt x="59" y="58"/>
                  </a:lnTo>
                  <a:lnTo>
                    <a:pt x="61" y="60"/>
                  </a:lnTo>
                  <a:lnTo>
                    <a:pt x="63" y="60"/>
                  </a:lnTo>
                  <a:lnTo>
                    <a:pt x="65" y="60"/>
                  </a:lnTo>
                  <a:lnTo>
                    <a:pt x="61" y="58"/>
                  </a:lnTo>
                  <a:lnTo>
                    <a:pt x="63" y="60"/>
                  </a:lnTo>
                  <a:lnTo>
                    <a:pt x="65" y="62"/>
                  </a:lnTo>
                  <a:lnTo>
                    <a:pt x="67" y="62"/>
                  </a:lnTo>
                  <a:lnTo>
                    <a:pt x="69" y="62"/>
                  </a:lnTo>
                  <a:lnTo>
                    <a:pt x="65" y="60"/>
                  </a:lnTo>
                  <a:lnTo>
                    <a:pt x="67" y="62"/>
                  </a:lnTo>
                  <a:lnTo>
                    <a:pt x="69" y="64"/>
                  </a:lnTo>
                  <a:lnTo>
                    <a:pt x="71" y="64"/>
                  </a:lnTo>
                  <a:lnTo>
                    <a:pt x="73" y="64"/>
                  </a:lnTo>
                  <a:lnTo>
                    <a:pt x="69" y="62"/>
                  </a:lnTo>
                  <a:lnTo>
                    <a:pt x="71" y="64"/>
                  </a:lnTo>
                  <a:lnTo>
                    <a:pt x="73" y="66"/>
                  </a:lnTo>
                  <a:lnTo>
                    <a:pt x="75" y="66"/>
                  </a:lnTo>
                  <a:lnTo>
                    <a:pt x="79" y="66"/>
                  </a:lnTo>
                  <a:lnTo>
                    <a:pt x="73" y="60"/>
                  </a:lnTo>
                  <a:lnTo>
                    <a:pt x="73" y="62"/>
                  </a:lnTo>
                  <a:lnTo>
                    <a:pt x="73" y="64"/>
                  </a:lnTo>
                  <a:lnTo>
                    <a:pt x="73" y="66"/>
                  </a:lnTo>
                  <a:lnTo>
                    <a:pt x="75" y="66"/>
                  </a:lnTo>
                  <a:lnTo>
                    <a:pt x="77" y="68"/>
                  </a:lnTo>
                  <a:lnTo>
                    <a:pt x="79" y="68"/>
                  </a:lnTo>
                  <a:lnTo>
                    <a:pt x="80" y="68"/>
                  </a:lnTo>
                  <a:lnTo>
                    <a:pt x="77" y="66"/>
                  </a:lnTo>
                  <a:lnTo>
                    <a:pt x="79" y="68"/>
                  </a:lnTo>
                  <a:lnTo>
                    <a:pt x="80" y="70"/>
                  </a:lnTo>
                  <a:lnTo>
                    <a:pt x="82" y="70"/>
                  </a:lnTo>
                  <a:lnTo>
                    <a:pt x="86" y="70"/>
                  </a:lnTo>
                  <a:lnTo>
                    <a:pt x="82" y="68"/>
                  </a:lnTo>
                  <a:lnTo>
                    <a:pt x="84" y="70"/>
                  </a:lnTo>
                  <a:lnTo>
                    <a:pt x="86" y="72"/>
                  </a:lnTo>
                  <a:lnTo>
                    <a:pt x="88" y="72"/>
                  </a:lnTo>
                  <a:lnTo>
                    <a:pt x="90" y="72"/>
                  </a:lnTo>
                  <a:lnTo>
                    <a:pt x="86" y="70"/>
                  </a:lnTo>
                  <a:lnTo>
                    <a:pt x="88" y="72"/>
                  </a:lnTo>
                  <a:lnTo>
                    <a:pt x="90" y="74"/>
                  </a:lnTo>
                  <a:lnTo>
                    <a:pt x="92" y="74"/>
                  </a:lnTo>
                  <a:lnTo>
                    <a:pt x="96" y="74"/>
                  </a:lnTo>
                  <a:lnTo>
                    <a:pt x="92" y="72"/>
                  </a:lnTo>
                  <a:lnTo>
                    <a:pt x="94" y="74"/>
                  </a:lnTo>
                  <a:lnTo>
                    <a:pt x="96" y="75"/>
                  </a:lnTo>
                  <a:lnTo>
                    <a:pt x="98" y="75"/>
                  </a:lnTo>
                  <a:lnTo>
                    <a:pt x="102" y="75"/>
                  </a:lnTo>
                  <a:lnTo>
                    <a:pt x="98" y="74"/>
                  </a:lnTo>
                  <a:lnTo>
                    <a:pt x="100" y="75"/>
                  </a:lnTo>
                  <a:lnTo>
                    <a:pt x="102" y="77"/>
                  </a:lnTo>
                  <a:lnTo>
                    <a:pt x="104" y="77"/>
                  </a:lnTo>
                  <a:lnTo>
                    <a:pt x="106" y="77"/>
                  </a:lnTo>
                  <a:lnTo>
                    <a:pt x="102" y="75"/>
                  </a:lnTo>
                  <a:lnTo>
                    <a:pt x="104" y="77"/>
                  </a:lnTo>
                  <a:lnTo>
                    <a:pt x="106" y="79"/>
                  </a:lnTo>
                  <a:lnTo>
                    <a:pt x="107" y="79"/>
                  </a:lnTo>
                  <a:lnTo>
                    <a:pt x="111" y="79"/>
                  </a:lnTo>
                  <a:lnTo>
                    <a:pt x="107" y="77"/>
                  </a:lnTo>
                  <a:lnTo>
                    <a:pt x="109" y="79"/>
                  </a:lnTo>
                  <a:lnTo>
                    <a:pt x="111" y="81"/>
                  </a:lnTo>
                  <a:lnTo>
                    <a:pt x="113" y="81"/>
                  </a:lnTo>
                  <a:lnTo>
                    <a:pt x="119" y="81"/>
                  </a:lnTo>
                  <a:lnTo>
                    <a:pt x="115" y="79"/>
                  </a:lnTo>
                  <a:lnTo>
                    <a:pt x="117" y="81"/>
                  </a:lnTo>
                  <a:lnTo>
                    <a:pt x="119" y="83"/>
                  </a:lnTo>
                  <a:lnTo>
                    <a:pt x="121" y="83"/>
                  </a:lnTo>
                  <a:lnTo>
                    <a:pt x="125" y="83"/>
                  </a:lnTo>
                  <a:lnTo>
                    <a:pt x="121" y="81"/>
                  </a:lnTo>
                  <a:lnTo>
                    <a:pt x="123" y="83"/>
                  </a:lnTo>
                  <a:lnTo>
                    <a:pt x="125" y="85"/>
                  </a:lnTo>
                  <a:lnTo>
                    <a:pt x="127" y="85"/>
                  </a:lnTo>
                  <a:lnTo>
                    <a:pt x="134" y="85"/>
                  </a:lnTo>
                  <a:lnTo>
                    <a:pt x="131" y="83"/>
                  </a:lnTo>
                  <a:lnTo>
                    <a:pt x="132" y="85"/>
                  </a:lnTo>
                  <a:lnTo>
                    <a:pt x="134" y="87"/>
                  </a:lnTo>
                  <a:lnTo>
                    <a:pt x="136" y="87"/>
                  </a:lnTo>
                  <a:lnTo>
                    <a:pt x="146" y="87"/>
                  </a:lnTo>
                  <a:lnTo>
                    <a:pt x="144" y="87"/>
                  </a:lnTo>
                  <a:lnTo>
                    <a:pt x="148" y="89"/>
                  </a:lnTo>
                  <a:lnTo>
                    <a:pt x="150" y="89"/>
                  </a:lnTo>
                  <a:lnTo>
                    <a:pt x="186" y="89"/>
                  </a:lnTo>
                  <a:lnTo>
                    <a:pt x="188" y="89"/>
                  </a:lnTo>
                  <a:lnTo>
                    <a:pt x="190" y="89"/>
                  </a:lnTo>
                  <a:lnTo>
                    <a:pt x="190" y="87"/>
                  </a:lnTo>
                  <a:lnTo>
                    <a:pt x="192" y="85"/>
                  </a:lnTo>
                  <a:lnTo>
                    <a:pt x="188" y="87"/>
                  </a:lnTo>
                  <a:lnTo>
                    <a:pt x="202" y="87"/>
                  </a:lnTo>
                  <a:lnTo>
                    <a:pt x="204" y="87"/>
                  </a:lnTo>
                  <a:lnTo>
                    <a:pt x="208" y="85"/>
                  </a:lnTo>
                  <a:lnTo>
                    <a:pt x="206" y="85"/>
                  </a:lnTo>
                  <a:lnTo>
                    <a:pt x="215" y="85"/>
                  </a:lnTo>
                  <a:lnTo>
                    <a:pt x="217" y="85"/>
                  </a:lnTo>
                  <a:lnTo>
                    <a:pt x="219" y="85"/>
                  </a:lnTo>
                  <a:lnTo>
                    <a:pt x="219" y="83"/>
                  </a:lnTo>
                  <a:lnTo>
                    <a:pt x="221" y="81"/>
                  </a:lnTo>
                  <a:lnTo>
                    <a:pt x="217" y="83"/>
                  </a:lnTo>
                  <a:lnTo>
                    <a:pt x="227" y="83"/>
                  </a:lnTo>
                  <a:lnTo>
                    <a:pt x="229" y="83"/>
                  </a:lnTo>
                  <a:lnTo>
                    <a:pt x="231" y="83"/>
                  </a:lnTo>
                  <a:lnTo>
                    <a:pt x="231" y="81"/>
                  </a:lnTo>
                  <a:lnTo>
                    <a:pt x="233" y="79"/>
                  </a:lnTo>
                  <a:lnTo>
                    <a:pt x="229" y="81"/>
                  </a:lnTo>
                  <a:lnTo>
                    <a:pt x="236" y="81"/>
                  </a:lnTo>
                  <a:lnTo>
                    <a:pt x="238" y="81"/>
                  </a:lnTo>
                  <a:lnTo>
                    <a:pt x="240" y="81"/>
                  </a:lnTo>
                  <a:lnTo>
                    <a:pt x="240" y="79"/>
                  </a:lnTo>
                  <a:lnTo>
                    <a:pt x="242" y="77"/>
                  </a:lnTo>
                  <a:lnTo>
                    <a:pt x="238" y="79"/>
                  </a:lnTo>
                  <a:lnTo>
                    <a:pt x="248" y="79"/>
                  </a:lnTo>
                  <a:lnTo>
                    <a:pt x="250" y="79"/>
                  </a:lnTo>
                  <a:lnTo>
                    <a:pt x="252" y="79"/>
                  </a:lnTo>
                  <a:lnTo>
                    <a:pt x="252" y="77"/>
                  </a:lnTo>
                  <a:lnTo>
                    <a:pt x="254" y="77"/>
                  </a:lnTo>
                  <a:lnTo>
                    <a:pt x="254" y="75"/>
                  </a:lnTo>
                  <a:lnTo>
                    <a:pt x="254" y="74"/>
                  </a:lnTo>
                  <a:lnTo>
                    <a:pt x="254" y="72"/>
                  </a:lnTo>
                  <a:lnTo>
                    <a:pt x="248" y="77"/>
                  </a:lnTo>
                  <a:lnTo>
                    <a:pt x="254" y="77"/>
                  </a:lnTo>
                  <a:lnTo>
                    <a:pt x="256" y="77"/>
                  </a:lnTo>
                  <a:lnTo>
                    <a:pt x="258" y="77"/>
                  </a:lnTo>
                  <a:lnTo>
                    <a:pt x="258" y="75"/>
                  </a:lnTo>
                  <a:lnTo>
                    <a:pt x="260" y="74"/>
                  </a:lnTo>
                  <a:lnTo>
                    <a:pt x="256" y="75"/>
                  </a:lnTo>
                  <a:lnTo>
                    <a:pt x="261" y="75"/>
                  </a:lnTo>
                  <a:lnTo>
                    <a:pt x="263" y="75"/>
                  </a:lnTo>
                  <a:lnTo>
                    <a:pt x="265" y="75"/>
                  </a:lnTo>
                  <a:lnTo>
                    <a:pt x="265" y="74"/>
                  </a:lnTo>
                  <a:lnTo>
                    <a:pt x="267" y="72"/>
                  </a:lnTo>
                  <a:lnTo>
                    <a:pt x="263" y="74"/>
                  </a:lnTo>
                  <a:lnTo>
                    <a:pt x="267" y="74"/>
                  </a:lnTo>
                  <a:lnTo>
                    <a:pt x="269" y="74"/>
                  </a:lnTo>
                  <a:lnTo>
                    <a:pt x="271" y="74"/>
                  </a:lnTo>
                  <a:lnTo>
                    <a:pt x="271" y="72"/>
                  </a:lnTo>
                  <a:lnTo>
                    <a:pt x="273" y="70"/>
                  </a:lnTo>
                  <a:lnTo>
                    <a:pt x="269" y="72"/>
                  </a:lnTo>
                  <a:lnTo>
                    <a:pt x="277" y="72"/>
                  </a:lnTo>
                  <a:lnTo>
                    <a:pt x="279" y="72"/>
                  </a:lnTo>
                  <a:lnTo>
                    <a:pt x="281" y="72"/>
                  </a:lnTo>
                  <a:lnTo>
                    <a:pt x="281" y="70"/>
                  </a:lnTo>
                  <a:lnTo>
                    <a:pt x="283" y="68"/>
                  </a:lnTo>
                  <a:lnTo>
                    <a:pt x="279" y="70"/>
                  </a:lnTo>
                  <a:lnTo>
                    <a:pt x="283" y="70"/>
                  </a:lnTo>
                  <a:lnTo>
                    <a:pt x="285" y="70"/>
                  </a:lnTo>
                  <a:lnTo>
                    <a:pt x="286" y="70"/>
                  </a:lnTo>
                  <a:lnTo>
                    <a:pt x="286" y="68"/>
                  </a:lnTo>
                  <a:lnTo>
                    <a:pt x="288" y="66"/>
                  </a:lnTo>
                  <a:lnTo>
                    <a:pt x="285" y="68"/>
                  </a:lnTo>
                  <a:lnTo>
                    <a:pt x="288" y="68"/>
                  </a:lnTo>
                  <a:lnTo>
                    <a:pt x="290" y="68"/>
                  </a:lnTo>
                  <a:lnTo>
                    <a:pt x="292" y="68"/>
                  </a:lnTo>
                  <a:lnTo>
                    <a:pt x="292" y="66"/>
                  </a:lnTo>
                  <a:lnTo>
                    <a:pt x="294" y="64"/>
                  </a:lnTo>
                  <a:lnTo>
                    <a:pt x="290" y="66"/>
                  </a:lnTo>
                  <a:lnTo>
                    <a:pt x="294" y="66"/>
                  </a:lnTo>
                  <a:lnTo>
                    <a:pt x="296" y="66"/>
                  </a:lnTo>
                  <a:lnTo>
                    <a:pt x="298" y="66"/>
                  </a:lnTo>
                  <a:lnTo>
                    <a:pt x="298" y="64"/>
                  </a:lnTo>
                  <a:lnTo>
                    <a:pt x="300" y="62"/>
                  </a:lnTo>
                  <a:lnTo>
                    <a:pt x="296" y="64"/>
                  </a:lnTo>
                  <a:lnTo>
                    <a:pt x="298" y="64"/>
                  </a:lnTo>
                  <a:lnTo>
                    <a:pt x="300" y="64"/>
                  </a:lnTo>
                  <a:lnTo>
                    <a:pt x="302" y="64"/>
                  </a:lnTo>
                  <a:lnTo>
                    <a:pt x="302" y="62"/>
                  </a:lnTo>
                  <a:lnTo>
                    <a:pt x="304" y="60"/>
                  </a:lnTo>
                  <a:lnTo>
                    <a:pt x="300" y="62"/>
                  </a:lnTo>
                  <a:lnTo>
                    <a:pt x="304" y="62"/>
                  </a:lnTo>
                  <a:lnTo>
                    <a:pt x="306" y="62"/>
                  </a:lnTo>
                  <a:lnTo>
                    <a:pt x="308" y="62"/>
                  </a:lnTo>
                  <a:lnTo>
                    <a:pt x="308" y="60"/>
                  </a:lnTo>
                  <a:lnTo>
                    <a:pt x="310" y="58"/>
                  </a:lnTo>
                  <a:lnTo>
                    <a:pt x="302" y="5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02" name="Freeform 232"/>
            <p:cNvSpPr>
              <a:spLocks/>
            </p:cNvSpPr>
            <p:nvPr/>
          </p:nvSpPr>
          <p:spPr bwMode="auto">
            <a:xfrm>
              <a:off x="716" y="3205"/>
              <a:ext cx="0" cy="78"/>
            </a:xfrm>
            <a:custGeom>
              <a:avLst/>
              <a:gdLst>
                <a:gd name="T0" fmla="*/ 101 w 113"/>
                <a:gd name="T1" fmla="*/ 220 h 248"/>
                <a:gd name="T2" fmla="*/ 96 w 113"/>
                <a:gd name="T3" fmla="*/ 211 h 248"/>
                <a:gd name="T4" fmla="*/ 93 w 113"/>
                <a:gd name="T5" fmla="*/ 209 h 248"/>
                <a:gd name="T6" fmla="*/ 88 w 113"/>
                <a:gd name="T7" fmla="*/ 197 h 248"/>
                <a:gd name="T8" fmla="*/ 82 w 113"/>
                <a:gd name="T9" fmla="*/ 187 h 248"/>
                <a:gd name="T10" fmla="*/ 76 w 113"/>
                <a:gd name="T11" fmla="*/ 176 h 248"/>
                <a:gd name="T12" fmla="*/ 71 w 113"/>
                <a:gd name="T13" fmla="*/ 165 h 248"/>
                <a:gd name="T14" fmla="*/ 68 w 113"/>
                <a:gd name="T15" fmla="*/ 154 h 248"/>
                <a:gd name="T16" fmla="*/ 63 w 113"/>
                <a:gd name="T17" fmla="*/ 142 h 248"/>
                <a:gd name="T18" fmla="*/ 57 w 113"/>
                <a:gd name="T19" fmla="*/ 126 h 248"/>
                <a:gd name="T20" fmla="*/ 50 w 113"/>
                <a:gd name="T21" fmla="*/ 117 h 248"/>
                <a:gd name="T22" fmla="*/ 48 w 113"/>
                <a:gd name="T23" fmla="*/ 111 h 248"/>
                <a:gd name="T24" fmla="*/ 42 w 113"/>
                <a:gd name="T25" fmla="*/ 96 h 248"/>
                <a:gd name="T26" fmla="*/ 38 w 113"/>
                <a:gd name="T27" fmla="*/ 82 h 248"/>
                <a:gd name="T28" fmla="*/ 34 w 113"/>
                <a:gd name="T29" fmla="*/ 67 h 248"/>
                <a:gd name="T30" fmla="*/ 28 w 113"/>
                <a:gd name="T31" fmla="*/ 52 h 248"/>
                <a:gd name="T32" fmla="*/ 21 w 113"/>
                <a:gd name="T33" fmla="*/ 38 h 248"/>
                <a:gd name="T34" fmla="*/ 15 w 113"/>
                <a:gd name="T35" fmla="*/ 23 h 248"/>
                <a:gd name="T36" fmla="*/ 13 w 113"/>
                <a:gd name="T37" fmla="*/ 9 h 248"/>
                <a:gd name="T38" fmla="*/ 5 w 113"/>
                <a:gd name="T39" fmla="*/ 9 h 248"/>
                <a:gd name="T40" fmla="*/ 2 w 113"/>
                <a:gd name="T41" fmla="*/ 15 h 248"/>
                <a:gd name="T42" fmla="*/ 4 w 113"/>
                <a:gd name="T43" fmla="*/ 19 h 248"/>
                <a:gd name="T44" fmla="*/ 7 w 113"/>
                <a:gd name="T45" fmla="*/ 23 h 248"/>
                <a:gd name="T46" fmla="*/ 9 w 113"/>
                <a:gd name="T47" fmla="*/ 36 h 248"/>
                <a:gd name="T48" fmla="*/ 13 w 113"/>
                <a:gd name="T49" fmla="*/ 38 h 248"/>
                <a:gd name="T50" fmla="*/ 14 w 113"/>
                <a:gd name="T51" fmla="*/ 51 h 248"/>
                <a:gd name="T52" fmla="*/ 17 w 113"/>
                <a:gd name="T53" fmla="*/ 55 h 248"/>
                <a:gd name="T54" fmla="*/ 19 w 113"/>
                <a:gd name="T55" fmla="*/ 61 h 248"/>
                <a:gd name="T56" fmla="*/ 23 w 113"/>
                <a:gd name="T57" fmla="*/ 71 h 248"/>
                <a:gd name="T58" fmla="*/ 30 w 113"/>
                <a:gd name="T59" fmla="*/ 78 h 248"/>
                <a:gd name="T60" fmla="*/ 27 w 113"/>
                <a:gd name="T61" fmla="*/ 84 h 248"/>
                <a:gd name="T62" fmla="*/ 32 w 113"/>
                <a:gd name="T63" fmla="*/ 92 h 248"/>
                <a:gd name="T64" fmla="*/ 32 w 113"/>
                <a:gd name="T65" fmla="*/ 98 h 248"/>
                <a:gd name="T66" fmla="*/ 38 w 113"/>
                <a:gd name="T67" fmla="*/ 107 h 248"/>
                <a:gd name="T68" fmla="*/ 38 w 113"/>
                <a:gd name="T69" fmla="*/ 113 h 248"/>
                <a:gd name="T70" fmla="*/ 42 w 113"/>
                <a:gd name="T71" fmla="*/ 121 h 248"/>
                <a:gd name="T72" fmla="*/ 42 w 113"/>
                <a:gd name="T73" fmla="*/ 121 h 248"/>
                <a:gd name="T74" fmla="*/ 44 w 113"/>
                <a:gd name="T75" fmla="*/ 132 h 248"/>
                <a:gd name="T76" fmla="*/ 48 w 113"/>
                <a:gd name="T77" fmla="*/ 136 h 248"/>
                <a:gd name="T78" fmla="*/ 50 w 113"/>
                <a:gd name="T79" fmla="*/ 142 h 248"/>
                <a:gd name="T80" fmla="*/ 53 w 113"/>
                <a:gd name="T81" fmla="*/ 150 h 248"/>
                <a:gd name="T82" fmla="*/ 55 w 113"/>
                <a:gd name="T83" fmla="*/ 154 h 248"/>
                <a:gd name="T84" fmla="*/ 59 w 113"/>
                <a:gd name="T85" fmla="*/ 161 h 248"/>
                <a:gd name="T86" fmla="*/ 66 w 113"/>
                <a:gd name="T87" fmla="*/ 167 h 248"/>
                <a:gd name="T88" fmla="*/ 63 w 113"/>
                <a:gd name="T89" fmla="*/ 171 h 248"/>
                <a:gd name="T90" fmla="*/ 68 w 113"/>
                <a:gd name="T91" fmla="*/ 178 h 248"/>
                <a:gd name="T92" fmla="*/ 68 w 113"/>
                <a:gd name="T93" fmla="*/ 182 h 248"/>
                <a:gd name="T94" fmla="*/ 73 w 113"/>
                <a:gd name="T95" fmla="*/ 189 h 248"/>
                <a:gd name="T96" fmla="*/ 73 w 113"/>
                <a:gd name="T97" fmla="*/ 192 h 248"/>
                <a:gd name="T98" fmla="*/ 78 w 113"/>
                <a:gd name="T99" fmla="*/ 199 h 248"/>
                <a:gd name="T100" fmla="*/ 78 w 113"/>
                <a:gd name="T101" fmla="*/ 203 h 248"/>
                <a:gd name="T102" fmla="*/ 84 w 113"/>
                <a:gd name="T103" fmla="*/ 211 h 248"/>
                <a:gd name="T104" fmla="*/ 84 w 113"/>
                <a:gd name="T105" fmla="*/ 209 h 248"/>
                <a:gd name="T106" fmla="*/ 86 w 113"/>
                <a:gd name="T107" fmla="*/ 217 h 248"/>
                <a:gd name="T108" fmla="*/ 88 w 113"/>
                <a:gd name="T109" fmla="*/ 220 h 248"/>
                <a:gd name="T110" fmla="*/ 96 w 113"/>
                <a:gd name="T111" fmla="*/ 230 h 248"/>
                <a:gd name="T112" fmla="*/ 105 w 113"/>
                <a:gd name="T113" fmla="*/ 224 h 24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3" h="248">
                  <a:moveTo>
                    <a:pt x="113" y="238"/>
                  </a:moveTo>
                  <a:lnTo>
                    <a:pt x="113" y="236"/>
                  </a:lnTo>
                  <a:lnTo>
                    <a:pt x="107" y="236"/>
                  </a:lnTo>
                  <a:lnTo>
                    <a:pt x="113" y="242"/>
                  </a:lnTo>
                  <a:lnTo>
                    <a:pt x="113" y="238"/>
                  </a:lnTo>
                  <a:lnTo>
                    <a:pt x="111" y="236"/>
                  </a:lnTo>
                  <a:lnTo>
                    <a:pt x="107" y="233"/>
                  </a:lnTo>
                  <a:lnTo>
                    <a:pt x="109" y="236"/>
                  </a:lnTo>
                  <a:lnTo>
                    <a:pt x="109" y="233"/>
                  </a:lnTo>
                  <a:lnTo>
                    <a:pt x="107" y="231"/>
                  </a:lnTo>
                  <a:lnTo>
                    <a:pt x="104" y="227"/>
                  </a:lnTo>
                  <a:lnTo>
                    <a:pt x="106" y="231"/>
                  </a:lnTo>
                  <a:lnTo>
                    <a:pt x="106" y="227"/>
                  </a:lnTo>
                  <a:lnTo>
                    <a:pt x="104" y="225"/>
                  </a:lnTo>
                  <a:lnTo>
                    <a:pt x="104" y="223"/>
                  </a:lnTo>
                  <a:lnTo>
                    <a:pt x="98" y="223"/>
                  </a:lnTo>
                  <a:lnTo>
                    <a:pt x="104" y="229"/>
                  </a:lnTo>
                  <a:lnTo>
                    <a:pt x="104" y="223"/>
                  </a:lnTo>
                  <a:lnTo>
                    <a:pt x="102" y="221"/>
                  </a:lnTo>
                  <a:lnTo>
                    <a:pt x="102" y="219"/>
                  </a:lnTo>
                  <a:lnTo>
                    <a:pt x="96" y="219"/>
                  </a:lnTo>
                  <a:lnTo>
                    <a:pt x="102" y="225"/>
                  </a:lnTo>
                  <a:lnTo>
                    <a:pt x="102" y="219"/>
                  </a:lnTo>
                  <a:lnTo>
                    <a:pt x="100" y="217"/>
                  </a:lnTo>
                  <a:lnTo>
                    <a:pt x="100" y="215"/>
                  </a:lnTo>
                  <a:lnTo>
                    <a:pt x="94" y="215"/>
                  </a:lnTo>
                  <a:lnTo>
                    <a:pt x="100" y="221"/>
                  </a:lnTo>
                  <a:lnTo>
                    <a:pt x="100" y="217"/>
                  </a:lnTo>
                  <a:lnTo>
                    <a:pt x="96" y="213"/>
                  </a:lnTo>
                  <a:lnTo>
                    <a:pt x="98" y="217"/>
                  </a:lnTo>
                  <a:lnTo>
                    <a:pt x="98" y="213"/>
                  </a:lnTo>
                  <a:lnTo>
                    <a:pt x="94" y="209"/>
                  </a:lnTo>
                  <a:lnTo>
                    <a:pt x="96" y="213"/>
                  </a:lnTo>
                  <a:lnTo>
                    <a:pt x="96" y="209"/>
                  </a:lnTo>
                  <a:lnTo>
                    <a:pt x="92" y="206"/>
                  </a:lnTo>
                  <a:lnTo>
                    <a:pt x="94" y="209"/>
                  </a:lnTo>
                  <a:lnTo>
                    <a:pt x="94" y="206"/>
                  </a:lnTo>
                  <a:lnTo>
                    <a:pt x="90" y="202"/>
                  </a:lnTo>
                  <a:lnTo>
                    <a:pt x="92" y="206"/>
                  </a:lnTo>
                  <a:lnTo>
                    <a:pt x="92" y="202"/>
                  </a:lnTo>
                  <a:lnTo>
                    <a:pt x="88" y="198"/>
                  </a:lnTo>
                  <a:lnTo>
                    <a:pt x="90" y="202"/>
                  </a:lnTo>
                  <a:lnTo>
                    <a:pt x="90" y="198"/>
                  </a:lnTo>
                  <a:lnTo>
                    <a:pt x="86" y="194"/>
                  </a:lnTo>
                  <a:lnTo>
                    <a:pt x="88" y="198"/>
                  </a:lnTo>
                  <a:lnTo>
                    <a:pt x="88" y="194"/>
                  </a:lnTo>
                  <a:lnTo>
                    <a:pt x="84" y="190"/>
                  </a:lnTo>
                  <a:lnTo>
                    <a:pt x="86" y="194"/>
                  </a:lnTo>
                  <a:lnTo>
                    <a:pt x="86" y="190"/>
                  </a:lnTo>
                  <a:lnTo>
                    <a:pt x="82" y="186"/>
                  </a:lnTo>
                  <a:lnTo>
                    <a:pt x="84" y="190"/>
                  </a:lnTo>
                  <a:lnTo>
                    <a:pt x="84" y="186"/>
                  </a:lnTo>
                  <a:lnTo>
                    <a:pt x="81" y="183"/>
                  </a:lnTo>
                  <a:lnTo>
                    <a:pt x="82" y="186"/>
                  </a:lnTo>
                  <a:lnTo>
                    <a:pt x="82" y="183"/>
                  </a:lnTo>
                  <a:lnTo>
                    <a:pt x="79" y="179"/>
                  </a:lnTo>
                  <a:lnTo>
                    <a:pt x="81" y="183"/>
                  </a:lnTo>
                  <a:lnTo>
                    <a:pt x="81" y="179"/>
                  </a:lnTo>
                  <a:lnTo>
                    <a:pt x="77" y="175"/>
                  </a:lnTo>
                  <a:lnTo>
                    <a:pt x="79" y="179"/>
                  </a:lnTo>
                  <a:lnTo>
                    <a:pt x="79" y="175"/>
                  </a:lnTo>
                  <a:lnTo>
                    <a:pt x="75" y="171"/>
                  </a:lnTo>
                  <a:lnTo>
                    <a:pt x="77" y="175"/>
                  </a:lnTo>
                  <a:lnTo>
                    <a:pt x="77" y="169"/>
                  </a:lnTo>
                  <a:lnTo>
                    <a:pt x="75" y="167"/>
                  </a:lnTo>
                  <a:lnTo>
                    <a:pt x="75" y="165"/>
                  </a:lnTo>
                  <a:lnTo>
                    <a:pt x="69" y="165"/>
                  </a:lnTo>
                  <a:lnTo>
                    <a:pt x="75" y="171"/>
                  </a:lnTo>
                  <a:lnTo>
                    <a:pt x="75" y="167"/>
                  </a:lnTo>
                  <a:lnTo>
                    <a:pt x="71" y="163"/>
                  </a:lnTo>
                  <a:lnTo>
                    <a:pt x="73" y="167"/>
                  </a:lnTo>
                  <a:lnTo>
                    <a:pt x="73" y="163"/>
                  </a:lnTo>
                  <a:lnTo>
                    <a:pt x="69" y="159"/>
                  </a:lnTo>
                  <a:lnTo>
                    <a:pt x="71" y="163"/>
                  </a:lnTo>
                  <a:lnTo>
                    <a:pt x="71" y="158"/>
                  </a:lnTo>
                  <a:lnTo>
                    <a:pt x="67" y="154"/>
                  </a:lnTo>
                  <a:lnTo>
                    <a:pt x="69" y="158"/>
                  </a:lnTo>
                  <a:lnTo>
                    <a:pt x="69" y="154"/>
                  </a:lnTo>
                  <a:lnTo>
                    <a:pt x="65" y="150"/>
                  </a:lnTo>
                  <a:lnTo>
                    <a:pt x="67" y="154"/>
                  </a:lnTo>
                  <a:lnTo>
                    <a:pt x="67" y="150"/>
                  </a:lnTo>
                  <a:lnTo>
                    <a:pt x="63" y="146"/>
                  </a:lnTo>
                  <a:lnTo>
                    <a:pt x="65" y="150"/>
                  </a:lnTo>
                  <a:lnTo>
                    <a:pt x="65" y="144"/>
                  </a:lnTo>
                  <a:lnTo>
                    <a:pt x="61" y="140"/>
                  </a:lnTo>
                  <a:lnTo>
                    <a:pt x="63" y="144"/>
                  </a:lnTo>
                  <a:lnTo>
                    <a:pt x="63" y="140"/>
                  </a:lnTo>
                  <a:lnTo>
                    <a:pt x="59" y="136"/>
                  </a:lnTo>
                  <a:lnTo>
                    <a:pt x="61" y="140"/>
                  </a:lnTo>
                  <a:lnTo>
                    <a:pt x="61" y="134"/>
                  </a:lnTo>
                  <a:lnTo>
                    <a:pt x="59" y="133"/>
                  </a:lnTo>
                  <a:lnTo>
                    <a:pt x="59" y="131"/>
                  </a:lnTo>
                  <a:lnTo>
                    <a:pt x="54" y="131"/>
                  </a:lnTo>
                  <a:lnTo>
                    <a:pt x="59" y="136"/>
                  </a:lnTo>
                  <a:lnTo>
                    <a:pt x="59" y="131"/>
                  </a:lnTo>
                  <a:lnTo>
                    <a:pt x="56" y="127"/>
                  </a:lnTo>
                  <a:lnTo>
                    <a:pt x="57" y="131"/>
                  </a:lnTo>
                  <a:lnTo>
                    <a:pt x="57" y="127"/>
                  </a:lnTo>
                  <a:lnTo>
                    <a:pt x="54" y="123"/>
                  </a:lnTo>
                  <a:lnTo>
                    <a:pt x="56" y="127"/>
                  </a:lnTo>
                  <a:lnTo>
                    <a:pt x="56" y="121"/>
                  </a:lnTo>
                  <a:lnTo>
                    <a:pt x="54" y="119"/>
                  </a:lnTo>
                  <a:lnTo>
                    <a:pt x="54" y="117"/>
                  </a:lnTo>
                  <a:lnTo>
                    <a:pt x="48" y="117"/>
                  </a:lnTo>
                  <a:lnTo>
                    <a:pt x="54" y="123"/>
                  </a:lnTo>
                  <a:lnTo>
                    <a:pt x="54" y="117"/>
                  </a:lnTo>
                  <a:lnTo>
                    <a:pt x="50" y="113"/>
                  </a:lnTo>
                  <a:lnTo>
                    <a:pt x="52" y="117"/>
                  </a:lnTo>
                  <a:lnTo>
                    <a:pt x="52" y="111"/>
                  </a:lnTo>
                  <a:lnTo>
                    <a:pt x="48" y="107"/>
                  </a:lnTo>
                  <a:lnTo>
                    <a:pt x="50" y="111"/>
                  </a:lnTo>
                  <a:lnTo>
                    <a:pt x="50" y="107"/>
                  </a:lnTo>
                  <a:lnTo>
                    <a:pt x="46" y="104"/>
                  </a:lnTo>
                  <a:lnTo>
                    <a:pt x="48" y="107"/>
                  </a:lnTo>
                  <a:lnTo>
                    <a:pt x="48" y="102"/>
                  </a:lnTo>
                  <a:lnTo>
                    <a:pt x="44" y="98"/>
                  </a:lnTo>
                  <a:lnTo>
                    <a:pt x="46" y="102"/>
                  </a:lnTo>
                  <a:lnTo>
                    <a:pt x="46" y="98"/>
                  </a:lnTo>
                  <a:lnTo>
                    <a:pt x="42" y="94"/>
                  </a:lnTo>
                  <a:lnTo>
                    <a:pt x="44" y="98"/>
                  </a:lnTo>
                  <a:lnTo>
                    <a:pt x="44" y="92"/>
                  </a:lnTo>
                  <a:lnTo>
                    <a:pt x="40" y="88"/>
                  </a:lnTo>
                  <a:lnTo>
                    <a:pt x="42" y="92"/>
                  </a:lnTo>
                  <a:lnTo>
                    <a:pt x="42" y="86"/>
                  </a:lnTo>
                  <a:lnTo>
                    <a:pt x="38" y="82"/>
                  </a:lnTo>
                  <a:lnTo>
                    <a:pt x="40" y="86"/>
                  </a:lnTo>
                  <a:lnTo>
                    <a:pt x="40" y="82"/>
                  </a:lnTo>
                  <a:lnTo>
                    <a:pt x="36" y="79"/>
                  </a:lnTo>
                  <a:lnTo>
                    <a:pt x="38" y="82"/>
                  </a:lnTo>
                  <a:lnTo>
                    <a:pt x="38" y="75"/>
                  </a:lnTo>
                  <a:lnTo>
                    <a:pt x="36" y="73"/>
                  </a:lnTo>
                  <a:lnTo>
                    <a:pt x="36" y="71"/>
                  </a:lnTo>
                  <a:lnTo>
                    <a:pt x="30" y="71"/>
                  </a:lnTo>
                  <a:lnTo>
                    <a:pt x="36" y="77"/>
                  </a:lnTo>
                  <a:lnTo>
                    <a:pt x="36" y="71"/>
                  </a:lnTo>
                  <a:lnTo>
                    <a:pt x="32" y="67"/>
                  </a:lnTo>
                  <a:lnTo>
                    <a:pt x="34" y="71"/>
                  </a:lnTo>
                  <a:lnTo>
                    <a:pt x="34" y="65"/>
                  </a:lnTo>
                  <a:lnTo>
                    <a:pt x="30" y="61"/>
                  </a:lnTo>
                  <a:lnTo>
                    <a:pt x="32" y="65"/>
                  </a:lnTo>
                  <a:lnTo>
                    <a:pt x="32" y="59"/>
                  </a:lnTo>
                  <a:lnTo>
                    <a:pt x="29" y="56"/>
                  </a:lnTo>
                  <a:lnTo>
                    <a:pt x="30" y="59"/>
                  </a:lnTo>
                  <a:lnTo>
                    <a:pt x="30" y="56"/>
                  </a:lnTo>
                  <a:lnTo>
                    <a:pt x="27" y="52"/>
                  </a:lnTo>
                  <a:lnTo>
                    <a:pt x="29" y="56"/>
                  </a:lnTo>
                  <a:lnTo>
                    <a:pt x="29" y="48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21" y="44"/>
                  </a:lnTo>
                  <a:lnTo>
                    <a:pt x="27" y="50"/>
                  </a:lnTo>
                  <a:lnTo>
                    <a:pt x="27" y="44"/>
                  </a:lnTo>
                  <a:lnTo>
                    <a:pt x="23" y="40"/>
                  </a:lnTo>
                  <a:lnTo>
                    <a:pt x="25" y="44"/>
                  </a:lnTo>
                  <a:lnTo>
                    <a:pt x="25" y="38"/>
                  </a:lnTo>
                  <a:lnTo>
                    <a:pt x="21" y="34"/>
                  </a:lnTo>
                  <a:lnTo>
                    <a:pt x="23" y="38"/>
                  </a:lnTo>
                  <a:lnTo>
                    <a:pt x="23" y="34"/>
                  </a:lnTo>
                  <a:lnTo>
                    <a:pt x="19" y="30"/>
                  </a:lnTo>
                  <a:lnTo>
                    <a:pt x="21" y="34"/>
                  </a:lnTo>
                  <a:lnTo>
                    <a:pt x="21" y="29"/>
                  </a:lnTo>
                  <a:lnTo>
                    <a:pt x="17" y="25"/>
                  </a:lnTo>
                  <a:lnTo>
                    <a:pt x="19" y="29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7" y="23"/>
                  </a:lnTo>
                  <a:lnTo>
                    <a:pt x="17" y="17"/>
                  </a:lnTo>
                  <a:lnTo>
                    <a:pt x="13" y="13"/>
                  </a:lnTo>
                  <a:lnTo>
                    <a:pt x="15" y="17"/>
                  </a:lnTo>
                  <a:lnTo>
                    <a:pt x="15" y="11"/>
                  </a:lnTo>
                  <a:lnTo>
                    <a:pt x="13" y="9"/>
                  </a:lnTo>
                  <a:lnTo>
                    <a:pt x="13" y="7"/>
                  </a:lnTo>
                  <a:lnTo>
                    <a:pt x="7" y="7"/>
                  </a:lnTo>
                  <a:lnTo>
                    <a:pt x="13" y="13"/>
                  </a:lnTo>
                  <a:lnTo>
                    <a:pt x="13" y="7"/>
                  </a:lnTo>
                  <a:lnTo>
                    <a:pt x="9" y="4"/>
                  </a:lnTo>
                  <a:lnTo>
                    <a:pt x="11" y="7"/>
                  </a:lnTo>
                  <a:lnTo>
                    <a:pt x="11" y="2"/>
                  </a:lnTo>
                  <a:lnTo>
                    <a:pt x="9" y="0"/>
                  </a:lnTo>
                  <a:lnTo>
                    <a:pt x="5" y="9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2" y="9"/>
                  </a:lnTo>
                  <a:lnTo>
                    <a:pt x="2" y="13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4" y="17"/>
                  </a:lnTo>
                  <a:lnTo>
                    <a:pt x="5" y="19"/>
                  </a:lnTo>
                  <a:lnTo>
                    <a:pt x="7" y="19"/>
                  </a:lnTo>
                  <a:lnTo>
                    <a:pt x="9" y="19"/>
                  </a:lnTo>
                  <a:lnTo>
                    <a:pt x="4" y="13"/>
                  </a:lnTo>
                  <a:lnTo>
                    <a:pt x="4" y="17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5" y="21"/>
                  </a:lnTo>
                  <a:lnTo>
                    <a:pt x="7" y="23"/>
                  </a:lnTo>
                  <a:lnTo>
                    <a:pt x="5" y="19"/>
                  </a:lnTo>
                  <a:lnTo>
                    <a:pt x="5" y="23"/>
                  </a:lnTo>
                  <a:lnTo>
                    <a:pt x="5" y="25"/>
                  </a:lnTo>
                  <a:lnTo>
                    <a:pt x="5" y="27"/>
                  </a:lnTo>
                  <a:lnTo>
                    <a:pt x="7" y="27"/>
                  </a:lnTo>
                  <a:lnTo>
                    <a:pt x="9" y="29"/>
                  </a:lnTo>
                  <a:lnTo>
                    <a:pt x="7" y="25"/>
                  </a:lnTo>
                  <a:lnTo>
                    <a:pt x="7" y="29"/>
                  </a:lnTo>
                  <a:lnTo>
                    <a:pt x="7" y="30"/>
                  </a:lnTo>
                  <a:lnTo>
                    <a:pt x="7" y="32"/>
                  </a:lnTo>
                  <a:lnTo>
                    <a:pt x="9" y="32"/>
                  </a:lnTo>
                  <a:lnTo>
                    <a:pt x="11" y="34"/>
                  </a:lnTo>
                  <a:lnTo>
                    <a:pt x="9" y="30"/>
                  </a:lnTo>
                  <a:lnTo>
                    <a:pt x="9" y="34"/>
                  </a:lnTo>
                  <a:lnTo>
                    <a:pt x="9" y="36"/>
                  </a:lnTo>
                  <a:lnTo>
                    <a:pt x="9" y="38"/>
                  </a:lnTo>
                  <a:lnTo>
                    <a:pt x="11" y="38"/>
                  </a:lnTo>
                  <a:lnTo>
                    <a:pt x="13" y="40"/>
                  </a:lnTo>
                  <a:lnTo>
                    <a:pt x="11" y="36"/>
                  </a:lnTo>
                  <a:lnTo>
                    <a:pt x="11" y="38"/>
                  </a:lnTo>
                  <a:lnTo>
                    <a:pt x="11" y="40"/>
                  </a:lnTo>
                  <a:lnTo>
                    <a:pt x="11" y="42"/>
                  </a:lnTo>
                  <a:lnTo>
                    <a:pt x="13" y="42"/>
                  </a:lnTo>
                  <a:lnTo>
                    <a:pt x="15" y="44"/>
                  </a:lnTo>
                  <a:lnTo>
                    <a:pt x="13" y="40"/>
                  </a:lnTo>
                  <a:lnTo>
                    <a:pt x="13" y="44"/>
                  </a:lnTo>
                  <a:lnTo>
                    <a:pt x="13" y="46"/>
                  </a:lnTo>
                  <a:lnTo>
                    <a:pt x="13" y="48"/>
                  </a:lnTo>
                  <a:lnTo>
                    <a:pt x="15" y="48"/>
                  </a:lnTo>
                  <a:lnTo>
                    <a:pt x="17" y="50"/>
                  </a:lnTo>
                  <a:lnTo>
                    <a:pt x="15" y="46"/>
                  </a:lnTo>
                  <a:lnTo>
                    <a:pt x="15" y="50"/>
                  </a:lnTo>
                  <a:lnTo>
                    <a:pt x="15" y="52"/>
                  </a:lnTo>
                  <a:lnTo>
                    <a:pt x="15" y="54"/>
                  </a:lnTo>
                  <a:lnTo>
                    <a:pt x="17" y="54"/>
                  </a:lnTo>
                  <a:lnTo>
                    <a:pt x="19" y="56"/>
                  </a:lnTo>
                  <a:lnTo>
                    <a:pt x="21" y="56"/>
                  </a:lnTo>
                  <a:lnTo>
                    <a:pt x="23" y="56"/>
                  </a:lnTo>
                  <a:lnTo>
                    <a:pt x="17" y="50"/>
                  </a:lnTo>
                  <a:lnTo>
                    <a:pt x="17" y="56"/>
                  </a:lnTo>
                  <a:lnTo>
                    <a:pt x="17" y="57"/>
                  </a:lnTo>
                  <a:lnTo>
                    <a:pt x="17" y="59"/>
                  </a:lnTo>
                  <a:lnTo>
                    <a:pt x="19" y="59"/>
                  </a:lnTo>
                  <a:lnTo>
                    <a:pt x="21" y="61"/>
                  </a:lnTo>
                  <a:lnTo>
                    <a:pt x="19" y="57"/>
                  </a:lnTo>
                  <a:lnTo>
                    <a:pt x="19" y="59"/>
                  </a:lnTo>
                  <a:lnTo>
                    <a:pt x="19" y="61"/>
                  </a:lnTo>
                  <a:lnTo>
                    <a:pt x="19" y="63"/>
                  </a:lnTo>
                  <a:lnTo>
                    <a:pt x="21" y="63"/>
                  </a:lnTo>
                  <a:lnTo>
                    <a:pt x="23" y="65"/>
                  </a:lnTo>
                  <a:lnTo>
                    <a:pt x="21" y="61"/>
                  </a:lnTo>
                  <a:lnTo>
                    <a:pt x="21" y="65"/>
                  </a:lnTo>
                  <a:lnTo>
                    <a:pt x="21" y="67"/>
                  </a:lnTo>
                  <a:lnTo>
                    <a:pt x="21" y="69"/>
                  </a:lnTo>
                  <a:lnTo>
                    <a:pt x="23" y="69"/>
                  </a:lnTo>
                  <a:lnTo>
                    <a:pt x="25" y="71"/>
                  </a:lnTo>
                  <a:lnTo>
                    <a:pt x="23" y="67"/>
                  </a:lnTo>
                  <a:lnTo>
                    <a:pt x="23" y="71"/>
                  </a:lnTo>
                  <a:lnTo>
                    <a:pt x="23" y="73"/>
                  </a:lnTo>
                  <a:lnTo>
                    <a:pt x="23" y="75"/>
                  </a:lnTo>
                  <a:lnTo>
                    <a:pt x="25" y="75"/>
                  </a:lnTo>
                  <a:lnTo>
                    <a:pt x="27" y="77"/>
                  </a:lnTo>
                  <a:lnTo>
                    <a:pt x="25" y="73"/>
                  </a:lnTo>
                  <a:lnTo>
                    <a:pt x="25" y="77"/>
                  </a:lnTo>
                  <a:lnTo>
                    <a:pt x="25" y="79"/>
                  </a:lnTo>
                  <a:lnTo>
                    <a:pt x="25" y="81"/>
                  </a:lnTo>
                  <a:lnTo>
                    <a:pt x="27" y="81"/>
                  </a:lnTo>
                  <a:lnTo>
                    <a:pt x="29" y="82"/>
                  </a:lnTo>
                  <a:lnTo>
                    <a:pt x="30" y="82"/>
                  </a:lnTo>
                  <a:lnTo>
                    <a:pt x="32" y="82"/>
                  </a:lnTo>
                  <a:lnTo>
                    <a:pt x="27" y="77"/>
                  </a:lnTo>
                  <a:lnTo>
                    <a:pt x="27" y="82"/>
                  </a:lnTo>
                  <a:lnTo>
                    <a:pt x="27" y="84"/>
                  </a:lnTo>
                  <a:lnTo>
                    <a:pt x="27" y="86"/>
                  </a:lnTo>
                  <a:lnTo>
                    <a:pt x="29" y="86"/>
                  </a:lnTo>
                  <a:lnTo>
                    <a:pt x="30" y="88"/>
                  </a:lnTo>
                  <a:lnTo>
                    <a:pt x="29" y="84"/>
                  </a:lnTo>
                  <a:lnTo>
                    <a:pt x="29" y="86"/>
                  </a:lnTo>
                  <a:lnTo>
                    <a:pt x="29" y="88"/>
                  </a:lnTo>
                  <a:lnTo>
                    <a:pt x="29" y="90"/>
                  </a:lnTo>
                  <a:lnTo>
                    <a:pt x="30" y="90"/>
                  </a:lnTo>
                  <a:lnTo>
                    <a:pt x="32" y="92"/>
                  </a:lnTo>
                  <a:lnTo>
                    <a:pt x="30" y="88"/>
                  </a:lnTo>
                  <a:lnTo>
                    <a:pt x="30" y="92"/>
                  </a:lnTo>
                  <a:lnTo>
                    <a:pt x="30" y="94"/>
                  </a:lnTo>
                  <a:lnTo>
                    <a:pt x="30" y="96"/>
                  </a:lnTo>
                  <a:lnTo>
                    <a:pt x="32" y="96"/>
                  </a:lnTo>
                  <a:lnTo>
                    <a:pt x="34" y="98"/>
                  </a:lnTo>
                  <a:lnTo>
                    <a:pt x="32" y="94"/>
                  </a:lnTo>
                  <a:lnTo>
                    <a:pt x="32" y="98"/>
                  </a:lnTo>
                  <a:lnTo>
                    <a:pt x="32" y="100"/>
                  </a:lnTo>
                  <a:lnTo>
                    <a:pt x="32" y="102"/>
                  </a:lnTo>
                  <a:lnTo>
                    <a:pt x="34" y="102"/>
                  </a:lnTo>
                  <a:lnTo>
                    <a:pt x="36" y="104"/>
                  </a:lnTo>
                  <a:lnTo>
                    <a:pt x="34" y="100"/>
                  </a:lnTo>
                  <a:lnTo>
                    <a:pt x="34" y="102"/>
                  </a:lnTo>
                  <a:lnTo>
                    <a:pt x="34" y="104"/>
                  </a:lnTo>
                  <a:lnTo>
                    <a:pt x="34" y="106"/>
                  </a:lnTo>
                  <a:lnTo>
                    <a:pt x="36" y="106"/>
                  </a:lnTo>
                  <a:lnTo>
                    <a:pt x="38" y="107"/>
                  </a:lnTo>
                  <a:lnTo>
                    <a:pt x="36" y="104"/>
                  </a:lnTo>
                  <a:lnTo>
                    <a:pt x="36" y="107"/>
                  </a:lnTo>
                  <a:lnTo>
                    <a:pt x="36" y="109"/>
                  </a:lnTo>
                  <a:lnTo>
                    <a:pt x="36" y="111"/>
                  </a:lnTo>
                  <a:lnTo>
                    <a:pt x="38" y="111"/>
                  </a:lnTo>
                  <a:lnTo>
                    <a:pt x="40" y="113"/>
                  </a:lnTo>
                  <a:lnTo>
                    <a:pt x="38" y="109"/>
                  </a:lnTo>
                  <a:lnTo>
                    <a:pt x="38" y="111"/>
                  </a:lnTo>
                  <a:lnTo>
                    <a:pt x="38" y="113"/>
                  </a:lnTo>
                  <a:lnTo>
                    <a:pt x="38" y="115"/>
                  </a:lnTo>
                  <a:lnTo>
                    <a:pt x="40" y="115"/>
                  </a:lnTo>
                  <a:lnTo>
                    <a:pt x="42" y="117"/>
                  </a:lnTo>
                  <a:lnTo>
                    <a:pt x="40" y="113"/>
                  </a:lnTo>
                  <a:lnTo>
                    <a:pt x="40" y="117"/>
                  </a:lnTo>
                  <a:lnTo>
                    <a:pt x="40" y="119"/>
                  </a:lnTo>
                  <a:lnTo>
                    <a:pt x="40" y="121"/>
                  </a:lnTo>
                  <a:lnTo>
                    <a:pt x="42" y="121"/>
                  </a:lnTo>
                  <a:lnTo>
                    <a:pt x="44" y="123"/>
                  </a:lnTo>
                  <a:lnTo>
                    <a:pt x="42" y="119"/>
                  </a:lnTo>
                  <a:lnTo>
                    <a:pt x="42" y="123"/>
                  </a:lnTo>
                  <a:lnTo>
                    <a:pt x="42" y="125"/>
                  </a:lnTo>
                  <a:lnTo>
                    <a:pt x="42" y="127"/>
                  </a:lnTo>
                  <a:lnTo>
                    <a:pt x="44" y="127"/>
                  </a:lnTo>
                  <a:lnTo>
                    <a:pt x="46" y="129"/>
                  </a:lnTo>
                  <a:lnTo>
                    <a:pt x="48" y="129"/>
                  </a:lnTo>
                  <a:lnTo>
                    <a:pt x="50" y="129"/>
                  </a:lnTo>
                  <a:lnTo>
                    <a:pt x="44" y="123"/>
                  </a:lnTo>
                  <a:lnTo>
                    <a:pt x="44" y="127"/>
                  </a:lnTo>
                  <a:lnTo>
                    <a:pt x="44" y="129"/>
                  </a:lnTo>
                  <a:lnTo>
                    <a:pt x="44" y="131"/>
                  </a:lnTo>
                  <a:lnTo>
                    <a:pt x="46" y="131"/>
                  </a:lnTo>
                  <a:lnTo>
                    <a:pt x="48" y="133"/>
                  </a:lnTo>
                  <a:lnTo>
                    <a:pt x="46" y="129"/>
                  </a:lnTo>
                  <a:lnTo>
                    <a:pt x="46" y="131"/>
                  </a:lnTo>
                  <a:lnTo>
                    <a:pt x="46" y="133"/>
                  </a:lnTo>
                  <a:lnTo>
                    <a:pt x="46" y="134"/>
                  </a:lnTo>
                  <a:lnTo>
                    <a:pt x="48" y="134"/>
                  </a:lnTo>
                  <a:lnTo>
                    <a:pt x="50" y="136"/>
                  </a:lnTo>
                  <a:lnTo>
                    <a:pt x="48" y="133"/>
                  </a:lnTo>
                  <a:lnTo>
                    <a:pt x="48" y="136"/>
                  </a:lnTo>
                  <a:lnTo>
                    <a:pt x="48" y="138"/>
                  </a:lnTo>
                  <a:lnTo>
                    <a:pt x="48" y="140"/>
                  </a:lnTo>
                  <a:lnTo>
                    <a:pt x="50" y="140"/>
                  </a:lnTo>
                  <a:lnTo>
                    <a:pt x="52" y="142"/>
                  </a:lnTo>
                  <a:lnTo>
                    <a:pt x="54" y="142"/>
                  </a:lnTo>
                  <a:lnTo>
                    <a:pt x="56" y="142"/>
                  </a:lnTo>
                  <a:lnTo>
                    <a:pt x="50" y="136"/>
                  </a:lnTo>
                  <a:lnTo>
                    <a:pt x="50" y="140"/>
                  </a:lnTo>
                  <a:lnTo>
                    <a:pt x="50" y="142"/>
                  </a:lnTo>
                  <a:lnTo>
                    <a:pt x="50" y="144"/>
                  </a:lnTo>
                  <a:lnTo>
                    <a:pt x="52" y="144"/>
                  </a:lnTo>
                  <a:lnTo>
                    <a:pt x="54" y="146"/>
                  </a:lnTo>
                  <a:lnTo>
                    <a:pt x="52" y="142"/>
                  </a:lnTo>
                  <a:lnTo>
                    <a:pt x="52" y="144"/>
                  </a:lnTo>
                  <a:lnTo>
                    <a:pt x="52" y="146"/>
                  </a:lnTo>
                  <a:lnTo>
                    <a:pt x="52" y="148"/>
                  </a:lnTo>
                  <a:lnTo>
                    <a:pt x="54" y="148"/>
                  </a:lnTo>
                  <a:lnTo>
                    <a:pt x="56" y="150"/>
                  </a:lnTo>
                  <a:lnTo>
                    <a:pt x="54" y="146"/>
                  </a:lnTo>
                  <a:lnTo>
                    <a:pt x="54" y="150"/>
                  </a:lnTo>
                  <a:lnTo>
                    <a:pt x="54" y="152"/>
                  </a:lnTo>
                  <a:lnTo>
                    <a:pt x="54" y="154"/>
                  </a:lnTo>
                  <a:lnTo>
                    <a:pt x="56" y="154"/>
                  </a:lnTo>
                  <a:lnTo>
                    <a:pt x="57" y="156"/>
                  </a:lnTo>
                  <a:lnTo>
                    <a:pt x="56" y="152"/>
                  </a:lnTo>
                  <a:lnTo>
                    <a:pt x="56" y="154"/>
                  </a:lnTo>
                  <a:lnTo>
                    <a:pt x="56" y="156"/>
                  </a:lnTo>
                  <a:lnTo>
                    <a:pt x="56" y="158"/>
                  </a:lnTo>
                  <a:lnTo>
                    <a:pt x="57" y="158"/>
                  </a:lnTo>
                  <a:lnTo>
                    <a:pt x="59" y="159"/>
                  </a:lnTo>
                  <a:lnTo>
                    <a:pt x="57" y="156"/>
                  </a:lnTo>
                  <a:lnTo>
                    <a:pt x="57" y="158"/>
                  </a:lnTo>
                  <a:lnTo>
                    <a:pt x="57" y="159"/>
                  </a:lnTo>
                  <a:lnTo>
                    <a:pt x="57" y="161"/>
                  </a:lnTo>
                  <a:lnTo>
                    <a:pt x="59" y="161"/>
                  </a:lnTo>
                  <a:lnTo>
                    <a:pt x="61" y="163"/>
                  </a:lnTo>
                  <a:lnTo>
                    <a:pt x="59" y="159"/>
                  </a:lnTo>
                  <a:lnTo>
                    <a:pt x="59" y="163"/>
                  </a:lnTo>
                  <a:lnTo>
                    <a:pt x="59" y="165"/>
                  </a:lnTo>
                  <a:lnTo>
                    <a:pt x="59" y="167"/>
                  </a:lnTo>
                  <a:lnTo>
                    <a:pt x="61" y="167"/>
                  </a:lnTo>
                  <a:lnTo>
                    <a:pt x="63" y="169"/>
                  </a:lnTo>
                  <a:lnTo>
                    <a:pt x="61" y="165"/>
                  </a:lnTo>
                  <a:lnTo>
                    <a:pt x="61" y="167"/>
                  </a:lnTo>
                  <a:lnTo>
                    <a:pt x="61" y="169"/>
                  </a:lnTo>
                  <a:lnTo>
                    <a:pt x="61" y="171"/>
                  </a:lnTo>
                  <a:lnTo>
                    <a:pt x="63" y="171"/>
                  </a:lnTo>
                  <a:lnTo>
                    <a:pt x="65" y="173"/>
                  </a:lnTo>
                  <a:lnTo>
                    <a:pt x="63" y="169"/>
                  </a:lnTo>
                  <a:lnTo>
                    <a:pt x="63" y="171"/>
                  </a:lnTo>
                  <a:lnTo>
                    <a:pt x="63" y="173"/>
                  </a:lnTo>
                  <a:lnTo>
                    <a:pt x="63" y="175"/>
                  </a:lnTo>
                  <a:lnTo>
                    <a:pt x="65" y="175"/>
                  </a:lnTo>
                  <a:lnTo>
                    <a:pt x="67" y="177"/>
                  </a:lnTo>
                  <a:lnTo>
                    <a:pt x="69" y="177"/>
                  </a:lnTo>
                  <a:lnTo>
                    <a:pt x="71" y="177"/>
                  </a:lnTo>
                  <a:lnTo>
                    <a:pt x="65" y="171"/>
                  </a:lnTo>
                  <a:lnTo>
                    <a:pt x="65" y="175"/>
                  </a:lnTo>
                  <a:lnTo>
                    <a:pt x="65" y="177"/>
                  </a:lnTo>
                  <a:lnTo>
                    <a:pt x="65" y="179"/>
                  </a:lnTo>
                  <a:lnTo>
                    <a:pt x="67" y="179"/>
                  </a:lnTo>
                  <a:lnTo>
                    <a:pt x="69" y="181"/>
                  </a:lnTo>
                  <a:lnTo>
                    <a:pt x="67" y="177"/>
                  </a:lnTo>
                  <a:lnTo>
                    <a:pt x="67" y="179"/>
                  </a:lnTo>
                  <a:lnTo>
                    <a:pt x="67" y="181"/>
                  </a:lnTo>
                  <a:lnTo>
                    <a:pt x="67" y="183"/>
                  </a:lnTo>
                  <a:lnTo>
                    <a:pt x="69" y="183"/>
                  </a:lnTo>
                  <a:lnTo>
                    <a:pt x="71" y="184"/>
                  </a:lnTo>
                  <a:lnTo>
                    <a:pt x="69" y="181"/>
                  </a:lnTo>
                  <a:lnTo>
                    <a:pt x="69" y="183"/>
                  </a:lnTo>
                  <a:lnTo>
                    <a:pt x="69" y="184"/>
                  </a:lnTo>
                  <a:lnTo>
                    <a:pt x="69" y="186"/>
                  </a:lnTo>
                  <a:lnTo>
                    <a:pt x="71" y="186"/>
                  </a:lnTo>
                  <a:lnTo>
                    <a:pt x="73" y="188"/>
                  </a:lnTo>
                  <a:lnTo>
                    <a:pt x="71" y="184"/>
                  </a:lnTo>
                  <a:lnTo>
                    <a:pt x="71" y="186"/>
                  </a:lnTo>
                  <a:lnTo>
                    <a:pt x="71" y="188"/>
                  </a:lnTo>
                  <a:lnTo>
                    <a:pt x="71" y="190"/>
                  </a:lnTo>
                  <a:lnTo>
                    <a:pt x="73" y="190"/>
                  </a:lnTo>
                  <a:lnTo>
                    <a:pt x="75" y="192"/>
                  </a:lnTo>
                  <a:lnTo>
                    <a:pt x="73" y="188"/>
                  </a:lnTo>
                  <a:lnTo>
                    <a:pt x="73" y="190"/>
                  </a:lnTo>
                  <a:lnTo>
                    <a:pt x="73" y="192"/>
                  </a:lnTo>
                  <a:lnTo>
                    <a:pt x="73" y="194"/>
                  </a:lnTo>
                  <a:lnTo>
                    <a:pt x="75" y="194"/>
                  </a:lnTo>
                  <a:lnTo>
                    <a:pt x="77" y="196"/>
                  </a:lnTo>
                  <a:lnTo>
                    <a:pt x="75" y="192"/>
                  </a:lnTo>
                  <a:lnTo>
                    <a:pt x="75" y="194"/>
                  </a:lnTo>
                  <a:lnTo>
                    <a:pt x="75" y="196"/>
                  </a:lnTo>
                  <a:lnTo>
                    <a:pt x="75" y="198"/>
                  </a:lnTo>
                  <a:lnTo>
                    <a:pt x="77" y="198"/>
                  </a:lnTo>
                  <a:lnTo>
                    <a:pt x="79" y="200"/>
                  </a:lnTo>
                  <a:lnTo>
                    <a:pt x="77" y="196"/>
                  </a:lnTo>
                  <a:lnTo>
                    <a:pt x="77" y="198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9" y="202"/>
                  </a:lnTo>
                  <a:lnTo>
                    <a:pt x="81" y="204"/>
                  </a:lnTo>
                  <a:lnTo>
                    <a:pt x="79" y="200"/>
                  </a:lnTo>
                  <a:lnTo>
                    <a:pt x="79" y="202"/>
                  </a:lnTo>
                  <a:lnTo>
                    <a:pt x="79" y="204"/>
                  </a:lnTo>
                  <a:lnTo>
                    <a:pt x="79" y="206"/>
                  </a:lnTo>
                  <a:lnTo>
                    <a:pt x="81" y="206"/>
                  </a:lnTo>
                  <a:lnTo>
                    <a:pt x="82" y="208"/>
                  </a:lnTo>
                  <a:lnTo>
                    <a:pt x="81" y="204"/>
                  </a:lnTo>
                  <a:lnTo>
                    <a:pt x="81" y="206"/>
                  </a:lnTo>
                  <a:lnTo>
                    <a:pt x="81" y="208"/>
                  </a:lnTo>
                  <a:lnTo>
                    <a:pt x="81" y="209"/>
                  </a:lnTo>
                  <a:lnTo>
                    <a:pt x="82" y="209"/>
                  </a:lnTo>
                  <a:lnTo>
                    <a:pt x="84" y="211"/>
                  </a:lnTo>
                  <a:lnTo>
                    <a:pt x="82" y="208"/>
                  </a:lnTo>
                  <a:lnTo>
                    <a:pt x="82" y="209"/>
                  </a:lnTo>
                  <a:lnTo>
                    <a:pt x="82" y="211"/>
                  </a:lnTo>
                  <a:lnTo>
                    <a:pt x="82" y="213"/>
                  </a:lnTo>
                  <a:lnTo>
                    <a:pt x="84" y="213"/>
                  </a:lnTo>
                  <a:lnTo>
                    <a:pt x="86" y="215"/>
                  </a:lnTo>
                  <a:lnTo>
                    <a:pt x="84" y="211"/>
                  </a:lnTo>
                  <a:lnTo>
                    <a:pt x="84" y="213"/>
                  </a:lnTo>
                  <a:lnTo>
                    <a:pt x="84" y="215"/>
                  </a:lnTo>
                  <a:lnTo>
                    <a:pt x="84" y="217"/>
                  </a:lnTo>
                  <a:lnTo>
                    <a:pt x="86" y="217"/>
                  </a:lnTo>
                  <a:lnTo>
                    <a:pt x="88" y="219"/>
                  </a:lnTo>
                  <a:lnTo>
                    <a:pt x="86" y="215"/>
                  </a:lnTo>
                  <a:lnTo>
                    <a:pt x="86" y="217"/>
                  </a:lnTo>
                  <a:lnTo>
                    <a:pt x="86" y="219"/>
                  </a:lnTo>
                  <a:lnTo>
                    <a:pt x="86" y="221"/>
                  </a:lnTo>
                  <a:lnTo>
                    <a:pt x="88" y="221"/>
                  </a:lnTo>
                  <a:lnTo>
                    <a:pt x="90" y="223"/>
                  </a:lnTo>
                  <a:lnTo>
                    <a:pt x="88" y="219"/>
                  </a:lnTo>
                  <a:lnTo>
                    <a:pt x="88" y="221"/>
                  </a:lnTo>
                  <a:lnTo>
                    <a:pt x="88" y="223"/>
                  </a:lnTo>
                  <a:lnTo>
                    <a:pt x="88" y="225"/>
                  </a:lnTo>
                  <a:lnTo>
                    <a:pt x="90" y="225"/>
                  </a:lnTo>
                  <a:lnTo>
                    <a:pt x="92" y="227"/>
                  </a:lnTo>
                  <a:lnTo>
                    <a:pt x="94" y="227"/>
                  </a:lnTo>
                  <a:lnTo>
                    <a:pt x="96" y="227"/>
                  </a:lnTo>
                  <a:lnTo>
                    <a:pt x="90" y="221"/>
                  </a:lnTo>
                  <a:lnTo>
                    <a:pt x="90" y="225"/>
                  </a:lnTo>
                  <a:lnTo>
                    <a:pt x="90" y="227"/>
                  </a:lnTo>
                  <a:lnTo>
                    <a:pt x="90" y="229"/>
                  </a:lnTo>
                  <a:lnTo>
                    <a:pt x="92" y="229"/>
                  </a:lnTo>
                  <a:lnTo>
                    <a:pt x="94" y="231"/>
                  </a:lnTo>
                  <a:lnTo>
                    <a:pt x="96" y="231"/>
                  </a:lnTo>
                  <a:lnTo>
                    <a:pt x="98" y="231"/>
                  </a:lnTo>
                  <a:lnTo>
                    <a:pt x="92" y="225"/>
                  </a:lnTo>
                  <a:lnTo>
                    <a:pt x="92" y="229"/>
                  </a:lnTo>
                  <a:lnTo>
                    <a:pt x="92" y="231"/>
                  </a:lnTo>
                  <a:lnTo>
                    <a:pt x="92" y="233"/>
                  </a:lnTo>
                  <a:lnTo>
                    <a:pt x="94" y="233"/>
                  </a:lnTo>
                  <a:lnTo>
                    <a:pt x="96" y="235"/>
                  </a:lnTo>
                  <a:lnTo>
                    <a:pt x="98" y="235"/>
                  </a:lnTo>
                  <a:lnTo>
                    <a:pt x="100" y="235"/>
                  </a:lnTo>
                  <a:lnTo>
                    <a:pt x="94" y="229"/>
                  </a:lnTo>
                  <a:lnTo>
                    <a:pt x="94" y="231"/>
                  </a:lnTo>
                  <a:lnTo>
                    <a:pt x="94" y="233"/>
                  </a:lnTo>
                  <a:lnTo>
                    <a:pt x="94" y="235"/>
                  </a:lnTo>
                  <a:lnTo>
                    <a:pt x="96" y="235"/>
                  </a:lnTo>
                  <a:lnTo>
                    <a:pt x="100" y="238"/>
                  </a:lnTo>
                  <a:lnTo>
                    <a:pt x="98" y="235"/>
                  </a:lnTo>
                  <a:lnTo>
                    <a:pt x="98" y="236"/>
                  </a:lnTo>
                  <a:lnTo>
                    <a:pt x="98" y="238"/>
                  </a:lnTo>
                  <a:lnTo>
                    <a:pt x="98" y="240"/>
                  </a:lnTo>
                  <a:lnTo>
                    <a:pt x="100" y="240"/>
                  </a:lnTo>
                  <a:lnTo>
                    <a:pt x="104" y="244"/>
                  </a:lnTo>
                  <a:lnTo>
                    <a:pt x="102" y="240"/>
                  </a:lnTo>
                  <a:lnTo>
                    <a:pt x="102" y="242"/>
                  </a:lnTo>
                  <a:lnTo>
                    <a:pt x="102" y="244"/>
                  </a:lnTo>
                  <a:lnTo>
                    <a:pt x="102" y="246"/>
                  </a:lnTo>
                  <a:lnTo>
                    <a:pt x="104" y="246"/>
                  </a:lnTo>
                  <a:lnTo>
                    <a:pt x="106" y="248"/>
                  </a:lnTo>
                  <a:lnTo>
                    <a:pt x="107" y="248"/>
                  </a:lnTo>
                  <a:lnTo>
                    <a:pt x="109" y="248"/>
                  </a:lnTo>
                  <a:lnTo>
                    <a:pt x="113" y="238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03" name="Freeform 233"/>
            <p:cNvSpPr>
              <a:spLocks/>
            </p:cNvSpPr>
            <p:nvPr/>
          </p:nvSpPr>
          <p:spPr bwMode="auto">
            <a:xfrm>
              <a:off x="588" y="3049"/>
              <a:ext cx="0" cy="78"/>
            </a:xfrm>
            <a:custGeom>
              <a:avLst/>
              <a:gdLst>
                <a:gd name="T0" fmla="*/ 127 w 142"/>
                <a:gd name="T1" fmla="*/ 140 h 169"/>
                <a:gd name="T2" fmla="*/ 122 w 142"/>
                <a:gd name="T3" fmla="*/ 125 h 169"/>
                <a:gd name="T4" fmla="*/ 120 w 142"/>
                <a:gd name="T5" fmla="*/ 119 h 169"/>
                <a:gd name="T6" fmla="*/ 115 w 142"/>
                <a:gd name="T7" fmla="*/ 100 h 169"/>
                <a:gd name="T8" fmla="*/ 111 w 142"/>
                <a:gd name="T9" fmla="*/ 90 h 169"/>
                <a:gd name="T10" fmla="*/ 107 w 142"/>
                <a:gd name="T11" fmla="*/ 80 h 169"/>
                <a:gd name="T12" fmla="*/ 98 w 142"/>
                <a:gd name="T13" fmla="*/ 73 h 169"/>
                <a:gd name="T14" fmla="*/ 96 w 142"/>
                <a:gd name="T15" fmla="*/ 61 h 169"/>
                <a:gd name="T16" fmla="*/ 92 w 142"/>
                <a:gd name="T17" fmla="*/ 50 h 169"/>
                <a:gd name="T18" fmla="*/ 86 w 142"/>
                <a:gd name="T19" fmla="*/ 40 h 169"/>
                <a:gd name="T20" fmla="*/ 82 w 142"/>
                <a:gd name="T21" fmla="*/ 31 h 169"/>
                <a:gd name="T22" fmla="*/ 79 w 142"/>
                <a:gd name="T23" fmla="*/ 29 h 169"/>
                <a:gd name="T24" fmla="*/ 68 w 142"/>
                <a:gd name="T25" fmla="*/ 13 h 169"/>
                <a:gd name="T26" fmla="*/ 65 w 142"/>
                <a:gd name="T27" fmla="*/ 11 h 169"/>
                <a:gd name="T28" fmla="*/ 59 w 142"/>
                <a:gd name="T29" fmla="*/ 8 h 169"/>
                <a:gd name="T30" fmla="*/ 50 w 142"/>
                <a:gd name="T31" fmla="*/ 2 h 169"/>
                <a:gd name="T32" fmla="*/ 23 w 142"/>
                <a:gd name="T33" fmla="*/ 10 h 169"/>
                <a:gd name="T34" fmla="*/ 21 w 142"/>
                <a:gd name="T35" fmla="*/ 8 h 169"/>
                <a:gd name="T36" fmla="*/ 4 w 142"/>
                <a:gd name="T37" fmla="*/ 25 h 169"/>
                <a:gd name="T38" fmla="*/ 6 w 142"/>
                <a:gd name="T39" fmla="*/ 23 h 169"/>
                <a:gd name="T40" fmla="*/ 13 w 142"/>
                <a:gd name="T41" fmla="*/ 29 h 169"/>
                <a:gd name="T42" fmla="*/ 14 w 142"/>
                <a:gd name="T43" fmla="*/ 27 h 169"/>
                <a:gd name="T44" fmla="*/ 23 w 142"/>
                <a:gd name="T45" fmla="*/ 17 h 169"/>
                <a:gd name="T46" fmla="*/ 25 w 142"/>
                <a:gd name="T47" fmla="*/ 16 h 169"/>
                <a:gd name="T48" fmla="*/ 29 w 142"/>
                <a:gd name="T49" fmla="*/ 15 h 169"/>
                <a:gd name="T50" fmla="*/ 33 w 142"/>
                <a:gd name="T51" fmla="*/ 13 h 169"/>
                <a:gd name="T52" fmla="*/ 41 w 142"/>
                <a:gd name="T53" fmla="*/ 11 h 169"/>
                <a:gd name="T54" fmla="*/ 38 w 142"/>
                <a:gd name="T55" fmla="*/ 0 h 169"/>
                <a:gd name="T56" fmla="*/ 36 w 142"/>
                <a:gd name="T57" fmla="*/ 13 h 169"/>
                <a:gd name="T58" fmla="*/ 50 w 142"/>
                <a:gd name="T59" fmla="*/ 15 h 169"/>
                <a:gd name="T60" fmla="*/ 54 w 142"/>
                <a:gd name="T61" fmla="*/ 17 h 169"/>
                <a:gd name="T62" fmla="*/ 56 w 142"/>
                <a:gd name="T63" fmla="*/ 16 h 169"/>
                <a:gd name="T64" fmla="*/ 57 w 142"/>
                <a:gd name="T65" fmla="*/ 19 h 169"/>
                <a:gd name="T66" fmla="*/ 65 w 142"/>
                <a:gd name="T67" fmla="*/ 25 h 169"/>
                <a:gd name="T68" fmla="*/ 68 w 142"/>
                <a:gd name="T69" fmla="*/ 27 h 169"/>
                <a:gd name="T70" fmla="*/ 69 w 142"/>
                <a:gd name="T71" fmla="*/ 33 h 169"/>
                <a:gd name="T72" fmla="*/ 71 w 142"/>
                <a:gd name="T73" fmla="*/ 36 h 169"/>
                <a:gd name="T74" fmla="*/ 79 w 142"/>
                <a:gd name="T75" fmla="*/ 46 h 169"/>
                <a:gd name="T76" fmla="*/ 79 w 142"/>
                <a:gd name="T77" fmla="*/ 49 h 169"/>
                <a:gd name="T78" fmla="*/ 84 w 142"/>
                <a:gd name="T79" fmla="*/ 56 h 169"/>
                <a:gd name="T80" fmla="*/ 84 w 142"/>
                <a:gd name="T81" fmla="*/ 59 h 169"/>
                <a:gd name="T82" fmla="*/ 90 w 142"/>
                <a:gd name="T83" fmla="*/ 67 h 169"/>
                <a:gd name="T84" fmla="*/ 90 w 142"/>
                <a:gd name="T85" fmla="*/ 71 h 169"/>
                <a:gd name="T86" fmla="*/ 95 w 142"/>
                <a:gd name="T87" fmla="*/ 79 h 169"/>
                <a:gd name="T88" fmla="*/ 95 w 142"/>
                <a:gd name="T89" fmla="*/ 79 h 169"/>
                <a:gd name="T90" fmla="*/ 96 w 142"/>
                <a:gd name="T91" fmla="*/ 88 h 169"/>
                <a:gd name="T92" fmla="*/ 100 w 142"/>
                <a:gd name="T93" fmla="*/ 92 h 169"/>
                <a:gd name="T94" fmla="*/ 107 w 142"/>
                <a:gd name="T95" fmla="*/ 100 h 169"/>
                <a:gd name="T96" fmla="*/ 104 w 142"/>
                <a:gd name="T97" fmla="*/ 100 h 169"/>
                <a:gd name="T98" fmla="*/ 105 w 142"/>
                <a:gd name="T99" fmla="*/ 109 h 169"/>
                <a:gd name="T100" fmla="*/ 109 w 142"/>
                <a:gd name="T101" fmla="*/ 117 h 169"/>
                <a:gd name="T102" fmla="*/ 117 w 142"/>
                <a:gd name="T103" fmla="*/ 125 h 169"/>
                <a:gd name="T104" fmla="*/ 113 w 142"/>
                <a:gd name="T105" fmla="*/ 131 h 169"/>
                <a:gd name="T106" fmla="*/ 119 w 142"/>
                <a:gd name="T107" fmla="*/ 138 h 169"/>
                <a:gd name="T108" fmla="*/ 119 w 142"/>
                <a:gd name="T109" fmla="*/ 145 h 169"/>
                <a:gd name="T110" fmla="*/ 123 w 142"/>
                <a:gd name="T111" fmla="*/ 152 h 169"/>
                <a:gd name="T112" fmla="*/ 132 w 142"/>
                <a:gd name="T113" fmla="*/ 150 h 16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42" h="169">
                  <a:moveTo>
                    <a:pt x="142" y="160"/>
                  </a:moveTo>
                  <a:lnTo>
                    <a:pt x="142" y="158"/>
                  </a:lnTo>
                  <a:lnTo>
                    <a:pt x="137" y="158"/>
                  </a:lnTo>
                  <a:lnTo>
                    <a:pt x="142" y="164"/>
                  </a:lnTo>
                  <a:lnTo>
                    <a:pt x="142" y="156"/>
                  </a:lnTo>
                  <a:lnTo>
                    <a:pt x="138" y="152"/>
                  </a:lnTo>
                  <a:lnTo>
                    <a:pt x="140" y="156"/>
                  </a:lnTo>
                  <a:lnTo>
                    <a:pt x="140" y="152"/>
                  </a:lnTo>
                  <a:lnTo>
                    <a:pt x="137" y="148"/>
                  </a:lnTo>
                  <a:lnTo>
                    <a:pt x="138" y="152"/>
                  </a:lnTo>
                  <a:lnTo>
                    <a:pt x="138" y="146"/>
                  </a:lnTo>
                  <a:lnTo>
                    <a:pt x="135" y="142"/>
                  </a:lnTo>
                  <a:lnTo>
                    <a:pt x="137" y="146"/>
                  </a:lnTo>
                  <a:lnTo>
                    <a:pt x="137" y="140"/>
                  </a:lnTo>
                  <a:lnTo>
                    <a:pt x="133" y="137"/>
                  </a:lnTo>
                  <a:lnTo>
                    <a:pt x="135" y="140"/>
                  </a:lnTo>
                  <a:lnTo>
                    <a:pt x="135" y="137"/>
                  </a:lnTo>
                  <a:lnTo>
                    <a:pt x="131" y="133"/>
                  </a:lnTo>
                  <a:lnTo>
                    <a:pt x="133" y="137"/>
                  </a:lnTo>
                  <a:lnTo>
                    <a:pt x="133" y="131"/>
                  </a:lnTo>
                  <a:lnTo>
                    <a:pt x="129" y="127"/>
                  </a:lnTo>
                  <a:lnTo>
                    <a:pt x="131" y="131"/>
                  </a:lnTo>
                  <a:lnTo>
                    <a:pt x="131" y="125"/>
                  </a:lnTo>
                  <a:lnTo>
                    <a:pt x="129" y="123"/>
                  </a:lnTo>
                  <a:lnTo>
                    <a:pt x="129" y="121"/>
                  </a:lnTo>
                  <a:lnTo>
                    <a:pt x="123" y="121"/>
                  </a:lnTo>
                  <a:lnTo>
                    <a:pt x="129" y="127"/>
                  </a:lnTo>
                  <a:lnTo>
                    <a:pt x="129" y="121"/>
                  </a:lnTo>
                  <a:lnTo>
                    <a:pt x="125" y="117"/>
                  </a:lnTo>
                  <a:lnTo>
                    <a:pt x="127" y="121"/>
                  </a:lnTo>
                  <a:lnTo>
                    <a:pt x="127" y="115"/>
                  </a:lnTo>
                  <a:lnTo>
                    <a:pt x="123" y="112"/>
                  </a:lnTo>
                  <a:lnTo>
                    <a:pt x="125" y="115"/>
                  </a:lnTo>
                  <a:lnTo>
                    <a:pt x="125" y="110"/>
                  </a:lnTo>
                  <a:lnTo>
                    <a:pt x="123" y="108"/>
                  </a:lnTo>
                  <a:lnTo>
                    <a:pt x="123" y="106"/>
                  </a:lnTo>
                  <a:lnTo>
                    <a:pt x="117" y="106"/>
                  </a:lnTo>
                  <a:lnTo>
                    <a:pt x="123" y="112"/>
                  </a:lnTo>
                  <a:lnTo>
                    <a:pt x="123" y="104"/>
                  </a:lnTo>
                  <a:lnTo>
                    <a:pt x="121" y="102"/>
                  </a:lnTo>
                  <a:lnTo>
                    <a:pt x="121" y="100"/>
                  </a:lnTo>
                  <a:lnTo>
                    <a:pt x="115" y="100"/>
                  </a:lnTo>
                  <a:lnTo>
                    <a:pt x="121" y="106"/>
                  </a:lnTo>
                  <a:lnTo>
                    <a:pt x="121" y="98"/>
                  </a:lnTo>
                  <a:lnTo>
                    <a:pt x="119" y="96"/>
                  </a:lnTo>
                  <a:lnTo>
                    <a:pt x="119" y="94"/>
                  </a:lnTo>
                  <a:lnTo>
                    <a:pt x="113" y="94"/>
                  </a:lnTo>
                  <a:lnTo>
                    <a:pt x="119" y="100"/>
                  </a:lnTo>
                  <a:lnTo>
                    <a:pt x="119" y="94"/>
                  </a:lnTo>
                  <a:lnTo>
                    <a:pt x="115" y="90"/>
                  </a:lnTo>
                  <a:lnTo>
                    <a:pt x="117" y="94"/>
                  </a:lnTo>
                  <a:lnTo>
                    <a:pt x="117" y="88"/>
                  </a:lnTo>
                  <a:lnTo>
                    <a:pt x="115" y="87"/>
                  </a:lnTo>
                  <a:lnTo>
                    <a:pt x="115" y="85"/>
                  </a:lnTo>
                  <a:lnTo>
                    <a:pt x="110" y="85"/>
                  </a:lnTo>
                  <a:lnTo>
                    <a:pt x="115" y="90"/>
                  </a:lnTo>
                  <a:lnTo>
                    <a:pt x="115" y="85"/>
                  </a:lnTo>
                  <a:lnTo>
                    <a:pt x="112" y="81"/>
                  </a:lnTo>
                  <a:lnTo>
                    <a:pt x="113" y="85"/>
                  </a:lnTo>
                  <a:lnTo>
                    <a:pt x="113" y="81"/>
                  </a:lnTo>
                  <a:lnTo>
                    <a:pt x="112" y="79"/>
                  </a:lnTo>
                  <a:lnTo>
                    <a:pt x="112" y="77"/>
                  </a:lnTo>
                  <a:lnTo>
                    <a:pt x="106" y="77"/>
                  </a:lnTo>
                  <a:lnTo>
                    <a:pt x="112" y="83"/>
                  </a:lnTo>
                  <a:lnTo>
                    <a:pt x="112" y="77"/>
                  </a:lnTo>
                  <a:lnTo>
                    <a:pt x="108" y="73"/>
                  </a:lnTo>
                  <a:lnTo>
                    <a:pt x="110" y="77"/>
                  </a:lnTo>
                  <a:lnTo>
                    <a:pt x="110" y="73"/>
                  </a:lnTo>
                  <a:lnTo>
                    <a:pt x="106" y="69"/>
                  </a:lnTo>
                  <a:lnTo>
                    <a:pt x="108" y="73"/>
                  </a:lnTo>
                  <a:lnTo>
                    <a:pt x="108" y="69"/>
                  </a:lnTo>
                  <a:lnTo>
                    <a:pt x="104" y="65"/>
                  </a:lnTo>
                  <a:lnTo>
                    <a:pt x="106" y="69"/>
                  </a:lnTo>
                  <a:lnTo>
                    <a:pt x="106" y="65"/>
                  </a:lnTo>
                  <a:lnTo>
                    <a:pt x="102" y="62"/>
                  </a:lnTo>
                  <a:lnTo>
                    <a:pt x="104" y="65"/>
                  </a:lnTo>
                  <a:lnTo>
                    <a:pt x="104" y="62"/>
                  </a:lnTo>
                  <a:lnTo>
                    <a:pt x="100" y="58"/>
                  </a:lnTo>
                  <a:lnTo>
                    <a:pt x="102" y="62"/>
                  </a:lnTo>
                  <a:lnTo>
                    <a:pt x="102" y="58"/>
                  </a:lnTo>
                  <a:lnTo>
                    <a:pt x="98" y="54"/>
                  </a:lnTo>
                  <a:lnTo>
                    <a:pt x="100" y="58"/>
                  </a:lnTo>
                  <a:lnTo>
                    <a:pt x="100" y="54"/>
                  </a:lnTo>
                  <a:lnTo>
                    <a:pt x="96" y="50"/>
                  </a:lnTo>
                  <a:lnTo>
                    <a:pt x="98" y="54"/>
                  </a:lnTo>
                  <a:lnTo>
                    <a:pt x="98" y="50"/>
                  </a:lnTo>
                  <a:lnTo>
                    <a:pt x="94" y="46"/>
                  </a:lnTo>
                  <a:lnTo>
                    <a:pt x="96" y="50"/>
                  </a:lnTo>
                  <a:lnTo>
                    <a:pt x="96" y="46"/>
                  </a:lnTo>
                  <a:lnTo>
                    <a:pt x="92" y="42"/>
                  </a:lnTo>
                  <a:lnTo>
                    <a:pt x="94" y="46"/>
                  </a:lnTo>
                  <a:lnTo>
                    <a:pt x="94" y="42"/>
                  </a:lnTo>
                  <a:lnTo>
                    <a:pt x="90" y="38"/>
                  </a:lnTo>
                  <a:lnTo>
                    <a:pt x="92" y="42"/>
                  </a:lnTo>
                  <a:lnTo>
                    <a:pt x="92" y="38"/>
                  </a:lnTo>
                  <a:lnTo>
                    <a:pt x="90" y="36"/>
                  </a:lnTo>
                  <a:lnTo>
                    <a:pt x="86" y="33"/>
                  </a:lnTo>
                  <a:lnTo>
                    <a:pt x="88" y="36"/>
                  </a:lnTo>
                  <a:lnTo>
                    <a:pt x="88" y="33"/>
                  </a:lnTo>
                  <a:lnTo>
                    <a:pt x="86" y="31"/>
                  </a:lnTo>
                  <a:lnTo>
                    <a:pt x="86" y="29"/>
                  </a:lnTo>
                  <a:lnTo>
                    <a:pt x="81" y="29"/>
                  </a:lnTo>
                  <a:lnTo>
                    <a:pt x="86" y="35"/>
                  </a:lnTo>
                  <a:lnTo>
                    <a:pt x="86" y="29"/>
                  </a:lnTo>
                  <a:lnTo>
                    <a:pt x="85" y="27"/>
                  </a:lnTo>
                  <a:lnTo>
                    <a:pt x="85" y="25"/>
                  </a:lnTo>
                  <a:lnTo>
                    <a:pt x="79" y="25"/>
                  </a:lnTo>
                  <a:lnTo>
                    <a:pt x="85" y="31"/>
                  </a:lnTo>
                  <a:lnTo>
                    <a:pt x="85" y="27"/>
                  </a:lnTo>
                  <a:lnTo>
                    <a:pt x="81" y="23"/>
                  </a:lnTo>
                  <a:lnTo>
                    <a:pt x="81" y="21"/>
                  </a:lnTo>
                  <a:lnTo>
                    <a:pt x="75" y="21"/>
                  </a:lnTo>
                  <a:lnTo>
                    <a:pt x="81" y="27"/>
                  </a:lnTo>
                  <a:lnTo>
                    <a:pt x="81" y="23"/>
                  </a:lnTo>
                  <a:lnTo>
                    <a:pt x="79" y="21"/>
                  </a:lnTo>
                  <a:lnTo>
                    <a:pt x="73" y="15"/>
                  </a:lnTo>
                  <a:lnTo>
                    <a:pt x="73" y="13"/>
                  </a:lnTo>
                  <a:lnTo>
                    <a:pt x="67" y="13"/>
                  </a:lnTo>
                  <a:lnTo>
                    <a:pt x="73" y="19"/>
                  </a:lnTo>
                  <a:lnTo>
                    <a:pt x="73" y="15"/>
                  </a:lnTo>
                  <a:lnTo>
                    <a:pt x="71" y="13"/>
                  </a:lnTo>
                  <a:lnTo>
                    <a:pt x="71" y="11"/>
                  </a:lnTo>
                  <a:lnTo>
                    <a:pt x="65" y="11"/>
                  </a:lnTo>
                  <a:lnTo>
                    <a:pt x="71" y="17"/>
                  </a:lnTo>
                  <a:lnTo>
                    <a:pt x="71" y="13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63" y="10"/>
                  </a:lnTo>
                  <a:lnTo>
                    <a:pt x="67" y="11"/>
                  </a:lnTo>
                  <a:lnTo>
                    <a:pt x="65" y="10"/>
                  </a:lnTo>
                  <a:lnTo>
                    <a:pt x="65" y="8"/>
                  </a:lnTo>
                  <a:lnTo>
                    <a:pt x="60" y="8"/>
                  </a:lnTo>
                  <a:lnTo>
                    <a:pt x="65" y="13"/>
                  </a:lnTo>
                  <a:lnTo>
                    <a:pt x="65" y="10"/>
                  </a:lnTo>
                  <a:lnTo>
                    <a:pt x="63" y="8"/>
                  </a:lnTo>
                  <a:lnTo>
                    <a:pt x="63" y="6"/>
                  </a:lnTo>
                  <a:lnTo>
                    <a:pt x="58" y="6"/>
                  </a:lnTo>
                  <a:lnTo>
                    <a:pt x="61" y="8"/>
                  </a:lnTo>
                  <a:lnTo>
                    <a:pt x="60" y="6"/>
                  </a:lnTo>
                  <a:lnTo>
                    <a:pt x="60" y="4"/>
                  </a:lnTo>
                  <a:lnTo>
                    <a:pt x="52" y="4"/>
                  </a:lnTo>
                  <a:lnTo>
                    <a:pt x="56" y="6"/>
                  </a:lnTo>
                  <a:lnTo>
                    <a:pt x="54" y="4"/>
                  </a:lnTo>
                  <a:lnTo>
                    <a:pt x="54" y="2"/>
                  </a:lnTo>
                  <a:lnTo>
                    <a:pt x="40" y="2"/>
                  </a:lnTo>
                  <a:lnTo>
                    <a:pt x="46" y="8"/>
                  </a:lnTo>
                  <a:lnTo>
                    <a:pt x="46" y="6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40" y="2"/>
                  </a:lnTo>
                  <a:lnTo>
                    <a:pt x="29" y="2"/>
                  </a:lnTo>
                  <a:lnTo>
                    <a:pt x="25" y="6"/>
                  </a:lnTo>
                  <a:lnTo>
                    <a:pt x="25" y="10"/>
                  </a:lnTo>
                  <a:lnTo>
                    <a:pt x="31" y="4"/>
                  </a:lnTo>
                  <a:lnTo>
                    <a:pt x="25" y="4"/>
                  </a:lnTo>
                  <a:lnTo>
                    <a:pt x="21" y="8"/>
                  </a:lnTo>
                  <a:lnTo>
                    <a:pt x="21" y="11"/>
                  </a:lnTo>
                  <a:lnTo>
                    <a:pt x="27" y="6"/>
                  </a:lnTo>
                  <a:lnTo>
                    <a:pt x="21" y="6"/>
                  </a:lnTo>
                  <a:lnTo>
                    <a:pt x="17" y="10"/>
                  </a:lnTo>
                  <a:lnTo>
                    <a:pt x="17" y="13"/>
                  </a:lnTo>
                  <a:lnTo>
                    <a:pt x="23" y="8"/>
                  </a:lnTo>
                  <a:lnTo>
                    <a:pt x="19" y="8"/>
                  </a:lnTo>
                  <a:lnTo>
                    <a:pt x="15" y="11"/>
                  </a:lnTo>
                  <a:lnTo>
                    <a:pt x="15" y="15"/>
                  </a:lnTo>
                  <a:lnTo>
                    <a:pt x="21" y="10"/>
                  </a:lnTo>
                  <a:lnTo>
                    <a:pt x="17" y="10"/>
                  </a:lnTo>
                  <a:lnTo>
                    <a:pt x="15" y="11"/>
                  </a:lnTo>
                  <a:lnTo>
                    <a:pt x="6" y="21"/>
                  </a:lnTo>
                  <a:lnTo>
                    <a:pt x="4" y="23"/>
                  </a:lnTo>
                  <a:lnTo>
                    <a:pt x="4" y="27"/>
                  </a:lnTo>
                  <a:lnTo>
                    <a:pt x="9" y="21"/>
                  </a:lnTo>
                  <a:lnTo>
                    <a:pt x="6" y="21"/>
                  </a:lnTo>
                  <a:lnTo>
                    <a:pt x="2" y="25"/>
                  </a:lnTo>
                  <a:lnTo>
                    <a:pt x="2" y="29"/>
                  </a:lnTo>
                  <a:lnTo>
                    <a:pt x="8" y="23"/>
                  </a:lnTo>
                  <a:lnTo>
                    <a:pt x="4" y="23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6" y="25"/>
                  </a:lnTo>
                  <a:lnTo>
                    <a:pt x="11" y="31"/>
                  </a:lnTo>
                  <a:lnTo>
                    <a:pt x="11" y="29"/>
                  </a:lnTo>
                  <a:lnTo>
                    <a:pt x="6" y="35"/>
                  </a:lnTo>
                  <a:lnTo>
                    <a:pt x="8" y="35"/>
                  </a:lnTo>
                  <a:lnTo>
                    <a:pt x="9" y="35"/>
                  </a:lnTo>
                  <a:lnTo>
                    <a:pt x="11" y="35"/>
                  </a:lnTo>
                  <a:lnTo>
                    <a:pt x="11" y="33"/>
                  </a:lnTo>
                  <a:lnTo>
                    <a:pt x="13" y="33"/>
                  </a:lnTo>
                  <a:lnTo>
                    <a:pt x="13" y="31"/>
                  </a:lnTo>
                  <a:lnTo>
                    <a:pt x="13" y="29"/>
                  </a:lnTo>
                  <a:lnTo>
                    <a:pt x="13" y="27"/>
                  </a:lnTo>
                  <a:lnTo>
                    <a:pt x="8" y="33"/>
                  </a:lnTo>
                  <a:lnTo>
                    <a:pt x="9" y="33"/>
                  </a:lnTo>
                  <a:lnTo>
                    <a:pt x="11" y="33"/>
                  </a:lnTo>
                  <a:lnTo>
                    <a:pt x="13" y="33"/>
                  </a:lnTo>
                  <a:lnTo>
                    <a:pt x="13" y="31"/>
                  </a:lnTo>
                  <a:lnTo>
                    <a:pt x="15" y="31"/>
                  </a:lnTo>
                  <a:lnTo>
                    <a:pt x="15" y="29"/>
                  </a:lnTo>
                  <a:lnTo>
                    <a:pt x="15" y="27"/>
                  </a:lnTo>
                  <a:lnTo>
                    <a:pt x="15" y="25"/>
                  </a:lnTo>
                  <a:lnTo>
                    <a:pt x="13" y="29"/>
                  </a:lnTo>
                  <a:lnTo>
                    <a:pt x="23" y="19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3" y="21"/>
                  </a:lnTo>
                  <a:lnTo>
                    <a:pt x="25" y="21"/>
                  </a:lnTo>
                  <a:lnTo>
                    <a:pt x="25" y="19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7" y="15"/>
                  </a:lnTo>
                  <a:lnTo>
                    <a:pt x="27" y="13"/>
                  </a:lnTo>
                  <a:lnTo>
                    <a:pt x="21" y="19"/>
                  </a:lnTo>
                  <a:lnTo>
                    <a:pt x="23" y="19"/>
                  </a:lnTo>
                  <a:lnTo>
                    <a:pt x="25" y="19"/>
                  </a:lnTo>
                  <a:lnTo>
                    <a:pt x="27" y="19"/>
                  </a:lnTo>
                  <a:lnTo>
                    <a:pt x="27" y="17"/>
                  </a:lnTo>
                  <a:lnTo>
                    <a:pt x="29" y="17"/>
                  </a:lnTo>
                  <a:lnTo>
                    <a:pt x="29" y="15"/>
                  </a:lnTo>
                  <a:lnTo>
                    <a:pt x="29" y="13"/>
                  </a:lnTo>
                  <a:lnTo>
                    <a:pt x="29" y="11"/>
                  </a:lnTo>
                  <a:lnTo>
                    <a:pt x="23" y="17"/>
                  </a:lnTo>
                  <a:lnTo>
                    <a:pt x="27" y="17"/>
                  </a:lnTo>
                  <a:lnTo>
                    <a:pt x="29" y="17"/>
                  </a:lnTo>
                  <a:lnTo>
                    <a:pt x="31" y="17"/>
                  </a:lnTo>
                  <a:lnTo>
                    <a:pt x="31" y="15"/>
                  </a:lnTo>
                  <a:lnTo>
                    <a:pt x="33" y="15"/>
                  </a:lnTo>
                  <a:lnTo>
                    <a:pt x="33" y="13"/>
                  </a:lnTo>
                  <a:lnTo>
                    <a:pt x="33" y="11"/>
                  </a:lnTo>
                  <a:lnTo>
                    <a:pt x="33" y="10"/>
                  </a:lnTo>
                  <a:lnTo>
                    <a:pt x="27" y="15"/>
                  </a:lnTo>
                  <a:lnTo>
                    <a:pt x="31" y="15"/>
                  </a:lnTo>
                  <a:lnTo>
                    <a:pt x="33" y="15"/>
                  </a:lnTo>
                  <a:lnTo>
                    <a:pt x="35" y="15"/>
                  </a:lnTo>
                  <a:lnTo>
                    <a:pt x="35" y="13"/>
                  </a:lnTo>
                  <a:lnTo>
                    <a:pt x="36" y="13"/>
                  </a:lnTo>
                  <a:lnTo>
                    <a:pt x="36" y="11"/>
                  </a:lnTo>
                  <a:lnTo>
                    <a:pt x="36" y="10"/>
                  </a:lnTo>
                  <a:lnTo>
                    <a:pt x="36" y="8"/>
                  </a:lnTo>
                  <a:lnTo>
                    <a:pt x="31" y="13"/>
                  </a:lnTo>
                  <a:lnTo>
                    <a:pt x="40" y="13"/>
                  </a:lnTo>
                  <a:lnTo>
                    <a:pt x="42" y="13"/>
                  </a:lnTo>
                  <a:lnTo>
                    <a:pt x="44" y="13"/>
                  </a:lnTo>
                  <a:lnTo>
                    <a:pt x="44" y="11"/>
                  </a:lnTo>
                  <a:lnTo>
                    <a:pt x="46" y="11"/>
                  </a:lnTo>
                  <a:lnTo>
                    <a:pt x="46" y="10"/>
                  </a:lnTo>
                  <a:lnTo>
                    <a:pt x="46" y="8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44" y="2"/>
                  </a:lnTo>
                  <a:lnTo>
                    <a:pt x="44" y="0"/>
                  </a:lnTo>
                  <a:lnTo>
                    <a:pt x="42" y="0"/>
                  </a:lnTo>
                  <a:lnTo>
                    <a:pt x="40" y="0"/>
                  </a:lnTo>
                  <a:lnTo>
                    <a:pt x="38" y="0"/>
                  </a:lnTo>
                  <a:lnTo>
                    <a:pt x="36" y="2"/>
                  </a:lnTo>
                  <a:lnTo>
                    <a:pt x="35" y="4"/>
                  </a:lnTo>
                  <a:lnTo>
                    <a:pt x="35" y="6"/>
                  </a:lnTo>
                  <a:lnTo>
                    <a:pt x="35" y="8"/>
                  </a:lnTo>
                  <a:lnTo>
                    <a:pt x="35" y="10"/>
                  </a:lnTo>
                  <a:lnTo>
                    <a:pt x="35" y="11"/>
                  </a:lnTo>
                  <a:lnTo>
                    <a:pt x="36" y="11"/>
                  </a:lnTo>
                  <a:lnTo>
                    <a:pt x="38" y="13"/>
                  </a:lnTo>
                  <a:lnTo>
                    <a:pt x="40" y="13"/>
                  </a:lnTo>
                  <a:lnTo>
                    <a:pt x="50" y="13"/>
                  </a:lnTo>
                  <a:lnTo>
                    <a:pt x="46" y="11"/>
                  </a:lnTo>
                  <a:lnTo>
                    <a:pt x="48" y="13"/>
                  </a:lnTo>
                  <a:lnTo>
                    <a:pt x="50" y="15"/>
                  </a:lnTo>
                  <a:lnTo>
                    <a:pt x="52" y="15"/>
                  </a:lnTo>
                  <a:lnTo>
                    <a:pt x="56" y="15"/>
                  </a:lnTo>
                  <a:lnTo>
                    <a:pt x="52" y="13"/>
                  </a:lnTo>
                  <a:lnTo>
                    <a:pt x="54" y="15"/>
                  </a:lnTo>
                  <a:lnTo>
                    <a:pt x="56" y="17"/>
                  </a:lnTo>
                  <a:lnTo>
                    <a:pt x="58" y="17"/>
                  </a:lnTo>
                  <a:lnTo>
                    <a:pt x="60" y="17"/>
                  </a:lnTo>
                  <a:lnTo>
                    <a:pt x="54" y="11"/>
                  </a:lnTo>
                  <a:lnTo>
                    <a:pt x="54" y="13"/>
                  </a:lnTo>
                  <a:lnTo>
                    <a:pt x="54" y="15"/>
                  </a:lnTo>
                  <a:lnTo>
                    <a:pt x="54" y="17"/>
                  </a:lnTo>
                  <a:lnTo>
                    <a:pt x="56" y="17"/>
                  </a:lnTo>
                  <a:lnTo>
                    <a:pt x="58" y="19"/>
                  </a:lnTo>
                  <a:lnTo>
                    <a:pt x="60" y="19"/>
                  </a:lnTo>
                  <a:lnTo>
                    <a:pt x="61" y="19"/>
                  </a:lnTo>
                  <a:lnTo>
                    <a:pt x="58" y="17"/>
                  </a:lnTo>
                  <a:lnTo>
                    <a:pt x="60" y="19"/>
                  </a:lnTo>
                  <a:lnTo>
                    <a:pt x="61" y="21"/>
                  </a:lnTo>
                  <a:lnTo>
                    <a:pt x="63" y="21"/>
                  </a:lnTo>
                  <a:lnTo>
                    <a:pt x="65" y="21"/>
                  </a:lnTo>
                  <a:lnTo>
                    <a:pt x="60" y="15"/>
                  </a:lnTo>
                  <a:lnTo>
                    <a:pt x="60" y="17"/>
                  </a:lnTo>
                  <a:lnTo>
                    <a:pt x="60" y="19"/>
                  </a:lnTo>
                  <a:lnTo>
                    <a:pt x="60" y="21"/>
                  </a:lnTo>
                  <a:lnTo>
                    <a:pt x="61" y="21"/>
                  </a:lnTo>
                  <a:lnTo>
                    <a:pt x="63" y="23"/>
                  </a:lnTo>
                  <a:lnTo>
                    <a:pt x="65" y="23"/>
                  </a:lnTo>
                  <a:lnTo>
                    <a:pt x="67" y="23"/>
                  </a:lnTo>
                  <a:lnTo>
                    <a:pt x="61" y="17"/>
                  </a:lnTo>
                  <a:lnTo>
                    <a:pt x="61" y="19"/>
                  </a:lnTo>
                  <a:lnTo>
                    <a:pt x="61" y="21"/>
                  </a:lnTo>
                  <a:lnTo>
                    <a:pt x="61" y="23"/>
                  </a:lnTo>
                  <a:lnTo>
                    <a:pt x="63" y="23"/>
                  </a:lnTo>
                  <a:lnTo>
                    <a:pt x="65" y="25"/>
                  </a:lnTo>
                  <a:lnTo>
                    <a:pt x="67" y="25"/>
                  </a:lnTo>
                  <a:lnTo>
                    <a:pt x="69" y="25"/>
                  </a:lnTo>
                  <a:lnTo>
                    <a:pt x="65" y="23"/>
                  </a:lnTo>
                  <a:lnTo>
                    <a:pt x="71" y="29"/>
                  </a:lnTo>
                  <a:lnTo>
                    <a:pt x="69" y="25"/>
                  </a:lnTo>
                  <a:lnTo>
                    <a:pt x="69" y="27"/>
                  </a:lnTo>
                  <a:lnTo>
                    <a:pt x="69" y="29"/>
                  </a:lnTo>
                  <a:lnTo>
                    <a:pt x="69" y="31"/>
                  </a:lnTo>
                  <a:lnTo>
                    <a:pt x="71" y="31"/>
                  </a:lnTo>
                  <a:lnTo>
                    <a:pt x="73" y="33"/>
                  </a:lnTo>
                  <a:lnTo>
                    <a:pt x="75" y="33"/>
                  </a:lnTo>
                  <a:lnTo>
                    <a:pt x="77" y="33"/>
                  </a:lnTo>
                  <a:lnTo>
                    <a:pt x="73" y="31"/>
                  </a:lnTo>
                  <a:lnTo>
                    <a:pt x="75" y="33"/>
                  </a:lnTo>
                  <a:lnTo>
                    <a:pt x="73" y="29"/>
                  </a:lnTo>
                  <a:lnTo>
                    <a:pt x="73" y="31"/>
                  </a:lnTo>
                  <a:lnTo>
                    <a:pt x="73" y="33"/>
                  </a:lnTo>
                  <a:lnTo>
                    <a:pt x="73" y="35"/>
                  </a:lnTo>
                  <a:lnTo>
                    <a:pt x="75" y="35"/>
                  </a:lnTo>
                  <a:lnTo>
                    <a:pt x="77" y="36"/>
                  </a:lnTo>
                  <a:lnTo>
                    <a:pt x="79" y="36"/>
                  </a:lnTo>
                  <a:lnTo>
                    <a:pt x="81" y="36"/>
                  </a:lnTo>
                  <a:lnTo>
                    <a:pt x="75" y="31"/>
                  </a:lnTo>
                  <a:lnTo>
                    <a:pt x="75" y="35"/>
                  </a:lnTo>
                  <a:lnTo>
                    <a:pt x="75" y="36"/>
                  </a:lnTo>
                  <a:lnTo>
                    <a:pt x="75" y="38"/>
                  </a:lnTo>
                  <a:lnTo>
                    <a:pt x="77" y="38"/>
                  </a:lnTo>
                  <a:lnTo>
                    <a:pt x="79" y="40"/>
                  </a:lnTo>
                  <a:lnTo>
                    <a:pt x="81" y="40"/>
                  </a:lnTo>
                  <a:lnTo>
                    <a:pt x="83" y="40"/>
                  </a:lnTo>
                  <a:lnTo>
                    <a:pt x="77" y="35"/>
                  </a:lnTo>
                  <a:lnTo>
                    <a:pt x="77" y="36"/>
                  </a:lnTo>
                  <a:lnTo>
                    <a:pt x="77" y="38"/>
                  </a:lnTo>
                  <a:lnTo>
                    <a:pt x="77" y="40"/>
                  </a:lnTo>
                  <a:lnTo>
                    <a:pt x="79" y="40"/>
                  </a:lnTo>
                  <a:lnTo>
                    <a:pt x="83" y="44"/>
                  </a:lnTo>
                  <a:lnTo>
                    <a:pt x="81" y="40"/>
                  </a:lnTo>
                  <a:lnTo>
                    <a:pt x="81" y="42"/>
                  </a:lnTo>
                  <a:lnTo>
                    <a:pt x="81" y="44"/>
                  </a:lnTo>
                  <a:lnTo>
                    <a:pt x="81" y="46"/>
                  </a:lnTo>
                  <a:lnTo>
                    <a:pt x="83" y="46"/>
                  </a:lnTo>
                  <a:lnTo>
                    <a:pt x="85" y="48"/>
                  </a:lnTo>
                  <a:lnTo>
                    <a:pt x="83" y="44"/>
                  </a:lnTo>
                  <a:lnTo>
                    <a:pt x="83" y="46"/>
                  </a:lnTo>
                  <a:lnTo>
                    <a:pt x="83" y="48"/>
                  </a:lnTo>
                  <a:lnTo>
                    <a:pt x="83" y="50"/>
                  </a:lnTo>
                  <a:lnTo>
                    <a:pt x="85" y="50"/>
                  </a:lnTo>
                  <a:lnTo>
                    <a:pt x="86" y="52"/>
                  </a:lnTo>
                  <a:lnTo>
                    <a:pt x="85" y="48"/>
                  </a:lnTo>
                  <a:lnTo>
                    <a:pt x="85" y="50"/>
                  </a:lnTo>
                  <a:lnTo>
                    <a:pt x="85" y="52"/>
                  </a:lnTo>
                  <a:lnTo>
                    <a:pt x="85" y="54"/>
                  </a:lnTo>
                  <a:lnTo>
                    <a:pt x="86" y="54"/>
                  </a:lnTo>
                  <a:lnTo>
                    <a:pt x="88" y="56"/>
                  </a:lnTo>
                  <a:lnTo>
                    <a:pt x="86" y="52"/>
                  </a:lnTo>
                  <a:lnTo>
                    <a:pt x="86" y="54"/>
                  </a:lnTo>
                  <a:lnTo>
                    <a:pt x="86" y="56"/>
                  </a:lnTo>
                  <a:lnTo>
                    <a:pt x="86" y="58"/>
                  </a:lnTo>
                  <a:lnTo>
                    <a:pt x="88" y="58"/>
                  </a:lnTo>
                  <a:lnTo>
                    <a:pt x="90" y="60"/>
                  </a:lnTo>
                  <a:lnTo>
                    <a:pt x="88" y="56"/>
                  </a:lnTo>
                  <a:lnTo>
                    <a:pt x="88" y="58"/>
                  </a:lnTo>
                  <a:lnTo>
                    <a:pt x="88" y="60"/>
                  </a:lnTo>
                  <a:lnTo>
                    <a:pt x="88" y="62"/>
                  </a:lnTo>
                  <a:lnTo>
                    <a:pt x="90" y="62"/>
                  </a:lnTo>
                  <a:lnTo>
                    <a:pt x="92" y="63"/>
                  </a:lnTo>
                  <a:lnTo>
                    <a:pt x="90" y="60"/>
                  </a:lnTo>
                  <a:lnTo>
                    <a:pt x="90" y="62"/>
                  </a:lnTo>
                  <a:lnTo>
                    <a:pt x="90" y="63"/>
                  </a:lnTo>
                  <a:lnTo>
                    <a:pt x="90" y="65"/>
                  </a:lnTo>
                  <a:lnTo>
                    <a:pt x="92" y="65"/>
                  </a:lnTo>
                  <a:lnTo>
                    <a:pt x="94" y="67"/>
                  </a:lnTo>
                  <a:lnTo>
                    <a:pt x="92" y="63"/>
                  </a:lnTo>
                  <a:lnTo>
                    <a:pt x="92" y="65"/>
                  </a:lnTo>
                  <a:lnTo>
                    <a:pt x="92" y="67"/>
                  </a:lnTo>
                  <a:lnTo>
                    <a:pt x="92" y="69"/>
                  </a:lnTo>
                  <a:lnTo>
                    <a:pt x="94" y="69"/>
                  </a:lnTo>
                  <a:lnTo>
                    <a:pt x="96" y="71"/>
                  </a:lnTo>
                  <a:lnTo>
                    <a:pt x="94" y="67"/>
                  </a:lnTo>
                  <a:lnTo>
                    <a:pt x="94" y="69"/>
                  </a:lnTo>
                  <a:lnTo>
                    <a:pt x="94" y="71"/>
                  </a:lnTo>
                  <a:lnTo>
                    <a:pt x="94" y="73"/>
                  </a:lnTo>
                  <a:lnTo>
                    <a:pt x="96" y="73"/>
                  </a:lnTo>
                  <a:lnTo>
                    <a:pt x="98" y="75"/>
                  </a:lnTo>
                  <a:lnTo>
                    <a:pt x="96" y="71"/>
                  </a:lnTo>
                  <a:lnTo>
                    <a:pt x="96" y="73"/>
                  </a:lnTo>
                  <a:lnTo>
                    <a:pt x="96" y="75"/>
                  </a:lnTo>
                  <a:lnTo>
                    <a:pt x="96" y="77"/>
                  </a:lnTo>
                  <a:lnTo>
                    <a:pt x="98" y="77"/>
                  </a:lnTo>
                  <a:lnTo>
                    <a:pt x="100" y="79"/>
                  </a:lnTo>
                  <a:lnTo>
                    <a:pt x="98" y="75"/>
                  </a:lnTo>
                  <a:lnTo>
                    <a:pt x="98" y="77"/>
                  </a:lnTo>
                  <a:lnTo>
                    <a:pt x="98" y="79"/>
                  </a:lnTo>
                  <a:lnTo>
                    <a:pt x="98" y="81"/>
                  </a:lnTo>
                  <a:lnTo>
                    <a:pt x="100" y="81"/>
                  </a:lnTo>
                  <a:lnTo>
                    <a:pt x="102" y="83"/>
                  </a:lnTo>
                  <a:lnTo>
                    <a:pt x="100" y="79"/>
                  </a:lnTo>
                  <a:lnTo>
                    <a:pt x="100" y="83"/>
                  </a:lnTo>
                  <a:lnTo>
                    <a:pt x="100" y="85"/>
                  </a:lnTo>
                  <a:lnTo>
                    <a:pt x="100" y="87"/>
                  </a:lnTo>
                  <a:lnTo>
                    <a:pt x="102" y="87"/>
                  </a:lnTo>
                  <a:lnTo>
                    <a:pt x="104" y="88"/>
                  </a:lnTo>
                  <a:lnTo>
                    <a:pt x="106" y="88"/>
                  </a:lnTo>
                  <a:lnTo>
                    <a:pt x="108" y="88"/>
                  </a:lnTo>
                  <a:lnTo>
                    <a:pt x="102" y="83"/>
                  </a:lnTo>
                  <a:lnTo>
                    <a:pt x="102" y="85"/>
                  </a:lnTo>
                  <a:lnTo>
                    <a:pt x="102" y="87"/>
                  </a:lnTo>
                  <a:lnTo>
                    <a:pt x="102" y="88"/>
                  </a:lnTo>
                  <a:lnTo>
                    <a:pt x="104" y="88"/>
                  </a:lnTo>
                  <a:lnTo>
                    <a:pt x="106" y="90"/>
                  </a:lnTo>
                  <a:lnTo>
                    <a:pt x="104" y="87"/>
                  </a:lnTo>
                  <a:lnTo>
                    <a:pt x="104" y="90"/>
                  </a:lnTo>
                  <a:lnTo>
                    <a:pt x="104" y="92"/>
                  </a:lnTo>
                  <a:lnTo>
                    <a:pt x="104" y="94"/>
                  </a:lnTo>
                  <a:lnTo>
                    <a:pt x="106" y="94"/>
                  </a:lnTo>
                  <a:lnTo>
                    <a:pt x="108" y="96"/>
                  </a:lnTo>
                  <a:lnTo>
                    <a:pt x="110" y="96"/>
                  </a:lnTo>
                  <a:lnTo>
                    <a:pt x="112" y="96"/>
                  </a:lnTo>
                  <a:lnTo>
                    <a:pt x="106" y="90"/>
                  </a:lnTo>
                  <a:lnTo>
                    <a:pt x="106" y="94"/>
                  </a:lnTo>
                  <a:lnTo>
                    <a:pt x="106" y="96"/>
                  </a:lnTo>
                  <a:lnTo>
                    <a:pt x="106" y="98"/>
                  </a:lnTo>
                  <a:lnTo>
                    <a:pt x="108" y="98"/>
                  </a:lnTo>
                  <a:lnTo>
                    <a:pt x="110" y="100"/>
                  </a:lnTo>
                  <a:lnTo>
                    <a:pt x="108" y="96"/>
                  </a:lnTo>
                  <a:lnTo>
                    <a:pt x="108" y="100"/>
                  </a:lnTo>
                  <a:lnTo>
                    <a:pt x="108" y="102"/>
                  </a:lnTo>
                  <a:lnTo>
                    <a:pt x="108" y="104"/>
                  </a:lnTo>
                  <a:lnTo>
                    <a:pt x="110" y="104"/>
                  </a:lnTo>
                  <a:lnTo>
                    <a:pt x="112" y="106"/>
                  </a:lnTo>
                  <a:lnTo>
                    <a:pt x="113" y="106"/>
                  </a:lnTo>
                  <a:lnTo>
                    <a:pt x="115" y="106"/>
                  </a:lnTo>
                  <a:lnTo>
                    <a:pt x="110" y="100"/>
                  </a:lnTo>
                  <a:lnTo>
                    <a:pt x="110" y="106"/>
                  </a:lnTo>
                  <a:lnTo>
                    <a:pt x="110" y="108"/>
                  </a:lnTo>
                  <a:lnTo>
                    <a:pt x="110" y="110"/>
                  </a:lnTo>
                  <a:lnTo>
                    <a:pt x="112" y="110"/>
                  </a:lnTo>
                  <a:lnTo>
                    <a:pt x="113" y="112"/>
                  </a:lnTo>
                  <a:lnTo>
                    <a:pt x="115" y="112"/>
                  </a:lnTo>
                  <a:lnTo>
                    <a:pt x="117" y="112"/>
                  </a:lnTo>
                  <a:lnTo>
                    <a:pt x="112" y="106"/>
                  </a:lnTo>
                  <a:lnTo>
                    <a:pt x="112" y="112"/>
                  </a:lnTo>
                  <a:lnTo>
                    <a:pt x="112" y="113"/>
                  </a:lnTo>
                  <a:lnTo>
                    <a:pt x="112" y="115"/>
                  </a:lnTo>
                  <a:lnTo>
                    <a:pt x="113" y="115"/>
                  </a:lnTo>
                  <a:lnTo>
                    <a:pt x="115" y="117"/>
                  </a:lnTo>
                  <a:lnTo>
                    <a:pt x="117" y="117"/>
                  </a:lnTo>
                  <a:lnTo>
                    <a:pt x="119" y="117"/>
                  </a:lnTo>
                  <a:lnTo>
                    <a:pt x="113" y="112"/>
                  </a:lnTo>
                  <a:lnTo>
                    <a:pt x="113" y="115"/>
                  </a:lnTo>
                  <a:lnTo>
                    <a:pt x="113" y="117"/>
                  </a:lnTo>
                  <a:lnTo>
                    <a:pt x="113" y="119"/>
                  </a:lnTo>
                  <a:lnTo>
                    <a:pt x="115" y="119"/>
                  </a:lnTo>
                  <a:lnTo>
                    <a:pt x="117" y="121"/>
                  </a:lnTo>
                  <a:lnTo>
                    <a:pt x="115" y="117"/>
                  </a:lnTo>
                  <a:lnTo>
                    <a:pt x="115" y="121"/>
                  </a:lnTo>
                  <a:lnTo>
                    <a:pt x="115" y="123"/>
                  </a:lnTo>
                  <a:lnTo>
                    <a:pt x="115" y="125"/>
                  </a:lnTo>
                  <a:lnTo>
                    <a:pt x="117" y="125"/>
                  </a:lnTo>
                  <a:lnTo>
                    <a:pt x="119" y="127"/>
                  </a:lnTo>
                  <a:lnTo>
                    <a:pt x="117" y="123"/>
                  </a:lnTo>
                  <a:lnTo>
                    <a:pt x="117" y="127"/>
                  </a:lnTo>
                  <a:lnTo>
                    <a:pt x="117" y="129"/>
                  </a:lnTo>
                  <a:lnTo>
                    <a:pt x="117" y="131"/>
                  </a:lnTo>
                  <a:lnTo>
                    <a:pt x="119" y="131"/>
                  </a:lnTo>
                  <a:lnTo>
                    <a:pt x="121" y="133"/>
                  </a:lnTo>
                  <a:lnTo>
                    <a:pt x="123" y="133"/>
                  </a:lnTo>
                  <a:lnTo>
                    <a:pt x="125" y="133"/>
                  </a:lnTo>
                  <a:lnTo>
                    <a:pt x="119" y="127"/>
                  </a:lnTo>
                  <a:lnTo>
                    <a:pt x="119" y="131"/>
                  </a:lnTo>
                  <a:lnTo>
                    <a:pt x="119" y="133"/>
                  </a:lnTo>
                  <a:lnTo>
                    <a:pt x="119" y="135"/>
                  </a:lnTo>
                  <a:lnTo>
                    <a:pt x="121" y="135"/>
                  </a:lnTo>
                  <a:lnTo>
                    <a:pt x="123" y="137"/>
                  </a:lnTo>
                  <a:lnTo>
                    <a:pt x="121" y="133"/>
                  </a:lnTo>
                  <a:lnTo>
                    <a:pt x="121" y="137"/>
                  </a:lnTo>
                  <a:lnTo>
                    <a:pt x="121" y="139"/>
                  </a:lnTo>
                  <a:lnTo>
                    <a:pt x="121" y="140"/>
                  </a:lnTo>
                  <a:lnTo>
                    <a:pt x="123" y="140"/>
                  </a:lnTo>
                  <a:lnTo>
                    <a:pt x="125" y="142"/>
                  </a:lnTo>
                  <a:lnTo>
                    <a:pt x="123" y="139"/>
                  </a:lnTo>
                  <a:lnTo>
                    <a:pt x="123" y="140"/>
                  </a:lnTo>
                  <a:lnTo>
                    <a:pt x="123" y="142"/>
                  </a:lnTo>
                  <a:lnTo>
                    <a:pt x="123" y="144"/>
                  </a:lnTo>
                  <a:lnTo>
                    <a:pt x="125" y="144"/>
                  </a:lnTo>
                  <a:lnTo>
                    <a:pt x="127" y="146"/>
                  </a:lnTo>
                  <a:lnTo>
                    <a:pt x="125" y="142"/>
                  </a:lnTo>
                  <a:lnTo>
                    <a:pt x="125" y="146"/>
                  </a:lnTo>
                  <a:lnTo>
                    <a:pt x="125" y="148"/>
                  </a:lnTo>
                  <a:lnTo>
                    <a:pt x="125" y="150"/>
                  </a:lnTo>
                  <a:lnTo>
                    <a:pt x="127" y="150"/>
                  </a:lnTo>
                  <a:lnTo>
                    <a:pt x="129" y="152"/>
                  </a:lnTo>
                  <a:lnTo>
                    <a:pt x="127" y="148"/>
                  </a:lnTo>
                  <a:lnTo>
                    <a:pt x="127" y="152"/>
                  </a:lnTo>
                  <a:lnTo>
                    <a:pt x="127" y="154"/>
                  </a:lnTo>
                  <a:lnTo>
                    <a:pt x="127" y="156"/>
                  </a:lnTo>
                  <a:lnTo>
                    <a:pt x="129" y="156"/>
                  </a:lnTo>
                  <a:lnTo>
                    <a:pt x="131" y="158"/>
                  </a:lnTo>
                  <a:lnTo>
                    <a:pt x="129" y="154"/>
                  </a:lnTo>
                  <a:lnTo>
                    <a:pt x="129" y="156"/>
                  </a:lnTo>
                  <a:lnTo>
                    <a:pt x="129" y="158"/>
                  </a:lnTo>
                  <a:lnTo>
                    <a:pt x="129" y="160"/>
                  </a:lnTo>
                  <a:lnTo>
                    <a:pt x="131" y="160"/>
                  </a:lnTo>
                  <a:lnTo>
                    <a:pt x="133" y="162"/>
                  </a:lnTo>
                  <a:lnTo>
                    <a:pt x="131" y="158"/>
                  </a:lnTo>
                  <a:lnTo>
                    <a:pt x="131" y="164"/>
                  </a:lnTo>
                  <a:lnTo>
                    <a:pt x="131" y="165"/>
                  </a:lnTo>
                  <a:lnTo>
                    <a:pt x="131" y="167"/>
                  </a:lnTo>
                  <a:lnTo>
                    <a:pt x="133" y="167"/>
                  </a:lnTo>
                  <a:lnTo>
                    <a:pt x="135" y="169"/>
                  </a:lnTo>
                  <a:lnTo>
                    <a:pt x="137" y="169"/>
                  </a:lnTo>
                  <a:lnTo>
                    <a:pt x="138" y="169"/>
                  </a:lnTo>
                  <a:lnTo>
                    <a:pt x="142" y="16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04" name="Freeform 234"/>
            <p:cNvSpPr>
              <a:spLocks/>
            </p:cNvSpPr>
            <p:nvPr/>
          </p:nvSpPr>
          <p:spPr bwMode="auto">
            <a:xfrm>
              <a:off x="503" y="3073"/>
              <a:ext cx="0" cy="78"/>
            </a:xfrm>
            <a:custGeom>
              <a:avLst/>
              <a:gdLst>
                <a:gd name="T0" fmla="*/ 81 w 100"/>
                <a:gd name="T1" fmla="*/ 6 h 206"/>
                <a:gd name="T2" fmla="*/ 79 w 100"/>
                <a:gd name="T3" fmla="*/ 15 h 206"/>
                <a:gd name="T4" fmla="*/ 67 w 100"/>
                <a:gd name="T5" fmla="*/ 31 h 206"/>
                <a:gd name="T6" fmla="*/ 62 w 100"/>
                <a:gd name="T7" fmla="*/ 38 h 206"/>
                <a:gd name="T8" fmla="*/ 59 w 100"/>
                <a:gd name="T9" fmla="*/ 52 h 206"/>
                <a:gd name="T10" fmla="*/ 58 w 100"/>
                <a:gd name="T11" fmla="*/ 56 h 206"/>
                <a:gd name="T12" fmla="*/ 50 w 100"/>
                <a:gd name="T13" fmla="*/ 67 h 206"/>
                <a:gd name="T14" fmla="*/ 48 w 100"/>
                <a:gd name="T15" fmla="*/ 79 h 206"/>
                <a:gd name="T16" fmla="*/ 41 w 100"/>
                <a:gd name="T17" fmla="*/ 92 h 206"/>
                <a:gd name="T18" fmla="*/ 39 w 100"/>
                <a:gd name="T19" fmla="*/ 102 h 206"/>
                <a:gd name="T20" fmla="*/ 33 w 100"/>
                <a:gd name="T21" fmla="*/ 121 h 206"/>
                <a:gd name="T22" fmla="*/ 31 w 100"/>
                <a:gd name="T23" fmla="*/ 125 h 206"/>
                <a:gd name="T24" fmla="*/ 23 w 100"/>
                <a:gd name="T25" fmla="*/ 136 h 206"/>
                <a:gd name="T26" fmla="*/ 21 w 100"/>
                <a:gd name="T27" fmla="*/ 146 h 206"/>
                <a:gd name="T28" fmla="*/ 16 w 100"/>
                <a:gd name="T29" fmla="*/ 159 h 206"/>
                <a:gd name="T30" fmla="*/ 14 w 100"/>
                <a:gd name="T31" fmla="*/ 171 h 206"/>
                <a:gd name="T32" fmla="*/ 8 w 100"/>
                <a:gd name="T33" fmla="*/ 178 h 206"/>
                <a:gd name="T34" fmla="*/ 0 w 100"/>
                <a:gd name="T35" fmla="*/ 194 h 206"/>
                <a:gd name="T36" fmla="*/ 12 w 100"/>
                <a:gd name="T37" fmla="*/ 186 h 206"/>
                <a:gd name="T38" fmla="*/ 14 w 100"/>
                <a:gd name="T39" fmla="*/ 182 h 206"/>
                <a:gd name="T40" fmla="*/ 16 w 100"/>
                <a:gd name="T41" fmla="*/ 180 h 206"/>
                <a:gd name="T42" fmla="*/ 18 w 100"/>
                <a:gd name="T43" fmla="*/ 177 h 206"/>
                <a:gd name="T44" fmla="*/ 19 w 100"/>
                <a:gd name="T45" fmla="*/ 173 h 206"/>
                <a:gd name="T46" fmla="*/ 23 w 100"/>
                <a:gd name="T47" fmla="*/ 171 h 206"/>
                <a:gd name="T48" fmla="*/ 25 w 100"/>
                <a:gd name="T49" fmla="*/ 159 h 206"/>
                <a:gd name="T50" fmla="*/ 29 w 100"/>
                <a:gd name="T51" fmla="*/ 157 h 206"/>
                <a:gd name="T52" fmla="*/ 31 w 100"/>
                <a:gd name="T53" fmla="*/ 146 h 206"/>
                <a:gd name="T54" fmla="*/ 31 w 100"/>
                <a:gd name="T55" fmla="*/ 148 h 206"/>
                <a:gd name="T56" fmla="*/ 33 w 100"/>
                <a:gd name="T57" fmla="*/ 142 h 206"/>
                <a:gd name="T58" fmla="*/ 35 w 100"/>
                <a:gd name="T59" fmla="*/ 139 h 206"/>
                <a:gd name="T60" fmla="*/ 39 w 100"/>
                <a:gd name="T61" fmla="*/ 133 h 206"/>
                <a:gd name="T62" fmla="*/ 41 w 100"/>
                <a:gd name="T63" fmla="*/ 129 h 206"/>
                <a:gd name="T64" fmla="*/ 43 w 100"/>
                <a:gd name="T65" fmla="*/ 125 h 206"/>
                <a:gd name="T66" fmla="*/ 44 w 100"/>
                <a:gd name="T67" fmla="*/ 111 h 206"/>
                <a:gd name="T68" fmla="*/ 46 w 100"/>
                <a:gd name="T69" fmla="*/ 108 h 206"/>
                <a:gd name="T70" fmla="*/ 46 w 100"/>
                <a:gd name="T71" fmla="*/ 108 h 206"/>
                <a:gd name="T72" fmla="*/ 52 w 100"/>
                <a:gd name="T73" fmla="*/ 101 h 206"/>
                <a:gd name="T74" fmla="*/ 54 w 100"/>
                <a:gd name="T75" fmla="*/ 98 h 206"/>
                <a:gd name="T76" fmla="*/ 56 w 100"/>
                <a:gd name="T77" fmla="*/ 94 h 206"/>
                <a:gd name="T78" fmla="*/ 58 w 100"/>
                <a:gd name="T79" fmla="*/ 88 h 206"/>
                <a:gd name="T80" fmla="*/ 59 w 100"/>
                <a:gd name="T81" fmla="*/ 75 h 206"/>
                <a:gd name="T82" fmla="*/ 59 w 100"/>
                <a:gd name="T83" fmla="*/ 75 h 206"/>
                <a:gd name="T84" fmla="*/ 60 w 100"/>
                <a:gd name="T85" fmla="*/ 69 h 206"/>
                <a:gd name="T86" fmla="*/ 62 w 100"/>
                <a:gd name="T87" fmla="*/ 65 h 206"/>
                <a:gd name="T88" fmla="*/ 67 w 100"/>
                <a:gd name="T89" fmla="*/ 59 h 206"/>
                <a:gd name="T90" fmla="*/ 69 w 100"/>
                <a:gd name="T91" fmla="*/ 56 h 206"/>
                <a:gd name="T92" fmla="*/ 71 w 100"/>
                <a:gd name="T93" fmla="*/ 52 h 206"/>
                <a:gd name="T94" fmla="*/ 73 w 100"/>
                <a:gd name="T95" fmla="*/ 48 h 206"/>
                <a:gd name="T96" fmla="*/ 75 w 100"/>
                <a:gd name="T97" fmla="*/ 36 h 206"/>
                <a:gd name="T98" fmla="*/ 75 w 100"/>
                <a:gd name="T99" fmla="*/ 36 h 206"/>
                <a:gd name="T100" fmla="*/ 81 w 100"/>
                <a:gd name="T101" fmla="*/ 31 h 206"/>
                <a:gd name="T102" fmla="*/ 82 w 100"/>
                <a:gd name="T103" fmla="*/ 20 h 206"/>
                <a:gd name="T104" fmla="*/ 84 w 100"/>
                <a:gd name="T105" fmla="*/ 19 h 206"/>
                <a:gd name="T106" fmla="*/ 87 w 100"/>
                <a:gd name="T107" fmla="*/ 17 h 206"/>
                <a:gd name="T108" fmla="*/ 89 w 100"/>
                <a:gd name="T109" fmla="*/ 15 h 206"/>
                <a:gd name="T110" fmla="*/ 90 w 100"/>
                <a:gd name="T111" fmla="*/ 6 h 206"/>
                <a:gd name="T112" fmla="*/ 87 w 100"/>
                <a:gd name="T113" fmla="*/ 0 h 20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00" h="206">
                  <a:moveTo>
                    <a:pt x="95" y="0"/>
                  </a:moveTo>
                  <a:lnTo>
                    <a:pt x="91" y="0"/>
                  </a:lnTo>
                  <a:lnTo>
                    <a:pt x="87" y="4"/>
                  </a:lnTo>
                  <a:lnTo>
                    <a:pt x="87" y="8"/>
                  </a:lnTo>
                  <a:lnTo>
                    <a:pt x="89" y="4"/>
                  </a:lnTo>
                  <a:lnTo>
                    <a:pt x="85" y="8"/>
                  </a:lnTo>
                  <a:lnTo>
                    <a:pt x="85" y="11"/>
                  </a:lnTo>
                  <a:lnTo>
                    <a:pt x="91" y="6"/>
                  </a:lnTo>
                  <a:lnTo>
                    <a:pt x="87" y="6"/>
                  </a:lnTo>
                  <a:lnTo>
                    <a:pt x="83" y="10"/>
                  </a:lnTo>
                  <a:lnTo>
                    <a:pt x="83" y="13"/>
                  </a:lnTo>
                  <a:lnTo>
                    <a:pt x="85" y="10"/>
                  </a:lnTo>
                  <a:lnTo>
                    <a:pt x="81" y="13"/>
                  </a:lnTo>
                  <a:lnTo>
                    <a:pt x="81" y="17"/>
                  </a:lnTo>
                  <a:lnTo>
                    <a:pt x="83" y="13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5" y="15"/>
                  </a:lnTo>
                  <a:lnTo>
                    <a:pt x="81" y="15"/>
                  </a:lnTo>
                  <a:lnTo>
                    <a:pt x="77" y="19"/>
                  </a:lnTo>
                  <a:lnTo>
                    <a:pt x="77" y="25"/>
                  </a:lnTo>
                  <a:lnTo>
                    <a:pt x="79" y="21"/>
                  </a:lnTo>
                  <a:lnTo>
                    <a:pt x="75" y="25"/>
                  </a:lnTo>
                  <a:lnTo>
                    <a:pt x="75" y="29"/>
                  </a:lnTo>
                  <a:lnTo>
                    <a:pt x="77" y="25"/>
                  </a:lnTo>
                  <a:lnTo>
                    <a:pt x="73" y="29"/>
                  </a:lnTo>
                  <a:lnTo>
                    <a:pt x="73" y="33"/>
                  </a:lnTo>
                  <a:lnTo>
                    <a:pt x="79" y="27"/>
                  </a:lnTo>
                  <a:lnTo>
                    <a:pt x="75" y="27"/>
                  </a:lnTo>
                  <a:lnTo>
                    <a:pt x="72" y="31"/>
                  </a:lnTo>
                  <a:lnTo>
                    <a:pt x="72" y="37"/>
                  </a:lnTo>
                  <a:lnTo>
                    <a:pt x="73" y="33"/>
                  </a:lnTo>
                  <a:lnTo>
                    <a:pt x="70" y="37"/>
                  </a:lnTo>
                  <a:lnTo>
                    <a:pt x="70" y="40"/>
                  </a:lnTo>
                  <a:lnTo>
                    <a:pt x="72" y="37"/>
                  </a:lnTo>
                  <a:lnTo>
                    <a:pt x="68" y="40"/>
                  </a:lnTo>
                  <a:lnTo>
                    <a:pt x="68" y="46"/>
                  </a:lnTo>
                  <a:lnTo>
                    <a:pt x="73" y="40"/>
                  </a:lnTo>
                  <a:lnTo>
                    <a:pt x="70" y="40"/>
                  </a:lnTo>
                  <a:lnTo>
                    <a:pt x="66" y="44"/>
                  </a:lnTo>
                  <a:lnTo>
                    <a:pt x="66" y="50"/>
                  </a:lnTo>
                  <a:lnTo>
                    <a:pt x="72" y="44"/>
                  </a:lnTo>
                  <a:lnTo>
                    <a:pt x="68" y="44"/>
                  </a:lnTo>
                  <a:lnTo>
                    <a:pt x="64" y="48"/>
                  </a:lnTo>
                  <a:lnTo>
                    <a:pt x="64" y="54"/>
                  </a:lnTo>
                  <a:lnTo>
                    <a:pt x="70" y="48"/>
                  </a:lnTo>
                  <a:lnTo>
                    <a:pt x="66" y="48"/>
                  </a:lnTo>
                  <a:lnTo>
                    <a:pt x="62" y="52"/>
                  </a:lnTo>
                  <a:lnTo>
                    <a:pt x="62" y="58"/>
                  </a:lnTo>
                  <a:lnTo>
                    <a:pt x="64" y="54"/>
                  </a:lnTo>
                  <a:lnTo>
                    <a:pt x="60" y="58"/>
                  </a:lnTo>
                  <a:lnTo>
                    <a:pt x="60" y="63"/>
                  </a:lnTo>
                  <a:lnTo>
                    <a:pt x="66" y="58"/>
                  </a:lnTo>
                  <a:lnTo>
                    <a:pt x="62" y="58"/>
                  </a:lnTo>
                  <a:lnTo>
                    <a:pt x="58" y="62"/>
                  </a:lnTo>
                  <a:lnTo>
                    <a:pt x="58" y="67"/>
                  </a:lnTo>
                  <a:lnTo>
                    <a:pt x="64" y="62"/>
                  </a:lnTo>
                  <a:lnTo>
                    <a:pt x="60" y="62"/>
                  </a:lnTo>
                  <a:lnTo>
                    <a:pt x="56" y="65"/>
                  </a:lnTo>
                  <a:lnTo>
                    <a:pt x="56" y="73"/>
                  </a:lnTo>
                  <a:lnTo>
                    <a:pt x="62" y="67"/>
                  </a:lnTo>
                  <a:lnTo>
                    <a:pt x="58" y="67"/>
                  </a:lnTo>
                  <a:lnTo>
                    <a:pt x="54" y="71"/>
                  </a:lnTo>
                  <a:lnTo>
                    <a:pt x="54" y="77"/>
                  </a:lnTo>
                  <a:lnTo>
                    <a:pt x="56" y="73"/>
                  </a:lnTo>
                  <a:lnTo>
                    <a:pt x="52" y="77"/>
                  </a:lnTo>
                  <a:lnTo>
                    <a:pt x="52" y="83"/>
                  </a:lnTo>
                  <a:lnTo>
                    <a:pt x="54" y="79"/>
                  </a:lnTo>
                  <a:lnTo>
                    <a:pt x="50" y="83"/>
                  </a:lnTo>
                  <a:lnTo>
                    <a:pt x="50" y="88"/>
                  </a:lnTo>
                  <a:lnTo>
                    <a:pt x="56" y="83"/>
                  </a:lnTo>
                  <a:lnTo>
                    <a:pt x="52" y="83"/>
                  </a:lnTo>
                  <a:lnTo>
                    <a:pt x="48" y="87"/>
                  </a:lnTo>
                  <a:lnTo>
                    <a:pt x="48" y="94"/>
                  </a:lnTo>
                  <a:lnTo>
                    <a:pt x="54" y="88"/>
                  </a:lnTo>
                  <a:lnTo>
                    <a:pt x="50" y="88"/>
                  </a:lnTo>
                  <a:lnTo>
                    <a:pt x="47" y="92"/>
                  </a:lnTo>
                  <a:lnTo>
                    <a:pt x="47" y="98"/>
                  </a:lnTo>
                  <a:lnTo>
                    <a:pt x="52" y="92"/>
                  </a:lnTo>
                  <a:lnTo>
                    <a:pt x="48" y="92"/>
                  </a:lnTo>
                  <a:lnTo>
                    <a:pt x="45" y="96"/>
                  </a:lnTo>
                  <a:lnTo>
                    <a:pt x="45" y="102"/>
                  </a:lnTo>
                  <a:lnTo>
                    <a:pt x="47" y="98"/>
                  </a:lnTo>
                  <a:lnTo>
                    <a:pt x="43" y="102"/>
                  </a:lnTo>
                  <a:lnTo>
                    <a:pt x="43" y="108"/>
                  </a:lnTo>
                  <a:lnTo>
                    <a:pt x="48" y="102"/>
                  </a:lnTo>
                  <a:lnTo>
                    <a:pt x="45" y="102"/>
                  </a:lnTo>
                  <a:lnTo>
                    <a:pt x="41" y="106"/>
                  </a:lnTo>
                  <a:lnTo>
                    <a:pt x="41" y="112"/>
                  </a:lnTo>
                  <a:lnTo>
                    <a:pt x="43" y="108"/>
                  </a:lnTo>
                  <a:lnTo>
                    <a:pt x="39" y="112"/>
                  </a:lnTo>
                  <a:lnTo>
                    <a:pt x="39" y="117"/>
                  </a:lnTo>
                  <a:lnTo>
                    <a:pt x="45" y="112"/>
                  </a:lnTo>
                  <a:lnTo>
                    <a:pt x="41" y="112"/>
                  </a:lnTo>
                  <a:lnTo>
                    <a:pt x="37" y="115"/>
                  </a:lnTo>
                  <a:lnTo>
                    <a:pt x="37" y="121"/>
                  </a:lnTo>
                  <a:lnTo>
                    <a:pt x="39" y="117"/>
                  </a:lnTo>
                  <a:lnTo>
                    <a:pt x="35" y="121"/>
                  </a:lnTo>
                  <a:lnTo>
                    <a:pt x="35" y="127"/>
                  </a:lnTo>
                  <a:lnTo>
                    <a:pt x="41" y="121"/>
                  </a:lnTo>
                  <a:lnTo>
                    <a:pt x="37" y="121"/>
                  </a:lnTo>
                  <a:lnTo>
                    <a:pt x="33" y="125"/>
                  </a:lnTo>
                  <a:lnTo>
                    <a:pt x="33" y="131"/>
                  </a:lnTo>
                  <a:lnTo>
                    <a:pt x="39" y="125"/>
                  </a:lnTo>
                  <a:lnTo>
                    <a:pt x="35" y="125"/>
                  </a:lnTo>
                  <a:lnTo>
                    <a:pt x="31" y="129"/>
                  </a:lnTo>
                  <a:lnTo>
                    <a:pt x="31" y="135"/>
                  </a:lnTo>
                  <a:lnTo>
                    <a:pt x="33" y="131"/>
                  </a:lnTo>
                  <a:lnTo>
                    <a:pt x="29" y="135"/>
                  </a:lnTo>
                  <a:lnTo>
                    <a:pt x="29" y="140"/>
                  </a:lnTo>
                  <a:lnTo>
                    <a:pt x="35" y="135"/>
                  </a:lnTo>
                  <a:lnTo>
                    <a:pt x="31" y="135"/>
                  </a:lnTo>
                  <a:lnTo>
                    <a:pt x="27" y="139"/>
                  </a:lnTo>
                  <a:lnTo>
                    <a:pt x="27" y="144"/>
                  </a:lnTo>
                  <a:lnTo>
                    <a:pt x="33" y="139"/>
                  </a:lnTo>
                  <a:lnTo>
                    <a:pt x="29" y="139"/>
                  </a:lnTo>
                  <a:lnTo>
                    <a:pt x="25" y="142"/>
                  </a:lnTo>
                  <a:lnTo>
                    <a:pt x="25" y="150"/>
                  </a:lnTo>
                  <a:lnTo>
                    <a:pt x="31" y="144"/>
                  </a:lnTo>
                  <a:lnTo>
                    <a:pt x="27" y="144"/>
                  </a:lnTo>
                  <a:lnTo>
                    <a:pt x="23" y="148"/>
                  </a:lnTo>
                  <a:lnTo>
                    <a:pt x="23" y="152"/>
                  </a:lnTo>
                  <a:lnTo>
                    <a:pt x="25" y="148"/>
                  </a:lnTo>
                  <a:lnTo>
                    <a:pt x="21" y="152"/>
                  </a:lnTo>
                  <a:lnTo>
                    <a:pt x="21" y="158"/>
                  </a:lnTo>
                  <a:lnTo>
                    <a:pt x="23" y="154"/>
                  </a:lnTo>
                  <a:lnTo>
                    <a:pt x="20" y="158"/>
                  </a:lnTo>
                  <a:lnTo>
                    <a:pt x="20" y="162"/>
                  </a:lnTo>
                  <a:lnTo>
                    <a:pt x="21" y="158"/>
                  </a:lnTo>
                  <a:lnTo>
                    <a:pt x="18" y="162"/>
                  </a:lnTo>
                  <a:lnTo>
                    <a:pt x="18" y="165"/>
                  </a:lnTo>
                  <a:lnTo>
                    <a:pt x="20" y="162"/>
                  </a:lnTo>
                  <a:lnTo>
                    <a:pt x="16" y="165"/>
                  </a:lnTo>
                  <a:lnTo>
                    <a:pt x="16" y="171"/>
                  </a:lnTo>
                  <a:lnTo>
                    <a:pt x="18" y="167"/>
                  </a:lnTo>
                  <a:lnTo>
                    <a:pt x="14" y="171"/>
                  </a:lnTo>
                  <a:lnTo>
                    <a:pt x="14" y="175"/>
                  </a:lnTo>
                  <a:lnTo>
                    <a:pt x="16" y="171"/>
                  </a:lnTo>
                  <a:lnTo>
                    <a:pt x="12" y="175"/>
                  </a:lnTo>
                  <a:lnTo>
                    <a:pt x="12" y="179"/>
                  </a:lnTo>
                  <a:lnTo>
                    <a:pt x="14" y="175"/>
                  </a:lnTo>
                  <a:lnTo>
                    <a:pt x="10" y="179"/>
                  </a:lnTo>
                  <a:lnTo>
                    <a:pt x="10" y="185"/>
                  </a:lnTo>
                  <a:lnTo>
                    <a:pt x="16" y="179"/>
                  </a:lnTo>
                  <a:lnTo>
                    <a:pt x="12" y="179"/>
                  </a:lnTo>
                  <a:lnTo>
                    <a:pt x="8" y="183"/>
                  </a:lnTo>
                  <a:lnTo>
                    <a:pt x="8" y="189"/>
                  </a:lnTo>
                  <a:lnTo>
                    <a:pt x="14" y="183"/>
                  </a:lnTo>
                  <a:lnTo>
                    <a:pt x="10" y="183"/>
                  </a:lnTo>
                  <a:lnTo>
                    <a:pt x="6" y="187"/>
                  </a:lnTo>
                  <a:lnTo>
                    <a:pt x="6" y="192"/>
                  </a:lnTo>
                  <a:lnTo>
                    <a:pt x="12" y="187"/>
                  </a:lnTo>
                  <a:lnTo>
                    <a:pt x="8" y="187"/>
                  </a:lnTo>
                  <a:lnTo>
                    <a:pt x="4" y="191"/>
                  </a:lnTo>
                  <a:lnTo>
                    <a:pt x="4" y="196"/>
                  </a:lnTo>
                  <a:lnTo>
                    <a:pt x="10" y="191"/>
                  </a:lnTo>
                  <a:lnTo>
                    <a:pt x="6" y="191"/>
                  </a:lnTo>
                  <a:lnTo>
                    <a:pt x="2" y="194"/>
                  </a:lnTo>
                  <a:lnTo>
                    <a:pt x="2" y="200"/>
                  </a:lnTo>
                  <a:lnTo>
                    <a:pt x="4" y="196"/>
                  </a:lnTo>
                  <a:lnTo>
                    <a:pt x="0" y="200"/>
                  </a:lnTo>
                  <a:lnTo>
                    <a:pt x="0" y="204"/>
                  </a:lnTo>
                  <a:lnTo>
                    <a:pt x="2" y="200"/>
                  </a:lnTo>
                  <a:lnTo>
                    <a:pt x="12" y="204"/>
                  </a:lnTo>
                  <a:lnTo>
                    <a:pt x="12" y="202"/>
                  </a:lnTo>
                  <a:lnTo>
                    <a:pt x="10" y="206"/>
                  </a:lnTo>
                  <a:lnTo>
                    <a:pt x="12" y="204"/>
                  </a:lnTo>
                  <a:lnTo>
                    <a:pt x="14" y="204"/>
                  </a:lnTo>
                  <a:lnTo>
                    <a:pt x="14" y="202"/>
                  </a:lnTo>
                  <a:lnTo>
                    <a:pt x="14" y="200"/>
                  </a:lnTo>
                  <a:lnTo>
                    <a:pt x="14" y="196"/>
                  </a:lnTo>
                  <a:lnTo>
                    <a:pt x="8" y="202"/>
                  </a:lnTo>
                  <a:lnTo>
                    <a:pt x="10" y="202"/>
                  </a:lnTo>
                  <a:lnTo>
                    <a:pt x="12" y="202"/>
                  </a:lnTo>
                  <a:lnTo>
                    <a:pt x="14" y="202"/>
                  </a:lnTo>
                  <a:lnTo>
                    <a:pt x="14" y="200"/>
                  </a:lnTo>
                  <a:lnTo>
                    <a:pt x="16" y="200"/>
                  </a:lnTo>
                  <a:lnTo>
                    <a:pt x="16" y="198"/>
                  </a:lnTo>
                  <a:lnTo>
                    <a:pt x="16" y="196"/>
                  </a:lnTo>
                  <a:lnTo>
                    <a:pt x="16" y="192"/>
                  </a:lnTo>
                  <a:lnTo>
                    <a:pt x="10" y="198"/>
                  </a:lnTo>
                  <a:lnTo>
                    <a:pt x="12" y="198"/>
                  </a:lnTo>
                  <a:lnTo>
                    <a:pt x="14" y="198"/>
                  </a:lnTo>
                  <a:lnTo>
                    <a:pt x="16" y="198"/>
                  </a:lnTo>
                  <a:lnTo>
                    <a:pt x="16" y="196"/>
                  </a:lnTo>
                  <a:lnTo>
                    <a:pt x="18" y="196"/>
                  </a:lnTo>
                  <a:lnTo>
                    <a:pt x="18" y="194"/>
                  </a:lnTo>
                  <a:lnTo>
                    <a:pt x="18" y="192"/>
                  </a:lnTo>
                  <a:lnTo>
                    <a:pt x="18" y="189"/>
                  </a:lnTo>
                  <a:lnTo>
                    <a:pt x="12" y="194"/>
                  </a:lnTo>
                  <a:lnTo>
                    <a:pt x="14" y="194"/>
                  </a:lnTo>
                  <a:lnTo>
                    <a:pt x="16" y="194"/>
                  </a:lnTo>
                  <a:lnTo>
                    <a:pt x="18" y="194"/>
                  </a:lnTo>
                  <a:lnTo>
                    <a:pt x="18" y="192"/>
                  </a:lnTo>
                  <a:lnTo>
                    <a:pt x="20" y="192"/>
                  </a:lnTo>
                  <a:lnTo>
                    <a:pt x="20" y="191"/>
                  </a:lnTo>
                  <a:lnTo>
                    <a:pt x="20" y="189"/>
                  </a:lnTo>
                  <a:lnTo>
                    <a:pt x="20" y="185"/>
                  </a:lnTo>
                  <a:lnTo>
                    <a:pt x="14" y="191"/>
                  </a:lnTo>
                  <a:lnTo>
                    <a:pt x="16" y="191"/>
                  </a:lnTo>
                  <a:lnTo>
                    <a:pt x="18" y="191"/>
                  </a:lnTo>
                  <a:lnTo>
                    <a:pt x="20" y="191"/>
                  </a:lnTo>
                  <a:lnTo>
                    <a:pt x="20" y="189"/>
                  </a:lnTo>
                  <a:lnTo>
                    <a:pt x="21" y="189"/>
                  </a:lnTo>
                  <a:lnTo>
                    <a:pt x="21" y="187"/>
                  </a:lnTo>
                  <a:lnTo>
                    <a:pt x="21" y="185"/>
                  </a:lnTo>
                  <a:lnTo>
                    <a:pt x="21" y="181"/>
                  </a:lnTo>
                  <a:lnTo>
                    <a:pt x="20" y="185"/>
                  </a:lnTo>
                  <a:lnTo>
                    <a:pt x="21" y="183"/>
                  </a:lnTo>
                  <a:lnTo>
                    <a:pt x="23" y="183"/>
                  </a:lnTo>
                  <a:lnTo>
                    <a:pt x="23" y="181"/>
                  </a:lnTo>
                  <a:lnTo>
                    <a:pt x="23" y="179"/>
                  </a:lnTo>
                  <a:lnTo>
                    <a:pt x="23" y="177"/>
                  </a:lnTo>
                  <a:lnTo>
                    <a:pt x="21" y="181"/>
                  </a:lnTo>
                  <a:lnTo>
                    <a:pt x="23" y="179"/>
                  </a:lnTo>
                  <a:lnTo>
                    <a:pt x="25" y="179"/>
                  </a:lnTo>
                  <a:lnTo>
                    <a:pt x="25" y="177"/>
                  </a:lnTo>
                  <a:lnTo>
                    <a:pt x="25" y="175"/>
                  </a:lnTo>
                  <a:lnTo>
                    <a:pt x="25" y="173"/>
                  </a:lnTo>
                  <a:lnTo>
                    <a:pt x="23" y="177"/>
                  </a:lnTo>
                  <a:lnTo>
                    <a:pt x="25" y="175"/>
                  </a:lnTo>
                  <a:lnTo>
                    <a:pt x="27" y="175"/>
                  </a:lnTo>
                  <a:lnTo>
                    <a:pt x="27" y="173"/>
                  </a:lnTo>
                  <a:lnTo>
                    <a:pt x="27" y="171"/>
                  </a:lnTo>
                  <a:lnTo>
                    <a:pt x="27" y="167"/>
                  </a:lnTo>
                  <a:lnTo>
                    <a:pt x="25" y="171"/>
                  </a:lnTo>
                  <a:lnTo>
                    <a:pt x="27" y="169"/>
                  </a:lnTo>
                  <a:lnTo>
                    <a:pt x="29" y="169"/>
                  </a:lnTo>
                  <a:lnTo>
                    <a:pt x="29" y="167"/>
                  </a:lnTo>
                  <a:lnTo>
                    <a:pt x="29" y="165"/>
                  </a:lnTo>
                  <a:lnTo>
                    <a:pt x="29" y="164"/>
                  </a:lnTo>
                  <a:lnTo>
                    <a:pt x="27" y="167"/>
                  </a:lnTo>
                  <a:lnTo>
                    <a:pt x="29" y="165"/>
                  </a:lnTo>
                  <a:lnTo>
                    <a:pt x="31" y="165"/>
                  </a:lnTo>
                  <a:lnTo>
                    <a:pt x="31" y="164"/>
                  </a:lnTo>
                  <a:lnTo>
                    <a:pt x="31" y="162"/>
                  </a:lnTo>
                  <a:lnTo>
                    <a:pt x="31" y="160"/>
                  </a:lnTo>
                  <a:lnTo>
                    <a:pt x="29" y="164"/>
                  </a:lnTo>
                  <a:lnTo>
                    <a:pt x="31" y="162"/>
                  </a:lnTo>
                  <a:lnTo>
                    <a:pt x="33" y="162"/>
                  </a:lnTo>
                  <a:lnTo>
                    <a:pt x="33" y="160"/>
                  </a:lnTo>
                  <a:lnTo>
                    <a:pt x="33" y="158"/>
                  </a:lnTo>
                  <a:lnTo>
                    <a:pt x="33" y="154"/>
                  </a:lnTo>
                  <a:lnTo>
                    <a:pt x="31" y="158"/>
                  </a:lnTo>
                  <a:lnTo>
                    <a:pt x="33" y="156"/>
                  </a:lnTo>
                  <a:lnTo>
                    <a:pt x="35" y="156"/>
                  </a:lnTo>
                  <a:lnTo>
                    <a:pt x="35" y="154"/>
                  </a:lnTo>
                  <a:lnTo>
                    <a:pt x="35" y="152"/>
                  </a:lnTo>
                  <a:lnTo>
                    <a:pt x="35" y="150"/>
                  </a:lnTo>
                  <a:lnTo>
                    <a:pt x="29" y="156"/>
                  </a:lnTo>
                  <a:lnTo>
                    <a:pt x="31" y="156"/>
                  </a:lnTo>
                  <a:lnTo>
                    <a:pt x="33" y="156"/>
                  </a:lnTo>
                  <a:lnTo>
                    <a:pt x="35" y="156"/>
                  </a:lnTo>
                  <a:lnTo>
                    <a:pt x="35" y="154"/>
                  </a:lnTo>
                  <a:lnTo>
                    <a:pt x="37" y="154"/>
                  </a:lnTo>
                  <a:lnTo>
                    <a:pt x="37" y="152"/>
                  </a:lnTo>
                  <a:lnTo>
                    <a:pt x="37" y="150"/>
                  </a:lnTo>
                  <a:lnTo>
                    <a:pt x="37" y="144"/>
                  </a:lnTo>
                  <a:lnTo>
                    <a:pt x="31" y="150"/>
                  </a:lnTo>
                  <a:lnTo>
                    <a:pt x="33" y="150"/>
                  </a:lnTo>
                  <a:lnTo>
                    <a:pt x="35" y="150"/>
                  </a:lnTo>
                  <a:lnTo>
                    <a:pt x="37" y="150"/>
                  </a:lnTo>
                  <a:lnTo>
                    <a:pt x="37" y="148"/>
                  </a:lnTo>
                  <a:lnTo>
                    <a:pt x="39" y="148"/>
                  </a:lnTo>
                  <a:lnTo>
                    <a:pt x="39" y="146"/>
                  </a:lnTo>
                  <a:lnTo>
                    <a:pt x="39" y="144"/>
                  </a:lnTo>
                  <a:lnTo>
                    <a:pt x="39" y="140"/>
                  </a:lnTo>
                  <a:lnTo>
                    <a:pt x="33" y="146"/>
                  </a:lnTo>
                  <a:lnTo>
                    <a:pt x="35" y="146"/>
                  </a:lnTo>
                  <a:lnTo>
                    <a:pt x="37" y="146"/>
                  </a:lnTo>
                  <a:lnTo>
                    <a:pt x="39" y="146"/>
                  </a:lnTo>
                  <a:lnTo>
                    <a:pt x="39" y="144"/>
                  </a:lnTo>
                  <a:lnTo>
                    <a:pt x="41" y="144"/>
                  </a:lnTo>
                  <a:lnTo>
                    <a:pt x="41" y="142"/>
                  </a:lnTo>
                  <a:lnTo>
                    <a:pt x="41" y="140"/>
                  </a:lnTo>
                  <a:lnTo>
                    <a:pt x="41" y="137"/>
                  </a:lnTo>
                  <a:lnTo>
                    <a:pt x="39" y="140"/>
                  </a:lnTo>
                  <a:lnTo>
                    <a:pt x="41" y="139"/>
                  </a:lnTo>
                  <a:lnTo>
                    <a:pt x="43" y="139"/>
                  </a:lnTo>
                  <a:lnTo>
                    <a:pt x="43" y="137"/>
                  </a:lnTo>
                  <a:lnTo>
                    <a:pt x="43" y="135"/>
                  </a:lnTo>
                  <a:lnTo>
                    <a:pt x="43" y="131"/>
                  </a:lnTo>
                  <a:lnTo>
                    <a:pt x="37" y="137"/>
                  </a:lnTo>
                  <a:lnTo>
                    <a:pt x="39" y="137"/>
                  </a:lnTo>
                  <a:lnTo>
                    <a:pt x="41" y="137"/>
                  </a:lnTo>
                  <a:lnTo>
                    <a:pt x="43" y="137"/>
                  </a:lnTo>
                  <a:lnTo>
                    <a:pt x="43" y="135"/>
                  </a:lnTo>
                  <a:lnTo>
                    <a:pt x="45" y="135"/>
                  </a:lnTo>
                  <a:lnTo>
                    <a:pt x="45" y="133"/>
                  </a:lnTo>
                  <a:lnTo>
                    <a:pt x="45" y="131"/>
                  </a:lnTo>
                  <a:lnTo>
                    <a:pt x="45" y="127"/>
                  </a:lnTo>
                  <a:lnTo>
                    <a:pt x="39" y="133"/>
                  </a:lnTo>
                  <a:lnTo>
                    <a:pt x="41" y="133"/>
                  </a:lnTo>
                  <a:lnTo>
                    <a:pt x="43" y="133"/>
                  </a:lnTo>
                  <a:lnTo>
                    <a:pt x="45" y="133"/>
                  </a:lnTo>
                  <a:lnTo>
                    <a:pt x="45" y="131"/>
                  </a:lnTo>
                  <a:lnTo>
                    <a:pt x="47" y="131"/>
                  </a:lnTo>
                  <a:lnTo>
                    <a:pt x="47" y="129"/>
                  </a:lnTo>
                  <a:lnTo>
                    <a:pt x="47" y="127"/>
                  </a:lnTo>
                  <a:lnTo>
                    <a:pt x="47" y="123"/>
                  </a:lnTo>
                  <a:lnTo>
                    <a:pt x="45" y="127"/>
                  </a:lnTo>
                  <a:lnTo>
                    <a:pt x="47" y="125"/>
                  </a:lnTo>
                  <a:lnTo>
                    <a:pt x="48" y="125"/>
                  </a:lnTo>
                  <a:lnTo>
                    <a:pt x="48" y="123"/>
                  </a:lnTo>
                  <a:lnTo>
                    <a:pt x="48" y="121"/>
                  </a:lnTo>
                  <a:lnTo>
                    <a:pt x="48" y="117"/>
                  </a:lnTo>
                  <a:lnTo>
                    <a:pt x="43" y="123"/>
                  </a:lnTo>
                  <a:lnTo>
                    <a:pt x="45" y="123"/>
                  </a:lnTo>
                  <a:lnTo>
                    <a:pt x="47" y="123"/>
                  </a:lnTo>
                  <a:lnTo>
                    <a:pt x="48" y="123"/>
                  </a:lnTo>
                  <a:lnTo>
                    <a:pt x="48" y="121"/>
                  </a:lnTo>
                  <a:lnTo>
                    <a:pt x="50" y="121"/>
                  </a:lnTo>
                  <a:lnTo>
                    <a:pt x="50" y="119"/>
                  </a:lnTo>
                  <a:lnTo>
                    <a:pt x="50" y="117"/>
                  </a:lnTo>
                  <a:lnTo>
                    <a:pt x="50" y="114"/>
                  </a:lnTo>
                  <a:lnTo>
                    <a:pt x="48" y="117"/>
                  </a:lnTo>
                  <a:lnTo>
                    <a:pt x="50" y="115"/>
                  </a:lnTo>
                  <a:lnTo>
                    <a:pt x="52" y="115"/>
                  </a:lnTo>
                  <a:lnTo>
                    <a:pt x="52" y="114"/>
                  </a:lnTo>
                  <a:lnTo>
                    <a:pt x="52" y="112"/>
                  </a:lnTo>
                  <a:lnTo>
                    <a:pt x="52" y="108"/>
                  </a:lnTo>
                  <a:lnTo>
                    <a:pt x="47" y="114"/>
                  </a:lnTo>
                  <a:lnTo>
                    <a:pt x="48" y="114"/>
                  </a:lnTo>
                  <a:lnTo>
                    <a:pt x="50" y="114"/>
                  </a:lnTo>
                  <a:lnTo>
                    <a:pt x="52" y="114"/>
                  </a:lnTo>
                  <a:lnTo>
                    <a:pt x="52" y="112"/>
                  </a:lnTo>
                  <a:lnTo>
                    <a:pt x="54" y="112"/>
                  </a:lnTo>
                  <a:lnTo>
                    <a:pt x="54" y="110"/>
                  </a:lnTo>
                  <a:lnTo>
                    <a:pt x="54" y="108"/>
                  </a:lnTo>
                  <a:lnTo>
                    <a:pt x="54" y="104"/>
                  </a:lnTo>
                  <a:lnTo>
                    <a:pt x="52" y="108"/>
                  </a:lnTo>
                  <a:lnTo>
                    <a:pt x="54" y="106"/>
                  </a:lnTo>
                  <a:lnTo>
                    <a:pt x="56" y="106"/>
                  </a:lnTo>
                  <a:lnTo>
                    <a:pt x="56" y="104"/>
                  </a:lnTo>
                  <a:lnTo>
                    <a:pt x="56" y="102"/>
                  </a:lnTo>
                  <a:lnTo>
                    <a:pt x="56" y="98"/>
                  </a:lnTo>
                  <a:lnTo>
                    <a:pt x="50" y="104"/>
                  </a:lnTo>
                  <a:lnTo>
                    <a:pt x="52" y="104"/>
                  </a:lnTo>
                  <a:lnTo>
                    <a:pt x="54" y="104"/>
                  </a:lnTo>
                  <a:lnTo>
                    <a:pt x="56" y="104"/>
                  </a:lnTo>
                  <a:lnTo>
                    <a:pt x="56" y="102"/>
                  </a:lnTo>
                  <a:lnTo>
                    <a:pt x="58" y="102"/>
                  </a:lnTo>
                  <a:lnTo>
                    <a:pt x="58" y="100"/>
                  </a:lnTo>
                  <a:lnTo>
                    <a:pt x="58" y="98"/>
                  </a:lnTo>
                  <a:lnTo>
                    <a:pt x="58" y="94"/>
                  </a:lnTo>
                  <a:lnTo>
                    <a:pt x="52" y="100"/>
                  </a:lnTo>
                  <a:lnTo>
                    <a:pt x="54" y="100"/>
                  </a:lnTo>
                  <a:lnTo>
                    <a:pt x="56" y="100"/>
                  </a:lnTo>
                  <a:lnTo>
                    <a:pt x="58" y="100"/>
                  </a:lnTo>
                  <a:lnTo>
                    <a:pt x="58" y="98"/>
                  </a:lnTo>
                  <a:lnTo>
                    <a:pt x="60" y="98"/>
                  </a:lnTo>
                  <a:lnTo>
                    <a:pt x="60" y="96"/>
                  </a:lnTo>
                  <a:lnTo>
                    <a:pt x="60" y="94"/>
                  </a:lnTo>
                  <a:lnTo>
                    <a:pt x="60" y="88"/>
                  </a:lnTo>
                  <a:lnTo>
                    <a:pt x="54" y="94"/>
                  </a:lnTo>
                  <a:lnTo>
                    <a:pt x="56" y="94"/>
                  </a:lnTo>
                  <a:lnTo>
                    <a:pt x="58" y="94"/>
                  </a:lnTo>
                  <a:lnTo>
                    <a:pt x="60" y="94"/>
                  </a:lnTo>
                  <a:lnTo>
                    <a:pt x="60" y="92"/>
                  </a:lnTo>
                  <a:lnTo>
                    <a:pt x="62" y="92"/>
                  </a:lnTo>
                  <a:lnTo>
                    <a:pt x="62" y="90"/>
                  </a:lnTo>
                  <a:lnTo>
                    <a:pt x="62" y="88"/>
                  </a:lnTo>
                  <a:lnTo>
                    <a:pt x="62" y="85"/>
                  </a:lnTo>
                  <a:lnTo>
                    <a:pt x="60" y="88"/>
                  </a:lnTo>
                  <a:lnTo>
                    <a:pt x="62" y="87"/>
                  </a:lnTo>
                  <a:lnTo>
                    <a:pt x="64" y="87"/>
                  </a:lnTo>
                  <a:lnTo>
                    <a:pt x="64" y="85"/>
                  </a:lnTo>
                  <a:lnTo>
                    <a:pt x="64" y="83"/>
                  </a:lnTo>
                  <a:lnTo>
                    <a:pt x="64" y="79"/>
                  </a:lnTo>
                  <a:lnTo>
                    <a:pt x="62" y="83"/>
                  </a:lnTo>
                  <a:lnTo>
                    <a:pt x="64" y="81"/>
                  </a:lnTo>
                  <a:lnTo>
                    <a:pt x="66" y="81"/>
                  </a:lnTo>
                  <a:lnTo>
                    <a:pt x="66" y="79"/>
                  </a:lnTo>
                  <a:lnTo>
                    <a:pt x="66" y="77"/>
                  </a:lnTo>
                  <a:lnTo>
                    <a:pt x="66" y="73"/>
                  </a:lnTo>
                  <a:lnTo>
                    <a:pt x="60" y="79"/>
                  </a:lnTo>
                  <a:lnTo>
                    <a:pt x="62" y="79"/>
                  </a:lnTo>
                  <a:lnTo>
                    <a:pt x="64" y="79"/>
                  </a:lnTo>
                  <a:lnTo>
                    <a:pt x="66" y="79"/>
                  </a:lnTo>
                  <a:lnTo>
                    <a:pt x="66" y="77"/>
                  </a:lnTo>
                  <a:lnTo>
                    <a:pt x="68" y="77"/>
                  </a:lnTo>
                  <a:lnTo>
                    <a:pt x="68" y="75"/>
                  </a:lnTo>
                  <a:lnTo>
                    <a:pt x="68" y="73"/>
                  </a:lnTo>
                  <a:lnTo>
                    <a:pt x="68" y="67"/>
                  </a:lnTo>
                  <a:lnTo>
                    <a:pt x="62" y="73"/>
                  </a:lnTo>
                  <a:lnTo>
                    <a:pt x="64" y="73"/>
                  </a:lnTo>
                  <a:lnTo>
                    <a:pt x="66" y="73"/>
                  </a:lnTo>
                  <a:lnTo>
                    <a:pt x="68" y="73"/>
                  </a:lnTo>
                  <a:lnTo>
                    <a:pt x="68" y="71"/>
                  </a:lnTo>
                  <a:lnTo>
                    <a:pt x="70" y="71"/>
                  </a:lnTo>
                  <a:lnTo>
                    <a:pt x="70" y="69"/>
                  </a:lnTo>
                  <a:lnTo>
                    <a:pt x="70" y="67"/>
                  </a:lnTo>
                  <a:lnTo>
                    <a:pt x="70" y="63"/>
                  </a:lnTo>
                  <a:lnTo>
                    <a:pt x="64" y="69"/>
                  </a:lnTo>
                  <a:lnTo>
                    <a:pt x="66" y="69"/>
                  </a:lnTo>
                  <a:lnTo>
                    <a:pt x="68" y="69"/>
                  </a:lnTo>
                  <a:lnTo>
                    <a:pt x="70" y="69"/>
                  </a:lnTo>
                  <a:lnTo>
                    <a:pt x="70" y="67"/>
                  </a:lnTo>
                  <a:lnTo>
                    <a:pt x="72" y="67"/>
                  </a:lnTo>
                  <a:lnTo>
                    <a:pt x="72" y="65"/>
                  </a:lnTo>
                  <a:lnTo>
                    <a:pt x="72" y="63"/>
                  </a:lnTo>
                  <a:lnTo>
                    <a:pt x="72" y="60"/>
                  </a:lnTo>
                  <a:lnTo>
                    <a:pt x="70" y="63"/>
                  </a:lnTo>
                  <a:lnTo>
                    <a:pt x="72" y="62"/>
                  </a:lnTo>
                  <a:lnTo>
                    <a:pt x="73" y="62"/>
                  </a:lnTo>
                  <a:lnTo>
                    <a:pt x="73" y="60"/>
                  </a:lnTo>
                  <a:lnTo>
                    <a:pt x="73" y="58"/>
                  </a:lnTo>
                  <a:lnTo>
                    <a:pt x="73" y="54"/>
                  </a:lnTo>
                  <a:lnTo>
                    <a:pt x="68" y="60"/>
                  </a:lnTo>
                  <a:lnTo>
                    <a:pt x="70" y="60"/>
                  </a:lnTo>
                  <a:lnTo>
                    <a:pt x="72" y="60"/>
                  </a:lnTo>
                  <a:lnTo>
                    <a:pt x="73" y="60"/>
                  </a:lnTo>
                  <a:lnTo>
                    <a:pt x="73" y="58"/>
                  </a:lnTo>
                  <a:lnTo>
                    <a:pt x="75" y="58"/>
                  </a:lnTo>
                  <a:lnTo>
                    <a:pt x="75" y="56"/>
                  </a:lnTo>
                  <a:lnTo>
                    <a:pt x="75" y="54"/>
                  </a:lnTo>
                  <a:lnTo>
                    <a:pt x="75" y="50"/>
                  </a:lnTo>
                  <a:lnTo>
                    <a:pt x="70" y="56"/>
                  </a:lnTo>
                  <a:lnTo>
                    <a:pt x="72" y="56"/>
                  </a:lnTo>
                  <a:lnTo>
                    <a:pt x="73" y="56"/>
                  </a:lnTo>
                  <a:lnTo>
                    <a:pt x="75" y="56"/>
                  </a:lnTo>
                  <a:lnTo>
                    <a:pt x="75" y="54"/>
                  </a:lnTo>
                  <a:lnTo>
                    <a:pt x="77" y="54"/>
                  </a:lnTo>
                  <a:lnTo>
                    <a:pt x="77" y="52"/>
                  </a:lnTo>
                  <a:lnTo>
                    <a:pt x="77" y="50"/>
                  </a:lnTo>
                  <a:lnTo>
                    <a:pt x="77" y="46"/>
                  </a:lnTo>
                  <a:lnTo>
                    <a:pt x="72" y="52"/>
                  </a:lnTo>
                  <a:lnTo>
                    <a:pt x="73" y="52"/>
                  </a:lnTo>
                  <a:lnTo>
                    <a:pt x="75" y="52"/>
                  </a:lnTo>
                  <a:lnTo>
                    <a:pt x="77" y="52"/>
                  </a:lnTo>
                  <a:lnTo>
                    <a:pt x="77" y="50"/>
                  </a:lnTo>
                  <a:lnTo>
                    <a:pt x="79" y="50"/>
                  </a:lnTo>
                  <a:lnTo>
                    <a:pt x="79" y="48"/>
                  </a:lnTo>
                  <a:lnTo>
                    <a:pt x="79" y="46"/>
                  </a:lnTo>
                  <a:lnTo>
                    <a:pt x="79" y="42"/>
                  </a:lnTo>
                  <a:lnTo>
                    <a:pt x="77" y="46"/>
                  </a:lnTo>
                  <a:lnTo>
                    <a:pt x="79" y="44"/>
                  </a:lnTo>
                  <a:lnTo>
                    <a:pt x="81" y="44"/>
                  </a:lnTo>
                  <a:lnTo>
                    <a:pt x="81" y="42"/>
                  </a:lnTo>
                  <a:lnTo>
                    <a:pt x="81" y="40"/>
                  </a:lnTo>
                  <a:lnTo>
                    <a:pt x="81" y="38"/>
                  </a:lnTo>
                  <a:lnTo>
                    <a:pt x="79" y="42"/>
                  </a:lnTo>
                  <a:lnTo>
                    <a:pt x="81" y="40"/>
                  </a:lnTo>
                  <a:lnTo>
                    <a:pt x="83" y="40"/>
                  </a:lnTo>
                  <a:lnTo>
                    <a:pt x="83" y="38"/>
                  </a:lnTo>
                  <a:lnTo>
                    <a:pt x="83" y="37"/>
                  </a:lnTo>
                  <a:lnTo>
                    <a:pt x="83" y="33"/>
                  </a:lnTo>
                  <a:lnTo>
                    <a:pt x="77" y="38"/>
                  </a:lnTo>
                  <a:lnTo>
                    <a:pt x="79" y="38"/>
                  </a:lnTo>
                  <a:lnTo>
                    <a:pt x="81" y="38"/>
                  </a:lnTo>
                  <a:lnTo>
                    <a:pt x="83" y="38"/>
                  </a:lnTo>
                  <a:lnTo>
                    <a:pt x="83" y="37"/>
                  </a:lnTo>
                  <a:lnTo>
                    <a:pt x="85" y="37"/>
                  </a:lnTo>
                  <a:lnTo>
                    <a:pt x="85" y="35"/>
                  </a:lnTo>
                  <a:lnTo>
                    <a:pt x="85" y="33"/>
                  </a:lnTo>
                  <a:lnTo>
                    <a:pt x="85" y="31"/>
                  </a:lnTo>
                  <a:lnTo>
                    <a:pt x="83" y="35"/>
                  </a:lnTo>
                  <a:lnTo>
                    <a:pt x="85" y="33"/>
                  </a:lnTo>
                  <a:lnTo>
                    <a:pt x="87" y="33"/>
                  </a:lnTo>
                  <a:lnTo>
                    <a:pt x="87" y="31"/>
                  </a:lnTo>
                  <a:lnTo>
                    <a:pt x="87" y="29"/>
                  </a:lnTo>
                  <a:lnTo>
                    <a:pt x="87" y="27"/>
                  </a:lnTo>
                  <a:lnTo>
                    <a:pt x="85" y="31"/>
                  </a:lnTo>
                  <a:lnTo>
                    <a:pt x="87" y="29"/>
                  </a:lnTo>
                  <a:lnTo>
                    <a:pt x="89" y="29"/>
                  </a:lnTo>
                  <a:lnTo>
                    <a:pt x="89" y="27"/>
                  </a:lnTo>
                  <a:lnTo>
                    <a:pt x="89" y="25"/>
                  </a:lnTo>
                  <a:lnTo>
                    <a:pt x="89" y="21"/>
                  </a:lnTo>
                  <a:lnTo>
                    <a:pt x="83" y="27"/>
                  </a:lnTo>
                  <a:lnTo>
                    <a:pt x="85" y="27"/>
                  </a:lnTo>
                  <a:lnTo>
                    <a:pt x="87" y="27"/>
                  </a:lnTo>
                  <a:lnTo>
                    <a:pt x="89" y="27"/>
                  </a:lnTo>
                  <a:lnTo>
                    <a:pt x="89" y="25"/>
                  </a:lnTo>
                  <a:lnTo>
                    <a:pt x="91" y="25"/>
                  </a:lnTo>
                  <a:lnTo>
                    <a:pt x="91" y="23"/>
                  </a:lnTo>
                  <a:lnTo>
                    <a:pt x="91" y="21"/>
                  </a:lnTo>
                  <a:lnTo>
                    <a:pt x="91" y="19"/>
                  </a:lnTo>
                  <a:lnTo>
                    <a:pt x="89" y="23"/>
                  </a:lnTo>
                  <a:lnTo>
                    <a:pt x="91" y="21"/>
                  </a:lnTo>
                  <a:lnTo>
                    <a:pt x="93" y="21"/>
                  </a:lnTo>
                  <a:lnTo>
                    <a:pt x="93" y="19"/>
                  </a:lnTo>
                  <a:lnTo>
                    <a:pt x="93" y="17"/>
                  </a:lnTo>
                  <a:lnTo>
                    <a:pt x="93" y="15"/>
                  </a:lnTo>
                  <a:lnTo>
                    <a:pt x="91" y="19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5" y="15"/>
                  </a:lnTo>
                  <a:lnTo>
                    <a:pt x="95" y="13"/>
                  </a:lnTo>
                  <a:lnTo>
                    <a:pt x="95" y="11"/>
                  </a:lnTo>
                  <a:lnTo>
                    <a:pt x="89" y="17"/>
                  </a:lnTo>
                  <a:lnTo>
                    <a:pt x="91" y="17"/>
                  </a:lnTo>
                  <a:lnTo>
                    <a:pt x="93" y="17"/>
                  </a:lnTo>
                  <a:lnTo>
                    <a:pt x="95" y="17"/>
                  </a:lnTo>
                  <a:lnTo>
                    <a:pt x="95" y="15"/>
                  </a:lnTo>
                  <a:lnTo>
                    <a:pt x="97" y="15"/>
                  </a:lnTo>
                  <a:lnTo>
                    <a:pt x="97" y="13"/>
                  </a:lnTo>
                  <a:lnTo>
                    <a:pt x="97" y="11"/>
                  </a:lnTo>
                  <a:lnTo>
                    <a:pt x="97" y="10"/>
                  </a:lnTo>
                  <a:lnTo>
                    <a:pt x="95" y="13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98" y="10"/>
                  </a:lnTo>
                  <a:lnTo>
                    <a:pt x="98" y="8"/>
                  </a:lnTo>
                  <a:lnTo>
                    <a:pt x="98" y="6"/>
                  </a:lnTo>
                  <a:lnTo>
                    <a:pt x="93" y="11"/>
                  </a:lnTo>
                  <a:lnTo>
                    <a:pt x="95" y="11"/>
                  </a:lnTo>
                  <a:lnTo>
                    <a:pt x="97" y="11"/>
                  </a:lnTo>
                  <a:lnTo>
                    <a:pt x="98" y="11"/>
                  </a:lnTo>
                  <a:lnTo>
                    <a:pt x="98" y="10"/>
                  </a:lnTo>
                  <a:lnTo>
                    <a:pt x="100" y="10"/>
                  </a:lnTo>
                  <a:lnTo>
                    <a:pt x="100" y="8"/>
                  </a:lnTo>
                  <a:lnTo>
                    <a:pt x="100" y="6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05" name="Freeform 235"/>
            <p:cNvSpPr>
              <a:spLocks/>
            </p:cNvSpPr>
            <p:nvPr/>
          </p:nvSpPr>
          <p:spPr bwMode="auto">
            <a:xfrm>
              <a:off x="336" y="3268"/>
              <a:ext cx="0" cy="78"/>
            </a:xfrm>
            <a:custGeom>
              <a:avLst/>
              <a:gdLst>
                <a:gd name="T0" fmla="*/ 159 w 185"/>
                <a:gd name="T1" fmla="*/ 8 h 127"/>
                <a:gd name="T2" fmla="*/ 152 w 185"/>
                <a:gd name="T3" fmla="*/ 21 h 127"/>
                <a:gd name="T4" fmla="*/ 148 w 185"/>
                <a:gd name="T5" fmla="*/ 27 h 127"/>
                <a:gd name="T6" fmla="*/ 146 w 185"/>
                <a:gd name="T7" fmla="*/ 29 h 127"/>
                <a:gd name="T8" fmla="*/ 139 w 185"/>
                <a:gd name="T9" fmla="*/ 40 h 127"/>
                <a:gd name="T10" fmla="*/ 135 w 185"/>
                <a:gd name="T11" fmla="*/ 48 h 127"/>
                <a:gd name="T12" fmla="*/ 133 w 185"/>
                <a:gd name="T13" fmla="*/ 56 h 127"/>
                <a:gd name="T14" fmla="*/ 129 w 185"/>
                <a:gd name="T15" fmla="*/ 60 h 127"/>
                <a:gd name="T16" fmla="*/ 123 w 185"/>
                <a:gd name="T17" fmla="*/ 67 h 127"/>
                <a:gd name="T18" fmla="*/ 119 w 185"/>
                <a:gd name="T19" fmla="*/ 76 h 127"/>
                <a:gd name="T20" fmla="*/ 115 w 185"/>
                <a:gd name="T21" fmla="*/ 79 h 127"/>
                <a:gd name="T22" fmla="*/ 114 w 185"/>
                <a:gd name="T23" fmla="*/ 81 h 127"/>
                <a:gd name="T24" fmla="*/ 110 w 185"/>
                <a:gd name="T25" fmla="*/ 85 h 127"/>
                <a:gd name="T26" fmla="*/ 100 w 185"/>
                <a:gd name="T27" fmla="*/ 88 h 127"/>
                <a:gd name="T28" fmla="*/ 89 w 185"/>
                <a:gd name="T29" fmla="*/ 96 h 127"/>
                <a:gd name="T30" fmla="*/ 83 w 185"/>
                <a:gd name="T31" fmla="*/ 104 h 127"/>
                <a:gd name="T32" fmla="*/ 77 w 185"/>
                <a:gd name="T33" fmla="*/ 107 h 127"/>
                <a:gd name="T34" fmla="*/ 69 w 185"/>
                <a:gd name="T35" fmla="*/ 105 h 127"/>
                <a:gd name="T36" fmla="*/ 0 w 185"/>
                <a:gd name="T37" fmla="*/ 111 h 127"/>
                <a:gd name="T38" fmla="*/ 56 w 185"/>
                <a:gd name="T39" fmla="*/ 117 h 127"/>
                <a:gd name="T40" fmla="*/ 64 w 185"/>
                <a:gd name="T41" fmla="*/ 115 h 127"/>
                <a:gd name="T42" fmla="*/ 79 w 185"/>
                <a:gd name="T43" fmla="*/ 113 h 127"/>
                <a:gd name="T44" fmla="*/ 83 w 185"/>
                <a:gd name="T45" fmla="*/ 111 h 127"/>
                <a:gd name="T46" fmla="*/ 83 w 185"/>
                <a:gd name="T47" fmla="*/ 110 h 127"/>
                <a:gd name="T48" fmla="*/ 89 w 185"/>
                <a:gd name="T49" fmla="*/ 104 h 127"/>
                <a:gd name="T50" fmla="*/ 92 w 185"/>
                <a:gd name="T51" fmla="*/ 104 h 127"/>
                <a:gd name="T52" fmla="*/ 92 w 185"/>
                <a:gd name="T53" fmla="*/ 105 h 127"/>
                <a:gd name="T54" fmla="*/ 100 w 185"/>
                <a:gd name="T55" fmla="*/ 98 h 127"/>
                <a:gd name="T56" fmla="*/ 102 w 185"/>
                <a:gd name="T57" fmla="*/ 102 h 127"/>
                <a:gd name="T58" fmla="*/ 102 w 185"/>
                <a:gd name="T59" fmla="*/ 100 h 127"/>
                <a:gd name="T60" fmla="*/ 109 w 185"/>
                <a:gd name="T61" fmla="*/ 98 h 127"/>
                <a:gd name="T62" fmla="*/ 110 w 185"/>
                <a:gd name="T63" fmla="*/ 96 h 127"/>
                <a:gd name="T64" fmla="*/ 110 w 185"/>
                <a:gd name="T65" fmla="*/ 94 h 127"/>
                <a:gd name="T66" fmla="*/ 117 w 185"/>
                <a:gd name="T67" fmla="*/ 87 h 127"/>
                <a:gd name="T68" fmla="*/ 117 w 185"/>
                <a:gd name="T69" fmla="*/ 90 h 127"/>
                <a:gd name="T70" fmla="*/ 121 w 185"/>
                <a:gd name="T71" fmla="*/ 87 h 127"/>
                <a:gd name="T72" fmla="*/ 125 w 185"/>
                <a:gd name="T73" fmla="*/ 83 h 127"/>
                <a:gd name="T74" fmla="*/ 125 w 185"/>
                <a:gd name="T75" fmla="*/ 81 h 127"/>
                <a:gd name="T76" fmla="*/ 129 w 185"/>
                <a:gd name="T77" fmla="*/ 77 h 127"/>
                <a:gd name="T78" fmla="*/ 131 w 185"/>
                <a:gd name="T79" fmla="*/ 76 h 127"/>
                <a:gd name="T80" fmla="*/ 134 w 185"/>
                <a:gd name="T81" fmla="*/ 71 h 127"/>
                <a:gd name="T82" fmla="*/ 137 w 185"/>
                <a:gd name="T83" fmla="*/ 65 h 127"/>
                <a:gd name="T84" fmla="*/ 139 w 185"/>
                <a:gd name="T85" fmla="*/ 58 h 127"/>
                <a:gd name="T86" fmla="*/ 140 w 185"/>
                <a:gd name="T87" fmla="*/ 58 h 127"/>
                <a:gd name="T88" fmla="*/ 142 w 185"/>
                <a:gd name="T89" fmla="*/ 58 h 127"/>
                <a:gd name="T90" fmla="*/ 144 w 185"/>
                <a:gd name="T91" fmla="*/ 56 h 127"/>
                <a:gd name="T92" fmla="*/ 144 w 185"/>
                <a:gd name="T93" fmla="*/ 52 h 127"/>
                <a:gd name="T94" fmla="*/ 148 w 185"/>
                <a:gd name="T95" fmla="*/ 46 h 127"/>
                <a:gd name="T96" fmla="*/ 150 w 185"/>
                <a:gd name="T97" fmla="*/ 46 h 127"/>
                <a:gd name="T98" fmla="*/ 152 w 185"/>
                <a:gd name="T99" fmla="*/ 40 h 127"/>
                <a:gd name="T100" fmla="*/ 154 w 185"/>
                <a:gd name="T101" fmla="*/ 40 h 127"/>
                <a:gd name="T102" fmla="*/ 156 w 185"/>
                <a:gd name="T103" fmla="*/ 39 h 127"/>
                <a:gd name="T104" fmla="*/ 157 w 185"/>
                <a:gd name="T105" fmla="*/ 31 h 127"/>
                <a:gd name="T106" fmla="*/ 154 w 185"/>
                <a:gd name="T107" fmla="*/ 31 h 127"/>
                <a:gd name="T108" fmla="*/ 160 w 185"/>
                <a:gd name="T109" fmla="*/ 21 h 127"/>
                <a:gd name="T110" fmla="*/ 162 w 185"/>
                <a:gd name="T111" fmla="*/ 21 h 127"/>
                <a:gd name="T112" fmla="*/ 162 w 185"/>
                <a:gd name="T113" fmla="*/ 19 h 127"/>
                <a:gd name="T114" fmla="*/ 167 w 185"/>
                <a:gd name="T115" fmla="*/ 15 h 127"/>
                <a:gd name="T116" fmla="*/ 167 w 185"/>
                <a:gd name="T117" fmla="*/ 14 h 127"/>
                <a:gd name="T118" fmla="*/ 171 w 185"/>
                <a:gd name="T119" fmla="*/ 6 h 12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85" h="127">
                  <a:moveTo>
                    <a:pt x="175" y="0"/>
                  </a:moveTo>
                  <a:lnTo>
                    <a:pt x="171" y="4"/>
                  </a:lnTo>
                  <a:lnTo>
                    <a:pt x="171" y="10"/>
                  </a:lnTo>
                  <a:lnTo>
                    <a:pt x="177" y="4"/>
                  </a:lnTo>
                  <a:lnTo>
                    <a:pt x="173" y="4"/>
                  </a:lnTo>
                  <a:lnTo>
                    <a:pt x="169" y="8"/>
                  </a:lnTo>
                  <a:lnTo>
                    <a:pt x="169" y="12"/>
                  </a:lnTo>
                  <a:lnTo>
                    <a:pt x="171" y="8"/>
                  </a:lnTo>
                  <a:lnTo>
                    <a:pt x="168" y="12"/>
                  </a:lnTo>
                  <a:lnTo>
                    <a:pt x="168" y="16"/>
                  </a:lnTo>
                  <a:lnTo>
                    <a:pt x="169" y="12"/>
                  </a:lnTo>
                  <a:lnTo>
                    <a:pt x="166" y="16"/>
                  </a:lnTo>
                  <a:lnTo>
                    <a:pt x="166" y="19"/>
                  </a:lnTo>
                  <a:lnTo>
                    <a:pt x="168" y="16"/>
                  </a:lnTo>
                  <a:lnTo>
                    <a:pt x="164" y="19"/>
                  </a:lnTo>
                  <a:lnTo>
                    <a:pt x="164" y="23"/>
                  </a:lnTo>
                  <a:lnTo>
                    <a:pt x="169" y="17"/>
                  </a:lnTo>
                  <a:lnTo>
                    <a:pt x="166" y="17"/>
                  </a:lnTo>
                  <a:lnTo>
                    <a:pt x="162" y="21"/>
                  </a:lnTo>
                  <a:lnTo>
                    <a:pt x="162" y="27"/>
                  </a:lnTo>
                  <a:lnTo>
                    <a:pt x="168" y="21"/>
                  </a:lnTo>
                  <a:lnTo>
                    <a:pt x="164" y="21"/>
                  </a:lnTo>
                  <a:lnTo>
                    <a:pt x="160" y="25"/>
                  </a:lnTo>
                  <a:lnTo>
                    <a:pt x="160" y="29"/>
                  </a:lnTo>
                  <a:lnTo>
                    <a:pt x="162" y="25"/>
                  </a:lnTo>
                  <a:lnTo>
                    <a:pt x="158" y="29"/>
                  </a:lnTo>
                  <a:lnTo>
                    <a:pt x="158" y="33"/>
                  </a:lnTo>
                  <a:lnTo>
                    <a:pt x="160" y="29"/>
                  </a:lnTo>
                  <a:lnTo>
                    <a:pt x="156" y="33"/>
                  </a:lnTo>
                  <a:lnTo>
                    <a:pt x="156" y="37"/>
                  </a:lnTo>
                  <a:lnTo>
                    <a:pt x="162" y="31"/>
                  </a:lnTo>
                  <a:lnTo>
                    <a:pt x="158" y="31"/>
                  </a:lnTo>
                  <a:lnTo>
                    <a:pt x="154" y="35"/>
                  </a:lnTo>
                  <a:lnTo>
                    <a:pt x="154" y="41"/>
                  </a:lnTo>
                  <a:lnTo>
                    <a:pt x="160" y="35"/>
                  </a:lnTo>
                  <a:lnTo>
                    <a:pt x="156" y="35"/>
                  </a:lnTo>
                  <a:lnTo>
                    <a:pt x="152" y="39"/>
                  </a:lnTo>
                  <a:lnTo>
                    <a:pt x="152" y="42"/>
                  </a:lnTo>
                  <a:lnTo>
                    <a:pt x="154" y="39"/>
                  </a:lnTo>
                  <a:lnTo>
                    <a:pt x="150" y="42"/>
                  </a:lnTo>
                  <a:lnTo>
                    <a:pt x="150" y="46"/>
                  </a:lnTo>
                  <a:lnTo>
                    <a:pt x="156" y="41"/>
                  </a:lnTo>
                  <a:lnTo>
                    <a:pt x="152" y="41"/>
                  </a:lnTo>
                  <a:lnTo>
                    <a:pt x="148" y="44"/>
                  </a:lnTo>
                  <a:lnTo>
                    <a:pt x="148" y="48"/>
                  </a:lnTo>
                  <a:lnTo>
                    <a:pt x="150" y="44"/>
                  </a:lnTo>
                  <a:lnTo>
                    <a:pt x="146" y="48"/>
                  </a:lnTo>
                  <a:lnTo>
                    <a:pt x="146" y="52"/>
                  </a:lnTo>
                  <a:lnTo>
                    <a:pt x="152" y="46"/>
                  </a:lnTo>
                  <a:lnTo>
                    <a:pt x="148" y="46"/>
                  </a:lnTo>
                  <a:lnTo>
                    <a:pt x="144" y="50"/>
                  </a:lnTo>
                  <a:lnTo>
                    <a:pt x="144" y="56"/>
                  </a:lnTo>
                  <a:lnTo>
                    <a:pt x="150" y="50"/>
                  </a:lnTo>
                  <a:lnTo>
                    <a:pt x="146" y="50"/>
                  </a:lnTo>
                  <a:lnTo>
                    <a:pt x="143" y="54"/>
                  </a:lnTo>
                  <a:lnTo>
                    <a:pt x="143" y="60"/>
                  </a:lnTo>
                  <a:lnTo>
                    <a:pt x="148" y="54"/>
                  </a:lnTo>
                  <a:lnTo>
                    <a:pt x="144" y="54"/>
                  </a:lnTo>
                  <a:lnTo>
                    <a:pt x="141" y="58"/>
                  </a:lnTo>
                  <a:lnTo>
                    <a:pt x="141" y="62"/>
                  </a:lnTo>
                  <a:lnTo>
                    <a:pt x="146" y="56"/>
                  </a:lnTo>
                  <a:lnTo>
                    <a:pt x="143" y="56"/>
                  </a:lnTo>
                  <a:lnTo>
                    <a:pt x="139" y="60"/>
                  </a:lnTo>
                  <a:lnTo>
                    <a:pt x="139" y="64"/>
                  </a:lnTo>
                  <a:lnTo>
                    <a:pt x="141" y="60"/>
                  </a:lnTo>
                  <a:lnTo>
                    <a:pt x="137" y="64"/>
                  </a:lnTo>
                  <a:lnTo>
                    <a:pt x="137" y="68"/>
                  </a:lnTo>
                  <a:lnTo>
                    <a:pt x="139" y="64"/>
                  </a:lnTo>
                  <a:lnTo>
                    <a:pt x="135" y="68"/>
                  </a:lnTo>
                  <a:lnTo>
                    <a:pt x="135" y="71"/>
                  </a:lnTo>
                  <a:lnTo>
                    <a:pt x="137" y="68"/>
                  </a:lnTo>
                  <a:lnTo>
                    <a:pt x="133" y="71"/>
                  </a:lnTo>
                  <a:lnTo>
                    <a:pt x="133" y="75"/>
                  </a:lnTo>
                  <a:lnTo>
                    <a:pt x="139" y="69"/>
                  </a:lnTo>
                  <a:lnTo>
                    <a:pt x="135" y="69"/>
                  </a:lnTo>
                  <a:lnTo>
                    <a:pt x="131" y="73"/>
                  </a:lnTo>
                  <a:lnTo>
                    <a:pt x="131" y="77"/>
                  </a:lnTo>
                  <a:lnTo>
                    <a:pt x="133" y="73"/>
                  </a:lnTo>
                  <a:lnTo>
                    <a:pt x="129" y="77"/>
                  </a:lnTo>
                  <a:lnTo>
                    <a:pt x="129" y="81"/>
                  </a:lnTo>
                  <a:lnTo>
                    <a:pt x="135" y="75"/>
                  </a:lnTo>
                  <a:lnTo>
                    <a:pt x="131" y="75"/>
                  </a:lnTo>
                  <a:lnTo>
                    <a:pt x="127" y="79"/>
                  </a:lnTo>
                  <a:lnTo>
                    <a:pt x="127" y="83"/>
                  </a:lnTo>
                  <a:lnTo>
                    <a:pt x="133" y="77"/>
                  </a:lnTo>
                  <a:lnTo>
                    <a:pt x="129" y="77"/>
                  </a:lnTo>
                  <a:lnTo>
                    <a:pt x="125" y="81"/>
                  </a:lnTo>
                  <a:lnTo>
                    <a:pt x="125" y="85"/>
                  </a:lnTo>
                  <a:lnTo>
                    <a:pt x="127" y="81"/>
                  </a:lnTo>
                  <a:lnTo>
                    <a:pt x="123" y="85"/>
                  </a:lnTo>
                  <a:lnTo>
                    <a:pt x="121" y="87"/>
                  </a:lnTo>
                  <a:lnTo>
                    <a:pt x="121" y="91"/>
                  </a:lnTo>
                  <a:lnTo>
                    <a:pt x="127" y="85"/>
                  </a:lnTo>
                  <a:lnTo>
                    <a:pt x="123" y="85"/>
                  </a:lnTo>
                  <a:lnTo>
                    <a:pt x="119" y="89"/>
                  </a:lnTo>
                  <a:lnTo>
                    <a:pt x="123" y="87"/>
                  </a:lnTo>
                  <a:lnTo>
                    <a:pt x="119" y="87"/>
                  </a:lnTo>
                  <a:lnTo>
                    <a:pt x="116" y="91"/>
                  </a:lnTo>
                  <a:lnTo>
                    <a:pt x="116" y="94"/>
                  </a:lnTo>
                  <a:lnTo>
                    <a:pt x="121" y="89"/>
                  </a:lnTo>
                  <a:lnTo>
                    <a:pt x="117" y="89"/>
                  </a:lnTo>
                  <a:lnTo>
                    <a:pt x="114" y="93"/>
                  </a:lnTo>
                  <a:lnTo>
                    <a:pt x="114" y="96"/>
                  </a:lnTo>
                  <a:lnTo>
                    <a:pt x="119" y="91"/>
                  </a:lnTo>
                  <a:lnTo>
                    <a:pt x="114" y="91"/>
                  </a:lnTo>
                  <a:lnTo>
                    <a:pt x="110" y="94"/>
                  </a:lnTo>
                  <a:lnTo>
                    <a:pt x="110" y="98"/>
                  </a:lnTo>
                  <a:lnTo>
                    <a:pt x="116" y="93"/>
                  </a:lnTo>
                  <a:lnTo>
                    <a:pt x="112" y="93"/>
                  </a:lnTo>
                  <a:lnTo>
                    <a:pt x="108" y="96"/>
                  </a:lnTo>
                  <a:lnTo>
                    <a:pt x="112" y="94"/>
                  </a:lnTo>
                  <a:lnTo>
                    <a:pt x="108" y="94"/>
                  </a:lnTo>
                  <a:lnTo>
                    <a:pt x="104" y="98"/>
                  </a:lnTo>
                  <a:lnTo>
                    <a:pt x="104" y="102"/>
                  </a:lnTo>
                  <a:lnTo>
                    <a:pt x="110" y="96"/>
                  </a:lnTo>
                  <a:lnTo>
                    <a:pt x="106" y="96"/>
                  </a:lnTo>
                  <a:lnTo>
                    <a:pt x="102" y="100"/>
                  </a:lnTo>
                  <a:lnTo>
                    <a:pt x="106" y="98"/>
                  </a:lnTo>
                  <a:lnTo>
                    <a:pt x="100" y="98"/>
                  </a:lnTo>
                  <a:lnTo>
                    <a:pt x="96" y="102"/>
                  </a:lnTo>
                  <a:lnTo>
                    <a:pt x="96" y="106"/>
                  </a:lnTo>
                  <a:lnTo>
                    <a:pt x="102" y="100"/>
                  </a:lnTo>
                  <a:lnTo>
                    <a:pt x="98" y="100"/>
                  </a:lnTo>
                  <a:lnTo>
                    <a:pt x="94" y="104"/>
                  </a:lnTo>
                  <a:lnTo>
                    <a:pt x="98" y="102"/>
                  </a:lnTo>
                  <a:lnTo>
                    <a:pt x="92" y="102"/>
                  </a:lnTo>
                  <a:lnTo>
                    <a:pt x="89" y="106"/>
                  </a:lnTo>
                  <a:lnTo>
                    <a:pt x="89" y="110"/>
                  </a:lnTo>
                  <a:lnTo>
                    <a:pt x="94" y="104"/>
                  </a:lnTo>
                  <a:lnTo>
                    <a:pt x="89" y="104"/>
                  </a:lnTo>
                  <a:lnTo>
                    <a:pt x="85" y="108"/>
                  </a:lnTo>
                  <a:lnTo>
                    <a:pt x="85" y="112"/>
                  </a:lnTo>
                  <a:lnTo>
                    <a:pt x="91" y="106"/>
                  </a:lnTo>
                  <a:lnTo>
                    <a:pt x="87" y="106"/>
                  </a:lnTo>
                  <a:lnTo>
                    <a:pt x="83" y="110"/>
                  </a:lnTo>
                  <a:lnTo>
                    <a:pt x="83" y="114"/>
                  </a:lnTo>
                  <a:lnTo>
                    <a:pt x="89" y="108"/>
                  </a:lnTo>
                  <a:lnTo>
                    <a:pt x="81" y="108"/>
                  </a:lnTo>
                  <a:lnTo>
                    <a:pt x="77" y="112"/>
                  </a:lnTo>
                  <a:lnTo>
                    <a:pt x="77" y="116"/>
                  </a:lnTo>
                  <a:lnTo>
                    <a:pt x="83" y="110"/>
                  </a:lnTo>
                  <a:lnTo>
                    <a:pt x="75" y="110"/>
                  </a:lnTo>
                  <a:lnTo>
                    <a:pt x="71" y="114"/>
                  </a:lnTo>
                  <a:lnTo>
                    <a:pt x="75" y="112"/>
                  </a:lnTo>
                  <a:lnTo>
                    <a:pt x="67" y="112"/>
                  </a:lnTo>
                  <a:lnTo>
                    <a:pt x="64" y="116"/>
                  </a:lnTo>
                  <a:lnTo>
                    <a:pt x="67" y="114"/>
                  </a:lnTo>
                  <a:lnTo>
                    <a:pt x="56" y="114"/>
                  </a:lnTo>
                  <a:lnTo>
                    <a:pt x="52" y="118"/>
                  </a:lnTo>
                  <a:lnTo>
                    <a:pt x="56" y="116"/>
                  </a:lnTo>
                  <a:lnTo>
                    <a:pt x="4" y="116"/>
                  </a:lnTo>
                  <a:lnTo>
                    <a:pt x="0" y="119"/>
                  </a:lnTo>
                  <a:lnTo>
                    <a:pt x="0" y="125"/>
                  </a:lnTo>
                  <a:lnTo>
                    <a:pt x="2" y="125"/>
                  </a:lnTo>
                  <a:lnTo>
                    <a:pt x="4" y="127"/>
                  </a:lnTo>
                  <a:lnTo>
                    <a:pt x="6" y="127"/>
                  </a:lnTo>
                  <a:lnTo>
                    <a:pt x="56" y="127"/>
                  </a:lnTo>
                  <a:lnTo>
                    <a:pt x="58" y="127"/>
                  </a:lnTo>
                  <a:lnTo>
                    <a:pt x="60" y="127"/>
                  </a:lnTo>
                  <a:lnTo>
                    <a:pt x="60" y="125"/>
                  </a:lnTo>
                  <a:lnTo>
                    <a:pt x="62" y="123"/>
                  </a:lnTo>
                  <a:lnTo>
                    <a:pt x="58" y="125"/>
                  </a:lnTo>
                  <a:lnTo>
                    <a:pt x="67" y="125"/>
                  </a:lnTo>
                  <a:lnTo>
                    <a:pt x="69" y="125"/>
                  </a:lnTo>
                  <a:lnTo>
                    <a:pt x="71" y="125"/>
                  </a:lnTo>
                  <a:lnTo>
                    <a:pt x="71" y="123"/>
                  </a:lnTo>
                  <a:lnTo>
                    <a:pt x="73" y="121"/>
                  </a:lnTo>
                  <a:lnTo>
                    <a:pt x="69" y="123"/>
                  </a:lnTo>
                  <a:lnTo>
                    <a:pt x="75" y="123"/>
                  </a:lnTo>
                  <a:lnTo>
                    <a:pt x="77" y="123"/>
                  </a:lnTo>
                  <a:lnTo>
                    <a:pt x="79" y="123"/>
                  </a:lnTo>
                  <a:lnTo>
                    <a:pt x="79" y="121"/>
                  </a:lnTo>
                  <a:lnTo>
                    <a:pt x="81" y="119"/>
                  </a:lnTo>
                  <a:lnTo>
                    <a:pt x="77" y="121"/>
                  </a:lnTo>
                  <a:lnTo>
                    <a:pt x="83" y="121"/>
                  </a:lnTo>
                  <a:lnTo>
                    <a:pt x="85" y="121"/>
                  </a:lnTo>
                  <a:lnTo>
                    <a:pt x="87" y="121"/>
                  </a:lnTo>
                  <a:lnTo>
                    <a:pt x="87" y="119"/>
                  </a:lnTo>
                  <a:lnTo>
                    <a:pt x="89" y="119"/>
                  </a:lnTo>
                  <a:lnTo>
                    <a:pt x="89" y="118"/>
                  </a:lnTo>
                  <a:lnTo>
                    <a:pt x="89" y="116"/>
                  </a:lnTo>
                  <a:lnTo>
                    <a:pt x="89" y="114"/>
                  </a:lnTo>
                  <a:lnTo>
                    <a:pt x="83" y="119"/>
                  </a:lnTo>
                  <a:lnTo>
                    <a:pt x="89" y="119"/>
                  </a:lnTo>
                  <a:lnTo>
                    <a:pt x="91" y="119"/>
                  </a:lnTo>
                  <a:lnTo>
                    <a:pt x="92" y="119"/>
                  </a:lnTo>
                  <a:lnTo>
                    <a:pt x="92" y="118"/>
                  </a:lnTo>
                  <a:lnTo>
                    <a:pt x="94" y="118"/>
                  </a:lnTo>
                  <a:lnTo>
                    <a:pt x="94" y="116"/>
                  </a:lnTo>
                  <a:lnTo>
                    <a:pt x="94" y="114"/>
                  </a:lnTo>
                  <a:lnTo>
                    <a:pt x="94" y="112"/>
                  </a:lnTo>
                  <a:lnTo>
                    <a:pt x="89" y="118"/>
                  </a:lnTo>
                  <a:lnTo>
                    <a:pt x="91" y="118"/>
                  </a:lnTo>
                  <a:lnTo>
                    <a:pt x="92" y="118"/>
                  </a:lnTo>
                  <a:lnTo>
                    <a:pt x="94" y="118"/>
                  </a:lnTo>
                  <a:lnTo>
                    <a:pt x="94" y="116"/>
                  </a:lnTo>
                  <a:lnTo>
                    <a:pt x="96" y="116"/>
                  </a:lnTo>
                  <a:lnTo>
                    <a:pt x="96" y="114"/>
                  </a:lnTo>
                  <a:lnTo>
                    <a:pt x="96" y="112"/>
                  </a:lnTo>
                  <a:lnTo>
                    <a:pt x="96" y="110"/>
                  </a:lnTo>
                  <a:lnTo>
                    <a:pt x="91" y="116"/>
                  </a:lnTo>
                  <a:lnTo>
                    <a:pt x="94" y="116"/>
                  </a:lnTo>
                  <a:lnTo>
                    <a:pt x="96" y="116"/>
                  </a:lnTo>
                  <a:lnTo>
                    <a:pt x="98" y="116"/>
                  </a:lnTo>
                  <a:lnTo>
                    <a:pt x="98" y="114"/>
                  </a:lnTo>
                  <a:lnTo>
                    <a:pt x="100" y="114"/>
                  </a:lnTo>
                  <a:lnTo>
                    <a:pt x="100" y="112"/>
                  </a:lnTo>
                  <a:lnTo>
                    <a:pt x="100" y="110"/>
                  </a:lnTo>
                  <a:lnTo>
                    <a:pt x="100" y="108"/>
                  </a:lnTo>
                  <a:lnTo>
                    <a:pt x="94" y="114"/>
                  </a:lnTo>
                  <a:lnTo>
                    <a:pt x="98" y="114"/>
                  </a:lnTo>
                  <a:lnTo>
                    <a:pt x="100" y="114"/>
                  </a:lnTo>
                  <a:lnTo>
                    <a:pt x="102" y="114"/>
                  </a:lnTo>
                  <a:lnTo>
                    <a:pt x="102" y="112"/>
                  </a:lnTo>
                  <a:lnTo>
                    <a:pt x="104" y="110"/>
                  </a:lnTo>
                  <a:lnTo>
                    <a:pt x="100" y="112"/>
                  </a:lnTo>
                  <a:lnTo>
                    <a:pt x="102" y="112"/>
                  </a:lnTo>
                  <a:lnTo>
                    <a:pt x="104" y="112"/>
                  </a:lnTo>
                  <a:lnTo>
                    <a:pt x="106" y="112"/>
                  </a:lnTo>
                  <a:lnTo>
                    <a:pt x="106" y="110"/>
                  </a:lnTo>
                  <a:lnTo>
                    <a:pt x="108" y="110"/>
                  </a:lnTo>
                  <a:lnTo>
                    <a:pt x="108" y="108"/>
                  </a:lnTo>
                  <a:lnTo>
                    <a:pt x="108" y="106"/>
                  </a:lnTo>
                  <a:lnTo>
                    <a:pt x="108" y="104"/>
                  </a:lnTo>
                  <a:lnTo>
                    <a:pt x="102" y="110"/>
                  </a:lnTo>
                  <a:lnTo>
                    <a:pt x="106" y="110"/>
                  </a:lnTo>
                  <a:lnTo>
                    <a:pt x="108" y="110"/>
                  </a:lnTo>
                  <a:lnTo>
                    <a:pt x="110" y="110"/>
                  </a:lnTo>
                  <a:lnTo>
                    <a:pt x="110" y="108"/>
                  </a:lnTo>
                  <a:lnTo>
                    <a:pt x="112" y="106"/>
                  </a:lnTo>
                  <a:lnTo>
                    <a:pt x="108" y="108"/>
                  </a:lnTo>
                  <a:lnTo>
                    <a:pt x="110" y="108"/>
                  </a:lnTo>
                  <a:lnTo>
                    <a:pt x="112" y="108"/>
                  </a:lnTo>
                  <a:lnTo>
                    <a:pt x="114" y="108"/>
                  </a:lnTo>
                  <a:lnTo>
                    <a:pt x="114" y="106"/>
                  </a:lnTo>
                  <a:lnTo>
                    <a:pt x="116" y="106"/>
                  </a:lnTo>
                  <a:lnTo>
                    <a:pt x="116" y="104"/>
                  </a:lnTo>
                  <a:lnTo>
                    <a:pt x="116" y="102"/>
                  </a:lnTo>
                  <a:lnTo>
                    <a:pt x="116" y="100"/>
                  </a:lnTo>
                  <a:lnTo>
                    <a:pt x="110" y="106"/>
                  </a:lnTo>
                  <a:lnTo>
                    <a:pt x="112" y="106"/>
                  </a:lnTo>
                  <a:lnTo>
                    <a:pt x="114" y="106"/>
                  </a:lnTo>
                  <a:lnTo>
                    <a:pt x="116" y="106"/>
                  </a:lnTo>
                  <a:lnTo>
                    <a:pt x="116" y="104"/>
                  </a:lnTo>
                  <a:lnTo>
                    <a:pt x="117" y="102"/>
                  </a:lnTo>
                  <a:lnTo>
                    <a:pt x="114" y="104"/>
                  </a:lnTo>
                  <a:lnTo>
                    <a:pt x="116" y="104"/>
                  </a:lnTo>
                  <a:lnTo>
                    <a:pt x="117" y="104"/>
                  </a:lnTo>
                  <a:lnTo>
                    <a:pt x="119" y="104"/>
                  </a:lnTo>
                  <a:lnTo>
                    <a:pt x="119" y="102"/>
                  </a:lnTo>
                  <a:lnTo>
                    <a:pt x="121" y="102"/>
                  </a:lnTo>
                  <a:lnTo>
                    <a:pt x="121" y="100"/>
                  </a:lnTo>
                  <a:lnTo>
                    <a:pt x="121" y="98"/>
                  </a:lnTo>
                  <a:lnTo>
                    <a:pt x="121" y="96"/>
                  </a:lnTo>
                  <a:lnTo>
                    <a:pt x="116" y="102"/>
                  </a:lnTo>
                  <a:lnTo>
                    <a:pt x="119" y="102"/>
                  </a:lnTo>
                  <a:lnTo>
                    <a:pt x="121" y="102"/>
                  </a:lnTo>
                  <a:lnTo>
                    <a:pt x="123" y="102"/>
                  </a:lnTo>
                  <a:lnTo>
                    <a:pt x="123" y="100"/>
                  </a:lnTo>
                  <a:lnTo>
                    <a:pt x="125" y="100"/>
                  </a:lnTo>
                  <a:lnTo>
                    <a:pt x="125" y="98"/>
                  </a:lnTo>
                  <a:lnTo>
                    <a:pt x="125" y="96"/>
                  </a:lnTo>
                  <a:lnTo>
                    <a:pt x="125" y="94"/>
                  </a:lnTo>
                  <a:lnTo>
                    <a:pt x="119" y="100"/>
                  </a:lnTo>
                  <a:lnTo>
                    <a:pt x="121" y="100"/>
                  </a:lnTo>
                  <a:lnTo>
                    <a:pt x="123" y="100"/>
                  </a:lnTo>
                  <a:lnTo>
                    <a:pt x="125" y="100"/>
                  </a:lnTo>
                  <a:lnTo>
                    <a:pt x="125" y="98"/>
                  </a:lnTo>
                  <a:lnTo>
                    <a:pt x="127" y="98"/>
                  </a:lnTo>
                  <a:lnTo>
                    <a:pt x="127" y="96"/>
                  </a:lnTo>
                  <a:lnTo>
                    <a:pt x="127" y="94"/>
                  </a:lnTo>
                  <a:lnTo>
                    <a:pt x="127" y="93"/>
                  </a:lnTo>
                  <a:lnTo>
                    <a:pt x="121" y="98"/>
                  </a:lnTo>
                  <a:lnTo>
                    <a:pt x="123" y="98"/>
                  </a:lnTo>
                  <a:lnTo>
                    <a:pt x="125" y="98"/>
                  </a:lnTo>
                  <a:lnTo>
                    <a:pt x="127" y="98"/>
                  </a:lnTo>
                  <a:lnTo>
                    <a:pt x="127" y="96"/>
                  </a:lnTo>
                  <a:lnTo>
                    <a:pt x="129" y="94"/>
                  </a:lnTo>
                  <a:lnTo>
                    <a:pt x="125" y="96"/>
                  </a:lnTo>
                  <a:lnTo>
                    <a:pt x="127" y="96"/>
                  </a:lnTo>
                  <a:lnTo>
                    <a:pt x="129" y="96"/>
                  </a:lnTo>
                  <a:lnTo>
                    <a:pt x="131" y="96"/>
                  </a:lnTo>
                  <a:lnTo>
                    <a:pt x="131" y="94"/>
                  </a:lnTo>
                  <a:lnTo>
                    <a:pt x="133" y="94"/>
                  </a:lnTo>
                  <a:lnTo>
                    <a:pt x="133" y="93"/>
                  </a:lnTo>
                  <a:lnTo>
                    <a:pt x="133" y="91"/>
                  </a:lnTo>
                  <a:lnTo>
                    <a:pt x="133" y="89"/>
                  </a:lnTo>
                  <a:lnTo>
                    <a:pt x="131" y="93"/>
                  </a:lnTo>
                  <a:lnTo>
                    <a:pt x="135" y="89"/>
                  </a:lnTo>
                  <a:lnTo>
                    <a:pt x="137" y="89"/>
                  </a:lnTo>
                  <a:lnTo>
                    <a:pt x="137" y="87"/>
                  </a:lnTo>
                  <a:lnTo>
                    <a:pt x="137" y="85"/>
                  </a:lnTo>
                  <a:lnTo>
                    <a:pt x="137" y="83"/>
                  </a:lnTo>
                  <a:lnTo>
                    <a:pt x="131" y="89"/>
                  </a:lnTo>
                  <a:lnTo>
                    <a:pt x="133" y="89"/>
                  </a:lnTo>
                  <a:lnTo>
                    <a:pt x="135" y="89"/>
                  </a:lnTo>
                  <a:lnTo>
                    <a:pt x="137" y="89"/>
                  </a:lnTo>
                  <a:lnTo>
                    <a:pt x="137" y="87"/>
                  </a:lnTo>
                  <a:lnTo>
                    <a:pt x="139" y="87"/>
                  </a:lnTo>
                  <a:lnTo>
                    <a:pt x="139" y="85"/>
                  </a:lnTo>
                  <a:lnTo>
                    <a:pt x="139" y="83"/>
                  </a:lnTo>
                  <a:lnTo>
                    <a:pt x="139" y="81"/>
                  </a:lnTo>
                  <a:lnTo>
                    <a:pt x="133" y="87"/>
                  </a:lnTo>
                  <a:lnTo>
                    <a:pt x="135" y="87"/>
                  </a:lnTo>
                  <a:lnTo>
                    <a:pt x="137" y="87"/>
                  </a:lnTo>
                  <a:lnTo>
                    <a:pt x="139" y="87"/>
                  </a:lnTo>
                  <a:lnTo>
                    <a:pt x="139" y="85"/>
                  </a:lnTo>
                  <a:lnTo>
                    <a:pt x="141" y="85"/>
                  </a:lnTo>
                  <a:lnTo>
                    <a:pt x="141" y="83"/>
                  </a:lnTo>
                  <a:lnTo>
                    <a:pt x="141" y="81"/>
                  </a:lnTo>
                  <a:lnTo>
                    <a:pt x="141" y="79"/>
                  </a:lnTo>
                  <a:lnTo>
                    <a:pt x="139" y="83"/>
                  </a:lnTo>
                  <a:lnTo>
                    <a:pt x="141" y="81"/>
                  </a:lnTo>
                  <a:lnTo>
                    <a:pt x="143" y="81"/>
                  </a:lnTo>
                  <a:lnTo>
                    <a:pt x="143" y="79"/>
                  </a:lnTo>
                  <a:lnTo>
                    <a:pt x="143" y="77"/>
                  </a:lnTo>
                  <a:lnTo>
                    <a:pt x="143" y="75"/>
                  </a:lnTo>
                  <a:lnTo>
                    <a:pt x="137" y="81"/>
                  </a:lnTo>
                  <a:lnTo>
                    <a:pt x="139" y="81"/>
                  </a:lnTo>
                  <a:lnTo>
                    <a:pt x="141" y="81"/>
                  </a:lnTo>
                  <a:lnTo>
                    <a:pt x="143" y="81"/>
                  </a:lnTo>
                  <a:lnTo>
                    <a:pt x="143" y="79"/>
                  </a:lnTo>
                  <a:lnTo>
                    <a:pt x="144" y="79"/>
                  </a:lnTo>
                  <a:lnTo>
                    <a:pt x="144" y="77"/>
                  </a:lnTo>
                  <a:lnTo>
                    <a:pt x="144" y="75"/>
                  </a:lnTo>
                  <a:lnTo>
                    <a:pt x="144" y="73"/>
                  </a:lnTo>
                  <a:lnTo>
                    <a:pt x="143" y="77"/>
                  </a:lnTo>
                  <a:lnTo>
                    <a:pt x="144" y="75"/>
                  </a:lnTo>
                  <a:lnTo>
                    <a:pt x="146" y="75"/>
                  </a:lnTo>
                  <a:lnTo>
                    <a:pt x="146" y="73"/>
                  </a:lnTo>
                  <a:lnTo>
                    <a:pt x="146" y="71"/>
                  </a:lnTo>
                  <a:lnTo>
                    <a:pt x="146" y="69"/>
                  </a:lnTo>
                  <a:lnTo>
                    <a:pt x="144" y="73"/>
                  </a:lnTo>
                  <a:lnTo>
                    <a:pt x="146" y="71"/>
                  </a:lnTo>
                  <a:lnTo>
                    <a:pt x="148" y="71"/>
                  </a:lnTo>
                  <a:lnTo>
                    <a:pt x="148" y="69"/>
                  </a:lnTo>
                  <a:lnTo>
                    <a:pt x="148" y="68"/>
                  </a:lnTo>
                  <a:lnTo>
                    <a:pt x="148" y="66"/>
                  </a:lnTo>
                  <a:lnTo>
                    <a:pt x="146" y="69"/>
                  </a:lnTo>
                  <a:lnTo>
                    <a:pt x="148" y="68"/>
                  </a:lnTo>
                  <a:lnTo>
                    <a:pt x="150" y="68"/>
                  </a:lnTo>
                  <a:lnTo>
                    <a:pt x="150" y="66"/>
                  </a:lnTo>
                  <a:lnTo>
                    <a:pt x="150" y="64"/>
                  </a:lnTo>
                  <a:lnTo>
                    <a:pt x="150" y="62"/>
                  </a:lnTo>
                  <a:lnTo>
                    <a:pt x="144" y="68"/>
                  </a:lnTo>
                  <a:lnTo>
                    <a:pt x="146" y="68"/>
                  </a:lnTo>
                  <a:lnTo>
                    <a:pt x="148" y="68"/>
                  </a:lnTo>
                  <a:lnTo>
                    <a:pt x="150" y="68"/>
                  </a:lnTo>
                  <a:lnTo>
                    <a:pt x="150" y="66"/>
                  </a:lnTo>
                  <a:lnTo>
                    <a:pt x="152" y="66"/>
                  </a:lnTo>
                  <a:lnTo>
                    <a:pt x="152" y="64"/>
                  </a:lnTo>
                  <a:lnTo>
                    <a:pt x="152" y="62"/>
                  </a:lnTo>
                  <a:lnTo>
                    <a:pt x="152" y="60"/>
                  </a:lnTo>
                  <a:lnTo>
                    <a:pt x="146" y="66"/>
                  </a:lnTo>
                  <a:lnTo>
                    <a:pt x="148" y="66"/>
                  </a:lnTo>
                  <a:lnTo>
                    <a:pt x="150" y="66"/>
                  </a:lnTo>
                  <a:lnTo>
                    <a:pt x="152" y="66"/>
                  </a:lnTo>
                  <a:lnTo>
                    <a:pt x="152" y="64"/>
                  </a:lnTo>
                  <a:lnTo>
                    <a:pt x="154" y="64"/>
                  </a:lnTo>
                  <a:lnTo>
                    <a:pt x="154" y="62"/>
                  </a:lnTo>
                  <a:lnTo>
                    <a:pt x="154" y="60"/>
                  </a:lnTo>
                  <a:lnTo>
                    <a:pt x="154" y="56"/>
                  </a:lnTo>
                  <a:lnTo>
                    <a:pt x="148" y="62"/>
                  </a:lnTo>
                  <a:lnTo>
                    <a:pt x="150" y="62"/>
                  </a:lnTo>
                  <a:lnTo>
                    <a:pt x="152" y="62"/>
                  </a:lnTo>
                  <a:lnTo>
                    <a:pt x="154" y="62"/>
                  </a:lnTo>
                  <a:lnTo>
                    <a:pt x="154" y="60"/>
                  </a:lnTo>
                  <a:lnTo>
                    <a:pt x="156" y="60"/>
                  </a:lnTo>
                  <a:lnTo>
                    <a:pt x="156" y="58"/>
                  </a:lnTo>
                  <a:lnTo>
                    <a:pt x="156" y="56"/>
                  </a:lnTo>
                  <a:lnTo>
                    <a:pt x="156" y="52"/>
                  </a:lnTo>
                  <a:lnTo>
                    <a:pt x="150" y="58"/>
                  </a:lnTo>
                  <a:lnTo>
                    <a:pt x="152" y="58"/>
                  </a:lnTo>
                  <a:lnTo>
                    <a:pt x="154" y="58"/>
                  </a:lnTo>
                  <a:lnTo>
                    <a:pt x="156" y="58"/>
                  </a:lnTo>
                  <a:lnTo>
                    <a:pt x="156" y="56"/>
                  </a:lnTo>
                  <a:lnTo>
                    <a:pt x="158" y="56"/>
                  </a:lnTo>
                  <a:lnTo>
                    <a:pt x="158" y="54"/>
                  </a:lnTo>
                  <a:lnTo>
                    <a:pt x="158" y="52"/>
                  </a:lnTo>
                  <a:lnTo>
                    <a:pt x="158" y="50"/>
                  </a:lnTo>
                  <a:lnTo>
                    <a:pt x="156" y="54"/>
                  </a:lnTo>
                  <a:lnTo>
                    <a:pt x="158" y="52"/>
                  </a:lnTo>
                  <a:lnTo>
                    <a:pt x="160" y="52"/>
                  </a:lnTo>
                  <a:lnTo>
                    <a:pt x="160" y="50"/>
                  </a:lnTo>
                  <a:lnTo>
                    <a:pt x="160" y="48"/>
                  </a:lnTo>
                  <a:lnTo>
                    <a:pt x="160" y="46"/>
                  </a:lnTo>
                  <a:lnTo>
                    <a:pt x="154" y="52"/>
                  </a:lnTo>
                  <a:lnTo>
                    <a:pt x="156" y="52"/>
                  </a:lnTo>
                  <a:lnTo>
                    <a:pt x="158" y="52"/>
                  </a:lnTo>
                  <a:lnTo>
                    <a:pt x="160" y="52"/>
                  </a:lnTo>
                  <a:lnTo>
                    <a:pt x="160" y="50"/>
                  </a:lnTo>
                  <a:lnTo>
                    <a:pt x="162" y="50"/>
                  </a:lnTo>
                  <a:lnTo>
                    <a:pt x="162" y="48"/>
                  </a:lnTo>
                  <a:lnTo>
                    <a:pt x="162" y="46"/>
                  </a:lnTo>
                  <a:lnTo>
                    <a:pt x="162" y="44"/>
                  </a:lnTo>
                  <a:lnTo>
                    <a:pt x="160" y="48"/>
                  </a:lnTo>
                  <a:lnTo>
                    <a:pt x="162" y="46"/>
                  </a:lnTo>
                  <a:lnTo>
                    <a:pt x="164" y="46"/>
                  </a:lnTo>
                  <a:lnTo>
                    <a:pt x="164" y="44"/>
                  </a:lnTo>
                  <a:lnTo>
                    <a:pt x="164" y="42"/>
                  </a:lnTo>
                  <a:lnTo>
                    <a:pt x="164" y="41"/>
                  </a:lnTo>
                  <a:lnTo>
                    <a:pt x="158" y="46"/>
                  </a:lnTo>
                  <a:lnTo>
                    <a:pt x="160" y="46"/>
                  </a:lnTo>
                  <a:lnTo>
                    <a:pt x="162" y="46"/>
                  </a:lnTo>
                  <a:lnTo>
                    <a:pt x="164" y="46"/>
                  </a:lnTo>
                  <a:lnTo>
                    <a:pt x="164" y="44"/>
                  </a:lnTo>
                  <a:lnTo>
                    <a:pt x="166" y="44"/>
                  </a:lnTo>
                  <a:lnTo>
                    <a:pt x="166" y="42"/>
                  </a:lnTo>
                  <a:lnTo>
                    <a:pt x="166" y="41"/>
                  </a:lnTo>
                  <a:lnTo>
                    <a:pt x="166" y="37"/>
                  </a:lnTo>
                  <a:lnTo>
                    <a:pt x="160" y="42"/>
                  </a:lnTo>
                  <a:lnTo>
                    <a:pt x="162" y="42"/>
                  </a:lnTo>
                  <a:lnTo>
                    <a:pt x="164" y="42"/>
                  </a:lnTo>
                  <a:lnTo>
                    <a:pt x="166" y="42"/>
                  </a:lnTo>
                  <a:lnTo>
                    <a:pt x="166" y="41"/>
                  </a:lnTo>
                  <a:lnTo>
                    <a:pt x="168" y="41"/>
                  </a:lnTo>
                  <a:lnTo>
                    <a:pt x="168" y="39"/>
                  </a:lnTo>
                  <a:lnTo>
                    <a:pt x="168" y="37"/>
                  </a:lnTo>
                  <a:lnTo>
                    <a:pt x="168" y="35"/>
                  </a:lnTo>
                  <a:lnTo>
                    <a:pt x="166" y="39"/>
                  </a:lnTo>
                  <a:lnTo>
                    <a:pt x="168" y="37"/>
                  </a:lnTo>
                  <a:lnTo>
                    <a:pt x="169" y="37"/>
                  </a:lnTo>
                  <a:lnTo>
                    <a:pt x="169" y="35"/>
                  </a:lnTo>
                  <a:lnTo>
                    <a:pt x="169" y="33"/>
                  </a:lnTo>
                  <a:lnTo>
                    <a:pt x="169" y="31"/>
                  </a:lnTo>
                  <a:lnTo>
                    <a:pt x="168" y="35"/>
                  </a:lnTo>
                  <a:lnTo>
                    <a:pt x="169" y="33"/>
                  </a:lnTo>
                  <a:lnTo>
                    <a:pt x="171" y="33"/>
                  </a:lnTo>
                  <a:lnTo>
                    <a:pt x="171" y="31"/>
                  </a:lnTo>
                  <a:lnTo>
                    <a:pt x="171" y="29"/>
                  </a:lnTo>
                  <a:lnTo>
                    <a:pt x="171" y="27"/>
                  </a:lnTo>
                  <a:lnTo>
                    <a:pt x="166" y="33"/>
                  </a:lnTo>
                  <a:lnTo>
                    <a:pt x="168" y="33"/>
                  </a:lnTo>
                  <a:lnTo>
                    <a:pt x="169" y="33"/>
                  </a:lnTo>
                  <a:lnTo>
                    <a:pt x="171" y="33"/>
                  </a:lnTo>
                  <a:lnTo>
                    <a:pt x="171" y="31"/>
                  </a:lnTo>
                  <a:lnTo>
                    <a:pt x="173" y="31"/>
                  </a:lnTo>
                  <a:lnTo>
                    <a:pt x="173" y="29"/>
                  </a:lnTo>
                  <a:lnTo>
                    <a:pt x="173" y="27"/>
                  </a:lnTo>
                  <a:lnTo>
                    <a:pt x="173" y="23"/>
                  </a:lnTo>
                  <a:lnTo>
                    <a:pt x="168" y="29"/>
                  </a:lnTo>
                  <a:lnTo>
                    <a:pt x="169" y="29"/>
                  </a:lnTo>
                  <a:lnTo>
                    <a:pt x="171" y="29"/>
                  </a:lnTo>
                  <a:lnTo>
                    <a:pt x="173" y="29"/>
                  </a:lnTo>
                  <a:lnTo>
                    <a:pt x="173" y="27"/>
                  </a:lnTo>
                  <a:lnTo>
                    <a:pt x="175" y="27"/>
                  </a:lnTo>
                  <a:lnTo>
                    <a:pt x="175" y="25"/>
                  </a:lnTo>
                  <a:lnTo>
                    <a:pt x="175" y="23"/>
                  </a:lnTo>
                  <a:lnTo>
                    <a:pt x="175" y="21"/>
                  </a:lnTo>
                  <a:lnTo>
                    <a:pt x="173" y="25"/>
                  </a:lnTo>
                  <a:lnTo>
                    <a:pt x="175" y="23"/>
                  </a:lnTo>
                  <a:lnTo>
                    <a:pt x="177" y="23"/>
                  </a:lnTo>
                  <a:lnTo>
                    <a:pt x="177" y="21"/>
                  </a:lnTo>
                  <a:lnTo>
                    <a:pt x="177" y="19"/>
                  </a:lnTo>
                  <a:lnTo>
                    <a:pt x="177" y="17"/>
                  </a:lnTo>
                  <a:lnTo>
                    <a:pt x="175" y="21"/>
                  </a:lnTo>
                  <a:lnTo>
                    <a:pt x="177" y="19"/>
                  </a:lnTo>
                  <a:lnTo>
                    <a:pt x="179" y="19"/>
                  </a:lnTo>
                  <a:lnTo>
                    <a:pt x="179" y="17"/>
                  </a:lnTo>
                  <a:lnTo>
                    <a:pt x="179" y="16"/>
                  </a:lnTo>
                  <a:lnTo>
                    <a:pt x="179" y="14"/>
                  </a:lnTo>
                  <a:lnTo>
                    <a:pt x="177" y="17"/>
                  </a:lnTo>
                  <a:lnTo>
                    <a:pt x="179" y="16"/>
                  </a:lnTo>
                  <a:lnTo>
                    <a:pt x="181" y="16"/>
                  </a:lnTo>
                  <a:lnTo>
                    <a:pt x="181" y="14"/>
                  </a:lnTo>
                  <a:lnTo>
                    <a:pt x="181" y="12"/>
                  </a:lnTo>
                  <a:lnTo>
                    <a:pt x="181" y="10"/>
                  </a:lnTo>
                  <a:lnTo>
                    <a:pt x="175" y="16"/>
                  </a:lnTo>
                  <a:lnTo>
                    <a:pt x="177" y="16"/>
                  </a:lnTo>
                  <a:lnTo>
                    <a:pt x="179" y="16"/>
                  </a:lnTo>
                  <a:lnTo>
                    <a:pt x="181" y="16"/>
                  </a:lnTo>
                  <a:lnTo>
                    <a:pt x="181" y="14"/>
                  </a:lnTo>
                  <a:lnTo>
                    <a:pt x="183" y="14"/>
                  </a:lnTo>
                  <a:lnTo>
                    <a:pt x="183" y="12"/>
                  </a:lnTo>
                  <a:lnTo>
                    <a:pt x="183" y="10"/>
                  </a:lnTo>
                  <a:lnTo>
                    <a:pt x="183" y="6"/>
                  </a:lnTo>
                  <a:lnTo>
                    <a:pt x="181" y="10"/>
                  </a:lnTo>
                  <a:lnTo>
                    <a:pt x="183" y="8"/>
                  </a:lnTo>
                  <a:lnTo>
                    <a:pt x="185" y="8"/>
                  </a:lnTo>
                  <a:lnTo>
                    <a:pt x="185" y="6"/>
                  </a:lnTo>
                  <a:lnTo>
                    <a:pt x="185" y="4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06" name="Freeform 236"/>
            <p:cNvSpPr>
              <a:spLocks/>
            </p:cNvSpPr>
            <p:nvPr/>
          </p:nvSpPr>
          <p:spPr bwMode="auto">
            <a:xfrm>
              <a:off x="790" y="3383"/>
              <a:ext cx="0" cy="78"/>
            </a:xfrm>
            <a:custGeom>
              <a:avLst/>
              <a:gdLst>
                <a:gd name="T0" fmla="*/ 701 w 839"/>
                <a:gd name="T1" fmla="*/ 3 h 59"/>
                <a:gd name="T2" fmla="*/ 562 w 839"/>
                <a:gd name="T3" fmla="*/ 5 h 59"/>
                <a:gd name="T4" fmla="*/ 492 w 839"/>
                <a:gd name="T5" fmla="*/ 11 h 59"/>
                <a:gd name="T6" fmla="*/ 454 w 839"/>
                <a:gd name="T7" fmla="*/ 15 h 59"/>
                <a:gd name="T8" fmla="*/ 400 w 839"/>
                <a:gd name="T9" fmla="*/ 26 h 59"/>
                <a:gd name="T10" fmla="*/ 369 w 839"/>
                <a:gd name="T11" fmla="*/ 24 h 59"/>
                <a:gd name="T12" fmla="*/ 338 w 839"/>
                <a:gd name="T13" fmla="*/ 30 h 59"/>
                <a:gd name="T14" fmla="*/ 311 w 839"/>
                <a:gd name="T15" fmla="*/ 36 h 59"/>
                <a:gd name="T16" fmla="*/ 251 w 839"/>
                <a:gd name="T17" fmla="*/ 46 h 59"/>
                <a:gd name="T18" fmla="*/ 168 w 839"/>
                <a:gd name="T19" fmla="*/ 44 h 59"/>
                <a:gd name="T20" fmla="*/ 123 w 839"/>
                <a:gd name="T21" fmla="*/ 40 h 59"/>
                <a:gd name="T22" fmla="*/ 86 w 839"/>
                <a:gd name="T23" fmla="*/ 36 h 59"/>
                <a:gd name="T24" fmla="*/ 73 w 839"/>
                <a:gd name="T25" fmla="*/ 34 h 59"/>
                <a:gd name="T26" fmla="*/ 64 w 839"/>
                <a:gd name="T27" fmla="*/ 30 h 59"/>
                <a:gd name="T28" fmla="*/ 53 w 839"/>
                <a:gd name="T29" fmla="*/ 26 h 59"/>
                <a:gd name="T30" fmla="*/ 46 w 839"/>
                <a:gd name="T31" fmla="*/ 26 h 59"/>
                <a:gd name="T32" fmla="*/ 38 w 839"/>
                <a:gd name="T33" fmla="*/ 19 h 59"/>
                <a:gd name="T34" fmla="*/ 30 w 839"/>
                <a:gd name="T35" fmla="*/ 15 h 59"/>
                <a:gd name="T36" fmla="*/ 21 w 839"/>
                <a:gd name="T37" fmla="*/ 11 h 59"/>
                <a:gd name="T38" fmla="*/ 15 w 839"/>
                <a:gd name="T39" fmla="*/ 7 h 59"/>
                <a:gd name="T40" fmla="*/ 11 w 839"/>
                <a:gd name="T41" fmla="*/ 3 h 59"/>
                <a:gd name="T42" fmla="*/ 4 w 839"/>
                <a:gd name="T43" fmla="*/ 11 h 59"/>
                <a:gd name="T44" fmla="*/ 7 w 839"/>
                <a:gd name="T45" fmla="*/ 13 h 59"/>
                <a:gd name="T46" fmla="*/ 5 w 839"/>
                <a:gd name="T47" fmla="*/ 14 h 59"/>
                <a:gd name="T48" fmla="*/ 15 w 839"/>
                <a:gd name="T49" fmla="*/ 17 h 59"/>
                <a:gd name="T50" fmla="*/ 13 w 839"/>
                <a:gd name="T51" fmla="*/ 17 h 59"/>
                <a:gd name="T52" fmla="*/ 25 w 839"/>
                <a:gd name="T53" fmla="*/ 23 h 59"/>
                <a:gd name="T54" fmla="*/ 23 w 839"/>
                <a:gd name="T55" fmla="*/ 24 h 59"/>
                <a:gd name="T56" fmla="*/ 36 w 839"/>
                <a:gd name="T57" fmla="*/ 28 h 59"/>
                <a:gd name="T58" fmla="*/ 36 w 839"/>
                <a:gd name="T59" fmla="*/ 30 h 59"/>
                <a:gd name="T60" fmla="*/ 40 w 839"/>
                <a:gd name="T61" fmla="*/ 32 h 59"/>
                <a:gd name="T62" fmla="*/ 48 w 839"/>
                <a:gd name="T63" fmla="*/ 30 h 59"/>
                <a:gd name="T64" fmla="*/ 53 w 839"/>
                <a:gd name="T65" fmla="*/ 34 h 59"/>
                <a:gd name="T66" fmla="*/ 63 w 839"/>
                <a:gd name="T67" fmla="*/ 42 h 59"/>
                <a:gd name="T68" fmla="*/ 73 w 839"/>
                <a:gd name="T69" fmla="*/ 43 h 59"/>
                <a:gd name="T70" fmla="*/ 91 w 839"/>
                <a:gd name="T71" fmla="*/ 44 h 59"/>
                <a:gd name="T72" fmla="*/ 119 w 839"/>
                <a:gd name="T73" fmla="*/ 49 h 59"/>
                <a:gd name="T74" fmla="*/ 138 w 839"/>
                <a:gd name="T75" fmla="*/ 53 h 59"/>
                <a:gd name="T76" fmla="*/ 195 w 839"/>
                <a:gd name="T77" fmla="*/ 51 h 59"/>
                <a:gd name="T78" fmla="*/ 259 w 839"/>
                <a:gd name="T79" fmla="*/ 51 h 59"/>
                <a:gd name="T80" fmla="*/ 276 w 839"/>
                <a:gd name="T81" fmla="*/ 49 h 59"/>
                <a:gd name="T82" fmla="*/ 300 w 839"/>
                <a:gd name="T83" fmla="*/ 44 h 59"/>
                <a:gd name="T84" fmla="*/ 325 w 839"/>
                <a:gd name="T85" fmla="*/ 44 h 59"/>
                <a:gd name="T86" fmla="*/ 344 w 839"/>
                <a:gd name="T87" fmla="*/ 42 h 59"/>
                <a:gd name="T88" fmla="*/ 355 w 839"/>
                <a:gd name="T89" fmla="*/ 38 h 59"/>
                <a:gd name="T90" fmla="*/ 371 w 839"/>
                <a:gd name="T91" fmla="*/ 38 h 59"/>
                <a:gd name="T92" fmla="*/ 385 w 839"/>
                <a:gd name="T93" fmla="*/ 32 h 59"/>
                <a:gd name="T94" fmla="*/ 396 w 839"/>
                <a:gd name="T95" fmla="*/ 26 h 59"/>
                <a:gd name="T96" fmla="*/ 410 w 839"/>
                <a:gd name="T97" fmla="*/ 24 h 59"/>
                <a:gd name="T98" fmla="*/ 435 w 839"/>
                <a:gd name="T99" fmla="*/ 28 h 59"/>
                <a:gd name="T100" fmla="*/ 458 w 839"/>
                <a:gd name="T101" fmla="*/ 23 h 59"/>
                <a:gd name="T102" fmla="*/ 496 w 839"/>
                <a:gd name="T103" fmla="*/ 23 h 59"/>
                <a:gd name="T104" fmla="*/ 514 w 839"/>
                <a:gd name="T105" fmla="*/ 21 h 59"/>
                <a:gd name="T106" fmla="*/ 562 w 839"/>
                <a:gd name="T107" fmla="*/ 17 h 59"/>
                <a:gd name="T108" fmla="*/ 594 w 839"/>
                <a:gd name="T109" fmla="*/ 14 h 59"/>
                <a:gd name="T110" fmla="*/ 624 w 839"/>
                <a:gd name="T111" fmla="*/ 13 h 59"/>
                <a:gd name="T112" fmla="*/ 772 w 839"/>
                <a:gd name="T113" fmla="*/ 11 h 5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839" h="59">
                  <a:moveTo>
                    <a:pt x="833" y="11"/>
                  </a:moveTo>
                  <a:lnTo>
                    <a:pt x="837" y="11"/>
                  </a:lnTo>
                  <a:lnTo>
                    <a:pt x="837" y="9"/>
                  </a:lnTo>
                  <a:lnTo>
                    <a:pt x="839" y="9"/>
                  </a:lnTo>
                  <a:lnTo>
                    <a:pt x="839" y="3"/>
                  </a:lnTo>
                  <a:lnTo>
                    <a:pt x="837" y="1"/>
                  </a:lnTo>
                  <a:lnTo>
                    <a:pt x="837" y="0"/>
                  </a:lnTo>
                  <a:lnTo>
                    <a:pt x="760" y="0"/>
                  </a:lnTo>
                  <a:lnTo>
                    <a:pt x="756" y="3"/>
                  </a:lnTo>
                  <a:lnTo>
                    <a:pt x="760" y="1"/>
                  </a:lnTo>
                  <a:lnTo>
                    <a:pt x="670" y="1"/>
                  </a:lnTo>
                  <a:lnTo>
                    <a:pt x="666" y="5"/>
                  </a:lnTo>
                  <a:lnTo>
                    <a:pt x="670" y="3"/>
                  </a:lnTo>
                  <a:lnTo>
                    <a:pt x="635" y="3"/>
                  </a:lnTo>
                  <a:lnTo>
                    <a:pt x="631" y="7"/>
                  </a:lnTo>
                  <a:lnTo>
                    <a:pt x="631" y="11"/>
                  </a:lnTo>
                  <a:lnTo>
                    <a:pt x="637" y="5"/>
                  </a:lnTo>
                  <a:lnTo>
                    <a:pt x="606" y="5"/>
                  </a:lnTo>
                  <a:lnTo>
                    <a:pt x="602" y="9"/>
                  </a:lnTo>
                  <a:lnTo>
                    <a:pt x="606" y="7"/>
                  </a:lnTo>
                  <a:lnTo>
                    <a:pt x="579" y="7"/>
                  </a:lnTo>
                  <a:lnTo>
                    <a:pt x="575" y="11"/>
                  </a:lnTo>
                  <a:lnTo>
                    <a:pt x="579" y="9"/>
                  </a:lnTo>
                  <a:lnTo>
                    <a:pt x="554" y="9"/>
                  </a:lnTo>
                  <a:lnTo>
                    <a:pt x="550" y="11"/>
                  </a:lnTo>
                  <a:lnTo>
                    <a:pt x="552" y="11"/>
                  </a:lnTo>
                  <a:lnTo>
                    <a:pt x="531" y="11"/>
                  </a:lnTo>
                  <a:lnTo>
                    <a:pt x="527" y="15"/>
                  </a:lnTo>
                  <a:lnTo>
                    <a:pt x="527" y="19"/>
                  </a:lnTo>
                  <a:lnTo>
                    <a:pt x="533" y="13"/>
                  </a:lnTo>
                  <a:lnTo>
                    <a:pt x="508" y="13"/>
                  </a:lnTo>
                  <a:lnTo>
                    <a:pt x="504" y="17"/>
                  </a:lnTo>
                  <a:lnTo>
                    <a:pt x="508" y="15"/>
                  </a:lnTo>
                  <a:lnTo>
                    <a:pt x="489" y="15"/>
                  </a:lnTo>
                  <a:lnTo>
                    <a:pt x="485" y="19"/>
                  </a:lnTo>
                  <a:lnTo>
                    <a:pt x="489" y="17"/>
                  </a:lnTo>
                  <a:lnTo>
                    <a:pt x="467" y="17"/>
                  </a:lnTo>
                  <a:lnTo>
                    <a:pt x="464" y="21"/>
                  </a:lnTo>
                  <a:lnTo>
                    <a:pt x="467" y="19"/>
                  </a:lnTo>
                  <a:lnTo>
                    <a:pt x="452" y="19"/>
                  </a:lnTo>
                  <a:lnTo>
                    <a:pt x="448" y="23"/>
                  </a:lnTo>
                  <a:lnTo>
                    <a:pt x="452" y="21"/>
                  </a:lnTo>
                  <a:lnTo>
                    <a:pt x="435" y="21"/>
                  </a:lnTo>
                  <a:lnTo>
                    <a:pt x="431" y="25"/>
                  </a:lnTo>
                  <a:lnTo>
                    <a:pt x="431" y="28"/>
                  </a:lnTo>
                  <a:lnTo>
                    <a:pt x="437" y="23"/>
                  </a:lnTo>
                  <a:lnTo>
                    <a:pt x="419" y="23"/>
                  </a:lnTo>
                  <a:lnTo>
                    <a:pt x="415" y="26"/>
                  </a:lnTo>
                  <a:lnTo>
                    <a:pt x="415" y="30"/>
                  </a:lnTo>
                  <a:lnTo>
                    <a:pt x="421" y="25"/>
                  </a:lnTo>
                  <a:lnTo>
                    <a:pt x="410" y="25"/>
                  </a:lnTo>
                  <a:lnTo>
                    <a:pt x="406" y="28"/>
                  </a:lnTo>
                  <a:lnTo>
                    <a:pt x="410" y="26"/>
                  </a:lnTo>
                  <a:lnTo>
                    <a:pt x="398" y="26"/>
                  </a:lnTo>
                  <a:lnTo>
                    <a:pt x="394" y="30"/>
                  </a:lnTo>
                  <a:lnTo>
                    <a:pt x="398" y="28"/>
                  </a:lnTo>
                  <a:lnTo>
                    <a:pt x="389" y="28"/>
                  </a:lnTo>
                  <a:lnTo>
                    <a:pt x="385" y="32"/>
                  </a:lnTo>
                  <a:lnTo>
                    <a:pt x="389" y="30"/>
                  </a:lnTo>
                  <a:lnTo>
                    <a:pt x="377" y="30"/>
                  </a:lnTo>
                  <a:lnTo>
                    <a:pt x="373" y="34"/>
                  </a:lnTo>
                  <a:lnTo>
                    <a:pt x="377" y="32"/>
                  </a:lnTo>
                  <a:lnTo>
                    <a:pt x="364" y="32"/>
                  </a:lnTo>
                  <a:lnTo>
                    <a:pt x="360" y="36"/>
                  </a:lnTo>
                  <a:lnTo>
                    <a:pt x="360" y="40"/>
                  </a:lnTo>
                  <a:lnTo>
                    <a:pt x="365" y="34"/>
                  </a:lnTo>
                  <a:lnTo>
                    <a:pt x="348" y="34"/>
                  </a:lnTo>
                  <a:lnTo>
                    <a:pt x="344" y="38"/>
                  </a:lnTo>
                  <a:lnTo>
                    <a:pt x="348" y="36"/>
                  </a:lnTo>
                  <a:lnTo>
                    <a:pt x="335" y="36"/>
                  </a:lnTo>
                  <a:lnTo>
                    <a:pt x="331" y="40"/>
                  </a:lnTo>
                  <a:lnTo>
                    <a:pt x="335" y="38"/>
                  </a:lnTo>
                  <a:lnTo>
                    <a:pt x="317" y="38"/>
                  </a:lnTo>
                  <a:lnTo>
                    <a:pt x="313" y="42"/>
                  </a:lnTo>
                  <a:lnTo>
                    <a:pt x="317" y="40"/>
                  </a:lnTo>
                  <a:lnTo>
                    <a:pt x="296" y="40"/>
                  </a:lnTo>
                  <a:lnTo>
                    <a:pt x="292" y="44"/>
                  </a:lnTo>
                  <a:lnTo>
                    <a:pt x="296" y="42"/>
                  </a:lnTo>
                  <a:lnTo>
                    <a:pt x="275" y="42"/>
                  </a:lnTo>
                  <a:lnTo>
                    <a:pt x="271" y="46"/>
                  </a:lnTo>
                  <a:lnTo>
                    <a:pt x="271" y="50"/>
                  </a:lnTo>
                  <a:lnTo>
                    <a:pt x="277" y="44"/>
                  </a:lnTo>
                  <a:lnTo>
                    <a:pt x="246" y="44"/>
                  </a:lnTo>
                  <a:lnTo>
                    <a:pt x="242" y="48"/>
                  </a:lnTo>
                  <a:lnTo>
                    <a:pt x="246" y="46"/>
                  </a:lnTo>
                  <a:lnTo>
                    <a:pt x="206" y="46"/>
                  </a:lnTo>
                  <a:lnTo>
                    <a:pt x="202" y="50"/>
                  </a:lnTo>
                  <a:lnTo>
                    <a:pt x="206" y="48"/>
                  </a:lnTo>
                  <a:lnTo>
                    <a:pt x="179" y="48"/>
                  </a:lnTo>
                  <a:lnTo>
                    <a:pt x="181" y="48"/>
                  </a:lnTo>
                  <a:lnTo>
                    <a:pt x="177" y="46"/>
                  </a:lnTo>
                  <a:lnTo>
                    <a:pt x="148" y="46"/>
                  </a:lnTo>
                  <a:lnTo>
                    <a:pt x="152" y="48"/>
                  </a:lnTo>
                  <a:lnTo>
                    <a:pt x="150" y="46"/>
                  </a:lnTo>
                  <a:lnTo>
                    <a:pt x="150" y="44"/>
                  </a:lnTo>
                  <a:lnTo>
                    <a:pt x="131" y="44"/>
                  </a:lnTo>
                  <a:lnTo>
                    <a:pt x="134" y="46"/>
                  </a:lnTo>
                  <a:lnTo>
                    <a:pt x="133" y="44"/>
                  </a:lnTo>
                  <a:lnTo>
                    <a:pt x="133" y="42"/>
                  </a:lnTo>
                  <a:lnTo>
                    <a:pt x="115" y="42"/>
                  </a:lnTo>
                  <a:lnTo>
                    <a:pt x="119" y="44"/>
                  </a:lnTo>
                  <a:lnTo>
                    <a:pt x="117" y="42"/>
                  </a:lnTo>
                  <a:lnTo>
                    <a:pt x="117" y="40"/>
                  </a:lnTo>
                  <a:lnTo>
                    <a:pt x="104" y="40"/>
                  </a:lnTo>
                  <a:lnTo>
                    <a:pt x="107" y="42"/>
                  </a:lnTo>
                  <a:lnTo>
                    <a:pt x="106" y="40"/>
                  </a:lnTo>
                  <a:lnTo>
                    <a:pt x="106" y="38"/>
                  </a:lnTo>
                  <a:lnTo>
                    <a:pt x="92" y="38"/>
                  </a:lnTo>
                  <a:lnTo>
                    <a:pt x="96" y="40"/>
                  </a:lnTo>
                  <a:lnTo>
                    <a:pt x="94" y="38"/>
                  </a:lnTo>
                  <a:lnTo>
                    <a:pt x="94" y="36"/>
                  </a:lnTo>
                  <a:lnTo>
                    <a:pt x="82" y="36"/>
                  </a:lnTo>
                  <a:lnTo>
                    <a:pt x="86" y="38"/>
                  </a:lnTo>
                  <a:lnTo>
                    <a:pt x="84" y="36"/>
                  </a:lnTo>
                  <a:lnTo>
                    <a:pt x="84" y="34"/>
                  </a:lnTo>
                  <a:lnTo>
                    <a:pt x="75" y="34"/>
                  </a:lnTo>
                  <a:lnTo>
                    <a:pt x="79" y="36"/>
                  </a:lnTo>
                  <a:lnTo>
                    <a:pt x="77" y="34"/>
                  </a:lnTo>
                  <a:lnTo>
                    <a:pt x="77" y="32"/>
                  </a:lnTo>
                  <a:lnTo>
                    <a:pt x="69" y="32"/>
                  </a:lnTo>
                  <a:lnTo>
                    <a:pt x="73" y="34"/>
                  </a:lnTo>
                  <a:lnTo>
                    <a:pt x="71" y="32"/>
                  </a:lnTo>
                  <a:lnTo>
                    <a:pt x="71" y="30"/>
                  </a:lnTo>
                  <a:lnTo>
                    <a:pt x="63" y="30"/>
                  </a:lnTo>
                  <a:lnTo>
                    <a:pt x="69" y="36"/>
                  </a:lnTo>
                  <a:lnTo>
                    <a:pt x="69" y="32"/>
                  </a:lnTo>
                  <a:lnTo>
                    <a:pt x="67" y="30"/>
                  </a:lnTo>
                  <a:lnTo>
                    <a:pt x="67" y="28"/>
                  </a:lnTo>
                  <a:lnTo>
                    <a:pt x="57" y="28"/>
                  </a:lnTo>
                  <a:lnTo>
                    <a:pt x="63" y="34"/>
                  </a:lnTo>
                  <a:lnTo>
                    <a:pt x="63" y="30"/>
                  </a:lnTo>
                  <a:lnTo>
                    <a:pt x="61" y="28"/>
                  </a:lnTo>
                  <a:lnTo>
                    <a:pt x="61" y="26"/>
                  </a:lnTo>
                  <a:lnTo>
                    <a:pt x="54" y="26"/>
                  </a:lnTo>
                  <a:lnTo>
                    <a:pt x="57" y="28"/>
                  </a:lnTo>
                  <a:lnTo>
                    <a:pt x="56" y="26"/>
                  </a:lnTo>
                  <a:lnTo>
                    <a:pt x="56" y="25"/>
                  </a:lnTo>
                  <a:lnTo>
                    <a:pt x="48" y="25"/>
                  </a:lnTo>
                  <a:lnTo>
                    <a:pt x="54" y="30"/>
                  </a:lnTo>
                  <a:lnTo>
                    <a:pt x="54" y="26"/>
                  </a:lnTo>
                  <a:lnTo>
                    <a:pt x="52" y="25"/>
                  </a:lnTo>
                  <a:lnTo>
                    <a:pt x="52" y="23"/>
                  </a:lnTo>
                  <a:lnTo>
                    <a:pt x="44" y="23"/>
                  </a:lnTo>
                  <a:lnTo>
                    <a:pt x="50" y="28"/>
                  </a:lnTo>
                  <a:lnTo>
                    <a:pt x="50" y="25"/>
                  </a:lnTo>
                  <a:lnTo>
                    <a:pt x="48" y="23"/>
                  </a:lnTo>
                  <a:lnTo>
                    <a:pt x="48" y="21"/>
                  </a:lnTo>
                  <a:lnTo>
                    <a:pt x="40" y="21"/>
                  </a:lnTo>
                  <a:lnTo>
                    <a:pt x="44" y="23"/>
                  </a:lnTo>
                  <a:lnTo>
                    <a:pt x="42" y="21"/>
                  </a:lnTo>
                  <a:lnTo>
                    <a:pt x="42" y="19"/>
                  </a:lnTo>
                  <a:lnTo>
                    <a:pt x="36" y="19"/>
                  </a:lnTo>
                  <a:lnTo>
                    <a:pt x="40" y="21"/>
                  </a:lnTo>
                  <a:lnTo>
                    <a:pt x="38" y="19"/>
                  </a:lnTo>
                  <a:lnTo>
                    <a:pt x="38" y="17"/>
                  </a:lnTo>
                  <a:lnTo>
                    <a:pt x="30" y="17"/>
                  </a:lnTo>
                  <a:lnTo>
                    <a:pt x="36" y="23"/>
                  </a:lnTo>
                  <a:lnTo>
                    <a:pt x="36" y="19"/>
                  </a:lnTo>
                  <a:lnTo>
                    <a:pt x="34" y="17"/>
                  </a:lnTo>
                  <a:lnTo>
                    <a:pt x="34" y="15"/>
                  </a:lnTo>
                  <a:lnTo>
                    <a:pt x="29" y="15"/>
                  </a:lnTo>
                  <a:lnTo>
                    <a:pt x="32" y="17"/>
                  </a:lnTo>
                  <a:lnTo>
                    <a:pt x="30" y="15"/>
                  </a:lnTo>
                  <a:lnTo>
                    <a:pt x="30" y="13"/>
                  </a:lnTo>
                  <a:lnTo>
                    <a:pt x="25" y="13"/>
                  </a:lnTo>
                  <a:lnTo>
                    <a:pt x="29" y="15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1" y="11"/>
                  </a:lnTo>
                  <a:lnTo>
                    <a:pt x="25" y="13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17" y="9"/>
                  </a:lnTo>
                  <a:lnTo>
                    <a:pt x="23" y="15"/>
                  </a:lnTo>
                  <a:lnTo>
                    <a:pt x="23" y="11"/>
                  </a:lnTo>
                  <a:lnTo>
                    <a:pt x="21" y="9"/>
                  </a:lnTo>
                  <a:lnTo>
                    <a:pt x="21" y="7"/>
                  </a:lnTo>
                  <a:lnTo>
                    <a:pt x="15" y="7"/>
                  </a:lnTo>
                  <a:lnTo>
                    <a:pt x="19" y="9"/>
                  </a:lnTo>
                  <a:lnTo>
                    <a:pt x="17" y="7"/>
                  </a:lnTo>
                  <a:lnTo>
                    <a:pt x="17" y="5"/>
                  </a:lnTo>
                  <a:lnTo>
                    <a:pt x="11" y="5"/>
                  </a:lnTo>
                  <a:lnTo>
                    <a:pt x="17" y="11"/>
                  </a:lnTo>
                  <a:lnTo>
                    <a:pt x="17" y="7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9" y="3"/>
                  </a:lnTo>
                  <a:lnTo>
                    <a:pt x="13" y="5"/>
                  </a:lnTo>
                  <a:lnTo>
                    <a:pt x="11" y="3"/>
                  </a:lnTo>
                  <a:lnTo>
                    <a:pt x="11" y="1"/>
                  </a:lnTo>
                  <a:lnTo>
                    <a:pt x="5" y="1"/>
                  </a:lnTo>
                  <a:lnTo>
                    <a:pt x="11" y="7"/>
                  </a:lnTo>
                  <a:lnTo>
                    <a:pt x="11" y="3"/>
                  </a:lnTo>
                  <a:lnTo>
                    <a:pt x="9" y="1"/>
                  </a:lnTo>
                  <a:lnTo>
                    <a:pt x="9" y="0"/>
                  </a:lnTo>
                  <a:lnTo>
                    <a:pt x="4" y="0"/>
                  </a:lnTo>
                  <a:lnTo>
                    <a:pt x="7" y="1"/>
                  </a:lnTo>
                  <a:lnTo>
                    <a:pt x="4" y="11"/>
                  </a:lnTo>
                  <a:lnTo>
                    <a:pt x="5" y="11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5" y="13"/>
                  </a:lnTo>
                  <a:lnTo>
                    <a:pt x="7" y="15"/>
                  </a:lnTo>
                  <a:lnTo>
                    <a:pt x="9" y="15"/>
                  </a:lnTo>
                  <a:lnTo>
                    <a:pt x="11" y="15"/>
                  </a:lnTo>
                  <a:lnTo>
                    <a:pt x="5" y="9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5" y="15"/>
                  </a:lnTo>
                  <a:lnTo>
                    <a:pt x="7" y="15"/>
                  </a:lnTo>
                  <a:lnTo>
                    <a:pt x="9" y="17"/>
                  </a:lnTo>
                  <a:lnTo>
                    <a:pt x="11" y="17"/>
                  </a:lnTo>
                  <a:lnTo>
                    <a:pt x="13" y="17"/>
                  </a:lnTo>
                  <a:lnTo>
                    <a:pt x="9" y="15"/>
                  </a:lnTo>
                  <a:lnTo>
                    <a:pt x="11" y="17"/>
                  </a:lnTo>
                  <a:lnTo>
                    <a:pt x="13" y="19"/>
                  </a:lnTo>
                  <a:lnTo>
                    <a:pt x="15" y="19"/>
                  </a:lnTo>
                  <a:lnTo>
                    <a:pt x="17" y="19"/>
                  </a:lnTo>
                  <a:lnTo>
                    <a:pt x="11" y="13"/>
                  </a:lnTo>
                  <a:lnTo>
                    <a:pt x="11" y="15"/>
                  </a:lnTo>
                  <a:lnTo>
                    <a:pt x="11" y="17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15" y="21"/>
                  </a:lnTo>
                  <a:lnTo>
                    <a:pt x="17" y="21"/>
                  </a:lnTo>
                  <a:lnTo>
                    <a:pt x="19" y="21"/>
                  </a:lnTo>
                  <a:lnTo>
                    <a:pt x="15" y="19"/>
                  </a:lnTo>
                  <a:lnTo>
                    <a:pt x="17" y="21"/>
                  </a:lnTo>
                  <a:lnTo>
                    <a:pt x="19" y="23"/>
                  </a:lnTo>
                  <a:lnTo>
                    <a:pt x="21" y="23"/>
                  </a:lnTo>
                  <a:lnTo>
                    <a:pt x="23" y="23"/>
                  </a:lnTo>
                  <a:lnTo>
                    <a:pt x="19" y="21"/>
                  </a:lnTo>
                  <a:lnTo>
                    <a:pt x="21" y="23"/>
                  </a:lnTo>
                  <a:lnTo>
                    <a:pt x="23" y="25"/>
                  </a:lnTo>
                  <a:lnTo>
                    <a:pt x="25" y="25"/>
                  </a:lnTo>
                  <a:lnTo>
                    <a:pt x="27" y="25"/>
                  </a:lnTo>
                  <a:lnTo>
                    <a:pt x="23" y="23"/>
                  </a:lnTo>
                  <a:lnTo>
                    <a:pt x="25" y="25"/>
                  </a:lnTo>
                  <a:lnTo>
                    <a:pt x="27" y="26"/>
                  </a:lnTo>
                  <a:lnTo>
                    <a:pt x="29" y="26"/>
                  </a:lnTo>
                  <a:lnTo>
                    <a:pt x="30" y="26"/>
                  </a:lnTo>
                  <a:lnTo>
                    <a:pt x="25" y="21"/>
                  </a:lnTo>
                  <a:lnTo>
                    <a:pt x="25" y="23"/>
                  </a:lnTo>
                  <a:lnTo>
                    <a:pt x="25" y="25"/>
                  </a:lnTo>
                  <a:lnTo>
                    <a:pt x="25" y="26"/>
                  </a:lnTo>
                  <a:lnTo>
                    <a:pt x="27" y="26"/>
                  </a:lnTo>
                  <a:lnTo>
                    <a:pt x="29" y="28"/>
                  </a:lnTo>
                  <a:lnTo>
                    <a:pt x="30" y="28"/>
                  </a:lnTo>
                  <a:lnTo>
                    <a:pt x="34" y="28"/>
                  </a:lnTo>
                  <a:lnTo>
                    <a:pt x="30" y="26"/>
                  </a:lnTo>
                  <a:lnTo>
                    <a:pt x="32" y="28"/>
                  </a:lnTo>
                  <a:lnTo>
                    <a:pt x="34" y="30"/>
                  </a:lnTo>
                  <a:lnTo>
                    <a:pt x="36" y="30"/>
                  </a:lnTo>
                  <a:lnTo>
                    <a:pt x="38" y="30"/>
                  </a:lnTo>
                  <a:lnTo>
                    <a:pt x="34" y="28"/>
                  </a:lnTo>
                  <a:lnTo>
                    <a:pt x="36" y="30"/>
                  </a:lnTo>
                  <a:lnTo>
                    <a:pt x="38" y="32"/>
                  </a:lnTo>
                  <a:lnTo>
                    <a:pt x="40" y="32"/>
                  </a:lnTo>
                  <a:lnTo>
                    <a:pt x="44" y="32"/>
                  </a:lnTo>
                  <a:lnTo>
                    <a:pt x="38" y="26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8" y="32"/>
                  </a:lnTo>
                  <a:lnTo>
                    <a:pt x="40" y="32"/>
                  </a:lnTo>
                  <a:lnTo>
                    <a:pt x="42" y="34"/>
                  </a:lnTo>
                  <a:lnTo>
                    <a:pt x="44" y="34"/>
                  </a:lnTo>
                  <a:lnTo>
                    <a:pt x="48" y="34"/>
                  </a:lnTo>
                  <a:lnTo>
                    <a:pt x="42" y="28"/>
                  </a:lnTo>
                  <a:lnTo>
                    <a:pt x="42" y="30"/>
                  </a:lnTo>
                  <a:lnTo>
                    <a:pt x="42" y="32"/>
                  </a:lnTo>
                  <a:lnTo>
                    <a:pt x="42" y="34"/>
                  </a:lnTo>
                  <a:lnTo>
                    <a:pt x="44" y="34"/>
                  </a:lnTo>
                  <a:lnTo>
                    <a:pt x="46" y="36"/>
                  </a:lnTo>
                  <a:lnTo>
                    <a:pt x="48" y="36"/>
                  </a:lnTo>
                  <a:lnTo>
                    <a:pt x="52" y="36"/>
                  </a:lnTo>
                  <a:lnTo>
                    <a:pt x="48" y="34"/>
                  </a:lnTo>
                  <a:lnTo>
                    <a:pt x="50" y="36"/>
                  </a:lnTo>
                  <a:lnTo>
                    <a:pt x="52" y="38"/>
                  </a:lnTo>
                  <a:lnTo>
                    <a:pt x="54" y="38"/>
                  </a:lnTo>
                  <a:lnTo>
                    <a:pt x="57" y="38"/>
                  </a:lnTo>
                  <a:lnTo>
                    <a:pt x="52" y="32"/>
                  </a:lnTo>
                  <a:lnTo>
                    <a:pt x="52" y="34"/>
                  </a:lnTo>
                  <a:lnTo>
                    <a:pt x="52" y="36"/>
                  </a:lnTo>
                  <a:lnTo>
                    <a:pt x="52" y="38"/>
                  </a:lnTo>
                  <a:lnTo>
                    <a:pt x="54" y="38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40"/>
                  </a:lnTo>
                  <a:lnTo>
                    <a:pt x="57" y="34"/>
                  </a:lnTo>
                  <a:lnTo>
                    <a:pt x="57" y="36"/>
                  </a:lnTo>
                  <a:lnTo>
                    <a:pt x="57" y="38"/>
                  </a:lnTo>
                  <a:lnTo>
                    <a:pt x="57" y="40"/>
                  </a:lnTo>
                  <a:lnTo>
                    <a:pt x="59" y="40"/>
                  </a:lnTo>
                  <a:lnTo>
                    <a:pt x="61" y="42"/>
                  </a:lnTo>
                  <a:lnTo>
                    <a:pt x="63" y="42"/>
                  </a:lnTo>
                  <a:lnTo>
                    <a:pt x="67" y="42"/>
                  </a:lnTo>
                  <a:lnTo>
                    <a:pt x="63" y="40"/>
                  </a:lnTo>
                  <a:lnTo>
                    <a:pt x="65" y="42"/>
                  </a:lnTo>
                  <a:lnTo>
                    <a:pt x="67" y="44"/>
                  </a:lnTo>
                  <a:lnTo>
                    <a:pt x="69" y="44"/>
                  </a:lnTo>
                  <a:lnTo>
                    <a:pt x="73" y="44"/>
                  </a:lnTo>
                  <a:lnTo>
                    <a:pt x="69" y="42"/>
                  </a:lnTo>
                  <a:lnTo>
                    <a:pt x="71" y="44"/>
                  </a:lnTo>
                  <a:lnTo>
                    <a:pt x="73" y="46"/>
                  </a:lnTo>
                  <a:lnTo>
                    <a:pt x="75" y="46"/>
                  </a:lnTo>
                  <a:lnTo>
                    <a:pt x="81" y="46"/>
                  </a:lnTo>
                  <a:lnTo>
                    <a:pt x="77" y="44"/>
                  </a:lnTo>
                  <a:lnTo>
                    <a:pt x="79" y="46"/>
                  </a:lnTo>
                  <a:lnTo>
                    <a:pt x="81" y="48"/>
                  </a:lnTo>
                  <a:lnTo>
                    <a:pt x="82" y="48"/>
                  </a:lnTo>
                  <a:lnTo>
                    <a:pt x="90" y="48"/>
                  </a:lnTo>
                  <a:lnTo>
                    <a:pt x="86" y="46"/>
                  </a:lnTo>
                  <a:lnTo>
                    <a:pt x="88" y="48"/>
                  </a:lnTo>
                  <a:lnTo>
                    <a:pt x="90" y="50"/>
                  </a:lnTo>
                  <a:lnTo>
                    <a:pt x="92" y="50"/>
                  </a:lnTo>
                  <a:lnTo>
                    <a:pt x="102" y="50"/>
                  </a:lnTo>
                  <a:lnTo>
                    <a:pt x="98" y="48"/>
                  </a:lnTo>
                  <a:lnTo>
                    <a:pt x="100" y="50"/>
                  </a:lnTo>
                  <a:lnTo>
                    <a:pt x="102" y="52"/>
                  </a:lnTo>
                  <a:lnTo>
                    <a:pt x="104" y="52"/>
                  </a:lnTo>
                  <a:lnTo>
                    <a:pt x="113" y="52"/>
                  </a:lnTo>
                  <a:lnTo>
                    <a:pt x="109" y="50"/>
                  </a:lnTo>
                  <a:lnTo>
                    <a:pt x="111" y="52"/>
                  </a:lnTo>
                  <a:lnTo>
                    <a:pt x="113" y="53"/>
                  </a:lnTo>
                  <a:lnTo>
                    <a:pt x="115" y="53"/>
                  </a:lnTo>
                  <a:lnTo>
                    <a:pt x="129" y="53"/>
                  </a:lnTo>
                  <a:lnTo>
                    <a:pt x="125" y="52"/>
                  </a:lnTo>
                  <a:lnTo>
                    <a:pt x="127" y="53"/>
                  </a:lnTo>
                  <a:lnTo>
                    <a:pt x="129" y="55"/>
                  </a:lnTo>
                  <a:lnTo>
                    <a:pt x="131" y="55"/>
                  </a:lnTo>
                  <a:lnTo>
                    <a:pt x="146" y="55"/>
                  </a:lnTo>
                  <a:lnTo>
                    <a:pt x="142" y="53"/>
                  </a:lnTo>
                  <a:lnTo>
                    <a:pt x="144" y="55"/>
                  </a:lnTo>
                  <a:lnTo>
                    <a:pt x="146" y="57"/>
                  </a:lnTo>
                  <a:lnTo>
                    <a:pt x="148" y="57"/>
                  </a:lnTo>
                  <a:lnTo>
                    <a:pt x="175" y="57"/>
                  </a:lnTo>
                  <a:lnTo>
                    <a:pt x="173" y="57"/>
                  </a:lnTo>
                  <a:lnTo>
                    <a:pt x="177" y="59"/>
                  </a:lnTo>
                  <a:lnTo>
                    <a:pt x="179" y="59"/>
                  </a:lnTo>
                  <a:lnTo>
                    <a:pt x="206" y="59"/>
                  </a:lnTo>
                  <a:lnTo>
                    <a:pt x="208" y="59"/>
                  </a:lnTo>
                  <a:lnTo>
                    <a:pt x="210" y="59"/>
                  </a:lnTo>
                  <a:lnTo>
                    <a:pt x="210" y="57"/>
                  </a:lnTo>
                  <a:lnTo>
                    <a:pt x="211" y="55"/>
                  </a:lnTo>
                  <a:lnTo>
                    <a:pt x="208" y="57"/>
                  </a:lnTo>
                  <a:lnTo>
                    <a:pt x="246" y="57"/>
                  </a:lnTo>
                  <a:lnTo>
                    <a:pt x="248" y="57"/>
                  </a:lnTo>
                  <a:lnTo>
                    <a:pt x="250" y="57"/>
                  </a:lnTo>
                  <a:lnTo>
                    <a:pt x="250" y="55"/>
                  </a:lnTo>
                  <a:lnTo>
                    <a:pt x="252" y="53"/>
                  </a:lnTo>
                  <a:lnTo>
                    <a:pt x="248" y="55"/>
                  </a:lnTo>
                  <a:lnTo>
                    <a:pt x="277" y="55"/>
                  </a:lnTo>
                  <a:lnTo>
                    <a:pt x="279" y="55"/>
                  </a:lnTo>
                  <a:lnTo>
                    <a:pt x="281" y="55"/>
                  </a:lnTo>
                  <a:lnTo>
                    <a:pt x="281" y="53"/>
                  </a:lnTo>
                  <a:lnTo>
                    <a:pt x="283" y="53"/>
                  </a:lnTo>
                  <a:lnTo>
                    <a:pt x="283" y="52"/>
                  </a:lnTo>
                  <a:lnTo>
                    <a:pt x="283" y="50"/>
                  </a:lnTo>
                  <a:lnTo>
                    <a:pt x="283" y="48"/>
                  </a:lnTo>
                  <a:lnTo>
                    <a:pt x="277" y="53"/>
                  </a:lnTo>
                  <a:lnTo>
                    <a:pt x="296" y="53"/>
                  </a:lnTo>
                  <a:lnTo>
                    <a:pt x="298" y="53"/>
                  </a:lnTo>
                  <a:lnTo>
                    <a:pt x="300" y="53"/>
                  </a:lnTo>
                  <a:lnTo>
                    <a:pt x="300" y="52"/>
                  </a:lnTo>
                  <a:lnTo>
                    <a:pt x="302" y="50"/>
                  </a:lnTo>
                  <a:lnTo>
                    <a:pt x="298" y="52"/>
                  </a:lnTo>
                  <a:lnTo>
                    <a:pt x="317" y="52"/>
                  </a:lnTo>
                  <a:lnTo>
                    <a:pt x="319" y="52"/>
                  </a:lnTo>
                  <a:lnTo>
                    <a:pt x="321" y="52"/>
                  </a:lnTo>
                  <a:lnTo>
                    <a:pt x="321" y="50"/>
                  </a:lnTo>
                  <a:lnTo>
                    <a:pt x="323" y="48"/>
                  </a:lnTo>
                  <a:lnTo>
                    <a:pt x="319" y="50"/>
                  </a:lnTo>
                  <a:lnTo>
                    <a:pt x="335" y="50"/>
                  </a:lnTo>
                  <a:lnTo>
                    <a:pt x="337" y="50"/>
                  </a:lnTo>
                  <a:lnTo>
                    <a:pt x="338" y="50"/>
                  </a:lnTo>
                  <a:lnTo>
                    <a:pt x="338" y="48"/>
                  </a:lnTo>
                  <a:lnTo>
                    <a:pt x="340" y="46"/>
                  </a:lnTo>
                  <a:lnTo>
                    <a:pt x="337" y="48"/>
                  </a:lnTo>
                  <a:lnTo>
                    <a:pt x="348" y="48"/>
                  </a:lnTo>
                  <a:lnTo>
                    <a:pt x="350" y="48"/>
                  </a:lnTo>
                  <a:lnTo>
                    <a:pt x="352" y="48"/>
                  </a:lnTo>
                  <a:lnTo>
                    <a:pt x="352" y="46"/>
                  </a:lnTo>
                  <a:lnTo>
                    <a:pt x="354" y="44"/>
                  </a:lnTo>
                  <a:lnTo>
                    <a:pt x="350" y="46"/>
                  </a:lnTo>
                  <a:lnTo>
                    <a:pt x="365" y="46"/>
                  </a:lnTo>
                  <a:lnTo>
                    <a:pt x="367" y="46"/>
                  </a:lnTo>
                  <a:lnTo>
                    <a:pt x="369" y="46"/>
                  </a:lnTo>
                  <a:lnTo>
                    <a:pt x="369" y="44"/>
                  </a:lnTo>
                  <a:lnTo>
                    <a:pt x="371" y="44"/>
                  </a:lnTo>
                  <a:lnTo>
                    <a:pt x="371" y="42"/>
                  </a:lnTo>
                  <a:lnTo>
                    <a:pt x="371" y="40"/>
                  </a:lnTo>
                  <a:lnTo>
                    <a:pt x="371" y="38"/>
                  </a:lnTo>
                  <a:lnTo>
                    <a:pt x="365" y="44"/>
                  </a:lnTo>
                  <a:lnTo>
                    <a:pt x="377" y="44"/>
                  </a:lnTo>
                  <a:lnTo>
                    <a:pt x="379" y="44"/>
                  </a:lnTo>
                  <a:lnTo>
                    <a:pt x="381" y="44"/>
                  </a:lnTo>
                  <a:lnTo>
                    <a:pt x="381" y="42"/>
                  </a:lnTo>
                  <a:lnTo>
                    <a:pt x="383" y="40"/>
                  </a:lnTo>
                  <a:lnTo>
                    <a:pt x="379" y="42"/>
                  </a:lnTo>
                  <a:lnTo>
                    <a:pt x="389" y="42"/>
                  </a:lnTo>
                  <a:lnTo>
                    <a:pt x="390" y="42"/>
                  </a:lnTo>
                  <a:lnTo>
                    <a:pt x="392" y="42"/>
                  </a:lnTo>
                  <a:lnTo>
                    <a:pt x="392" y="40"/>
                  </a:lnTo>
                  <a:lnTo>
                    <a:pt x="394" y="38"/>
                  </a:lnTo>
                  <a:lnTo>
                    <a:pt x="390" y="40"/>
                  </a:lnTo>
                  <a:lnTo>
                    <a:pt x="398" y="40"/>
                  </a:lnTo>
                  <a:lnTo>
                    <a:pt x="400" y="40"/>
                  </a:lnTo>
                  <a:lnTo>
                    <a:pt x="402" y="40"/>
                  </a:lnTo>
                  <a:lnTo>
                    <a:pt x="402" y="38"/>
                  </a:lnTo>
                  <a:lnTo>
                    <a:pt x="404" y="36"/>
                  </a:lnTo>
                  <a:lnTo>
                    <a:pt x="400" y="38"/>
                  </a:lnTo>
                  <a:lnTo>
                    <a:pt x="410" y="38"/>
                  </a:lnTo>
                  <a:lnTo>
                    <a:pt x="412" y="38"/>
                  </a:lnTo>
                  <a:lnTo>
                    <a:pt x="414" y="38"/>
                  </a:lnTo>
                  <a:lnTo>
                    <a:pt x="414" y="36"/>
                  </a:lnTo>
                  <a:lnTo>
                    <a:pt x="415" y="34"/>
                  </a:lnTo>
                  <a:lnTo>
                    <a:pt x="412" y="36"/>
                  </a:lnTo>
                  <a:lnTo>
                    <a:pt x="421" y="36"/>
                  </a:lnTo>
                  <a:lnTo>
                    <a:pt x="423" y="36"/>
                  </a:lnTo>
                  <a:lnTo>
                    <a:pt x="425" y="36"/>
                  </a:lnTo>
                  <a:lnTo>
                    <a:pt x="425" y="34"/>
                  </a:lnTo>
                  <a:lnTo>
                    <a:pt x="427" y="34"/>
                  </a:lnTo>
                  <a:lnTo>
                    <a:pt x="427" y="32"/>
                  </a:lnTo>
                  <a:lnTo>
                    <a:pt x="427" y="30"/>
                  </a:lnTo>
                  <a:lnTo>
                    <a:pt x="427" y="28"/>
                  </a:lnTo>
                  <a:lnTo>
                    <a:pt x="421" y="34"/>
                  </a:lnTo>
                  <a:lnTo>
                    <a:pt x="437" y="34"/>
                  </a:lnTo>
                  <a:lnTo>
                    <a:pt x="439" y="34"/>
                  </a:lnTo>
                  <a:lnTo>
                    <a:pt x="441" y="34"/>
                  </a:lnTo>
                  <a:lnTo>
                    <a:pt x="441" y="32"/>
                  </a:lnTo>
                  <a:lnTo>
                    <a:pt x="442" y="32"/>
                  </a:lnTo>
                  <a:lnTo>
                    <a:pt x="442" y="30"/>
                  </a:lnTo>
                  <a:lnTo>
                    <a:pt x="442" y="28"/>
                  </a:lnTo>
                  <a:lnTo>
                    <a:pt x="442" y="26"/>
                  </a:lnTo>
                  <a:lnTo>
                    <a:pt x="437" y="32"/>
                  </a:lnTo>
                  <a:lnTo>
                    <a:pt x="452" y="32"/>
                  </a:lnTo>
                  <a:lnTo>
                    <a:pt x="454" y="32"/>
                  </a:lnTo>
                  <a:lnTo>
                    <a:pt x="456" y="32"/>
                  </a:lnTo>
                  <a:lnTo>
                    <a:pt x="456" y="30"/>
                  </a:lnTo>
                  <a:lnTo>
                    <a:pt x="458" y="28"/>
                  </a:lnTo>
                  <a:lnTo>
                    <a:pt x="454" y="30"/>
                  </a:lnTo>
                  <a:lnTo>
                    <a:pt x="467" y="30"/>
                  </a:lnTo>
                  <a:lnTo>
                    <a:pt x="469" y="30"/>
                  </a:lnTo>
                  <a:lnTo>
                    <a:pt x="471" y="30"/>
                  </a:lnTo>
                  <a:lnTo>
                    <a:pt x="471" y="28"/>
                  </a:lnTo>
                  <a:lnTo>
                    <a:pt x="473" y="26"/>
                  </a:lnTo>
                  <a:lnTo>
                    <a:pt x="469" y="28"/>
                  </a:lnTo>
                  <a:lnTo>
                    <a:pt x="489" y="28"/>
                  </a:lnTo>
                  <a:lnTo>
                    <a:pt x="491" y="28"/>
                  </a:lnTo>
                  <a:lnTo>
                    <a:pt x="492" y="28"/>
                  </a:lnTo>
                  <a:lnTo>
                    <a:pt x="492" y="26"/>
                  </a:lnTo>
                  <a:lnTo>
                    <a:pt x="494" y="25"/>
                  </a:lnTo>
                  <a:lnTo>
                    <a:pt x="491" y="26"/>
                  </a:lnTo>
                  <a:lnTo>
                    <a:pt x="508" y="26"/>
                  </a:lnTo>
                  <a:lnTo>
                    <a:pt x="510" y="26"/>
                  </a:lnTo>
                  <a:lnTo>
                    <a:pt x="512" y="26"/>
                  </a:lnTo>
                  <a:lnTo>
                    <a:pt x="512" y="25"/>
                  </a:lnTo>
                  <a:lnTo>
                    <a:pt x="514" y="23"/>
                  </a:lnTo>
                  <a:lnTo>
                    <a:pt x="510" y="25"/>
                  </a:lnTo>
                  <a:lnTo>
                    <a:pt x="533" y="25"/>
                  </a:lnTo>
                  <a:lnTo>
                    <a:pt x="535" y="25"/>
                  </a:lnTo>
                  <a:lnTo>
                    <a:pt x="537" y="25"/>
                  </a:lnTo>
                  <a:lnTo>
                    <a:pt x="537" y="23"/>
                  </a:lnTo>
                  <a:lnTo>
                    <a:pt x="539" y="23"/>
                  </a:lnTo>
                  <a:lnTo>
                    <a:pt x="539" y="21"/>
                  </a:lnTo>
                  <a:lnTo>
                    <a:pt x="539" y="19"/>
                  </a:lnTo>
                  <a:lnTo>
                    <a:pt x="539" y="17"/>
                  </a:lnTo>
                  <a:lnTo>
                    <a:pt x="533" y="23"/>
                  </a:lnTo>
                  <a:lnTo>
                    <a:pt x="552" y="23"/>
                  </a:lnTo>
                  <a:lnTo>
                    <a:pt x="554" y="23"/>
                  </a:lnTo>
                  <a:lnTo>
                    <a:pt x="558" y="21"/>
                  </a:lnTo>
                  <a:lnTo>
                    <a:pt x="556" y="21"/>
                  </a:lnTo>
                  <a:lnTo>
                    <a:pt x="579" y="21"/>
                  </a:lnTo>
                  <a:lnTo>
                    <a:pt x="581" y="21"/>
                  </a:lnTo>
                  <a:lnTo>
                    <a:pt x="583" y="21"/>
                  </a:lnTo>
                  <a:lnTo>
                    <a:pt x="583" y="19"/>
                  </a:lnTo>
                  <a:lnTo>
                    <a:pt x="585" y="17"/>
                  </a:lnTo>
                  <a:lnTo>
                    <a:pt x="581" y="19"/>
                  </a:lnTo>
                  <a:lnTo>
                    <a:pt x="606" y="19"/>
                  </a:lnTo>
                  <a:lnTo>
                    <a:pt x="608" y="19"/>
                  </a:lnTo>
                  <a:lnTo>
                    <a:pt x="610" y="19"/>
                  </a:lnTo>
                  <a:lnTo>
                    <a:pt x="610" y="17"/>
                  </a:lnTo>
                  <a:lnTo>
                    <a:pt x="612" y="15"/>
                  </a:lnTo>
                  <a:lnTo>
                    <a:pt x="608" y="17"/>
                  </a:lnTo>
                  <a:lnTo>
                    <a:pt x="637" y="17"/>
                  </a:lnTo>
                  <a:lnTo>
                    <a:pt x="639" y="17"/>
                  </a:lnTo>
                  <a:lnTo>
                    <a:pt x="641" y="17"/>
                  </a:lnTo>
                  <a:lnTo>
                    <a:pt x="641" y="15"/>
                  </a:lnTo>
                  <a:lnTo>
                    <a:pt x="643" y="15"/>
                  </a:lnTo>
                  <a:lnTo>
                    <a:pt x="643" y="13"/>
                  </a:lnTo>
                  <a:lnTo>
                    <a:pt x="643" y="11"/>
                  </a:lnTo>
                  <a:lnTo>
                    <a:pt x="643" y="9"/>
                  </a:lnTo>
                  <a:lnTo>
                    <a:pt x="637" y="15"/>
                  </a:lnTo>
                  <a:lnTo>
                    <a:pt x="670" y="15"/>
                  </a:lnTo>
                  <a:lnTo>
                    <a:pt x="672" y="15"/>
                  </a:lnTo>
                  <a:lnTo>
                    <a:pt x="673" y="15"/>
                  </a:lnTo>
                  <a:lnTo>
                    <a:pt x="673" y="13"/>
                  </a:lnTo>
                  <a:lnTo>
                    <a:pt x="675" y="11"/>
                  </a:lnTo>
                  <a:lnTo>
                    <a:pt x="672" y="13"/>
                  </a:lnTo>
                  <a:lnTo>
                    <a:pt x="760" y="13"/>
                  </a:lnTo>
                  <a:lnTo>
                    <a:pt x="762" y="13"/>
                  </a:lnTo>
                  <a:lnTo>
                    <a:pt x="764" y="13"/>
                  </a:lnTo>
                  <a:lnTo>
                    <a:pt x="764" y="11"/>
                  </a:lnTo>
                  <a:lnTo>
                    <a:pt x="766" y="9"/>
                  </a:lnTo>
                  <a:lnTo>
                    <a:pt x="762" y="11"/>
                  </a:lnTo>
                  <a:lnTo>
                    <a:pt x="833" y="11"/>
                  </a:lnTo>
                  <a:close/>
                </a:path>
              </a:pathLst>
            </a:custGeom>
            <a:solidFill>
              <a:srgbClr val="FF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07" name="Freeform 237"/>
            <p:cNvSpPr>
              <a:spLocks/>
            </p:cNvSpPr>
            <p:nvPr/>
          </p:nvSpPr>
          <p:spPr bwMode="auto">
            <a:xfrm>
              <a:off x="649" y="3262"/>
              <a:ext cx="0" cy="78"/>
            </a:xfrm>
            <a:custGeom>
              <a:avLst/>
              <a:gdLst>
                <a:gd name="T0" fmla="*/ 134 w 154"/>
                <a:gd name="T1" fmla="*/ 113 h 135"/>
                <a:gd name="T2" fmla="*/ 127 w 154"/>
                <a:gd name="T3" fmla="*/ 108 h 135"/>
                <a:gd name="T4" fmla="*/ 129 w 154"/>
                <a:gd name="T5" fmla="*/ 104 h 135"/>
                <a:gd name="T6" fmla="*/ 125 w 154"/>
                <a:gd name="T7" fmla="*/ 102 h 135"/>
                <a:gd name="T8" fmla="*/ 123 w 154"/>
                <a:gd name="T9" fmla="*/ 100 h 135"/>
                <a:gd name="T10" fmla="*/ 117 w 154"/>
                <a:gd name="T11" fmla="*/ 96 h 135"/>
                <a:gd name="T12" fmla="*/ 109 w 154"/>
                <a:gd name="T13" fmla="*/ 91 h 135"/>
                <a:gd name="T14" fmla="*/ 100 w 154"/>
                <a:gd name="T15" fmla="*/ 82 h 135"/>
                <a:gd name="T16" fmla="*/ 102 w 154"/>
                <a:gd name="T17" fmla="*/ 79 h 135"/>
                <a:gd name="T18" fmla="*/ 96 w 154"/>
                <a:gd name="T19" fmla="*/ 79 h 135"/>
                <a:gd name="T20" fmla="*/ 87 w 154"/>
                <a:gd name="T21" fmla="*/ 70 h 135"/>
                <a:gd name="T22" fmla="*/ 75 w 154"/>
                <a:gd name="T23" fmla="*/ 58 h 135"/>
                <a:gd name="T24" fmla="*/ 54 w 154"/>
                <a:gd name="T25" fmla="*/ 35 h 135"/>
                <a:gd name="T26" fmla="*/ 56 w 154"/>
                <a:gd name="T27" fmla="*/ 31 h 135"/>
                <a:gd name="T28" fmla="*/ 52 w 154"/>
                <a:gd name="T29" fmla="*/ 29 h 135"/>
                <a:gd name="T30" fmla="*/ 50 w 154"/>
                <a:gd name="T31" fmla="*/ 27 h 135"/>
                <a:gd name="T32" fmla="*/ 43 w 154"/>
                <a:gd name="T33" fmla="*/ 21 h 135"/>
                <a:gd name="T34" fmla="*/ 37 w 154"/>
                <a:gd name="T35" fmla="*/ 18 h 135"/>
                <a:gd name="T36" fmla="*/ 33 w 154"/>
                <a:gd name="T37" fmla="*/ 16 h 135"/>
                <a:gd name="T38" fmla="*/ 29 w 154"/>
                <a:gd name="T39" fmla="*/ 16 h 135"/>
                <a:gd name="T40" fmla="*/ 16 w 154"/>
                <a:gd name="T41" fmla="*/ 6 h 135"/>
                <a:gd name="T42" fmla="*/ 8 w 154"/>
                <a:gd name="T43" fmla="*/ 2 h 135"/>
                <a:gd name="T44" fmla="*/ 4 w 154"/>
                <a:gd name="T45" fmla="*/ 12 h 135"/>
                <a:gd name="T46" fmla="*/ 12 w 154"/>
                <a:gd name="T47" fmla="*/ 10 h 135"/>
                <a:gd name="T48" fmla="*/ 14 w 154"/>
                <a:gd name="T49" fmla="*/ 14 h 135"/>
                <a:gd name="T50" fmla="*/ 18 w 154"/>
                <a:gd name="T51" fmla="*/ 16 h 135"/>
                <a:gd name="T52" fmla="*/ 20 w 154"/>
                <a:gd name="T53" fmla="*/ 20 h 135"/>
                <a:gd name="T54" fmla="*/ 31 w 154"/>
                <a:gd name="T55" fmla="*/ 23 h 135"/>
                <a:gd name="T56" fmla="*/ 29 w 154"/>
                <a:gd name="T57" fmla="*/ 23 h 135"/>
                <a:gd name="T58" fmla="*/ 33 w 154"/>
                <a:gd name="T59" fmla="*/ 27 h 135"/>
                <a:gd name="T60" fmla="*/ 36 w 154"/>
                <a:gd name="T61" fmla="*/ 31 h 135"/>
                <a:gd name="T62" fmla="*/ 39 w 154"/>
                <a:gd name="T63" fmla="*/ 31 h 135"/>
                <a:gd name="T64" fmla="*/ 41 w 154"/>
                <a:gd name="T65" fmla="*/ 35 h 135"/>
                <a:gd name="T66" fmla="*/ 43 w 154"/>
                <a:gd name="T67" fmla="*/ 39 h 135"/>
                <a:gd name="T68" fmla="*/ 46 w 154"/>
                <a:gd name="T69" fmla="*/ 41 h 135"/>
                <a:gd name="T70" fmla="*/ 50 w 154"/>
                <a:gd name="T71" fmla="*/ 45 h 135"/>
                <a:gd name="T72" fmla="*/ 54 w 154"/>
                <a:gd name="T73" fmla="*/ 46 h 135"/>
                <a:gd name="T74" fmla="*/ 69 w 154"/>
                <a:gd name="T75" fmla="*/ 64 h 135"/>
                <a:gd name="T76" fmla="*/ 71 w 154"/>
                <a:gd name="T77" fmla="*/ 68 h 135"/>
                <a:gd name="T78" fmla="*/ 87 w 154"/>
                <a:gd name="T79" fmla="*/ 80 h 135"/>
                <a:gd name="T80" fmla="*/ 91 w 154"/>
                <a:gd name="T81" fmla="*/ 82 h 135"/>
                <a:gd name="T82" fmla="*/ 96 w 154"/>
                <a:gd name="T83" fmla="*/ 87 h 135"/>
                <a:gd name="T84" fmla="*/ 92 w 154"/>
                <a:gd name="T85" fmla="*/ 83 h 135"/>
                <a:gd name="T86" fmla="*/ 94 w 154"/>
                <a:gd name="T87" fmla="*/ 87 h 135"/>
                <a:gd name="T88" fmla="*/ 96 w 154"/>
                <a:gd name="T89" fmla="*/ 91 h 135"/>
                <a:gd name="T90" fmla="*/ 98 w 154"/>
                <a:gd name="T91" fmla="*/ 94 h 135"/>
                <a:gd name="T92" fmla="*/ 102 w 154"/>
                <a:gd name="T93" fmla="*/ 96 h 135"/>
                <a:gd name="T94" fmla="*/ 111 w 154"/>
                <a:gd name="T95" fmla="*/ 100 h 135"/>
                <a:gd name="T96" fmla="*/ 112 w 154"/>
                <a:gd name="T97" fmla="*/ 104 h 135"/>
                <a:gd name="T98" fmla="*/ 114 w 154"/>
                <a:gd name="T99" fmla="*/ 108 h 135"/>
                <a:gd name="T100" fmla="*/ 116 w 154"/>
                <a:gd name="T101" fmla="*/ 112 h 135"/>
                <a:gd name="T102" fmla="*/ 119 w 154"/>
                <a:gd name="T103" fmla="*/ 113 h 135"/>
                <a:gd name="T104" fmla="*/ 123 w 154"/>
                <a:gd name="T105" fmla="*/ 116 h 135"/>
                <a:gd name="T106" fmla="*/ 127 w 154"/>
                <a:gd name="T107" fmla="*/ 117 h 135"/>
                <a:gd name="T108" fmla="*/ 129 w 154"/>
                <a:gd name="T109" fmla="*/ 119 h 135"/>
                <a:gd name="T110" fmla="*/ 131 w 154"/>
                <a:gd name="T111" fmla="*/ 123 h 135"/>
                <a:gd name="T112" fmla="*/ 142 w 154"/>
                <a:gd name="T113" fmla="*/ 117 h 13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54" h="135">
                  <a:moveTo>
                    <a:pt x="154" y="125"/>
                  </a:moveTo>
                  <a:lnTo>
                    <a:pt x="152" y="124"/>
                  </a:lnTo>
                  <a:lnTo>
                    <a:pt x="152" y="122"/>
                  </a:lnTo>
                  <a:lnTo>
                    <a:pt x="147" y="122"/>
                  </a:lnTo>
                  <a:lnTo>
                    <a:pt x="152" y="127"/>
                  </a:lnTo>
                  <a:lnTo>
                    <a:pt x="152" y="124"/>
                  </a:lnTo>
                  <a:lnTo>
                    <a:pt x="151" y="122"/>
                  </a:lnTo>
                  <a:lnTo>
                    <a:pt x="151" y="120"/>
                  </a:lnTo>
                  <a:lnTo>
                    <a:pt x="145" y="120"/>
                  </a:lnTo>
                  <a:lnTo>
                    <a:pt x="151" y="125"/>
                  </a:lnTo>
                  <a:lnTo>
                    <a:pt x="151" y="122"/>
                  </a:lnTo>
                  <a:lnTo>
                    <a:pt x="149" y="120"/>
                  </a:lnTo>
                  <a:lnTo>
                    <a:pt x="149" y="118"/>
                  </a:lnTo>
                  <a:lnTo>
                    <a:pt x="143" y="118"/>
                  </a:lnTo>
                  <a:lnTo>
                    <a:pt x="147" y="120"/>
                  </a:lnTo>
                  <a:lnTo>
                    <a:pt x="143" y="116"/>
                  </a:lnTo>
                  <a:lnTo>
                    <a:pt x="143" y="114"/>
                  </a:lnTo>
                  <a:lnTo>
                    <a:pt x="137" y="114"/>
                  </a:lnTo>
                  <a:lnTo>
                    <a:pt x="143" y="120"/>
                  </a:lnTo>
                  <a:lnTo>
                    <a:pt x="143" y="116"/>
                  </a:lnTo>
                  <a:lnTo>
                    <a:pt x="141" y="114"/>
                  </a:lnTo>
                  <a:lnTo>
                    <a:pt x="141" y="112"/>
                  </a:lnTo>
                  <a:lnTo>
                    <a:pt x="135" y="112"/>
                  </a:lnTo>
                  <a:lnTo>
                    <a:pt x="141" y="118"/>
                  </a:lnTo>
                  <a:lnTo>
                    <a:pt x="141" y="114"/>
                  </a:lnTo>
                  <a:lnTo>
                    <a:pt x="139" y="112"/>
                  </a:lnTo>
                  <a:lnTo>
                    <a:pt x="139" y="110"/>
                  </a:lnTo>
                  <a:lnTo>
                    <a:pt x="133" y="110"/>
                  </a:lnTo>
                  <a:lnTo>
                    <a:pt x="139" y="116"/>
                  </a:lnTo>
                  <a:lnTo>
                    <a:pt x="139" y="112"/>
                  </a:lnTo>
                  <a:lnTo>
                    <a:pt x="137" y="110"/>
                  </a:lnTo>
                  <a:lnTo>
                    <a:pt x="137" y="108"/>
                  </a:lnTo>
                  <a:lnTo>
                    <a:pt x="131" y="108"/>
                  </a:lnTo>
                  <a:lnTo>
                    <a:pt x="137" y="114"/>
                  </a:lnTo>
                  <a:lnTo>
                    <a:pt x="137" y="110"/>
                  </a:lnTo>
                  <a:lnTo>
                    <a:pt x="135" y="108"/>
                  </a:lnTo>
                  <a:lnTo>
                    <a:pt x="135" y="106"/>
                  </a:lnTo>
                  <a:lnTo>
                    <a:pt x="129" y="106"/>
                  </a:lnTo>
                  <a:lnTo>
                    <a:pt x="135" y="112"/>
                  </a:lnTo>
                  <a:lnTo>
                    <a:pt x="135" y="108"/>
                  </a:lnTo>
                  <a:lnTo>
                    <a:pt x="133" y="106"/>
                  </a:lnTo>
                  <a:lnTo>
                    <a:pt x="133" y="104"/>
                  </a:lnTo>
                  <a:lnTo>
                    <a:pt x="127" y="104"/>
                  </a:lnTo>
                  <a:lnTo>
                    <a:pt x="133" y="110"/>
                  </a:lnTo>
                  <a:lnTo>
                    <a:pt x="133" y="106"/>
                  </a:lnTo>
                  <a:lnTo>
                    <a:pt x="131" y="104"/>
                  </a:lnTo>
                  <a:lnTo>
                    <a:pt x="131" y="102"/>
                  </a:lnTo>
                  <a:lnTo>
                    <a:pt x="126" y="102"/>
                  </a:lnTo>
                  <a:lnTo>
                    <a:pt x="131" y="108"/>
                  </a:lnTo>
                  <a:lnTo>
                    <a:pt x="131" y="104"/>
                  </a:lnTo>
                  <a:lnTo>
                    <a:pt x="129" y="102"/>
                  </a:lnTo>
                  <a:lnTo>
                    <a:pt x="129" y="100"/>
                  </a:lnTo>
                  <a:lnTo>
                    <a:pt x="124" y="100"/>
                  </a:lnTo>
                  <a:lnTo>
                    <a:pt x="127" y="102"/>
                  </a:lnTo>
                  <a:lnTo>
                    <a:pt x="120" y="95"/>
                  </a:lnTo>
                  <a:lnTo>
                    <a:pt x="120" y="93"/>
                  </a:lnTo>
                  <a:lnTo>
                    <a:pt x="114" y="93"/>
                  </a:lnTo>
                  <a:lnTo>
                    <a:pt x="120" y="99"/>
                  </a:lnTo>
                  <a:lnTo>
                    <a:pt x="120" y="95"/>
                  </a:lnTo>
                  <a:lnTo>
                    <a:pt x="118" y="93"/>
                  </a:lnTo>
                  <a:lnTo>
                    <a:pt x="118" y="91"/>
                  </a:lnTo>
                  <a:lnTo>
                    <a:pt x="112" y="91"/>
                  </a:lnTo>
                  <a:lnTo>
                    <a:pt x="118" y="97"/>
                  </a:lnTo>
                  <a:lnTo>
                    <a:pt x="118" y="93"/>
                  </a:lnTo>
                  <a:lnTo>
                    <a:pt x="116" y="91"/>
                  </a:lnTo>
                  <a:lnTo>
                    <a:pt x="116" y="89"/>
                  </a:lnTo>
                  <a:lnTo>
                    <a:pt x="110" y="89"/>
                  </a:lnTo>
                  <a:lnTo>
                    <a:pt x="116" y="95"/>
                  </a:lnTo>
                  <a:lnTo>
                    <a:pt x="116" y="91"/>
                  </a:lnTo>
                  <a:lnTo>
                    <a:pt x="114" y="89"/>
                  </a:lnTo>
                  <a:lnTo>
                    <a:pt x="114" y="87"/>
                  </a:lnTo>
                  <a:lnTo>
                    <a:pt x="108" y="87"/>
                  </a:lnTo>
                  <a:lnTo>
                    <a:pt x="114" y="93"/>
                  </a:lnTo>
                  <a:lnTo>
                    <a:pt x="114" y="89"/>
                  </a:lnTo>
                  <a:lnTo>
                    <a:pt x="112" y="87"/>
                  </a:lnTo>
                  <a:lnTo>
                    <a:pt x="112" y="85"/>
                  </a:lnTo>
                  <a:lnTo>
                    <a:pt x="106" y="85"/>
                  </a:lnTo>
                  <a:lnTo>
                    <a:pt x="112" y="91"/>
                  </a:lnTo>
                  <a:lnTo>
                    <a:pt x="112" y="87"/>
                  </a:lnTo>
                  <a:lnTo>
                    <a:pt x="110" y="85"/>
                  </a:lnTo>
                  <a:lnTo>
                    <a:pt x="110" y="83"/>
                  </a:lnTo>
                  <a:lnTo>
                    <a:pt x="104" y="83"/>
                  </a:lnTo>
                  <a:lnTo>
                    <a:pt x="110" y="89"/>
                  </a:lnTo>
                  <a:lnTo>
                    <a:pt x="110" y="85"/>
                  </a:lnTo>
                  <a:lnTo>
                    <a:pt x="108" y="83"/>
                  </a:lnTo>
                  <a:lnTo>
                    <a:pt x="108" y="81"/>
                  </a:lnTo>
                  <a:lnTo>
                    <a:pt x="102" y="81"/>
                  </a:lnTo>
                  <a:lnTo>
                    <a:pt x="106" y="83"/>
                  </a:lnTo>
                  <a:lnTo>
                    <a:pt x="102" y="79"/>
                  </a:lnTo>
                  <a:lnTo>
                    <a:pt x="104" y="83"/>
                  </a:lnTo>
                  <a:lnTo>
                    <a:pt x="104" y="79"/>
                  </a:lnTo>
                  <a:lnTo>
                    <a:pt x="102" y="77"/>
                  </a:lnTo>
                  <a:lnTo>
                    <a:pt x="102" y="75"/>
                  </a:lnTo>
                  <a:lnTo>
                    <a:pt x="97" y="75"/>
                  </a:lnTo>
                  <a:lnTo>
                    <a:pt x="102" y="81"/>
                  </a:lnTo>
                  <a:lnTo>
                    <a:pt x="102" y="77"/>
                  </a:lnTo>
                  <a:lnTo>
                    <a:pt x="100" y="75"/>
                  </a:lnTo>
                  <a:lnTo>
                    <a:pt x="100" y="74"/>
                  </a:lnTo>
                  <a:lnTo>
                    <a:pt x="95" y="74"/>
                  </a:lnTo>
                  <a:lnTo>
                    <a:pt x="99" y="75"/>
                  </a:lnTo>
                  <a:lnTo>
                    <a:pt x="89" y="66"/>
                  </a:lnTo>
                  <a:lnTo>
                    <a:pt x="89" y="64"/>
                  </a:lnTo>
                  <a:lnTo>
                    <a:pt x="83" y="64"/>
                  </a:lnTo>
                  <a:lnTo>
                    <a:pt x="89" y="70"/>
                  </a:lnTo>
                  <a:lnTo>
                    <a:pt x="89" y="66"/>
                  </a:lnTo>
                  <a:lnTo>
                    <a:pt x="87" y="64"/>
                  </a:lnTo>
                  <a:lnTo>
                    <a:pt x="87" y="62"/>
                  </a:lnTo>
                  <a:lnTo>
                    <a:pt x="81" y="62"/>
                  </a:lnTo>
                  <a:lnTo>
                    <a:pt x="87" y="68"/>
                  </a:lnTo>
                  <a:lnTo>
                    <a:pt x="87" y="64"/>
                  </a:lnTo>
                  <a:lnTo>
                    <a:pt x="85" y="62"/>
                  </a:lnTo>
                  <a:lnTo>
                    <a:pt x="64" y="41"/>
                  </a:lnTo>
                  <a:lnTo>
                    <a:pt x="66" y="45"/>
                  </a:lnTo>
                  <a:lnTo>
                    <a:pt x="66" y="41"/>
                  </a:lnTo>
                  <a:lnTo>
                    <a:pt x="64" y="39"/>
                  </a:lnTo>
                  <a:lnTo>
                    <a:pt x="64" y="37"/>
                  </a:lnTo>
                  <a:lnTo>
                    <a:pt x="58" y="37"/>
                  </a:lnTo>
                  <a:lnTo>
                    <a:pt x="64" y="43"/>
                  </a:lnTo>
                  <a:lnTo>
                    <a:pt x="64" y="39"/>
                  </a:lnTo>
                  <a:lnTo>
                    <a:pt x="62" y="37"/>
                  </a:lnTo>
                  <a:lnTo>
                    <a:pt x="62" y="35"/>
                  </a:lnTo>
                  <a:lnTo>
                    <a:pt x="56" y="35"/>
                  </a:lnTo>
                  <a:lnTo>
                    <a:pt x="62" y="41"/>
                  </a:lnTo>
                  <a:lnTo>
                    <a:pt x="62" y="37"/>
                  </a:lnTo>
                  <a:lnTo>
                    <a:pt x="60" y="35"/>
                  </a:lnTo>
                  <a:lnTo>
                    <a:pt x="60" y="33"/>
                  </a:lnTo>
                  <a:lnTo>
                    <a:pt x="54" y="33"/>
                  </a:lnTo>
                  <a:lnTo>
                    <a:pt x="60" y="39"/>
                  </a:lnTo>
                  <a:lnTo>
                    <a:pt x="60" y="35"/>
                  </a:lnTo>
                  <a:lnTo>
                    <a:pt x="58" y="33"/>
                  </a:lnTo>
                  <a:lnTo>
                    <a:pt x="58" y="31"/>
                  </a:lnTo>
                  <a:lnTo>
                    <a:pt x="52" y="31"/>
                  </a:lnTo>
                  <a:lnTo>
                    <a:pt x="58" y="37"/>
                  </a:lnTo>
                  <a:lnTo>
                    <a:pt x="58" y="33"/>
                  </a:lnTo>
                  <a:lnTo>
                    <a:pt x="56" y="31"/>
                  </a:lnTo>
                  <a:lnTo>
                    <a:pt x="56" y="29"/>
                  </a:lnTo>
                  <a:lnTo>
                    <a:pt x="50" y="29"/>
                  </a:lnTo>
                  <a:lnTo>
                    <a:pt x="56" y="35"/>
                  </a:lnTo>
                  <a:lnTo>
                    <a:pt x="56" y="31"/>
                  </a:lnTo>
                  <a:lnTo>
                    <a:pt x="54" y="29"/>
                  </a:lnTo>
                  <a:lnTo>
                    <a:pt x="54" y="27"/>
                  </a:lnTo>
                  <a:lnTo>
                    <a:pt x="49" y="27"/>
                  </a:lnTo>
                  <a:lnTo>
                    <a:pt x="54" y="33"/>
                  </a:lnTo>
                  <a:lnTo>
                    <a:pt x="54" y="29"/>
                  </a:lnTo>
                  <a:lnTo>
                    <a:pt x="52" y="27"/>
                  </a:lnTo>
                  <a:lnTo>
                    <a:pt x="52" y="25"/>
                  </a:lnTo>
                  <a:lnTo>
                    <a:pt x="47" y="25"/>
                  </a:lnTo>
                  <a:lnTo>
                    <a:pt x="50" y="27"/>
                  </a:lnTo>
                  <a:lnTo>
                    <a:pt x="47" y="23"/>
                  </a:lnTo>
                  <a:lnTo>
                    <a:pt x="47" y="22"/>
                  </a:lnTo>
                  <a:lnTo>
                    <a:pt x="41" y="22"/>
                  </a:lnTo>
                  <a:lnTo>
                    <a:pt x="47" y="27"/>
                  </a:lnTo>
                  <a:lnTo>
                    <a:pt x="47" y="23"/>
                  </a:lnTo>
                  <a:lnTo>
                    <a:pt x="45" y="22"/>
                  </a:lnTo>
                  <a:lnTo>
                    <a:pt x="45" y="20"/>
                  </a:lnTo>
                  <a:lnTo>
                    <a:pt x="39" y="20"/>
                  </a:lnTo>
                  <a:lnTo>
                    <a:pt x="45" y="25"/>
                  </a:lnTo>
                  <a:lnTo>
                    <a:pt x="45" y="22"/>
                  </a:lnTo>
                  <a:lnTo>
                    <a:pt x="43" y="20"/>
                  </a:lnTo>
                  <a:lnTo>
                    <a:pt x="43" y="18"/>
                  </a:lnTo>
                  <a:lnTo>
                    <a:pt x="37" y="18"/>
                  </a:lnTo>
                  <a:lnTo>
                    <a:pt x="41" y="20"/>
                  </a:lnTo>
                  <a:lnTo>
                    <a:pt x="39" y="18"/>
                  </a:lnTo>
                  <a:lnTo>
                    <a:pt x="39" y="16"/>
                  </a:lnTo>
                  <a:lnTo>
                    <a:pt x="33" y="16"/>
                  </a:lnTo>
                  <a:lnTo>
                    <a:pt x="39" y="22"/>
                  </a:lnTo>
                  <a:lnTo>
                    <a:pt x="39" y="18"/>
                  </a:lnTo>
                  <a:lnTo>
                    <a:pt x="37" y="16"/>
                  </a:lnTo>
                  <a:lnTo>
                    <a:pt x="37" y="14"/>
                  </a:lnTo>
                  <a:lnTo>
                    <a:pt x="31" y="14"/>
                  </a:lnTo>
                  <a:lnTo>
                    <a:pt x="35" y="16"/>
                  </a:lnTo>
                  <a:lnTo>
                    <a:pt x="33" y="14"/>
                  </a:lnTo>
                  <a:lnTo>
                    <a:pt x="33" y="12"/>
                  </a:lnTo>
                  <a:lnTo>
                    <a:pt x="27" y="12"/>
                  </a:lnTo>
                  <a:lnTo>
                    <a:pt x="33" y="18"/>
                  </a:lnTo>
                  <a:lnTo>
                    <a:pt x="33" y="14"/>
                  </a:lnTo>
                  <a:lnTo>
                    <a:pt x="31" y="12"/>
                  </a:lnTo>
                  <a:lnTo>
                    <a:pt x="31" y="10"/>
                  </a:lnTo>
                  <a:lnTo>
                    <a:pt x="25" y="10"/>
                  </a:lnTo>
                  <a:lnTo>
                    <a:pt x="31" y="16"/>
                  </a:lnTo>
                  <a:lnTo>
                    <a:pt x="31" y="12"/>
                  </a:lnTo>
                  <a:lnTo>
                    <a:pt x="29" y="10"/>
                  </a:lnTo>
                  <a:lnTo>
                    <a:pt x="29" y="8"/>
                  </a:lnTo>
                  <a:lnTo>
                    <a:pt x="22" y="8"/>
                  </a:lnTo>
                  <a:lnTo>
                    <a:pt x="27" y="14"/>
                  </a:lnTo>
                  <a:lnTo>
                    <a:pt x="27" y="10"/>
                  </a:lnTo>
                  <a:lnTo>
                    <a:pt x="25" y="8"/>
                  </a:lnTo>
                  <a:lnTo>
                    <a:pt x="25" y="6"/>
                  </a:lnTo>
                  <a:lnTo>
                    <a:pt x="18" y="6"/>
                  </a:lnTo>
                  <a:lnTo>
                    <a:pt x="23" y="12"/>
                  </a:lnTo>
                  <a:lnTo>
                    <a:pt x="23" y="8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14" y="4"/>
                  </a:lnTo>
                  <a:lnTo>
                    <a:pt x="18" y="6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8" y="2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0" y="0"/>
                  </a:lnTo>
                  <a:lnTo>
                    <a:pt x="4" y="2"/>
                  </a:lnTo>
                  <a:lnTo>
                    <a:pt x="0" y="12"/>
                  </a:lnTo>
                  <a:lnTo>
                    <a:pt x="6" y="12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12" y="14"/>
                  </a:lnTo>
                  <a:lnTo>
                    <a:pt x="8" y="12"/>
                  </a:lnTo>
                  <a:lnTo>
                    <a:pt x="10" y="14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8" y="16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2" y="14"/>
                  </a:lnTo>
                  <a:lnTo>
                    <a:pt x="12" y="16"/>
                  </a:lnTo>
                  <a:lnTo>
                    <a:pt x="14" y="16"/>
                  </a:lnTo>
                  <a:lnTo>
                    <a:pt x="16" y="18"/>
                  </a:lnTo>
                  <a:lnTo>
                    <a:pt x="18" y="18"/>
                  </a:lnTo>
                  <a:lnTo>
                    <a:pt x="22" y="18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6"/>
                  </a:lnTo>
                  <a:lnTo>
                    <a:pt x="16" y="18"/>
                  </a:lnTo>
                  <a:lnTo>
                    <a:pt x="18" y="18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5" y="20"/>
                  </a:lnTo>
                  <a:lnTo>
                    <a:pt x="20" y="14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20" y="20"/>
                  </a:lnTo>
                  <a:lnTo>
                    <a:pt x="22" y="20"/>
                  </a:lnTo>
                  <a:lnTo>
                    <a:pt x="23" y="22"/>
                  </a:lnTo>
                  <a:lnTo>
                    <a:pt x="25" y="22"/>
                  </a:lnTo>
                  <a:lnTo>
                    <a:pt x="27" y="22"/>
                  </a:lnTo>
                  <a:lnTo>
                    <a:pt x="22" y="16"/>
                  </a:lnTo>
                  <a:lnTo>
                    <a:pt x="22" y="18"/>
                  </a:lnTo>
                  <a:lnTo>
                    <a:pt x="22" y="20"/>
                  </a:lnTo>
                  <a:lnTo>
                    <a:pt x="22" y="22"/>
                  </a:lnTo>
                  <a:lnTo>
                    <a:pt x="23" y="22"/>
                  </a:lnTo>
                  <a:lnTo>
                    <a:pt x="25" y="23"/>
                  </a:lnTo>
                  <a:lnTo>
                    <a:pt x="27" y="23"/>
                  </a:lnTo>
                  <a:lnTo>
                    <a:pt x="29" y="23"/>
                  </a:lnTo>
                  <a:lnTo>
                    <a:pt x="25" y="22"/>
                  </a:lnTo>
                  <a:lnTo>
                    <a:pt x="27" y="23"/>
                  </a:lnTo>
                  <a:lnTo>
                    <a:pt x="29" y="25"/>
                  </a:lnTo>
                  <a:lnTo>
                    <a:pt x="31" y="25"/>
                  </a:lnTo>
                  <a:lnTo>
                    <a:pt x="33" y="25"/>
                  </a:lnTo>
                  <a:lnTo>
                    <a:pt x="27" y="20"/>
                  </a:lnTo>
                  <a:lnTo>
                    <a:pt x="27" y="22"/>
                  </a:lnTo>
                  <a:lnTo>
                    <a:pt x="27" y="23"/>
                  </a:lnTo>
                  <a:lnTo>
                    <a:pt x="27" y="25"/>
                  </a:lnTo>
                  <a:lnTo>
                    <a:pt x="29" y="25"/>
                  </a:lnTo>
                  <a:lnTo>
                    <a:pt x="31" y="27"/>
                  </a:lnTo>
                  <a:lnTo>
                    <a:pt x="33" y="27"/>
                  </a:lnTo>
                  <a:lnTo>
                    <a:pt x="35" y="27"/>
                  </a:lnTo>
                  <a:lnTo>
                    <a:pt x="31" y="25"/>
                  </a:lnTo>
                  <a:lnTo>
                    <a:pt x="33" y="27"/>
                  </a:lnTo>
                  <a:lnTo>
                    <a:pt x="35" y="29"/>
                  </a:lnTo>
                  <a:lnTo>
                    <a:pt x="37" y="29"/>
                  </a:lnTo>
                  <a:lnTo>
                    <a:pt x="39" y="29"/>
                  </a:lnTo>
                  <a:lnTo>
                    <a:pt x="33" y="23"/>
                  </a:lnTo>
                  <a:lnTo>
                    <a:pt x="33" y="25"/>
                  </a:lnTo>
                  <a:lnTo>
                    <a:pt x="33" y="27"/>
                  </a:lnTo>
                  <a:lnTo>
                    <a:pt x="33" y="29"/>
                  </a:lnTo>
                  <a:lnTo>
                    <a:pt x="35" y="29"/>
                  </a:lnTo>
                  <a:lnTo>
                    <a:pt x="37" y="31"/>
                  </a:lnTo>
                  <a:lnTo>
                    <a:pt x="39" y="31"/>
                  </a:lnTo>
                  <a:lnTo>
                    <a:pt x="41" y="31"/>
                  </a:lnTo>
                  <a:lnTo>
                    <a:pt x="35" y="25"/>
                  </a:lnTo>
                  <a:lnTo>
                    <a:pt x="35" y="27"/>
                  </a:lnTo>
                  <a:lnTo>
                    <a:pt x="35" y="29"/>
                  </a:lnTo>
                  <a:lnTo>
                    <a:pt x="35" y="31"/>
                  </a:lnTo>
                  <a:lnTo>
                    <a:pt x="37" y="31"/>
                  </a:lnTo>
                  <a:lnTo>
                    <a:pt x="39" y="33"/>
                  </a:lnTo>
                  <a:lnTo>
                    <a:pt x="41" y="33"/>
                  </a:lnTo>
                  <a:lnTo>
                    <a:pt x="43" y="33"/>
                  </a:lnTo>
                  <a:lnTo>
                    <a:pt x="39" y="31"/>
                  </a:lnTo>
                  <a:lnTo>
                    <a:pt x="43" y="35"/>
                  </a:lnTo>
                  <a:lnTo>
                    <a:pt x="45" y="37"/>
                  </a:lnTo>
                  <a:lnTo>
                    <a:pt x="47" y="37"/>
                  </a:lnTo>
                  <a:lnTo>
                    <a:pt x="49" y="37"/>
                  </a:lnTo>
                  <a:lnTo>
                    <a:pt x="43" y="31"/>
                  </a:lnTo>
                  <a:lnTo>
                    <a:pt x="43" y="33"/>
                  </a:lnTo>
                  <a:lnTo>
                    <a:pt x="43" y="35"/>
                  </a:lnTo>
                  <a:lnTo>
                    <a:pt x="43" y="37"/>
                  </a:lnTo>
                  <a:lnTo>
                    <a:pt x="45" y="37"/>
                  </a:lnTo>
                  <a:lnTo>
                    <a:pt x="47" y="39"/>
                  </a:lnTo>
                  <a:lnTo>
                    <a:pt x="49" y="39"/>
                  </a:lnTo>
                  <a:lnTo>
                    <a:pt x="50" y="39"/>
                  </a:lnTo>
                  <a:lnTo>
                    <a:pt x="45" y="33"/>
                  </a:lnTo>
                  <a:lnTo>
                    <a:pt x="45" y="35"/>
                  </a:lnTo>
                  <a:lnTo>
                    <a:pt x="45" y="37"/>
                  </a:lnTo>
                  <a:lnTo>
                    <a:pt x="45" y="39"/>
                  </a:lnTo>
                  <a:lnTo>
                    <a:pt x="47" y="39"/>
                  </a:lnTo>
                  <a:lnTo>
                    <a:pt x="49" y="41"/>
                  </a:lnTo>
                  <a:lnTo>
                    <a:pt x="50" y="41"/>
                  </a:lnTo>
                  <a:lnTo>
                    <a:pt x="52" y="41"/>
                  </a:lnTo>
                  <a:lnTo>
                    <a:pt x="47" y="35"/>
                  </a:lnTo>
                  <a:lnTo>
                    <a:pt x="47" y="37"/>
                  </a:lnTo>
                  <a:lnTo>
                    <a:pt x="47" y="39"/>
                  </a:lnTo>
                  <a:lnTo>
                    <a:pt x="47" y="41"/>
                  </a:lnTo>
                  <a:lnTo>
                    <a:pt x="49" y="41"/>
                  </a:lnTo>
                  <a:lnTo>
                    <a:pt x="50" y="43"/>
                  </a:lnTo>
                  <a:lnTo>
                    <a:pt x="52" y="43"/>
                  </a:lnTo>
                  <a:lnTo>
                    <a:pt x="54" y="43"/>
                  </a:lnTo>
                  <a:lnTo>
                    <a:pt x="49" y="37"/>
                  </a:lnTo>
                  <a:lnTo>
                    <a:pt x="49" y="39"/>
                  </a:lnTo>
                  <a:lnTo>
                    <a:pt x="49" y="41"/>
                  </a:lnTo>
                  <a:lnTo>
                    <a:pt x="49" y="43"/>
                  </a:lnTo>
                  <a:lnTo>
                    <a:pt x="50" y="43"/>
                  </a:lnTo>
                  <a:lnTo>
                    <a:pt x="52" y="45"/>
                  </a:lnTo>
                  <a:lnTo>
                    <a:pt x="54" y="45"/>
                  </a:lnTo>
                  <a:lnTo>
                    <a:pt x="56" y="45"/>
                  </a:lnTo>
                  <a:lnTo>
                    <a:pt x="50" y="39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5"/>
                  </a:lnTo>
                  <a:lnTo>
                    <a:pt x="52" y="45"/>
                  </a:lnTo>
                  <a:lnTo>
                    <a:pt x="54" y="47"/>
                  </a:lnTo>
                  <a:lnTo>
                    <a:pt x="56" y="47"/>
                  </a:lnTo>
                  <a:lnTo>
                    <a:pt x="58" y="47"/>
                  </a:lnTo>
                  <a:lnTo>
                    <a:pt x="52" y="41"/>
                  </a:lnTo>
                  <a:lnTo>
                    <a:pt x="52" y="43"/>
                  </a:lnTo>
                  <a:lnTo>
                    <a:pt x="52" y="45"/>
                  </a:lnTo>
                  <a:lnTo>
                    <a:pt x="52" y="47"/>
                  </a:lnTo>
                  <a:lnTo>
                    <a:pt x="54" y="47"/>
                  </a:lnTo>
                  <a:lnTo>
                    <a:pt x="56" y="48"/>
                  </a:lnTo>
                  <a:lnTo>
                    <a:pt x="58" y="48"/>
                  </a:lnTo>
                  <a:lnTo>
                    <a:pt x="60" y="48"/>
                  </a:lnTo>
                  <a:lnTo>
                    <a:pt x="54" y="43"/>
                  </a:lnTo>
                  <a:lnTo>
                    <a:pt x="54" y="45"/>
                  </a:lnTo>
                  <a:lnTo>
                    <a:pt x="54" y="47"/>
                  </a:lnTo>
                  <a:lnTo>
                    <a:pt x="54" y="48"/>
                  </a:lnTo>
                  <a:lnTo>
                    <a:pt x="56" y="48"/>
                  </a:lnTo>
                  <a:lnTo>
                    <a:pt x="77" y="70"/>
                  </a:lnTo>
                  <a:lnTo>
                    <a:pt x="75" y="66"/>
                  </a:lnTo>
                  <a:lnTo>
                    <a:pt x="75" y="68"/>
                  </a:lnTo>
                  <a:lnTo>
                    <a:pt x="75" y="70"/>
                  </a:lnTo>
                  <a:lnTo>
                    <a:pt x="75" y="72"/>
                  </a:lnTo>
                  <a:lnTo>
                    <a:pt x="77" y="72"/>
                  </a:lnTo>
                  <a:lnTo>
                    <a:pt x="79" y="74"/>
                  </a:lnTo>
                  <a:lnTo>
                    <a:pt x="81" y="74"/>
                  </a:lnTo>
                  <a:lnTo>
                    <a:pt x="83" y="74"/>
                  </a:lnTo>
                  <a:lnTo>
                    <a:pt x="77" y="68"/>
                  </a:lnTo>
                  <a:lnTo>
                    <a:pt x="77" y="70"/>
                  </a:lnTo>
                  <a:lnTo>
                    <a:pt x="77" y="72"/>
                  </a:lnTo>
                  <a:lnTo>
                    <a:pt x="77" y="74"/>
                  </a:lnTo>
                  <a:lnTo>
                    <a:pt x="79" y="74"/>
                  </a:lnTo>
                  <a:lnTo>
                    <a:pt x="81" y="75"/>
                  </a:lnTo>
                  <a:lnTo>
                    <a:pt x="83" y="75"/>
                  </a:lnTo>
                  <a:lnTo>
                    <a:pt x="85" y="75"/>
                  </a:lnTo>
                  <a:lnTo>
                    <a:pt x="81" y="74"/>
                  </a:lnTo>
                  <a:lnTo>
                    <a:pt x="91" y="83"/>
                  </a:lnTo>
                  <a:lnTo>
                    <a:pt x="93" y="85"/>
                  </a:lnTo>
                  <a:lnTo>
                    <a:pt x="95" y="85"/>
                  </a:lnTo>
                  <a:lnTo>
                    <a:pt x="97" y="85"/>
                  </a:lnTo>
                  <a:lnTo>
                    <a:pt x="91" y="79"/>
                  </a:lnTo>
                  <a:lnTo>
                    <a:pt x="91" y="81"/>
                  </a:lnTo>
                  <a:lnTo>
                    <a:pt x="91" y="83"/>
                  </a:lnTo>
                  <a:lnTo>
                    <a:pt x="91" y="85"/>
                  </a:lnTo>
                  <a:lnTo>
                    <a:pt x="93" y="85"/>
                  </a:lnTo>
                  <a:lnTo>
                    <a:pt x="95" y="87"/>
                  </a:lnTo>
                  <a:lnTo>
                    <a:pt x="97" y="87"/>
                  </a:lnTo>
                  <a:lnTo>
                    <a:pt x="99" y="87"/>
                  </a:lnTo>
                  <a:lnTo>
                    <a:pt x="93" y="81"/>
                  </a:lnTo>
                  <a:lnTo>
                    <a:pt x="93" y="83"/>
                  </a:lnTo>
                  <a:lnTo>
                    <a:pt x="93" y="85"/>
                  </a:lnTo>
                  <a:lnTo>
                    <a:pt x="93" y="87"/>
                  </a:lnTo>
                  <a:lnTo>
                    <a:pt x="95" y="87"/>
                  </a:lnTo>
                  <a:lnTo>
                    <a:pt x="99" y="91"/>
                  </a:lnTo>
                  <a:lnTo>
                    <a:pt x="100" y="93"/>
                  </a:lnTo>
                  <a:lnTo>
                    <a:pt x="102" y="93"/>
                  </a:lnTo>
                  <a:lnTo>
                    <a:pt x="104" y="93"/>
                  </a:lnTo>
                  <a:lnTo>
                    <a:pt x="99" y="87"/>
                  </a:lnTo>
                  <a:lnTo>
                    <a:pt x="99" y="89"/>
                  </a:lnTo>
                  <a:lnTo>
                    <a:pt x="99" y="91"/>
                  </a:lnTo>
                  <a:lnTo>
                    <a:pt x="99" y="93"/>
                  </a:lnTo>
                  <a:lnTo>
                    <a:pt x="100" y="93"/>
                  </a:lnTo>
                  <a:lnTo>
                    <a:pt x="102" y="95"/>
                  </a:lnTo>
                  <a:lnTo>
                    <a:pt x="104" y="95"/>
                  </a:lnTo>
                  <a:lnTo>
                    <a:pt x="106" y="95"/>
                  </a:lnTo>
                  <a:lnTo>
                    <a:pt x="100" y="89"/>
                  </a:lnTo>
                  <a:lnTo>
                    <a:pt x="100" y="91"/>
                  </a:lnTo>
                  <a:lnTo>
                    <a:pt x="100" y="93"/>
                  </a:lnTo>
                  <a:lnTo>
                    <a:pt x="100" y="95"/>
                  </a:lnTo>
                  <a:lnTo>
                    <a:pt x="102" y="95"/>
                  </a:lnTo>
                  <a:lnTo>
                    <a:pt x="104" y="97"/>
                  </a:lnTo>
                  <a:lnTo>
                    <a:pt x="106" y="97"/>
                  </a:lnTo>
                  <a:lnTo>
                    <a:pt x="108" y="97"/>
                  </a:lnTo>
                  <a:lnTo>
                    <a:pt x="102" y="91"/>
                  </a:lnTo>
                  <a:lnTo>
                    <a:pt x="102" y="93"/>
                  </a:lnTo>
                  <a:lnTo>
                    <a:pt x="102" y="95"/>
                  </a:lnTo>
                  <a:lnTo>
                    <a:pt x="102" y="97"/>
                  </a:lnTo>
                  <a:lnTo>
                    <a:pt x="104" y="97"/>
                  </a:lnTo>
                  <a:lnTo>
                    <a:pt x="106" y="99"/>
                  </a:lnTo>
                  <a:lnTo>
                    <a:pt x="108" y="99"/>
                  </a:lnTo>
                  <a:lnTo>
                    <a:pt x="110" y="99"/>
                  </a:lnTo>
                  <a:lnTo>
                    <a:pt x="104" y="93"/>
                  </a:lnTo>
                  <a:lnTo>
                    <a:pt x="104" y="95"/>
                  </a:lnTo>
                  <a:lnTo>
                    <a:pt x="104" y="97"/>
                  </a:lnTo>
                  <a:lnTo>
                    <a:pt x="104" y="99"/>
                  </a:lnTo>
                  <a:lnTo>
                    <a:pt x="106" y="99"/>
                  </a:lnTo>
                  <a:lnTo>
                    <a:pt x="108" y="100"/>
                  </a:lnTo>
                  <a:lnTo>
                    <a:pt x="110" y="100"/>
                  </a:lnTo>
                  <a:lnTo>
                    <a:pt x="112" y="100"/>
                  </a:lnTo>
                  <a:lnTo>
                    <a:pt x="106" y="95"/>
                  </a:lnTo>
                  <a:lnTo>
                    <a:pt x="106" y="97"/>
                  </a:lnTo>
                  <a:lnTo>
                    <a:pt x="106" y="99"/>
                  </a:lnTo>
                  <a:lnTo>
                    <a:pt x="106" y="100"/>
                  </a:lnTo>
                  <a:lnTo>
                    <a:pt x="108" y="100"/>
                  </a:lnTo>
                  <a:lnTo>
                    <a:pt x="110" y="102"/>
                  </a:lnTo>
                  <a:lnTo>
                    <a:pt x="112" y="102"/>
                  </a:lnTo>
                  <a:lnTo>
                    <a:pt x="114" y="102"/>
                  </a:lnTo>
                  <a:lnTo>
                    <a:pt x="108" y="97"/>
                  </a:lnTo>
                  <a:lnTo>
                    <a:pt x="108" y="99"/>
                  </a:lnTo>
                  <a:lnTo>
                    <a:pt x="108" y="100"/>
                  </a:lnTo>
                  <a:lnTo>
                    <a:pt x="108" y="102"/>
                  </a:lnTo>
                  <a:lnTo>
                    <a:pt x="110" y="102"/>
                  </a:lnTo>
                  <a:lnTo>
                    <a:pt x="112" y="104"/>
                  </a:lnTo>
                  <a:lnTo>
                    <a:pt x="114" y="104"/>
                  </a:lnTo>
                  <a:lnTo>
                    <a:pt x="116" y="104"/>
                  </a:lnTo>
                  <a:lnTo>
                    <a:pt x="112" y="102"/>
                  </a:lnTo>
                  <a:lnTo>
                    <a:pt x="120" y="110"/>
                  </a:lnTo>
                  <a:lnTo>
                    <a:pt x="122" y="112"/>
                  </a:lnTo>
                  <a:lnTo>
                    <a:pt x="124" y="112"/>
                  </a:lnTo>
                  <a:lnTo>
                    <a:pt x="126" y="112"/>
                  </a:lnTo>
                  <a:lnTo>
                    <a:pt x="120" y="106"/>
                  </a:lnTo>
                  <a:lnTo>
                    <a:pt x="120" y="108"/>
                  </a:lnTo>
                  <a:lnTo>
                    <a:pt x="120" y="110"/>
                  </a:lnTo>
                  <a:lnTo>
                    <a:pt x="120" y="112"/>
                  </a:lnTo>
                  <a:lnTo>
                    <a:pt x="122" y="112"/>
                  </a:lnTo>
                  <a:lnTo>
                    <a:pt x="124" y="114"/>
                  </a:lnTo>
                  <a:lnTo>
                    <a:pt x="126" y="114"/>
                  </a:lnTo>
                  <a:lnTo>
                    <a:pt x="127" y="114"/>
                  </a:lnTo>
                  <a:lnTo>
                    <a:pt x="122" y="108"/>
                  </a:lnTo>
                  <a:lnTo>
                    <a:pt x="122" y="110"/>
                  </a:lnTo>
                  <a:lnTo>
                    <a:pt x="122" y="112"/>
                  </a:lnTo>
                  <a:lnTo>
                    <a:pt x="122" y="114"/>
                  </a:lnTo>
                  <a:lnTo>
                    <a:pt x="124" y="114"/>
                  </a:lnTo>
                  <a:lnTo>
                    <a:pt x="126" y="116"/>
                  </a:lnTo>
                  <a:lnTo>
                    <a:pt x="127" y="116"/>
                  </a:lnTo>
                  <a:lnTo>
                    <a:pt x="129" y="116"/>
                  </a:lnTo>
                  <a:lnTo>
                    <a:pt x="124" y="110"/>
                  </a:lnTo>
                  <a:lnTo>
                    <a:pt x="124" y="112"/>
                  </a:lnTo>
                  <a:lnTo>
                    <a:pt x="124" y="114"/>
                  </a:lnTo>
                  <a:lnTo>
                    <a:pt x="124" y="116"/>
                  </a:lnTo>
                  <a:lnTo>
                    <a:pt x="126" y="116"/>
                  </a:lnTo>
                  <a:lnTo>
                    <a:pt x="127" y="118"/>
                  </a:lnTo>
                  <a:lnTo>
                    <a:pt x="129" y="118"/>
                  </a:lnTo>
                  <a:lnTo>
                    <a:pt x="131" y="118"/>
                  </a:lnTo>
                  <a:lnTo>
                    <a:pt x="126" y="112"/>
                  </a:lnTo>
                  <a:lnTo>
                    <a:pt x="126" y="114"/>
                  </a:lnTo>
                  <a:lnTo>
                    <a:pt x="126" y="116"/>
                  </a:lnTo>
                  <a:lnTo>
                    <a:pt x="126" y="118"/>
                  </a:lnTo>
                  <a:lnTo>
                    <a:pt x="127" y="118"/>
                  </a:lnTo>
                  <a:lnTo>
                    <a:pt x="129" y="120"/>
                  </a:lnTo>
                  <a:lnTo>
                    <a:pt x="131" y="120"/>
                  </a:lnTo>
                  <a:lnTo>
                    <a:pt x="133" y="120"/>
                  </a:lnTo>
                  <a:lnTo>
                    <a:pt x="127" y="114"/>
                  </a:lnTo>
                  <a:lnTo>
                    <a:pt x="127" y="116"/>
                  </a:lnTo>
                  <a:lnTo>
                    <a:pt x="127" y="118"/>
                  </a:lnTo>
                  <a:lnTo>
                    <a:pt x="127" y="120"/>
                  </a:lnTo>
                  <a:lnTo>
                    <a:pt x="129" y="120"/>
                  </a:lnTo>
                  <a:lnTo>
                    <a:pt x="131" y="122"/>
                  </a:lnTo>
                  <a:lnTo>
                    <a:pt x="133" y="122"/>
                  </a:lnTo>
                  <a:lnTo>
                    <a:pt x="135" y="122"/>
                  </a:lnTo>
                  <a:lnTo>
                    <a:pt x="129" y="116"/>
                  </a:lnTo>
                  <a:lnTo>
                    <a:pt x="129" y="118"/>
                  </a:lnTo>
                  <a:lnTo>
                    <a:pt x="129" y="120"/>
                  </a:lnTo>
                  <a:lnTo>
                    <a:pt x="129" y="122"/>
                  </a:lnTo>
                  <a:lnTo>
                    <a:pt x="131" y="122"/>
                  </a:lnTo>
                  <a:lnTo>
                    <a:pt x="133" y="124"/>
                  </a:lnTo>
                  <a:lnTo>
                    <a:pt x="135" y="124"/>
                  </a:lnTo>
                  <a:lnTo>
                    <a:pt x="137" y="124"/>
                  </a:lnTo>
                  <a:lnTo>
                    <a:pt x="131" y="118"/>
                  </a:lnTo>
                  <a:lnTo>
                    <a:pt x="131" y="120"/>
                  </a:lnTo>
                  <a:lnTo>
                    <a:pt x="131" y="122"/>
                  </a:lnTo>
                  <a:lnTo>
                    <a:pt x="131" y="124"/>
                  </a:lnTo>
                  <a:lnTo>
                    <a:pt x="133" y="124"/>
                  </a:lnTo>
                  <a:lnTo>
                    <a:pt x="135" y="125"/>
                  </a:lnTo>
                  <a:lnTo>
                    <a:pt x="137" y="125"/>
                  </a:lnTo>
                  <a:lnTo>
                    <a:pt x="139" y="125"/>
                  </a:lnTo>
                  <a:lnTo>
                    <a:pt x="135" y="124"/>
                  </a:lnTo>
                  <a:lnTo>
                    <a:pt x="139" y="127"/>
                  </a:lnTo>
                  <a:lnTo>
                    <a:pt x="141" y="129"/>
                  </a:lnTo>
                  <a:lnTo>
                    <a:pt x="143" y="129"/>
                  </a:lnTo>
                  <a:lnTo>
                    <a:pt x="145" y="129"/>
                  </a:lnTo>
                  <a:lnTo>
                    <a:pt x="139" y="124"/>
                  </a:lnTo>
                  <a:lnTo>
                    <a:pt x="139" y="125"/>
                  </a:lnTo>
                  <a:lnTo>
                    <a:pt x="139" y="127"/>
                  </a:lnTo>
                  <a:lnTo>
                    <a:pt x="139" y="129"/>
                  </a:lnTo>
                  <a:lnTo>
                    <a:pt x="141" y="129"/>
                  </a:lnTo>
                  <a:lnTo>
                    <a:pt x="143" y="131"/>
                  </a:lnTo>
                  <a:lnTo>
                    <a:pt x="145" y="131"/>
                  </a:lnTo>
                  <a:lnTo>
                    <a:pt x="147" y="131"/>
                  </a:lnTo>
                  <a:lnTo>
                    <a:pt x="141" y="125"/>
                  </a:lnTo>
                  <a:lnTo>
                    <a:pt x="141" y="127"/>
                  </a:lnTo>
                  <a:lnTo>
                    <a:pt x="141" y="129"/>
                  </a:lnTo>
                  <a:lnTo>
                    <a:pt x="141" y="131"/>
                  </a:lnTo>
                  <a:lnTo>
                    <a:pt x="143" y="131"/>
                  </a:lnTo>
                  <a:lnTo>
                    <a:pt x="145" y="133"/>
                  </a:lnTo>
                  <a:lnTo>
                    <a:pt x="147" y="133"/>
                  </a:lnTo>
                  <a:lnTo>
                    <a:pt x="149" y="133"/>
                  </a:lnTo>
                  <a:lnTo>
                    <a:pt x="145" y="131"/>
                  </a:lnTo>
                  <a:lnTo>
                    <a:pt x="147" y="133"/>
                  </a:lnTo>
                  <a:lnTo>
                    <a:pt x="149" y="135"/>
                  </a:lnTo>
                  <a:lnTo>
                    <a:pt x="151" y="135"/>
                  </a:lnTo>
                  <a:lnTo>
                    <a:pt x="154" y="125"/>
                  </a:lnTo>
                  <a:close/>
                </a:path>
              </a:pathLst>
            </a:custGeom>
            <a:solidFill>
              <a:srgbClr val="FF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08" name="Freeform 238"/>
            <p:cNvSpPr>
              <a:spLocks/>
            </p:cNvSpPr>
            <p:nvPr/>
          </p:nvSpPr>
          <p:spPr bwMode="auto">
            <a:xfrm>
              <a:off x="510" y="3259"/>
              <a:ext cx="0" cy="78"/>
            </a:xfrm>
            <a:custGeom>
              <a:avLst/>
              <a:gdLst>
                <a:gd name="T0" fmla="*/ 113 w 148"/>
                <a:gd name="T1" fmla="*/ 0 h 90"/>
                <a:gd name="T2" fmla="*/ 90 w 148"/>
                <a:gd name="T3" fmla="*/ 11 h 90"/>
                <a:gd name="T4" fmla="*/ 86 w 148"/>
                <a:gd name="T5" fmla="*/ 9 h 90"/>
                <a:gd name="T6" fmla="*/ 70 w 148"/>
                <a:gd name="T7" fmla="*/ 17 h 90"/>
                <a:gd name="T8" fmla="*/ 65 w 148"/>
                <a:gd name="T9" fmla="*/ 23 h 90"/>
                <a:gd name="T10" fmla="*/ 65 w 148"/>
                <a:gd name="T11" fmla="*/ 22 h 90"/>
                <a:gd name="T12" fmla="*/ 56 w 148"/>
                <a:gd name="T13" fmla="*/ 24 h 90"/>
                <a:gd name="T14" fmla="*/ 48 w 148"/>
                <a:gd name="T15" fmla="*/ 32 h 90"/>
                <a:gd name="T16" fmla="*/ 44 w 148"/>
                <a:gd name="T17" fmla="*/ 40 h 90"/>
                <a:gd name="T18" fmla="*/ 46 w 148"/>
                <a:gd name="T19" fmla="*/ 38 h 90"/>
                <a:gd name="T20" fmla="*/ 37 w 148"/>
                <a:gd name="T21" fmla="*/ 44 h 90"/>
                <a:gd name="T22" fmla="*/ 29 w 148"/>
                <a:gd name="T23" fmla="*/ 51 h 90"/>
                <a:gd name="T24" fmla="*/ 25 w 148"/>
                <a:gd name="T25" fmla="*/ 59 h 90"/>
                <a:gd name="T26" fmla="*/ 27 w 148"/>
                <a:gd name="T27" fmla="*/ 57 h 90"/>
                <a:gd name="T28" fmla="*/ 19 w 148"/>
                <a:gd name="T29" fmla="*/ 63 h 90"/>
                <a:gd name="T30" fmla="*/ 13 w 148"/>
                <a:gd name="T31" fmla="*/ 66 h 90"/>
                <a:gd name="T32" fmla="*/ 4 w 148"/>
                <a:gd name="T33" fmla="*/ 76 h 90"/>
                <a:gd name="T34" fmla="*/ 4 w 148"/>
                <a:gd name="T35" fmla="*/ 86 h 90"/>
                <a:gd name="T36" fmla="*/ 12 w 148"/>
                <a:gd name="T37" fmla="*/ 82 h 90"/>
                <a:gd name="T38" fmla="*/ 13 w 148"/>
                <a:gd name="T39" fmla="*/ 80 h 90"/>
                <a:gd name="T40" fmla="*/ 14 w 148"/>
                <a:gd name="T41" fmla="*/ 78 h 90"/>
                <a:gd name="T42" fmla="*/ 19 w 148"/>
                <a:gd name="T43" fmla="*/ 73 h 90"/>
                <a:gd name="T44" fmla="*/ 21 w 148"/>
                <a:gd name="T45" fmla="*/ 71 h 90"/>
                <a:gd name="T46" fmla="*/ 23 w 148"/>
                <a:gd name="T47" fmla="*/ 69 h 90"/>
                <a:gd name="T48" fmla="*/ 25 w 148"/>
                <a:gd name="T49" fmla="*/ 67 h 90"/>
                <a:gd name="T50" fmla="*/ 29 w 148"/>
                <a:gd name="T51" fmla="*/ 66 h 90"/>
                <a:gd name="T52" fmla="*/ 33 w 148"/>
                <a:gd name="T53" fmla="*/ 66 h 90"/>
                <a:gd name="T54" fmla="*/ 35 w 148"/>
                <a:gd name="T55" fmla="*/ 65 h 90"/>
                <a:gd name="T56" fmla="*/ 37 w 148"/>
                <a:gd name="T57" fmla="*/ 63 h 90"/>
                <a:gd name="T58" fmla="*/ 38 w 148"/>
                <a:gd name="T59" fmla="*/ 61 h 90"/>
                <a:gd name="T60" fmla="*/ 40 w 148"/>
                <a:gd name="T61" fmla="*/ 59 h 90"/>
                <a:gd name="T62" fmla="*/ 42 w 148"/>
                <a:gd name="T63" fmla="*/ 57 h 90"/>
                <a:gd name="T64" fmla="*/ 43 w 148"/>
                <a:gd name="T65" fmla="*/ 55 h 90"/>
                <a:gd name="T66" fmla="*/ 46 w 148"/>
                <a:gd name="T67" fmla="*/ 49 h 90"/>
                <a:gd name="T68" fmla="*/ 50 w 148"/>
                <a:gd name="T69" fmla="*/ 44 h 90"/>
                <a:gd name="T70" fmla="*/ 52 w 148"/>
                <a:gd name="T71" fmla="*/ 42 h 90"/>
                <a:gd name="T72" fmla="*/ 54 w 148"/>
                <a:gd name="T73" fmla="*/ 40 h 90"/>
                <a:gd name="T74" fmla="*/ 56 w 148"/>
                <a:gd name="T75" fmla="*/ 38 h 90"/>
                <a:gd name="T76" fmla="*/ 58 w 148"/>
                <a:gd name="T77" fmla="*/ 36 h 90"/>
                <a:gd name="T78" fmla="*/ 60 w 148"/>
                <a:gd name="T79" fmla="*/ 34 h 90"/>
                <a:gd name="T80" fmla="*/ 61 w 148"/>
                <a:gd name="T81" fmla="*/ 32 h 90"/>
                <a:gd name="T82" fmla="*/ 63 w 148"/>
                <a:gd name="T83" fmla="*/ 30 h 90"/>
                <a:gd name="T84" fmla="*/ 65 w 148"/>
                <a:gd name="T85" fmla="*/ 28 h 90"/>
                <a:gd name="T86" fmla="*/ 69 w 148"/>
                <a:gd name="T87" fmla="*/ 26 h 90"/>
                <a:gd name="T88" fmla="*/ 70 w 148"/>
                <a:gd name="T89" fmla="*/ 24 h 90"/>
                <a:gd name="T90" fmla="*/ 72 w 148"/>
                <a:gd name="T91" fmla="*/ 23 h 90"/>
                <a:gd name="T92" fmla="*/ 75 w 148"/>
                <a:gd name="T93" fmla="*/ 22 h 90"/>
                <a:gd name="T94" fmla="*/ 77 w 148"/>
                <a:gd name="T95" fmla="*/ 21 h 90"/>
                <a:gd name="T96" fmla="*/ 81 w 148"/>
                <a:gd name="T97" fmla="*/ 19 h 90"/>
                <a:gd name="T98" fmla="*/ 83 w 148"/>
                <a:gd name="T99" fmla="*/ 22 h 90"/>
                <a:gd name="T100" fmla="*/ 88 w 148"/>
                <a:gd name="T101" fmla="*/ 21 h 90"/>
                <a:gd name="T102" fmla="*/ 92 w 148"/>
                <a:gd name="T103" fmla="*/ 19 h 90"/>
                <a:gd name="T104" fmla="*/ 97 w 148"/>
                <a:gd name="T105" fmla="*/ 17 h 90"/>
                <a:gd name="T106" fmla="*/ 102 w 148"/>
                <a:gd name="T107" fmla="*/ 15 h 90"/>
                <a:gd name="T108" fmla="*/ 121 w 148"/>
                <a:gd name="T109" fmla="*/ 11 h 90"/>
                <a:gd name="T110" fmla="*/ 113 w 148"/>
                <a:gd name="T111" fmla="*/ 11 h 90"/>
                <a:gd name="T112" fmla="*/ 138 w 148"/>
                <a:gd name="T113" fmla="*/ 5 h 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48" h="90">
                  <a:moveTo>
                    <a:pt x="148" y="5"/>
                  </a:moveTo>
                  <a:lnTo>
                    <a:pt x="146" y="3"/>
                  </a:lnTo>
                  <a:lnTo>
                    <a:pt x="146" y="1"/>
                  </a:lnTo>
                  <a:lnTo>
                    <a:pt x="127" y="1"/>
                  </a:lnTo>
                  <a:lnTo>
                    <a:pt x="133" y="7"/>
                  </a:lnTo>
                  <a:lnTo>
                    <a:pt x="133" y="3"/>
                  </a:lnTo>
                  <a:lnTo>
                    <a:pt x="131" y="1"/>
                  </a:lnTo>
                  <a:lnTo>
                    <a:pt x="131" y="0"/>
                  </a:lnTo>
                  <a:lnTo>
                    <a:pt x="121" y="0"/>
                  </a:lnTo>
                  <a:lnTo>
                    <a:pt x="117" y="3"/>
                  </a:lnTo>
                  <a:lnTo>
                    <a:pt x="117" y="7"/>
                  </a:lnTo>
                  <a:lnTo>
                    <a:pt x="123" y="1"/>
                  </a:lnTo>
                  <a:lnTo>
                    <a:pt x="108" y="1"/>
                  </a:lnTo>
                  <a:lnTo>
                    <a:pt x="104" y="5"/>
                  </a:lnTo>
                  <a:lnTo>
                    <a:pt x="108" y="3"/>
                  </a:lnTo>
                  <a:lnTo>
                    <a:pt x="100" y="3"/>
                  </a:lnTo>
                  <a:lnTo>
                    <a:pt x="96" y="7"/>
                  </a:lnTo>
                  <a:lnTo>
                    <a:pt x="96" y="11"/>
                  </a:lnTo>
                  <a:lnTo>
                    <a:pt x="102" y="5"/>
                  </a:lnTo>
                  <a:lnTo>
                    <a:pt x="94" y="5"/>
                  </a:lnTo>
                  <a:lnTo>
                    <a:pt x="90" y="9"/>
                  </a:lnTo>
                  <a:lnTo>
                    <a:pt x="90" y="13"/>
                  </a:lnTo>
                  <a:lnTo>
                    <a:pt x="96" y="7"/>
                  </a:lnTo>
                  <a:lnTo>
                    <a:pt x="90" y="7"/>
                  </a:lnTo>
                  <a:lnTo>
                    <a:pt x="87" y="11"/>
                  </a:lnTo>
                  <a:lnTo>
                    <a:pt x="87" y="15"/>
                  </a:lnTo>
                  <a:lnTo>
                    <a:pt x="92" y="9"/>
                  </a:lnTo>
                  <a:lnTo>
                    <a:pt x="85" y="9"/>
                  </a:lnTo>
                  <a:lnTo>
                    <a:pt x="81" y="13"/>
                  </a:lnTo>
                  <a:lnTo>
                    <a:pt x="81" y="17"/>
                  </a:lnTo>
                  <a:lnTo>
                    <a:pt x="87" y="11"/>
                  </a:lnTo>
                  <a:lnTo>
                    <a:pt x="83" y="11"/>
                  </a:lnTo>
                  <a:lnTo>
                    <a:pt x="79" y="15"/>
                  </a:lnTo>
                  <a:lnTo>
                    <a:pt x="83" y="13"/>
                  </a:lnTo>
                  <a:lnTo>
                    <a:pt x="79" y="13"/>
                  </a:lnTo>
                  <a:lnTo>
                    <a:pt x="75" y="17"/>
                  </a:lnTo>
                  <a:lnTo>
                    <a:pt x="75" y="21"/>
                  </a:lnTo>
                  <a:lnTo>
                    <a:pt x="81" y="15"/>
                  </a:lnTo>
                  <a:lnTo>
                    <a:pt x="75" y="15"/>
                  </a:lnTo>
                  <a:lnTo>
                    <a:pt x="71" y="19"/>
                  </a:lnTo>
                  <a:lnTo>
                    <a:pt x="71" y="23"/>
                  </a:lnTo>
                  <a:lnTo>
                    <a:pt x="77" y="17"/>
                  </a:lnTo>
                  <a:lnTo>
                    <a:pt x="73" y="17"/>
                  </a:lnTo>
                  <a:lnTo>
                    <a:pt x="69" y="21"/>
                  </a:lnTo>
                  <a:lnTo>
                    <a:pt x="69" y="25"/>
                  </a:lnTo>
                  <a:lnTo>
                    <a:pt x="75" y="19"/>
                  </a:lnTo>
                  <a:lnTo>
                    <a:pt x="69" y="19"/>
                  </a:lnTo>
                  <a:lnTo>
                    <a:pt x="65" y="23"/>
                  </a:lnTo>
                  <a:lnTo>
                    <a:pt x="65" y="26"/>
                  </a:lnTo>
                  <a:lnTo>
                    <a:pt x="71" y="21"/>
                  </a:lnTo>
                  <a:lnTo>
                    <a:pt x="67" y="21"/>
                  </a:lnTo>
                  <a:lnTo>
                    <a:pt x="64" y="25"/>
                  </a:lnTo>
                  <a:lnTo>
                    <a:pt x="64" y="28"/>
                  </a:lnTo>
                  <a:lnTo>
                    <a:pt x="69" y="23"/>
                  </a:lnTo>
                  <a:lnTo>
                    <a:pt x="65" y="23"/>
                  </a:lnTo>
                  <a:lnTo>
                    <a:pt x="62" y="26"/>
                  </a:lnTo>
                  <a:lnTo>
                    <a:pt x="62" y="30"/>
                  </a:lnTo>
                  <a:lnTo>
                    <a:pt x="67" y="25"/>
                  </a:lnTo>
                  <a:lnTo>
                    <a:pt x="62" y="25"/>
                  </a:lnTo>
                  <a:lnTo>
                    <a:pt x="58" y="28"/>
                  </a:lnTo>
                  <a:lnTo>
                    <a:pt x="58" y="32"/>
                  </a:lnTo>
                  <a:lnTo>
                    <a:pt x="64" y="26"/>
                  </a:lnTo>
                  <a:lnTo>
                    <a:pt x="60" y="26"/>
                  </a:lnTo>
                  <a:lnTo>
                    <a:pt x="56" y="30"/>
                  </a:lnTo>
                  <a:lnTo>
                    <a:pt x="56" y="34"/>
                  </a:lnTo>
                  <a:lnTo>
                    <a:pt x="62" y="28"/>
                  </a:lnTo>
                  <a:lnTo>
                    <a:pt x="58" y="28"/>
                  </a:lnTo>
                  <a:lnTo>
                    <a:pt x="54" y="32"/>
                  </a:lnTo>
                  <a:lnTo>
                    <a:pt x="54" y="36"/>
                  </a:lnTo>
                  <a:lnTo>
                    <a:pt x="60" y="30"/>
                  </a:lnTo>
                  <a:lnTo>
                    <a:pt x="56" y="30"/>
                  </a:lnTo>
                  <a:lnTo>
                    <a:pt x="52" y="34"/>
                  </a:lnTo>
                  <a:lnTo>
                    <a:pt x="52" y="38"/>
                  </a:lnTo>
                  <a:lnTo>
                    <a:pt x="58" y="32"/>
                  </a:lnTo>
                  <a:lnTo>
                    <a:pt x="54" y="32"/>
                  </a:lnTo>
                  <a:lnTo>
                    <a:pt x="50" y="36"/>
                  </a:lnTo>
                  <a:lnTo>
                    <a:pt x="50" y="40"/>
                  </a:lnTo>
                  <a:lnTo>
                    <a:pt x="56" y="34"/>
                  </a:lnTo>
                  <a:lnTo>
                    <a:pt x="52" y="34"/>
                  </a:lnTo>
                  <a:lnTo>
                    <a:pt x="48" y="38"/>
                  </a:lnTo>
                  <a:lnTo>
                    <a:pt x="48" y="42"/>
                  </a:lnTo>
                  <a:lnTo>
                    <a:pt x="54" y="36"/>
                  </a:lnTo>
                  <a:lnTo>
                    <a:pt x="50" y="36"/>
                  </a:lnTo>
                  <a:lnTo>
                    <a:pt x="46" y="40"/>
                  </a:lnTo>
                  <a:lnTo>
                    <a:pt x="46" y="44"/>
                  </a:lnTo>
                  <a:lnTo>
                    <a:pt x="52" y="38"/>
                  </a:lnTo>
                  <a:lnTo>
                    <a:pt x="48" y="38"/>
                  </a:lnTo>
                  <a:lnTo>
                    <a:pt x="44" y="42"/>
                  </a:lnTo>
                  <a:lnTo>
                    <a:pt x="44" y="46"/>
                  </a:lnTo>
                  <a:lnTo>
                    <a:pt x="50" y="40"/>
                  </a:lnTo>
                  <a:lnTo>
                    <a:pt x="46" y="40"/>
                  </a:lnTo>
                  <a:lnTo>
                    <a:pt x="42" y="44"/>
                  </a:lnTo>
                  <a:lnTo>
                    <a:pt x="42" y="48"/>
                  </a:lnTo>
                  <a:lnTo>
                    <a:pt x="48" y="42"/>
                  </a:lnTo>
                  <a:lnTo>
                    <a:pt x="44" y="42"/>
                  </a:lnTo>
                  <a:lnTo>
                    <a:pt x="42" y="44"/>
                  </a:lnTo>
                  <a:lnTo>
                    <a:pt x="39" y="48"/>
                  </a:lnTo>
                  <a:lnTo>
                    <a:pt x="42" y="46"/>
                  </a:lnTo>
                  <a:lnTo>
                    <a:pt x="39" y="46"/>
                  </a:lnTo>
                  <a:lnTo>
                    <a:pt x="35" y="50"/>
                  </a:lnTo>
                  <a:lnTo>
                    <a:pt x="35" y="53"/>
                  </a:lnTo>
                  <a:lnTo>
                    <a:pt x="40" y="48"/>
                  </a:lnTo>
                  <a:lnTo>
                    <a:pt x="37" y="48"/>
                  </a:lnTo>
                  <a:lnTo>
                    <a:pt x="33" y="51"/>
                  </a:lnTo>
                  <a:lnTo>
                    <a:pt x="33" y="55"/>
                  </a:lnTo>
                  <a:lnTo>
                    <a:pt x="39" y="50"/>
                  </a:lnTo>
                  <a:lnTo>
                    <a:pt x="35" y="50"/>
                  </a:lnTo>
                  <a:lnTo>
                    <a:pt x="31" y="53"/>
                  </a:lnTo>
                  <a:lnTo>
                    <a:pt x="31" y="57"/>
                  </a:lnTo>
                  <a:lnTo>
                    <a:pt x="37" y="51"/>
                  </a:lnTo>
                  <a:lnTo>
                    <a:pt x="33" y="51"/>
                  </a:lnTo>
                  <a:lnTo>
                    <a:pt x="29" y="55"/>
                  </a:lnTo>
                  <a:lnTo>
                    <a:pt x="29" y="59"/>
                  </a:lnTo>
                  <a:lnTo>
                    <a:pt x="35" y="53"/>
                  </a:lnTo>
                  <a:lnTo>
                    <a:pt x="31" y="53"/>
                  </a:lnTo>
                  <a:lnTo>
                    <a:pt x="27" y="57"/>
                  </a:lnTo>
                  <a:lnTo>
                    <a:pt x="27" y="61"/>
                  </a:lnTo>
                  <a:lnTo>
                    <a:pt x="33" y="55"/>
                  </a:lnTo>
                  <a:lnTo>
                    <a:pt x="29" y="55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31" y="57"/>
                  </a:lnTo>
                  <a:lnTo>
                    <a:pt x="27" y="57"/>
                  </a:lnTo>
                  <a:lnTo>
                    <a:pt x="23" y="61"/>
                  </a:lnTo>
                  <a:lnTo>
                    <a:pt x="23" y="65"/>
                  </a:lnTo>
                  <a:lnTo>
                    <a:pt x="29" y="59"/>
                  </a:lnTo>
                  <a:lnTo>
                    <a:pt x="25" y="59"/>
                  </a:lnTo>
                  <a:lnTo>
                    <a:pt x="21" y="63"/>
                  </a:lnTo>
                  <a:lnTo>
                    <a:pt x="19" y="65"/>
                  </a:lnTo>
                  <a:lnTo>
                    <a:pt x="19" y="69"/>
                  </a:lnTo>
                  <a:lnTo>
                    <a:pt x="25" y="63"/>
                  </a:lnTo>
                  <a:lnTo>
                    <a:pt x="19" y="63"/>
                  </a:lnTo>
                  <a:lnTo>
                    <a:pt x="15" y="67"/>
                  </a:lnTo>
                  <a:lnTo>
                    <a:pt x="15" y="71"/>
                  </a:lnTo>
                  <a:lnTo>
                    <a:pt x="21" y="65"/>
                  </a:lnTo>
                  <a:lnTo>
                    <a:pt x="17" y="65"/>
                  </a:lnTo>
                  <a:lnTo>
                    <a:pt x="13" y="69"/>
                  </a:lnTo>
                  <a:lnTo>
                    <a:pt x="13" y="73"/>
                  </a:lnTo>
                  <a:lnTo>
                    <a:pt x="19" y="67"/>
                  </a:lnTo>
                  <a:lnTo>
                    <a:pt x="15" y="67"/>
                  </a:lnTo>
                  <a:lnTo>
                    <a:pt x="12" y="71"/>
                  </a:lnTo>
                  <a:lnTo>
                    <a:pt x="12" y="75"/>
                  </a:lnTo>
                  <a:lnTo>
                    <a:pt x="17" y="69"/>
                  </a:lnTo>
                  <a:lnTo>
                    <a:pt x="13" y="69"/>
                  </a:lnTo>
                  <a:lnTo>
                    <a:pt x="10" y="73"/>
                  </a:lnTo>
                  <a:lnTo>
                    <a:pt x="10" y="77"/>
                  </a:lnTo>
                  <a:lnTo>
                    <a:pt x="15" y="71"/>
                  </a:lnTo>
                  <a:lnTo>
                    <a:pt x="12" y="71"/>
                  </a:lnTo>
                  <a:lnTo>
                    <a:pt x="8" y="75"/>
                  </a:lnTo>
                  <a:lnTo>
                    <a:pt x="12" y="73"/>
                  </a:lnTo>
                  <a:lnTo>
                    <a:pt x="8" y="73"/>
                  </a:lnTo>
                  <a:lnTo>
                    <a:pt x="4" y="77"/>
                  </a:lnTo>
                  <a:lnTo>
                    <a:pt x="4" y="80"/>
                  </a:lnTo>
                  <a:lnTo>
                    <a:pt x="10" y="75"/>
                  </a:lnTo>
                  <a:lnTo>
                    <a:pt x="6" y="75"/>
                  </a:lnTo>
                  <a:lnTo>
                    <a:pt x="2" y="78"/>
                  </a:lnTo>
                  <a:lnTo>
                    <a:pt x="2" y="82"/>
                  </a:lnTo>
                  <a:lnTo>
                    <a:pt x="8" y="77"/>
                  </a:lnTo>
                  <a:lnTo>
                    <a:pt x="4" y="77"/>
                  </a:lnTo>
                  <a:lnTo>
                    <a:pt x="0" y="80"/>
                  </a:lnTo>
                  <a:lnTo>
                    <a:pt x="4" y="78"/>
                  </a:lnTo>
                  <a:lnTo>
                    <a:pt x="4" y="90"/>
                  </a:lnTo>
                  <a:lnTo>
                    <a:pt x="6" y="90"/>
                  </a:lnTo>
                  <a:lnTo>
                    <a:pt x="8" y="90"/>
                  </a:lnTo>
                  <a:lnTo>
                    <a:pt x="8" y="88"/>
                  </a:lnTo>
                  <a:lnTo>
                    <a:pt x="10" y="86"/>
                  </a:lnTo>
                  <a:lnTo>
                    <a:pt x="6" y="88"/>
                  </a:lnTo>
                  <a:lnTo>
                    <a:pt x="8" y="88"/>
                  </a:lnTo>
                  <a:lnTo>
                    <a:pt x="10" y="88"/>
                  </a:lnTo>
                  <a:lnTo>
                    <a:pt x="12" y="88"/>
                  </a:lnTo>
                  <a:lnTo>
                    <a:pt x="12" y="86"/>
                  </a:lnTo>
                  <a:lnTo>
                    <a:pt x="13" y="86"/>
                  </a:lnTo>
                  <a:lnTo>
                    <a:pt x="13" y="84"/>
                  </a:lnTo>
                  <a:lnTo>
                    <a:pt x="13" y="82"/>
                  </a:lnTo>
                  <a:lnTo>
                    <a:pt x="13" y="80"/>
                  </a:lnTo>
                  <a:lnTo>
                    <a:pt x="8" y="86"/>
                  </a:lnTo>
                  <a:lnTo>
                    <a:pt x="10" y="86"/>
                  </a:lnTo>
                  <a:lnTo>
                    <a:pt x="12" y="86"/>
                  </a:lnTo>
                  <a:lnTo>
                    <a:pt x="13" y="86"/>
                  </a:lnTo>
                  <a:lnTo>
                    <a:pt x="13" y="84"/>
                  </a:lnTo>
                  <a:lnTo>
                    <a:pt x="15" y="84"/>
                  </a:lnTo>
                  <a:lnTo>
                    <a:pt x="15" y="82"/>
                  </a:lnTo>
                  <a:lnTo>
                    <a:pt x="15" y="80"/>
                  </a:lnTo>
                  <a:lnTo>
                    <a:pt x="15" y="78"/>
                  </a:lnTo>
                  <a:lnTo>
                    <a:pt x="10" y="84"/>
                  </a:lnTo>
                  <a:lnTo>
                    <a:pt x="12" y="84"/>
                  </a:lnTo>
                  <a:lnTo>
                    <a:pt x="13" y="84"/>
                  </a:lnTo>
                  <a:lnTo>
                    <a:pt x="15" y="84"/>
                  </a:lnTo>
                  <a:lnTo>
                    <a:pt x="15" y="82"/>
                  </a:lnTo>
                  <a:lnTo>
                    <a:pt x="17" y="80"/>
                  </a:lnTo>
                  <a:lnTo>
                    <a:pt x="13" y="82"/>
                  </a:lnTo>
                  <a:lnTo>
                    <a:pt x="15" y="82"/>
                  </a:lnTo>
                  <a:lnTo>
                    <a:pt x="17" y="82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1" y="77"/>
                  </a:lnTo>
                  <a:lnTo>
                    <a:pt x="21" y="75"/>
                  </a:lnTo>
                  <a:lnTo>
                    <a:pt x="15" y="80"/>
                  </a:lnTo>
                  <a:lnTo>
                    <a:pt x="17" y="80"/>
                  </a:lnTo>
                  <a:lnTo>
                    <a:pt x="19" y="80"/>
                  </a:lnTo>
                  <a:lnTo>
                    <a:pt x="21" y="80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7"/>
                  </a:lnTo>
                  <a:lnTo>
                    <a:pt x="23" y="75"/>
                  </a:lnTo>
                  <a:lnTo>
                    <a:pt x="23" y="73"/>
                  </a:lnTo>
                  <a:lnTo>
                    <a:pt x="17" y="78"/>
                  </a:lnTo>
                  <a:lnTo>
                    <a:pt x="19" y="78"/>
                  </a:lnTo>
                  <a:lnTo>
                    <a:pt x="21" y="78"/>
                  </a:lnTo>
                  <a:lnTo>
                    <a:pt x="23" y="78"/>
                  </a:lnTo>
                  <a:lnTo>
                    <a:pt x="23" y="77"/>
                  </a:lnTo>
                  <a:lnTo>
                    <a:pt x="25" y="77"/>
                  </a:lnTo>
                  <a:lnTo>
                    <a:pt x="25" y="75"/>
                  </a:lnTo>
                  <a:lnTo>
                    <a:pt x="25" y="73"/>
                  </a:lnTo>
                  <a:lnTo>
                    <a:pt x="25" y="71"/>
                  </a:lnTo>
                  <a:lnTo>
                    <a:pt x="19" y="77"/>
                  </a:lnTo>
                  <a:lnTo>
                    <a:pt x="21" y="77"/>
                  </a:lnTo>
                  <a:lnTo>
                    <a:pt x="23" y="77"/>
                  </a:lnTo>
                  <a:lnTo>
                    <a:pt x="25" y="77"/>
                  </a:lnTo>
                  <a:lnTo>
                    <a:pt x="25" y="75"/>
                  </a:lnTo>
                  <a:lnTo>
                    <a:pt x="27" y="75"/>
                  </a:lnTo>
                  <a:lnTo>
                    <a:pt x="27" y="73"/>
                  </a:lnTo>
                  <a:lnTo>
                    <a:pt x="27" y="71"/>
                  </a:lnTo>
                  <a:lnTo>
                    <a:pt x="27" y="69"/>
                  </a:lnTo>
                  <a:lnTo>
                    <a:pt x="21" y="75"/>
                  </a:lnTo>
                  <a:lnTo>
                    <a:pt x="25" y="75"/>
                  </a:lnTo>
                  <a:lnTo>
                    <a:pt x="27" y="75"/>
                  </a:lnTo>
                  <a:lnTo>
                    <a:pt x="29" y="75"/>
                  </a:lnTo>
                  <a:lnTo>
                    <a:pt x="29" y="73"/>
                  </a:lnTo>
                  <a:lnTo>
                    <a:pt x="31" y="73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31" y="67"/>
                  </a:lnTo>
                  <a:lnTo>
                    <a:pt x="29" y="71"/>
                  </a:lnTo>
                  <a:lnTo>
                    <a:pt x="31" y="69"/>
                  </a:lnTo>
                  <a:lnTo>
                    <a:pt x="27" y="71"/>
                  </a:lnTo>
                  <a:lnTo>
                    <a:pt x="29" y="71"/>
                  </a:lnTo>
                  <a:lnTo>
                    <a:pt x="31" y="71"/>
                  </a:lnTo>
                  <a:lnTo>
                    <a:pt x="33" y="71"/>
                  </a:lnTo>
                  <a:lnTo>
                    <a:pt x="33" y="69"/>
                  </a:lnTo>
                  <a:lnTo>
                    <a:pt x="35" y="69"/>
                  </a:lnTo>
                  <a:lnTo>
                    <a:pt x="35" y="67"/>
                  </a:lnTo>
                  <a:lnTo>
                    <a:pt x="35" y="65"/>
                  </a:lnTo>
                  <a:lnTo>
                    <a:pt x="35" y="63"/>
                  </a:lnTo>
                  <a:lnTo>
                    <a:pt x="29" y="69"/>
                  </a:lnTo>
                  <a:lnTo>
                    <a:pt x="31" y="69"/>
                  </a:lnTo>
                  <a:lnTo>
                    <a:pt x="33" y="69"/>
                  </a:lnTo>
                  <a:lnTo>
                    <a:pt x="35" y="69"/>
                  </a:lnTo>
                  <a:lnTo>
                    <a:pt x="35" y="67"/>
                  </a:lnTo>
                  <a:lnTo>
                    <a:pt x="37" y="67"/>
                  </a:lnTo>
                  <a:lnTo>
                    <a:pt x="37" y="65"/>
                  </a:lnTo>
                  <a:lnTo>
                    <a:pt x="37" y="63"/>
                  </a:lnTo>
                  <a:lnTo>
                    <a:pt x="37" y="61"/>
                  </a:lnTo>
                  <a:lnTo>
                    <a:pt x="31" y="67"/>
                  </a:lnTo>
                  <a:lnTo>
                    <a:pt x="33" y="67"/>
                  </a:lnTo>
                  <a:lnTo>
                    <a:pt x="35" y="67"/>
                  </a:lnTo>
                  <a:lnTo>
                    <a:pt x="37" y="67"/>
                  </a:lnTo>
                  <a:lnTo>
                    <a:pt x="37" y="65"/>
                  </a:lnTo>
                  <a:lnTo>
                    <a:pt x="39" y="65"/>
                  </a:lnTo>
                  <a:lnTo>
                    <a:pt x="39" y="63"/>
                  </a:lnTo>
                  <a:lnTo>
                    <a:pt x="39" y="61"/>
                  </a:lnTo>
                  <a:lnTo>
                    <a:pt x="39" y="59"/>
                  </a:lnTo>
                  <a:lnTo>
                    <a:pt x="33" y="65"/>
                  </a:lnTo>
                  <a:lnTo>
                    <a:pt x="35" y="65"/>
                  </a:lnTo>
                  <a:lnTo>
                    <a:pt x="37" y="65"/>
                  </a:lnTo>
                  <a:lnTo>
                    <a:pt x="39" y="65"/>
                  </a:lnTo>
                  <a:lnTo>
                    <a:pt x="39" y="63"/>
                  </a:lnTo>
                  <a:lnTo>
                    <a:pt x="40" y="63"/>
                  </a:lnTo>
                  <a:lnTo>
                    <a:pt x="40" y="61"/>
                  </a:lnTo>
                  <a:lnTo>
                    <a:pt x="40" y="59"/>
                  </a:lnTo>
                  <a:lnTo>
                    <a:pt x="40" y="57"/>
                  </a:lnTo>
                  <a:lnTo>
                    <a:pt x="35" y="63"/>
                  </a:lnTo>
                  <a:lnTo>
                    <a:pt x="37" y="63"/>
                  </a:lnTo>
                  <a:lnTo>
                    <a:pt x="39" y="63"/>
                  </a:lnTo>
                  <a:lnTo>
                    <a:pt x="40" y="63"/>
                  </a:lnTo>
                  <a:lnTo>
                    <a:pt x="40" y="61"/>
                  </a:lnTo>
                  <a:lnTo>
                    <a:pt x="42" y="61"/>
                  </a:lnTo>
                  <a:lnTo>
                    <a:pt x="42" y="59"/>
                  </a:lnTo>
                  <a:lnTo>
                    <a:pt x="42" y="57"/>
                  </a:lnTo>
                  <a:lnTo>
                    <a:pt x="42" y="55"/>
                  </a:lnTo>
                  <a:lnTo>
                    <a:pt x="37" y="61"/>
                  </a:lnTo>
                  <a:lnTo>
                    <a:pt x="39" y="61"/>
                  </a:lnTo>
                  <a:lnTo>
                    <a:pt x="40" y="61"/>
                  </a:lnTo>
                  <a:lnTo>
                    <a:pt x="42" y="61"/>
                  </a:lnTo>
                  <a:lnTo>
                    <a:pt x="42" y="59"/>
                  </a:lnTo>
                  <a:lnTo>
                    <a:pt x="44" y="59"/>
                  </a:lnTo>
                  <a:lnTo>
                    <a:pt x="44" y="57"/>
                  </a:lnTo>
                  <a:lnTo>
                    <a:pt x="44" y="55"/>
                  </a:lnTo>
                  <a:lnTo>
                    <a:pt x="44" y="53"/>
                  </a:lnTo>
                  <a:lnTo>
                    <a:pt x="39" y="59"/>
                  </a:lnTo>
                  <a:lnTo>
                    <a:pt x="40" y="59"/>
                  </a:lnTo>
                  <a:lnTo>
                    <a:pt x="42" y="59"/>
                  </a:lnTo>
                  <a:lnTo>
                    <a:pt x="44" y="59"/>
                  </a:lnTo>
                  <a:lnTo>
                    <a:pt x="44" y="57"/>
                  </a:lnTo>
                  <a:lnTo>
                    <a:pt x="46" y="57"/>
                  </a:lnTo>
                  <a:lnTo>
                    <a:pt x="46" y="55"/>
                  </a:lnTo>
                  <a:lnTo>
                    <a:pt x="46" y="53"/>
                  </a:lnTo>
                  <a:lnTo>
                    <a:pt x="46" y="51"/>
                  </a:lnTo>
                  <a:lnTo>
                    <a:pt x="40" y="57"/>
                  </a:lnTo>
                  <a:lnTo>
                    <a:pt x="42" y="57"/>
                  </a:lnTo>
                  <a:lnTo>
                    <a:pt x="44" y="57"/>
                  </a:lnTo>
                  <a:lnTo>
                    <a:pt x="46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46" y="53"/>
                  </a:lnTo>
                  <a:lnTo>
                    <a:pt x="48" y="53"/>
                  </a:lnTo>
                  <a:lnTo>
                    <a:pt x="50" y="53"/>
                  </a:lnTo>
                  <a:lnTo>
                    <a:pt x="52" y="53"/>
                  </a:lnTo>
                  <a:lnTo>
                    <a:pt x="52" y="51"/>
                  </a:lnTo>
                  <a:lnTo>
                    <a:pt x="54" y="51"/>
                  </a:lnTo>
                  <a:lnTo>
                    <a:pt x="54" y="50"/>
                  </a:lnTo>
                  <a:lnTo>
                    <a:pt x="54" y="48"/>
                  </a:lnTo>
                  <a:lnTo>
                    <a:pt x="54" y="46"/>
                  </a:lnTo>
                  <a:lnTo>
                    <a:pt x="48" y="51"/>
                  </a:lnTo>
                  <a:lnTo>
                    <a:pt x="50" y="51"/>
                  </a:lnTo>
                  <a:lnTo>
                    <a:pt x="52" y="51"/>
                  </a:lnTo>
                  <a:lnTo>
                    <a:pt x="54" y="51"/>
                  </a:lnTo>
                  <a:lnTo>
                    <a:pt x="54" y="50"/>
                  </a:lnTo>
                  <a:lnTo>
                    <a:pt x="56" y="50"/>
                  </a:lnTo>
                  <a:lnTo>
                    <a:pt x="56" y="48"/>
                  </a:lnTo>
                  <a:lnTo>
                    <a:pt x="56" y="46"/>
                  </a:lnTo>
                  <a:lnTo>
                    <a:pt x="56" y="44"/>
                  </a:lnTo>
                  <a:lnTo>
                    <a:pt x="50" y="50"/>
                  </a:lnTo>
                  <a:lnTo>
                    <a:pt x="52" y="50"/>
                  </a:lnTo>
                  <a:lnTo>
                    <a:pt x="54" y="50"/>
                  </a:lnTo>
                  <a:lnTo>
                    <a:pt x="56" y="50"/>
                  </a:lnTo>
                  <a:lnTo>
                    <a:pt x="56" y="48"/>
                  </a:lnTo>
                  <a:lnTo>
                    <a:pt x="58" y="48"/>
                  </a:lnTo>
                  <a:lnTo>
                    <a:pt x="58" y="46"/>
                  </a:lnTo>
                  <a:lnTo>
                    <a:pt x="58" y="44"/>
                  </a:lnTo>
                  <a:lnTo>
                    <a:pt x="58" y="42"/>
                  </a:lnTo>
                  <a:lnTo>
                    <a:pt x="52" y="48"/>
                  </a:lnTo>
                  <a:lnTo>
                    <a:pt x="54" y="48"/>
                  </a:lnTo>
                  <a:lnTo>
                    <a:pt x="56" y="48"/>
                  </a:lnTo>
                  <a:lnTo>
                    <a:pt x="58" y="48"/>
                  </a:lnTo>
                  <a:lnTo>
                    <a:pt x="58" y="46"/>
                  </a:lnTo>
                  <a:lnTo>
                    <a:pt x="60" y="46"/>
                  </a:lnTo>
                  <a:lnTo>
                    <a:pt x="60" y="44"/>
                  </a:lnTo>
                  <a:lnTo>
                    <a:pt x="60" y="42"/>
                  </a:lnTo>
                  <a:lnTo>
                    <a:pt x="60" y="40"/>
                  </a:lnTo>
                  <a:lnTo>
                    <a:pt x="54" y="46"/>
                  </a:lnTo>
                  <a:lnTo>
                    <a:pt x="56" y="46"/>
                  </a:lnTo>
                  <a:lnTo>
                    <a:pt x="58" y="46"/>
                  </a:lnTo>
                  <a:lnTo>
                    <a:pt x="60" y="46"/>
                  </a:lnTo>
                  <a:lnTo>
                    <a:pt x="60" y="44"/>
                  </a:lnTo>
                  <a:lnTo>
                    <a:pt x="62" y="44"/>
                  </a:lnTo>
                  <a:lnTo>
                    <a:pt x="62" y="42"/>
                  </a:lnTo>
                  <a:lnTo>
                    <a:pt x="62" y="40"/>
                  </a:lnTo>
                  <a:lnTo>
                    <a:pt x="62" y="38"/>
                  </a:lnTo>
                  <a:lnTo>
                    <a:pt x="56" y="44"/>
                  </a:lnTo>
                  <a:lnTo>
                    <a:pt x="58" y="44"/>
                  </a:lnTo>
                  <a:lnTo>
                    <a:pt x="60" y="44"/>
                  </a:lnTo>
                  <a:lnTo>
                    <a:pt x="62" y="44"/>
                  </a:lnTo>
                  <a:lnTo>
                    <a:pt x="62" y="42"/>
                  </a:lnTo>
                  <a:lnTo>
                    <a:pt x="64" y="42"/>
                  </a:lnTo>
                  <a:lnTo>
                    <a:pt x="64" y="40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58" y="42"/>
                  </a:lnTo>
                  <a:lnTo>
                    <a:pt x="60" y="42"/>
                  </a:lnTo>
                  <a:lnTo>
                    <a:pt x="62" y="42"/>
                  </a:lnTo>
                  <a:lnTo>
                    <a:pt x="64" y="42"/>
                  </a:lnTo>
                  <a:lnTo>
                    <a:pt x="64" y="40"/>
                  </a:lnTo>
                  <a:lnTo>
                    <a:pt x="65" y="40"/>
                  </a:lnTo>
                  <a:lnTo>
                    <a:pt x="65" y="38"/>
                  </a:lnTo>
                  <a:lnTo>
                    <a:pt x="65" y="36"/>
                  </a:lnTo>
                  <a:lnTo>
                    <a:pt x="65" y="34"/>
                  </a:lnTo>
                  <a:lnTo>
                    <a:pt x="60" y="40"/>
                  </a:lnTo>
                  <a:lnTo>
                    <a:pt x="62" y="40"/>
                  </a:lnTo>
                  <a:lnTo>
                    <a:pt x="64" y="40"/>
                  </a:lnTo>
                  <a:lnTo>
                    <a:pt x="65" y="40"/>
                  </a:lnTo>
                  <a:lnTo>
                    <a:pt x="65" y="38"/>
                  </a:lnTo>
                  <a:lnTo>
                    <a:pt x="67" y="38"/>
                  </a:lnTo>
                  <a:lnTo>
                    <a:pt x="67" y="36"/>
                  </a:lnTo>
                  <a:lnTo>
                    <a:pt x="67" y="34"/>
                  </a:lnTo>
                  <a:lnTo>
                    <a:pt x="67" y="32"/>
                  </a:lnTo>
                  <a:lnTo>
                    <a:pt x="62" y="38"/>
                  </a:lnTo>
                  <a:lnTo>
                    <a:pt x="64" y="38"/>
                  </a:lnTo>
                  <a:lnTo>
                    <a:pt x="65" y="38"/>
                  </a:lnTo>
                  <a:lnTo>
                    <a:pt x="67" y="38"/>
                  </a:lnTo>
                  <a:lnTo>
                    <a:pt x="67" y="36"/>
                  </a:lnTo>
                  <a:lnTo>
                    <a:pt x="69" y="36"/>
                  </a:lnTo>
                  <a:lnTo>
                    <a:pt x="69" y="34"/>
                  </a:lnTo>
                  <a:lnTo>
                    <a:pt x="69" y="32"/>
                  </a:lnTo>
                  <a:lnTo>
                    <a:pt x="69" y="30"/>
                  </a:lnTo>
                  <a:lnTo>
                    <a:pt x="64" y="36"/>
                  </a:lnTo>
                  <a:lnTo>
                    <a:pt x="67" y="36"/>
                  </a:lnTo>
                  <a:lnTo>
                    <a:pt x="69" y="36"/>
                  </a:lnTo>
                  <a:lnTo>
                    <a:pt x="71" y="36"/>
                  </a:lnTo>
                  <a:lnTo>
                    <a:pt x="71" y="34"/>
                  </a:lnTo>
                  <a:lnTo>
                    <a:pt x="73" y="34"/>
                  </a:lnTo>
                  <a:lnTo>
                    <a:pt x="73" y="32"/>
                  </a:lnTo>
                  <a:lnTo>
                    <a:pt x="73" y="30"/>
                  </a:lnTo>
                  <a:lnTo>
                    <a:pt x="73" y="28"/>
                  </a:lnTo>
                  <a:lnTo>
                    <a:pt x="67" y="34"/>
                  </a:lnTo>
                  <a:lnTo>
                    <a:pt x="69" y="34"/>
                  </a:lnTo>
                  <a:lnTo>
                    <a:pt x="71" y="34"/>
                  </a:lnTo>
                  <a:lnTo>
                    <a:pt x="73" y="34"/>
                  </a:lnTo>
                  <a:lnTo>
                    <a:pt x="73" y="32"/>
                  </a:lnTo>
                  <a:lnTo>
                    <a:pt x="75" y="32"/>
                  </a:lnTo>
                  <a:lnTo>
                    <a:pt x="75" y="30"/>
                  </a:lnTo>
                  <a:lnTo>
                    <a:pt x="75" y="28"/>
                  </a:lnTo>
                  <a:lnTo>
                    <a:pt x="75" y="26"/>
                  </a:lnTo>
                  <a:lnTo>
                    <a:pt x="69" y="32"/>
                  </a:lnTo>
                  <a:lnTo>
                    <a:pt x="71" y="32"/>
                  </a:lnTo>
                  <a:lnTo>
                    <a:pt x="73" y="32"/>
                  </a:lnTo>
                  <a:lnTo>
                    <a:pt x="75" y="32"/>
                  </a:lnTo>
                  <a:lnTo>
                    <a:pt x="75" y="30"/>
                  </a:lnTo>
                  <a:lnTo>
                    <a:pt x="77" y="30"/>
                  </a:lnTo>
                  <a:lnTo>
                    <a:pt x="77" y="28"/>
                  </a:lnTo>
                  <a:lnTo>
                    <a:pt x="77" y="26"/>
                  </a:lnTo>
                  <a:lnTo>
                    <a:pt x="77" y="25"/>
                  </a:lnTo>
                  <a:lnTo>
                    <a:pt x="71" y="30"/>
                  </a:lnTo>
                  <a:lnTo>
                    <a:pt x="75" y="30"/>
                  </a:lnTo>
                  <a:lnTo>
                    <a:pt x="77" y="30"/>
                  </a:lnTo>
                  <a:lnTo>
                    <a:pt x="79" y="30"/>
                  </a:lnTo>
                  <a:lnTo>
                    <a:pt x="79" y="28"/>
                  </a:lnTo>
                  <a:lnTo>
                    <a:pt x="81" y="28"/>
                  </a:lnTo>
                  <a:lnTo>
                    <a:pt x="81" y="26"/>
                  </a:lnTo>
                  <a:lnTo>
                    <a:pt x="81" y="25"/>
                  </a:lnTo>
                  <a:lnTo>
                    <a:pt x="81" y="23"/>
                  </a:lnTo>
                  <a:lnTo>
                    <a:pt x="75" y="28"/>
                  </a:lnTo>
                  <a:lnTo>
                    <a:pt x="77" y="28"/>
                  </a:lnTo>
                  <a:lnTo>
                    <a:pt x="79" y="28"/>
                  </a:lnTo>
                  <a:lnTo>
                    <a:pt x="81" y="28"/>
                  </a:lnTo>
                  <a:lnTo>
                    <a:pt x="81" y="26"/>
                  </a:lnTo>
                  <a:lnTo>
                    <a:pt x="83" y="26"/>
                  </a:lnTo>
                  <a:lnTo>
                    <a:pt x="83" y="25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77" y="26"/>
                  </a:lnTo>
                  <a:lnTo>
                    <a:pt x="81" y="26"/>
                  </a:lnTo>
                  <a:lnTo>
                    <a:pt x="83" y="26"/>
                  </a:lnTo>
                  <a:lnTo>
                    <a:pt x="85" y="26"/>
                  </a:lnTo>
                  <a:lnTo>
                    <a:pt x="85" y="25"/>
                  </a:lnTo>
                  <a:lnTo>
                    <a:pt x="87" y="25"/>
                  </a:lnTo>
                  <a:lnTo>
                    <a:pt x="87" y="23"/>
                  </a:lnTo>
                  <a:lnTo>
                    <a:pt x="87" y="21"/>
                  </a:lnTo>
                  <a:lnTo>
                    <a:pt x="87" y="19"/>
                  </a:lnTo>
                  <a:lnTo>
                    <a:pt x="81" y="25"/>
                  </a:lnTo>
                  <a:lnTo>
                    <a:pt x="83" y="25"/>
                  </a:lnTo>
                  <a:lnTo>
                    <a:pt x="85" y="25"/>
                  </a:lnTo>
                  <a:lnTo>
                    <a:pt x="87" y="25"/>
                  </a:lnTo>
                  <a:lnTo>
                    <a:pt x="87" y="23"/>
                  </a:lnTo>
                  <a:lnTo>
                    <a:pt x="89" y="21"/>
                  </a:lnTo>
                  <a:lnTo>
                    <a:pt x="85" y="23"/>
                  </a:lnTo>
                  <a:lnTo>
                    <a:pt x="87" y="23"/>
                  </a:lnTo>
                  <a:lnTo>
                    <a:pt x="89" y="23"/>
                  </a:lnTo>
                  <a:lnTo>
                    <a:pt x="90" y="23"/>
                  </a:lnTo>
                  <a:lnTo>
                    <a:pt x="90" y="21"/>
                  </a:lnTo>
                  <a:lnTo>
                    <a:pt x="92" y="21"/>
                  </a:lnTo>
                  <a:lnTo>
                    <a:pt x="92" y="19"/>
                  </a:lnTo>
                  <a:lnTo>
                    <a:pt x="92" y="17"/>
                  </a:lnTo>
                  <a:lnTo>
                    <a:pt x="92" y="15"/>
                  </a:lnTo>
                  <a:lnTo>
                    <a:pt x="87" y="21"/>
                  </a:lnTo>
                  <a:lnTo>
                    <a:pt x="92" y="21"/>
                  </a:lnTo>
                  <a:lnTo>
                    <a:pt x="94" y="21"/>
                  </a:lnTo>
                  <a:lnTo>
                    <a:pt x="96" y="21"/>
                  </a:lnTo>
                  <a:lnTo>
                    <a:pt x="96" y="19"/>
                  </a:lnTo>
                  <a:lnTo>
                    <a:pt x="98" y="19"/>
                  </a:lnTo>
                  <a:lnTo>
                    <a:pt x="98" y="17"/>
                  </a:lnTo>
                  <a:lnTo>
                    <a:pt x="98" y="15"/>
                  </a:lnTo>
                  <a:lnTo>
                    <a:pt x="98" y="13"/>
                  </a:lnTo>
                  <a:lnTo>
                    <a:pt x="92" y="19"/>
                  </a:lnTo>
                  <a:lnTo>
                    <a:pt x="96" y="19"/>
                  </a:lnTo>
                  <a:lnTo>
                    <a:pt x="98" y="19"/>
                  </a:lnTo>
                  <a:lnTo>
                    <a:pt x="100" y="19"/>
                  </a:lnTo>
                  <a:lnTo>
                    <a:pt x="100" y="17"/>
                  </a:lnTo>
                  <a:lnTo>
                    <a:pt x="102" y="17"/>
                  </a:lnTo>
                  <a:lnTo>
                    <a:pt x="102" y="15"/>
                  </a:lnTo>
                  <a:lnTo>
                    <a:pt x="102" y="13"/>
                  </a:lnTo>
                  <a:lnTo>
                    <a:pt x="102" y="11"/>
                  </a:lnTo>
                  <a:lnTo>
                    <a:pt x="96" y="17"/>
                  </a:lnTo>
                  <a:lnTo>
                    <a:pt x="102" y="17"/>
                  </a:lnTo>
                  <a:lnTo>
                    <a:pt x="104" y="17"/>
                  </a:lnTo>
                  <a:lnTo>
                    <a:pt x="106" y="17"/>
                  </a:lnTo>
                  <a:lnTo>
                    <a:pt x="106" y="15"/>
                  </a:lnTo>
                  <a:lnTo>
                    <a:pt x="108" y="15"/>
                  </a:lnTo>
                  <a:lnTo>
                    <a:pt x="108" y="13"/>
                  </a:lnTo>
                  <a:lnTo>
                    <a:pt x="108" y="11"/>
                  </a:lnTo>
                  <a:lnTo>
                    <a:pt x="108" y="9"/>
                  </a:lnTo>
                  <a:lnTo>
                    <a:pt x="102" y="15"/>
                  </a:lnTo>
                  <a:lnTo>
                    <a:pt x="108" y="15"/>
                  </a:lnTo>
                  <a:lnTo>
                    <a:pt x="110" y="15"/>
                  </a:lnTo>
                  <a:lnTo>
                    <a:pt x="112" y="15"/>
                  </a:lnTo>
                  <a:lnTo>
                    <a:pt x="112" y="13"/>
                  </a:lnTo>
                  <a:lnTo>
                    <a:pt x="114" y="11"/>
                  </a:lnTo>
                  <a:lnTo>
                    <a:pt x="110" y="13"/>
                  </a:lnTo>
                  <a:lnTo>
                    <a:pt x="123" y="13"/>
                  </a:lnTo>
                  <a:lnTo>
                    <a:pt x="125" y="13"/>
                  </a:lnTo>
                  <a:lnTo>
                    <a:pt x="127" y="13"/>
                  </a:lnTo>
                  <a:lnTo>
                    <a:pt x="127" y="11"/>
                  </a:lnTo>
                  <a:lnTo>
                    <a:pt x="129" y="11"/>
                  </a:lnTo>
                  <a:lnTo>
                    <a:pt x="129" y="9"/>
                  </a:lnTo>
                  <a:lnTo>
                    <a:pt x="129" y="7"/>
                  </a:lnTo>
                  <a:lnTo>
                    <a:pt x="129" y="5"/>
                  </a:lnTo>
                  <a:lnTo>
                    <a:pt x="123" y="11"/>
                  </a:lnTo>
                  <a:lnTo>
                    <a:pt x="127" y="11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1" y="9"/>
                  </a:lnTo>
                  <a:lnTo>
                    <a:pt x="121" y="11"/>
                  </a:lnTo>
                  <a:lnTo>
                    <a:pt x="123" y="11"/>
                  </a:lnTo>
                  <a:lnTo>
                    <a:pt x="125" y="13"/>
                  </a:lnTo>
                  <a:lnTo>
                    <a:pt x="127" y="13"/>
                  </a:lnTo>
                  <a:lnTo>
                    <a:pt x="142" y="13"/>
                  </a:lnTo>
                  <a:lnTo>
                    <a:pt x="139" y="11"/>
                  </a:lnTo>
                  <a:lnTo>
                    <a:pt x="141" y="13"/>
                  </a:lnTo>
                  <a:lnTo>
                    <a:pt x="142" y="15"/>
                  </a:lnTo>
                  <a:lnTo>
                    <a:pt x="144" y="15"/>
                  </a:lnTo>
                  <a:lnTo>
                    <a:pt x="148" y="5"/>
                  </a:lnTo>
                  <a:close/>
                </a:path>
              </a:pathLst>
            </a:custGeom>
            <a:solidFill>
              <a:srgbClr val="FF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09" name="Freeform 239"/>
            <p:cNvSpPr>
              <a:spLocks/>
            </p:cNvSpPr>
            <p:nvPr/>
          </p:nvSpPr>
          <p:spPr bwMode="auto">
            <a:xfrm>
              <a:off x="340" y="3335"/>
              <a:ext cx="0" cy="78"/>
            </a:xfrm>
            <a:custGeom>
              <a:avLst/>
              <a:gdLst>
                <a:gd name="T0" fmla="*/ 165 w 185"/>
                <a:gd name="T1" fmla="*/ 2 h 60"/>
                <a:gd name="T2" fmla="*/ 160 w 185"/>
                <a:gd name="T3" fmla="*/ 4 h 60"/>
                <a:gd name="T4" fmla="*/ 153 w 185"/>
                <a:gd name="T5" fmla="*/ 10 h 60"/>
                <a:gd name="T6" fmla="*/ 152 w 185"/>
                <a:gd name="T7" fmla="*/ 15 h 60"/>
                <a:gd name="T8" fmla="*/ 153 w 185"/>
                <a:gd name="T9" fmla="*/ 12 h 60"/>
                <a:gd name="T10" fmla="*/ 148 w 185"/>
                <a:gd name="T11" fmla="*/ 14 h 60"/>
                <a:gd name="T12" fmla="*/ 140 w 185"/>
                <a:gd name="T13" fmla="*/ 22 h 60"/>
                <a:gd name="T14" fmla="*/ 142 w 185"/>
                <a:gd name="T15" fmla="*/ 18 h 60"/>
                <a:gd name="T16" fmla="*/ 135 w 185"/>
                <a:gd name="T17" fmla="*/ 20 h 60"/>
                <a:gd name="T18" fmla="*/ 130 w 185"/>
                <a:gd name="T19" fmla="*/ 25 h 60"/>
                <a:gd name="T20" fmla="*/ 127 w 185"/>
                <a:gd name="T21" fmla="*/ 31 h 60"/>
                <a:gd name="T22" fmla="*/ 125 w 185"/>
                <a:gd name="T23" fmla="*/ 27 h 60"/>
                <a:gd name="T24" fmla="*/ 117 w 185"/>
                <a:gd name="T25" fmla="*/ 33 h 60"/>
                <a:gd name="T26" fmla="*/ 114 w 185"/>
                <a:gd name="T27" fmla="*/ 39 h 60"/>
                <a:gd name="T28" fmla="*/ 115 w 185"/>
                <a:gd name="T29" fmla="*/ 35 h 60"/>
                <a:gd name="T30" fmla="*/ 100 w 185"/>
                <a:gd name="T31" fmla="*/ 37 h 60"/>
                <a:gd name="T32" fmla="*/ 87 w 185"/>
                <a:gd name="T33" fmla="*/ 43 h 60"/>
                <a:gd name="T34" fmla="*/ 77 w 185"/>
                <a:gd name="T35" fmla="*/ 46 h 60"/>
                <a:gd name="T36" fmla="*/ 42 w 185"/>
                <a:gd name="T37" fmla="*/ 44 h 60"/>
                <a:gd name="T38" fmla="*/ 0 w 185"/>
                <a:gd name="T39" fmla="*/ 54 h 60"/>
                <a:gd name="T40" fmla="*/ 73 w 185"/>
                <a:gd name="T41" fmla="*/ 54 h 60"/>
                <a:gd name="T42" fmla="*/ 75 w 185"/>
                <a:gd name="T43" fmla="*/ 52 h 60"/>
                <a:gd name="T44" fmla="*/ 87 w 185"/>
                <a:gd name="T45" fmla="*/ 50 h 60"/>
                <a:gd name="T46" fmla="*/ 92 w 185"/>
                <a:gd name="T47" fmla="*/ 50 h 60"/>
                <a:gd name="T48" fmla="*/ 98 w 185"/>
                <a:gd name="T49" fmla="*/ 46 h 60"/>
                <a:gd name="T50" fmla="*/ 104 w 185"/>
                <a:gd name="T51" fmla="*/ 48 h 60"/>
                <a:gd name="T52" fmla="*/ 107 w 185"/>
                <a:gd name="T53" fmla="*/ 44 h 60"/>
                <a:gd name="T54" fmla="*/ 112 w 185"/>
                <a:gd name="T55" fmla="*/ 46 h 60"/>
                <a:gd name="T56" fmla="*/ 114 w 185"/>
                <a:gd name="T57" fmla="*/ 41 h 60"/>
                <a:gd name="T58" fmla="*/ 119 w 185"/>
                <a:gd name="T59" fmla="*/ 44 h 60"/>
                <a:gd name="T60" fmla="*/ 115 w 185"/>
                <a:gd name="T61" fmla="*/ 44 h 60"/>
                <a:gd name="T62" fmla="*/ 125 w 185"/>
                <a:gd name="T63" fmla="*/ 43 h 60"/>
                <a:gd name="T64" fmla="*/ 123 w 185"/>
                <a:gd name="T65" fmla="*/ 43 h 60"/>
                <a:gd name="T66" fmla="*/ 129 w 185"/>
                <a:gd name="T67" fmla="*/ 39 h 60"/>
                <a:gd name="T68" fmla="*/ 129 w 185"/>
                <a:gd name="T69" fmla="*/ 41 h 60"/>
                <a:gd name="T70" fmla="*/ 132 w 185"/>
                <a:gd name="T71" fmla="*/ 35 h 60"/>
                <a:gd name="T72" fmla="*/ 132 w 185"/>
                <a:gd name="T73" fmla="*/ 39 h 60"/>
                <a:gd name="T74" fmla="*/ 134 w 185"/>
                <a:gd name="T75" fmla="*/ 37 h 60"/>
                <a:gd name="T76" fmla="*/ 137 w 185"/>
                <a:gd name="T77" fmla="*/ 31 h 60"/>
                <a:gd name="T78" fmla="*/ 139 w 185"/>
                <a:gd name="T79" fmla="*/ 35 h 60"/>
                <a:gd name="T80" fmla="*/ 140 w 185"/>
                <a:gd name="T81" fmla="*/ 27 h 60"/>
                <a:gd name="T82" fmla="*/ 140 w 185"/>
                <a:gd name="T83" fmla="*/ 31 h 60"/>
                <a:gd name="T84" fmla="*/ 137 w 185"/>
                <a:gd name="T85" fmla="*/ 31 h 60"/>
                <a:gd name="T86" fmla="*/ 146 w 185"/>
                <a:gd name="T87" fmla="*/ 29 h 60"/>
                <a:gd name="T88" fmla="*/ 142 w 185"/>
                <a:gd name="T89" fmla="*/ 29 h 60"/>
                <a:gd name="T90" fmla="*/ 148 w 185"/>
                <a:gd name="T91" fmla="*/ 25 h 60"/>
                <a:gd name="T92" fmla="*/ 148 w 185"/>
                <a:gd name="T93" fmla="*/ 27 h 60"/>
                <a:gd name="T94" fmla="*/ 152 w 185"/>
                <a:gd name="T95" fmla="*/ 22 h 60"/>
                <a:gd name="T96" fmla="*/ 152 w 185"/>
                <a:gd name="T97" fmla="*/ 25 h 60"/>
                <a:gd name="T98" fmla="*/ 153 w 185"/>
                <a:gd name="T99" fmla="*/ 23 h 60"/>
                <a:gd name="T100" fmla="*/ 157 w 185"/>
                <a:gd name="T101" fmla="*/ 18 h 60"/>
                <a:gd name="T102" fmla="*/ 157 w 185"/>
                <a:gd name="T103" fmla="*/ 22 h 60"/>
                <a:gd name="T104" fmla="*/ 159 w 185"/>
                <a:gd name="T105" fmla="*/ 15 h 60"/>
                <a:gd name="T106" fmla="*/ 160 w 185"/>
                <a:gd name="T107" fmla="*/ 18 h 60"/>
                <a:gd name="T108" fmla="*/ 157 w 185"/>
                <a:gd name="T109" fmla="*/ 18 h 60"/>
                <a:gd name="T110" fmla="*/ 164 w 185"/>
                <a:gd name="T111" fmla="*/ 16 h 60"/>
                <a:gd name="T112" fmla="*/ 162 w 185"/>
                <a:gd name="T113" fmla="*/ 16 h 60"/>
                <a:gd name="T114" fmla="*/ 167 w 185"/>
                <a:gd name="T115" fmla="*/ 14 h 60"/>
                <a:gd name="T116" fmla="*/ 165 w 185"/>
                <a:gd name="T117" fmla="*/ 15 h 60"/>
                <a:gd name="T118" fmla="*/ 169 w 185"/>
                <a:gd name="T119" fmla="*/ 10 h 60"/>
                <a:gd name="T120" fmla="*/ 169 w 185"/>
                <a:gd name="T121" fmla="*/ 14 h 60"/>
                <a:gd name="T122" fmla="*/ 171 w 185"/>
                <a:gd name="T123" fmla="*/ 6 h 6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85" h="60">
                  <a:moveTo>
                    <a:pt x="181" y="0"/>
                  </a:moveTo>
                  <a:lnTo>
                    <a:pt x="177" y="0"/>
                  </a:lnTo>
                  <a:lnTo>
                    <a:pt x="173" y="4"/>
                  </a:lnTo>
                  <a:lnTo>
                    <a:pt x="173" y="8"/>
                  </a:lnTo>
                  <a:lnTo>
                    <a:pt x="179" y="2"/>
                  </a:lnTo>
                  <a:lnTo>
                    <a:pt x="175" y="2"/>
                  </a:lnTo>
                  <a:lnTo>
                    <a:pt x="171" y="6"/>
                  </a:lnTo>
                  <a:lnTo>
                    <a:pt x="171" y="10"/>
                  </a:lnTo>
                  <a:lnTo>
                    <a:pt x="177" y="4"/>
                  </a:lnTo>
                  <a:lnTo>
                    <a:pt x="173" y="4"/>
                  </a:lnTo>
                  <a:lnTo>
                    <a:pt x="169" y="8"/>
                  </a:lnTo>
                  <a:lnTo>
                    <a:pt x="169" y="12"/>
                  </a:lnTo>
                  <a:lnTo>
                    <a:pt x="175" y="6"/>
                  </a:lnTo>
                  <a:lnTo>
                    <a:pt x="169" y="6"/>
                  </a:lnTo>
                  <a:lnTo>
                    <a:pt x="165" y="10"/>
                  </a:lnTo>
                  <a:lnTo>
                    <a:pt x="165" y="14"/>
                  </a:lnTo>
                  <a:lnTo>
                    <a:pt x="171" y="8"/>
                  </a:lnTo>
                  <a:lnTo>
                    <a:pt x="167" y="8"/>
                  </a:lnTo>
                  <a:lnTo>
                    <a:pt x="164" y="12"/>
                  </a:lnTo>
                  <a:lnTo>
                    <a:pt x="164" y="16"/>
                  </a:lnTo>
                  <a:lnTo>
                    <a:pt x="169" y="10"/>
                  </a:lnTo>
                  <a:lnTo>
                    <a:pt x="164" y="10"/>
                  </a:lnTo>
                  <a:lnTo>
                    <a:pt x="160" y="14"/>
                  </a:lnTo>
                  <a:lnTo>
                    <a:pt x="160" y="18"/>
                  </a:lnTo>
                  <a:lnTo>
                    <a:pt x="165" y="12"/>
                  </a:lnTo>
                  <a:lnTo>
                    <a:pt x="162" y="12"/>
                  </a:lnTo>
                  <a:lnTo>
                    <a:pt x="158" y="16"/>
                  </a:lnTo>
                  <a:lnTo>
                    <a:pt x="158" y="20"/>
                  </a:lnTo>
                  <a:lnTo>
                    <a:pt x="164" y="14"/>
                  </a:lnTo>
                  <a:lnTo>
                    <a:pt x="160" y="14"/>
                  </a:lnTo>
                  <a:lnTo>
                    <a:pt x="156" y="18"/>
                  </a:lnTo>
                  <a:lnTo>
                    <a:pt x="160" y="16"/>
                  </a:lnTo>
                  <a:lnTo>
                    <a:pt x="156" y="16"/>
                  </a:lnTo>
                  <a:lnTo>
                    <a:pt x="152" y="20"/>
                  </a:lnTo>
                  <a:lnTo>
                    <a:pt x="152" y="24"/>
                  </a:lnTo>
                  <a:lnTo>
                    <a:pt x="158" y="18"/>
                  </a:lnTo>
                  <a:lnTo>
                    <a:pt x="152" y="18"/>
                  </a:lnTo>
                  <a:lnTo>
                    <a:pt x="148" y="22"/>
                  </a:lnTo>
                  <a:lnTo>
                    <a:pt x="148" y="25"/>
                  </a:lnTo>
                  <a:lnTo>
                    <a:pt x="154" y="20"/>
                  </a:lnTo>
                  <a:lnTo>
                    <a:pt x="150" y="20"/>
                  </a:lnTo>
                  <a:lnTo>
                    <a:pt x="146" y="24"/>
                  </a:lnTo>
                  <a:lnTo>
                    <a:pt x="146" y="27"/>
                  </a:lnTo>
                  <a:lnTo>
                    <a:pt x="152" y="22"/>
                  </a:lnTo>
                  <a:lnTo>
                    <a:pt x="146" y="22"/>
                  </a:lnTo>
                  <a:lnTo>
                    <a:pt x="142" y="25"/>
                  </a:lnTo>
                  <a:lnTo>
                    <a:pt x="142" y="29"/>
                  </a:lnTo>
                  <a:lnTo>
                    <a:pt x="148" y="24"/>
                  </a:lnTo>
                  <a:lnTo>
                    <a:pt x="144" y="24"/>
                  </a:lnTo>
                  <a:lnTo>
                    <a:pt x="140" y="27"/>
                  </a:lnTo>
                  <a:lnTo>
                    <a:pt x="140" y="31"/>
                  </a:lnTo>
                  <a:lnTo>
                    <a:pt x="146" y="25"/>
                  </a:lnTo>
                  <a:lnTo>
                    <a:pt x="140" y="25"/>
                  </a:lnTo>
                  <a:lnTo>
                    <a:pt x="137" y="29"/>
                  </a:lnTo>
                  <a:lnTo>
                    <a:pt x="137" y="33"/>
                  </a:lnTo>
                  <a:lnTo>
                    <a:pt x="142" y="27"/>
                  </a:lnTo>
                  <a:lnTo>
                    <a:pt x="139" y="27"/>
                  </a:lnTo>
                  <a:lnTo>
                    <a:pt x="135" y="31"/>
                  </a:lnTo>
                  <a:lnTo>
                    <a:pt x="139" y="29"/>
                  </a:lnTo>
                  <a:lnTo>
                    <a:pt x="135" y="29"/>
                  </a:lnTo>
                  <a:lnTo>
                    <a:pt x="131" y="33"/>
                  </a:lnTo>
                  <a:lnTo>
                    <a:pt x="131" y="37"/>
                  </a:lnTo>
                  <a:lnTo>
                    <a:pt x="137" y="31"/>
                  </a:lnTo>
                  <a:lnTo>
                    <a:pt x="131" y="31"/>
                  </a:lnTo>
                  <a:lnTo>
                    <a:pt x="127" y="35"/>
                  </a:lnTo>
                  <a:lnTo>
                    <a:pt x="127" y="39"/>
                  </a:lnTo>
                  <a:lnTo>
                    <a:pt x="133" y="33"/>
                  </a:lnTo>
                  <a:lnTo>
                    <a:pt x="127" y="33"/>
                  </a:lnTo>
                  <a:lnTo>
                    <a:pt x="123" y="37"/>
                  </a:lnTo>
                  <a:lnTo>
                    <a:pt x="123" y="41"/>
                  </a:lnTo>
                  <a:lnTo>
                    <a:pt x="129" y="35"/>
                  </a:lnTo>
                  <a:lnTo>
                    <a:pt x="123" y="35"/>
                  </a:lnTo>
                  <a:lnTo>
                    <a:pt x="119" y="39"/>
                  </a:lnTo>
                  <a:lnTo>
                    <a:pt x="119" y="43"/>
                  </a:lnTo>
                  <a:lnTo>
                    <a:pt x="125" y="37"/>
                  </a:lnTo>
                  <a:lnTo>
                    <a:pt x="115" y="37"/>
                  </a:lnTo>
                  <a:lnTo>
                    <a:pt x="112" y="41"/>
                  </a:lnTo>
                  <a:lnTo>
                    <a:pt x="112" y="45"/>
                  </a:lnTo>
                  <a:lnTo>
                    <a:pt x="117" y="39"/>
                  </a:lnTo>
                  <a:lnTo>
                    <a:pt x="108" y="39"/>
                  </a:lnTo>
                  <a:lnTo>
                    <a:pt x="104" y="43"/>
                  </a:lnTo>
                  <a:lnTo>
                    <a:pt x="104" y="47"/>
                  </a:lnTo>
                  <a:lnTo>
                    <a:pt x="110" y="41"/>
                  </a:lnTo>
                  <a:lnTo>
                    <a:pt x="98" y="41"/>
                  </a:lnTo>
                  <a:lnTo>
                    <a:pt x="94" y="45"/>
                  </a:lnTo>
                  <a:lnTo>
                    <a:pt x="94" y="49"/>
                  </a:lnTo>
                  <a:lnTo>
                    <a:pt x="100" y="43"/>
                  </a:lnTo>
                  <a:lnTo>
                    <a:pt x="87" y="43"/>
                  </a:lnTo>
                  <a:lnTo>
                    <a:pt x="83" y="47"/>
                  </a:lnTo>
                  <a:lnTo>
                    <a:pt x="83" y="50"/>
                  </a:lnTo>
                  <a:lnTo>
                    <a:pt x="88" y="45"/>
                  </a:lnTo>
                  <a:lnTo>
                    <a:pt x="79" y="45"/>
                  </a:lnTo>
                  <a:lnTo>
                    <a:pt x="75" y="49"/>
                  </a:lnTo>
                  <a:lnTo>
                    <a:pt x="79" y="47"/>
                  </a:lnTo>
                  <a:lnTo>
                    <a:pt x="46" y="47"/>
                  </a:lnTo>
                  <a:lnTo>
                    <a:pt x="6" y="49"/>
                  </a:lnTo>
                  <a:lnTo>
                    <a:pt x="2" y="49"/>
                  </a:lnTo>
                  <a:lnTo>
                    <a:pt x="2" y="50"/>
                  </a:lnTo>
                  <a:lnTo>
                    <a:pt x="0" y="52"/>
                  </a:lnTo>
                  <a:lnTo>
                    <a:pt x="0" y="58"/>
                  </a:lnTo>
                  <a:lnTo>
                    <a:pt x="2" y="58"/>
                  </a:lnTo>
                  <a:lnTo>
                    <a:pt x="4" y="60"/>
                  </a:lnTo>
                  <a:lnTo>
                    <a:pt x="6" y="60"/>
                  </a:lnTo>
                  <a:lnTo>
                    <a:pt x="46" y="58"/>
                  </a:lnTo>
                  <a:lnTo>
                    <a:pt x="79" y="58"/>
                  </a:lnTo>
                  <a:lnTo>
                    <a:pt x="81" y="58"/>
                  </a:lnTo>
                  <a:lnTo>
                    <a:pt x="83" y="58"/>
                  </a:lnTo>
                  <a:lnTo>
                    <a:pt x="83" y="56"/>
                  </a:lnTo>
                  <a:lnTo>
                    <a:pt x="85" y="54"/>
                  </a:lnTo>
                  <a:lnTo>
                    <a:pt x="81" y="56"/>
                  </a:lnTo>
                  <a:lnTo>
                    <a:pt x="88" y="56"/>
                  </a:lnTo>
                  <a:lnTo>
                    <a:pt x="90" y="56"/>
                  </a:lnTo>
                  <a:lnTo>
                    <a:pt x="92" y="56"/>
                  </a:lnTo>
                  <a:lnTo>
                    <a:pt x="92" y="54"/>
                  </a:lnTo>
                  <a:lnTo>
                    <a:pt x="94" y="54"/>
                  </a:lnTo>
                  <a:lnTo>
                    <a:pt x="94" y="52"/>
                  </a:lnTo>
                  <a:lnTo>
                    <a:pt x="94" y="50"/>
                  </a:lnTo>
                  <a:lnTo>
                    <a:pt x="94" y="49"/>
                  </a:lnTo>
                  <a:lnTo>
                    <a:pt x="88" y="54"/>
                  </a:lnTo>
                  <a:lnTo>
                    <a:pt x="100" y="54"/>
                  </a:lnTo>
                  <a:lnTo>
                    <a:pt x="102" y="54"/>
                  </a:lnTo>
                  <a:lnTo>
                    <a:pt x="104" y="54"/>
                  </a:lnTo>
                  <a:lnTo>
                    <a:pt x="104" y="52"/>
                  </a:lnTo>
                  <a:lnTo>
                    <a:pt x="106" y="52"/>
                  </a:lnTo>
                  <a:lnTo>
                    <a:pt x="106" y="50"/>
                  </a:lnTo>
                  <a:lnTo>
                    <a:pt x="106" y="49"/>
                  </a:lnTo>
                  <a:lnTo>
                    <a:pt x="106" y="47"/>
                  </a:lnTo>
                  <a:lnTo>
                    <a:pt x="100" y="52"/>
                  </a:lnTo>
                  <a:lnTo>
                    <a:pt x="110" y="52"/>
                  </a:lnTo>
                  <a:lnTo>
                    <a:pt x="112" y="52"/>
                  </a:lnTo>
                  <a:lnTo>
                    <a:pt x="113" y="52"/>
                  </a:lnTo>
                  <a:lnTo>
                    <a:pt x="113" y="50"/>
                  </a:lnTo>
                  <a:lnTo>
                    <a:pt x="115" y="50"/>
                  </a:lnTo>
                  <a:lnTo>
                    <a:pt x="115" y="49"/>
                  </a:lnTo>
                  <a:lnTo>
                    <a:pt x="115" y="47"/>
                  </a:lnTo>
                  <a:lnTo>
                    <a:pt x="115" y="45"/>
                  </a:lnTo>
                  <a:lnTo>
                    <a:pt x="110" y="50"/>
                  </a:lnTo>
                  <a:lnTo>
                    <a:pt x="117" y="50"/>
                  </a:lnTo>
                  <a:lnTo>
                    <a:pt x="119" y="50"/>
                  </a:lnTo>
                  <a:lnTo>
                    <a:pt x="121" y="50"/>
                  </a:lnTo>
                  <a:lnTo>
                    <a:pt x="121" y="49"/>
                  </a:lnTo>
                  <a:lnTo>
                    <a:pt x="123" y="49"/>
                  </a:lnTo>
                  <a:lnTo>
                    <a:pt x="123" y="47"/>
                  </a:lnTo>
                  <a:lnTo>
                    <a:pt x="123" y="45"/>
                  </a:lnTo>
                  <a:lnTo>
                    <a:pt x="123" y="43"/>
                  </a:lnTo>
                  <a:lnTo>
                    <a:pt x="117" y="49"/>
                  </a:lnTo>
                  <a:lnTo>
                    <a:pt x="125" y="49"/>
                  </a:lnTo>
                  <a:lnTo>
                    <a:pt x="127" y="49"/>
                  </a:lnTo>
                  <a:lnTo>
                    <a:pt x="129" y="49"/>
                  </a:lnTo>
                  <a:lnTo>
                    <a:pt x="129" y="47"/>
                  </a:lnTo>
                  <a:lnTo>
                    <a:pt x="131" y="47"/>
                  </a:lnTo>
                  <a:lnTo>
                    <a:pt x="131" y="45"/>
                  </a:lnTo>
                  <a:lnTo>
                    <a:pt x="131" y="43"/>
                  </a:lnTo>
                  <a:lnTo>
                    <a:pt x="131" y="41"/>
                  </a:lnTo>
                  <a:lnTo>
                    <a:pt x="125" y="47"/>
                  </a:lnTo>
                  <a:lnTo>
                    <a:pt x="129" y="47"/>
                  </a:lnTo>
                  <a:lnTo>
                    <a:pt x="131" y="47"/>
                  </a:lnTo>
                  <a:lnTo>
                    <a:pt x="133" y="47"/>
                  </a:lnTo>
                  <a:lnTo>
                    <a:pt x="133" y="45"/>
                  </a:lnTo>
                  <a:lnTo>
                    <a:pt x="135" y="45"/>
                  </a:lnTo>
                  <a:lnTo>
                    <a:pt x="135" y="43"/>
                  </a:lnTo>
                  <a:lnTo>
                    <a:pt x="135" y="41"/>
                  </a:lnTo>
                  <a:lnTo>
                    <a:pt x="135" y="39"/>
                  </a:lnTo>
                  <a:lnTo>
                    <a:pt x="129" y="45"/>
                  </a:lnTo>
                  <a:lnTo>
                    <a:pt x="133" y="45"/>
                  </a:lnTo>
                  <a:lnTo>
                    <a:pt x="135" y="45"/>
                  </a:lnTo>
                  <a:lnTo>
                    <a:pt x="137" y="45"/>
                  </a:lnTo>
                  <a:lnTo>
                    <a:pt x="137" y="43"/>
                  </a:lnTo>
                  <a:lnTo>
                    <a:pt x="139" y="43"/>
                  </a:lnTo>
                  <a:lnTo>
                    <a:pt x="139" y="41"/>
                  </a:lnTo>
                  <a:lnTo>
                    <a:pt x="139" y="39"/>
                  </a:lnTo>
                  <a:lnTo>
                    <a:pt x="139" y="37"/>
                  </a:lnTo>
                  <a:lnTo>
                    <a:pt x="133" y="43"/>
                  </a:lnTo>
                  <a:lnTo>
                    <a:pt x="137" y="43"/>
                  </a:lnTo>
                  <a:lnTo>
                    <a:pt x="139" y="43"/>
                  </a:lnTo>
                  <a:lnTo>
                    <a:pt x="140" y="43"/>
                  </a:lnTo>
                  <a:lnTo>
                    <a:pt x="140" y="41"/>
                  </a:lnTo>
                  <a:lnTo>
                    <a:pt x="142" y="41"/>
                  </a:lnTo>
                  <a:lnTo>
                    <a:pt x="142" y="39"/>
                  </a:lnTo>
                  <a:lnTo>
                    <a:pt x="142" y="37"/>
                  </a:lnTo>
                  <a:lnTo>
                    <a:pt x="142" y="35"/>
                  </a:lnTo>
                  <a:lnTo>
                    <a:pt x="137" y="41"/>
                  </a:lnTo>
                  <a:lnTo>
                    <a:pt x="139" y="41"/>
                  </a:lnTo>
                  <a:lnTo>
                    <a:pt x="140" y="41"/>
                  </a:lnTo>
                  <a:lnTo>
                    <a:pt x="142" y="41"/>
                  </a:lnTo>
                  <a:lnTo>
                    <a:pt x="142" y="39"/>
                  </a:lnTo>
                  <a:lnTo>
                    <a:pt x="144" y="37"/>
                  </a:lnTo>
                  <a:lnTo>
                    <a:pt x="140" y="39"/>
                  </a:lnTo>
                  <a:lnTo>
                    <a:pt x="142" y="39"/>
                  </a:lnTo>
                  <a:lnTo>
                    <a:pt x="144" y="39"/>
                  </a:lnTo>
                  <a:lnTo>
                    <a:pt x="146" y="39"/>
                  </a:lnTo>
                  <a:lnTo>
                    <a:pt x="146" y="37"/>
                  </a:lnTo>
                  <a:lnTo>
                    <a:pt x="148" y="37"/>
                  </a:lnTo>
                  <a:lnTo>
                    <a:pt x="148" y="35"/>
                  </a:lnTo>
                  <a:lnTo>
                    <a:pt x="148" y="33"/>
                  </a:lnTo>
                  <a:lnTo>
                    <a:pt x="148" y="31"/>
                  </a:lnTo>
                  <a:lnTo>
                    <a:pt x="142" y="37"/>
                  </a:lnTo>
                  <a:lnTo>
                    <a:pt x="146" y="37"/>
                  </a:lnTo>
                  <a:lnTo>
                    <a:pt x="148" y="37"/>
                  </a:lnTo>
                  <a:lnTo>
                    <a:pt x="150" y="37"/>
                  </a:lnTo>
                  <a:lnTo>
                    <a:pt x="150" y="35"/>
                  </a:lnTo>
                  <a:lnTo>
                    <a:pt x="152" y="35"/>
                  </a:lnTo>
                  <a:lnTo>
                    <a:pt x="152" y="33"/>
                  </a:lnTo>
                  <a:lnTo>
                    <a:pt x="152" y="31"/>
                  </a:lnTo>
                  <a:lnTo>
                    <a:pt x="152" y="29"/>
                  </a:lnTo>
                  <a:lnTo>
                    <a:pt x="146" y="35"/>
                  </a:lnTo>
                  <a:lnTo>
                    <a:pt x="148" y="35"/>
                  </a:lnTo>
                  <a:lnTo>
                    <a:pt x="150" y="35"/>
                  </a:lnTo>
                  <a:lnTo>
                    <a:pt x="152" y="35"/>
                  </a:lnTo>
                  <a:lnTo>
                    <a:pt x="152" y="33"/>
                  </a:lnTo>
                  <a:lnTo>
                    <a:pt x="154" y="33"/>
                  </a:lnTo>
                  <a:lnTo>
                    <a:pt x="154" y="31"/>
                  </a:lnTo>
                  <a:lnTo>
                    <a:pt x="154" y="29"/>
                  </a:lnTo>
                  <a:lnTo>
                    <a:pt x="154" y="27"/>
                  </a:lnTo>
                  <a:lnTo>
                    <a:pt x="148" y="33"/>
                  </a:lnTo>
                  <a:lnTo>
                    <a:pt x="152" y="33"/>
                  </a:lnTo>
                  <a:lnTo>
                    <a:pt x="154" y="33"/>
                  </a:lnTo>
                  <a:lnTo>
                    <a:pt x="156" y="33"/>
                  </a:lnTo>
                  <a:lnTo>
                    <a:pt x="156" y="31"/>
                  </a:lnTo>
                  <a:lnTo>
                    <a:pt x="158" y="31"/>
                  </a:lnTo>
                  <a:lnTo>
                    <a:pt x="158" y="29"/>
                  </a:lnTo>
                  <a:lnTo>
                    <a:pt x="158" y="27"/>
                  </a:lnTo>
                  <a:lnTo>
                    <a:pt x="158" y="25"/>
                  </a:lnTo>
                  <a:lnTo>
                    <a:pt x="152" y="31"/>
                  </a:lnTo>
                  <a:lnTo>
                    <a:pt x="154" y="31"/>
                  </a:lnTo>
                  <a:lnTo>
                    <a:pt x="156" y="31"/>
                  </a:lnTo>
                  <a:lnTo>
                    <a:pt x="158" y="31"/>
                  </a:lnTo>
                  <a:lnTo>
                    <a:pt x="158" y="29"/>
                  </a:lnTo>
                  <a:lnTo>
                    <a:pt x="160" y="29"/>
                  </a:lnTo>
                  <a:lnTo>
                    <a:pt x="160" y="27"/>
                  </a:lnTo>
                  <a:lnTo>
                    <a:pt x="160" y="25"/>
                  </a:lnTo>
                  <a:lnTo>
                    <a:pt x="160" y="24"/>
                  </a:lnTo>
                  <a:lnTo>
                    <a:pt x="154" y="29"/>
                  </a:lnTo>
                  <a:lnTo>
                    <a:pt x="158" y="29"/>
                  </a:lnTo>
                  <a:lnTo>
                    <a:pt x="160" y="29"/>
                  </a:lnTo>
                  <a:lnTo>
                    <a:pt x="162" y="29"/>
                  </a:lnTo>
                  <a:lnTo>
                    <a:pt x="162" y="27"/>
                  </a:lnTo>
                  <a:lnTo>
                    <a:pt x="164" y="27"/>
                  </a:lnTo>
                  <a:lnTo>
                    <a:pt x="164" y="25"/>
                  </a:lnTo>
                  <a:lnTo>
                    <a:pt x="164" y="24"/>
                  </a:lnTo>
                  <a:lnTo>
                    <a:pt x="164" y="22"/>
                  </a:lnTo>
                  <a:lnTo>
                    <a:pt x="158" y="27"/>
                  </a:lnTo>
                  <a:lnTo>
                    <a:pt x="160" y="27"/>
                  </a:lnTo>
                  <a:lnTo>
                    <a:pt x="162" y="27"/>
                  </a:lnTo>
                  <a:lnTo>
                    <a:pt x="164" y="27"/>
                  </a:lnTo>
                  <a:lnTo>
                    <a:pt x="164" y="25"/>
                  </a:lnTo>
                  <a:lnTo>
                    <a:pt x="165" y="24"/>
                  </a:lnTo>
                  <a:lnTo>
                    <a:pt x="162" y="25"/>
                  </a:lnTo>
                  <a:lnTo>
                    <a:pt x="164" y="25"/>
                  </a:lnTo>
                  <a:lnTo>
                    <a:pt x="165" y="25"/>
                  </a:lnTo>
                  <a:lnTo>
                    <a:pt x="167" y="25"/>
                  </a:lnTo>
                  <a:lnTo>
                    <a:pt x="167" y="24"/>
                  </a:lnTo>
                  <a:lnTo>
                    <a:pt x="169" y="24"/>
                  </a:lnTo>
                  <a:lnTo>
                    <a:pt x="169" y="22"/>
                  </a:lnTo>
                  <a:lnTo>
                    <a:pt x="169" y="20"/>
                  </a:lnTo>
                  <a:lnTo>
                    <a:pt x="169" y="18"/>
                  </a:lnTo>
                  <a:lnTo>
                    <a:pt x="164" y="24"/>
                  </a:lnTo>
                  <a:lnTo>
                    <a:pt x="165" y="24"/>
                  </a:lnTo>
                  <a:lnTo>
                    <a:pt x="167" y="24"/>
                  </a:lnTo>
                  <a:lnTo>
                    <a:pt x="169" y="24"/>
                  </a:lnTo>
                  <a:lnTo>
                    <a:pt x="169" y="22"/>
                  </a:lnTo>
                  <a:lnTo>
                    <a:pt x="171" y="22"/>
                  </a:lnTo>
                  <a:lnTo>
                    <a:pt x="171" y="20"/>
                  </a:lnTo>
                  <a:lnTo>
                    <a:pt x="171" y="18"/>
                  </a:lnTo>
                  <a:lnTo>
                    <a:pt x="171" y="16"/>
                  </a:lnTo>
                  <a:lnTo>
                    <a:pt x="165" y="22"/>
                  </a:lnTo>
                  <a:lnTo>
                    <a:pt x="169" y="22"/>
                  </a:lnTo>
                  <a:lnTo>
                    <a:pt x="171" y="22"/>
                  </a:lnTo>
                  <a:lnTo>
                    <a:pt x="173" y="22"/>
                  </a:lnTo>
                  <a:lnTo>
                    <a:pt x="173" y="20"/>
                  </a:lnTo>
                  <a:lnTo>
                    <a:pt x="175" y="20"/>
                  </a:lnTo>
                  <a:lnTo>
                    <a:pt x="175" y="18"/>
                  </a:lnTo>
                  <a:lnTo>
                    <a:pt x="175" y="16"/>
                  </a:lnTo>
                  <a:lnTo>
                    <a:pt x="175" y="14"/>
                  </a:lnTo>
                  <a:lnTo>
                    <a:pt x="169" y="20"/>
                  </a:lnTo>
                  <a:lnTo>
                    <a:pt x="171" y="20"/>
                  </a:lnTo>
                  <a:lnTo>
                    <a:pt x="173" y="20"/>
                  </a:lnTo>
                  <a:lnTo>
                    <a:pt x="175" y="20"/>
                  </a:lnTo>
                  <a:lnTo>
                    <a:pt x="175" y="18"/>
                  </a:lnTo>
                  <a:lnTo>
                    <a:pt x="177" y="18"/>
                  </a:lnTo>
                  <a:lnTo>
                    <a:pt x="177" y="16"/>
                  </a:lnTo>
                  <a:lnTo>
                    <a:pt x="177" y="14"/>
                  </a:lnTo>
                  <a:lnTo>
                    <a:pt x="177" y="12"/>
                  </a:lnTo>
                  <a:lnTo>
                    <a:pt x="171" y="18"/>
                  </a:lnTo>
                  <a:lnTo>
                    <a:pt x="175" y="18"/>
                  </a:lnTo>
                  <a:lnTo>
                    <a:pt x="177" y="18"/>
                  </a:lnTo>
                  <a:lnTo>
                    <a:pt x="179" y="18"/>
                  </a:lnTo>
                  <a:lnTo>
                    <a:pt x="179" y="16"/>
                  </a:lnTo>
                  <a:lnTo>
                    <a:pt x="181" y="16"/>
                  </a:lnTo>
                  <a:lnTo>
                    <a:pt x="181" y="14"/>
                  </a:lnTo>
                  <a:lnTo>
                    <a:pt x="181" y="12"/>
                  </a:lnTo>
                  <a:lnTo>
                    <a:pt x="181" y="10"/>
                  </a:lnTo>
                  <a:lnTo>
                    <a:pt x="175" y="16"/>
                  </a:lnTo>
                  <a:lnTo>
                    <a:pt x="177" y="16"/>
                  </a:lnTo>
                  <a:lnTo>
                    <a:pt x="179" y="16"/>
                  </a:lnTo>
                  <a:lnTo>
                    <a:pt x="181" y="16"/>
                  </a:lnTo>
                  <a:lnTo>
                    <a:pt x="181" y="14"/>
                  </a:lnTo>
                  <a:lnTo>
                    <a:pt x="183" y="14"/>
                  </a:lnTo>
                  <a:lnTo>
                    <a:pt x="183" y="12"/>
                  </a:lnTo>
                  <a:lnTo>
                    <a:pt x="183" y="10"/>
                  </a:lnTo>
                  <a:lnTo>
                    <a:pt x="183" y="8"/>
                  </a:lnTo>
                  <a:lnTo>
                    <a:pt x="177" y="14"/>
                  </a:lnTo>
                  <a:lnTo>
                    <a:pt x="179" y="14"/>
                  </a:lnTo>
                  <a:lnTo>
                    <a:pt x="181" y="14"/>
                  </a:lnTo>
                  <a:lnTo>
                    <a:pt x="183" y="14"/>
                  </a:lnTo>
                  <a:lnTo>
                    <a:pt x="183" y="12"/>
                  </a:lnTo>
                  <a:lnTo>
                    <a:pt x="185" y="12"/>
                  </a:lnTo>
                  <a:lnTo>
                    <a:pt x="185" y="10"/>
                  </a:lnTo>
                  <a:lnTo>
                    <a:pt x="185" y="8"/>
                  </a:lnTo>
                  <a:lnTo>
                    <a:pt x="185" y="6"/>
                  </a:lnTo>
                  <a:lnTo>
                    <a:pt x="179" y="12"/>
                  </a:lnTo>
                  <a:lnTo>
                    <a:pt x="181" y="12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FF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10" name="Freeform 240"/>
            <p:cNvSpPr>
              <a:spLocks/>
            </p:cNvSpPr>
            <p:nvPr/>
          </p:nvSpPr>
          <p:spPr bwMode="auto">
            <a:xfrm>
              <a:off x="867" y="3384"/>
              <a:ext cx="0" cy="78"/>
            </a:xfrm>
            <a:custGeom>
              <a:avLst/>
              <a:gdLst>
                <a:gd name="T0" fmla="*/ 611 w 758"/>
                <a:gd name="T1" fmla="*/ 4 h 95"/>
                <a:gd name="T2" fmla="*/ 523 w 758"/>
                <a:gd name="T3" fmla="*/ 10 h 95"/>
                <a:gd name="T4" fmla="*/ 473 w 758"/>
                <a:gd name="T5" fmla="*/ 12 h 95"/>
                <a:gd name="T6" fmla="*/ 429 w 758"/>
                <a:gd name="T7" fmla="*/ 16 h 95"/>
                <a:gd name="T8" fmla="*/ 406 w 758"/>
                <a:gd name="T9" fmla="*/ 22 h 95"/>
                <a:gd name="T10" fmla="*/ 377 w 758"/>
                <a:gd name="T11" fmla="*/ 27 h 95"/>
                <a:gd name="T12" fmla="*/ 352 w 758"/>
                <a:gd name="T13" fmla="*/ 33 h 95"/>
                <a:gd name="T14" fmla="*/ 324 w 758"/>
                <a:gd name="T15" fmla="*/ 45 h 95"/>
                <a:gd name="T16" fmla="*/ 301 w 758"/>
                <a:gd name="T17" fmla="*/ 46 h 95"/>
                <a:gd name="T18" fmla="*/ 283 w 758"/>
                <a:gd name="T19" fmla="*/ 47 h 95"/>
                <a:gd name="T20" fmla="*/ 262 w 758"/>
                <a:gd name="T21" fmla="*/ 52 h 95"/>
                <a:gd name="T22" fmla="*/ 245 w 758"/>
                <a:gd name="T23" fmla="*/ 58 h 95"/>
                <a:gd name="T24" fmla="*/ 226 w 758"/>
                <a:gd name="T25" fmla="*/ 64 h 95"/>
                <a:gd name="T26" fmla="*/ 199 w 758"/>
                <a:gd name="T27" fmla="*/ 70 h 95"/>
                <a:gd name="T28" fmla="*/ 162 w 758"/>
                <a:gd name="T29" fmla="*/ 76 h 95"/>
                <a:gd name="T30" fmla="*/ 92 w 758"/>
                <a:gd name="T31" fmla="*/ 77 h 95"/>
                <a:gd name="T32" fmla="*/ 62 w 758"/>
                <a:gd name="T33" fmla="*/ 73 h 95"/>
                <a:gd name="T34" fmla="*/ 36 w 758"/>
                <a:gd name="T35" fmla="*/ 70 h 95"/>
                <a:gd name="T36" fmla="*/ 26 w 758"/>
                <a:gd name="T37" fmla="*/ 68 h 95"/>
                <a:gd name="T38" fmla="*/ 13 w 758"/>
                <a:gd name="T39" fmla="*/ 62 h 95"/>
                <a:gd name="T40" fmla="*/ 5 w 758"/>
                <a:gd name="T41" fmla="*/ 70 h 95"/>
                <a:gd name="T42" fmla="*/ 21 w 758"/>
                <a:gd name="T43" fmla="*/ 75 h 95"/>
                <a:gd name="T44" fmla="*/ 28 w 758"/>
                <a:gd name="T45" fmla="*/ 77 h 95"/>
                <a:gd name="T46" fmla="*/ 40 w 758"/>
                <a:gd name="T47" fmla="*/ 81 h 95"/>
                <a:gd name="T48" fmla="*/ 57 w 758"/>
                <a:gd name="T49" fmla="*/ 83 h 95"/>
                <a:gd name="T50" fmla="*/ 85 w 758"/>
                <a:gd name="T51" fmla="*/ 87 h 95"/>
                <a:gd name="T52" fmla="*/ 149 w 758"/>
                <a:gd name="T53" fmla="*/ 87 h 95"/>
                <a:gd name="T54" fmla="*/ 168 w 758"/>
                <a:gd name="T55" fmla="*/ 83 h 95"/>
                <a:gd name="T56" fmla="*/ 187 w 758"/>
                <a:gd name="T57" fmla="*/ 77 h 95"/>
                <a:gd name="T58" fmla="*/ 199 w 758"/>
                <a:gd name="T59" fmla="*/ 79 h 95"/>
                <a:gd name="T60" fmla="*/ 214 w 758"/>
                <a:gd name="T61" fmla="*/ 76 h 95"/>
                <a:gd name="T62" fmla="*/ 226 w 758"/>
                <a:gd name="T63" fmla="*/ 75 h 95"/>
                <a:gd name="T64" fmla="*/ 237 w 758"/>
                <a:gd name="T65" fmla="*/ 72 h 95"/>
                <a:gd name="T66" fmla="*/ 245 w 758"/>
                <a:gd name="T67" fmla="*/ 70 h 95"/>
                <a:gd name="T68" fmla="*/ 258 w 758"/>
                <a:gd name="T69" fmla="*/ 66 h 95"/>
                <a:gd name="T70" fmla="*/ 268 w 758"/>
                <a:gd name="T71" fmla="*/ 60 h 95"/>
                <a:gd name="T72" fmla="*/ 276 w 758"/>
                <a:gd name="T73" fmla="*/ 62 h 95"/>
                <a:gd name="T74" fmla="*/ 287 w 758"/>
                <a:gd name="T75" fmla="*/ 58 h 95"/>
                <a:gd name="T76" fmla="*/ 297 w 758"/>
                <a:gd name="T77" fmla="*/ 52 h 95"/>
                <a:gd name="T78" fmla="*/ 304 w 758"/>
                <a:gd name="T79" fmla="*/ 54 h 95"/>
                <a:gd name="T80" fmla="*/ 314 w 758"/>
                <a:gd name="T81" fmla="*/ 50 h 95"/>
                <a:gd name="T82" fmla="*/ 329 w 758"/>
                <a:gd name="T83" fmla="*/ 48 h 95"/>
                <a:gd name="T84" fmla="*/ 336 w 758"/>
                <a:gd name="T85" fmla="*/ 47 h 95"/>
                <a:gd name="T86" fmla="*/ 347 w 758"/>
                <a:gd name="T87" fmla="*/ 45 h 95"/>
                <a:gd name="T88" fmla="*/ 359 w 758"/>
                <a:gd name="T89" fmla="*/ 43 h 95"/>
                <a:gd name="T90" fmla="*/ 372 w 758"/>
                <a:gd name="T91" fmla="*/ 39 h 95"/>
                <a:gd name="T92" fmla="*/ 386 w 758"/>
                <a:gd name="T93" fmla="*/ 37 h 95"/>
                <a:gd name="T94" fmla="*/ 399 w 758"/>
                <a:gd name="T95" fmla="*/ 33 h 95"/>
                <a:gd name="T96" fmla="*/ 418 w 758"/>
                <a:gd name="T97" fmla="*/ 31 h 95"/>
                <a:gd name="T98" fmla="*/ 429 w 758"/>
                <a:gd name="T99" fmla="*/ 29 h 95"/>
                <a:gd name="T100" fmla="*/ 447 w 758"/>
                <a:gd name="T101" fmla="*/ 25 h 95"/>
                <a:gd name="T102" fmla="*/ 473 w 758"/>
                <a:gd name="T103" fmla="*/ 23 h 95"/>
                <a:gd name="T104" fmla="*/ 496 w 758"/>
                <a:gd name="T105" fmla="*/ 20 h 95"/>
                <a:gd name="T106" fmla="*/ 518 w 758"/>
                <a:gd name="T107" fmla="*/ 15 h 95"/>
                <a:gd name="T108" fmla="*/ 544 w 758"/>
                <a:gd name="T109" fmla="*/ 16 h 95"/>
                <a:gd name="T110" fmla="*/ 566 w 758"/>
                <a:gd name="T111" fmla="*/ 14 h 95"/>
                <a:gd name="T112" fmla="*/ 695 w 758"/>
                <a:gd name="T113" fmla="*/ 12 h 9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758" h="95">
                  <a:moveTo>
                    <a:pt x="752" y="12"/>
                  </a:moveTo>
                  <a:lnTo>
                    <a:pt x="756" y="12"/>
                  </a:lnTo>
                  <a:lnTo>
                    <a:pt x="756" y="10"/>
                  </a:lnTo>
                  <a:lnTo>
                    <a:pt x="758" y="10"/>
                  </a:lnTo>
                  <a:lnTo>
                    <a:pt x="758" y="4"/>
                  </a:lnTo>
                  <a:lnTo>
                    <a:pt x="756" y="2"/>
                  </a:lnTo>
                  <a:lnTo>
                    <a:pt x="756" y="0"/>
                  </a:lnTo>
                  <a:lnTo>
                    <a:pt x="664" y="0"/>
                  </a:lnTo>
                  <a:lnTo>
                    <a:pt x="660" y="4"/>
                  </a:lnTo>
                  <a:lnTo>
                    <a:pt x="664" y="2"/>
                  </a:lnTo>
                  <a:lnTo>
                    <a:pt x="608" y="2"/>
                  </a:lnTo>
                  <a:lnTo>
                    <a:pt x="604" y="6"/>
                  </a:lnTo>
                  <a:lnTo>
                    <a:pt x="608" y="4"/>
                  </a:lnTo>
                  <a:lnTo>
                    <a:pt x="589" y="4"/>
                  </a:lnTo>
                  <a:lnTo>
                    <a:pt x="585" y="8"/>
                  </a:lnTo>
                  <a:lnTo>
                    <a:pt x="589" y="6"/>
                  </a:lnTo>
                  <a:lnTo>
                    <a:pt x="569" y="6"/>
                  </a:lnTo>
                  <a:lnTo>
                    <a:pt x="566" y="10"/>
                  </a:lnTo>
                  <a:lnTo>
                    <a:pt x="569" y="8"/>
                  </a:lnTo>
                  <a:lnTo>
                    <a:pt x="552" y="8"/>
                  </a:lnTo>
                  <a:lnTo>
                    <a:pt x="548" y="12"/>
                  </a:lnTo>
                  <a:lnTo>
                    <a:pt x="548" y="16"/>
                  </a:lnTo>
                  <a:lnTo>
                    <a:pt x="554" y="10"/>
                  </a:lnTo>
                  <a:lnTo>
                    <a:pt x="533" y="10"/>
                  </a:lnTo>
                  <a:lnTo>
                    <a:pt x="529" y="14"/>
                  </a:lnTo>
                  <a:lnTo>
                    <a:pt x="533" y="12"/>
                  </a:lnTo>
                  <a:lnTo>
                    <a:pt x="512" y="12"/>
                  </a:lnTo>
                  <a:lnTo>
                    <a:pt x="508" y="16"/>
                  </a:lnTo>
                  <a:lnTo>
                    <a:pt x="512" y="14"/>
                  </a:lnTo>
                  <a:lnTo>
                    <a:pt x="494" y="14"/>
                  </a:lnTo>
                  <a:lnTo>
                    <a:pt x="490" y="18"/>
                  </a:lnTo>
                  <a:lnTo>
                    <a:pt x="494" y="16"/>
                  </a:lnTo>
                  <a:lnTo>
                    <a:pt x="479" y="16"/>
                  </a:lnTo>
                  <a:lnTo>
                    <a:pt x="475" y="20"/>
                  </a:lnTo>
                  <a:lnTo>
                    <a:pt x="479" y="18"/>
                  </a:lnTo>
                  <a:lnTo>
                    <a:pt x="464" y="18"/>
                  </a:lnTo>
                  <a:lnTo>
                    <a:pt x="460" y="22"/>
                  </a:lnTo>
                  <a:lnTo>
                    <a:pt x="464" y="20"/>
                  </a:lnTo>
                  <a:lnTo>
                    <a:pt x="450" y="20"/>
                  </a:lnTo>
                  <a:lnTo>
                    <a:pt x="446" y="24"/>
                  </a:lnTo>
                  <a:lnTo>
                    <a:pt x="446" y="27"/>
                  </a:lnTo>
                  <a:lnTo>
                    <a:pt x="452" y="22"/>
                  </a:lnTo>
                  <a:lnTo>
                    <a:pt x="439" y="22"/>
                  </a:lnTo>
                  <a:lnTo>
                    <a:pt x="435" y="25"/>
                  </a:lnTo>
                  <a:lnTo>
                    <a:pt x="439" y="24"/>
                  </a:lnTo>
                  <a:lnTo>
                    <a:pt x="427" y="24"/>
                  </a:lnTo>
                  <a:lnTo>
                    <a:pt x="423" y="27"/>
                  </a:lnTo>
                  <a:lnTo>
                    <a:pt x="427" y="25"/>
                  </a:lnTo>
                  <a:lnTo>
                    <a:pt x="417" y="25"/>
                  </a:lnTo>
                  <a:lnTo>
                    <a:pt x="413" y="29"/>
                  </a:lnTo>
                  <a:lnTo>
                    <a:pt x="417" y="27"/>
                  </a:lnTo>
                  <a:lnTo>
                    <a:pt x="408" y="27"/>
                  </a:lnTo>
                  <a:lnTo>
                    <a:pt x="404" y="31"/>
                  </a:lnTo>
                  <a:lnTo>
                    <a:pt x="408" y="29"/>
                  </a:lnTo>
                  <a:lnTo>
                    <a:pt x="398" y="29"/>
                  </a:lnTo>
                  <a:lnTo>
                    <a:pt x="394" y="33"/>
                  </a:lnTo>
                  <a:lnTo>
                    <a:pt x="398" y="31"/>
                  </a:lnTo>
                  <a:lnTo>
                    <a:pt x="388" y="31"/>
                  </a:lnTo>
                  <a:lnTo>
                    <a:pt x="385" y="35"/>
                  </a:lnTo>
                  <a:lnTo>
                    <a:pt x="388" y="33"/>
                  </a:lnTo>
                  <a:lnTo>
                    <a:pt x="381" y="33"/>
                  </a:lnTo>
                  <a:lnTo>
                    <a:pt x="377" y="37"/>
                  </a:lnTo>
                  <a:lnTo>
                    <a:pt x="381" y="35"/>
                  </a:lnTo>
                  <a:lnTo>
                    <a:pt x="371" y="35"/>
                  </a:lnTo>
                  <a:lnTo>
                    <a:pt x="367" y="39"/>
                  </a:lnTo>
                  <a:lnTo>
                    <a:pt x="371" y="37"/>
                  </a:lnTo>
                  <a:lnTo>
                    <a:pt x="363" y="37"/>
                  </a:lnTo>
                  <a:lnTo>
                    <a:pt x="360" y="41"/>
                  </a:lnTo>
                  <a:lnTo>
                    <a:pt x="363" y="39"/>
                  </a:lnTo>
                  <a:lnTo>
                    <a:pt x="354" y="39"/>
                  </a:lnTo>
                  <a:lnTo>
                    <a:pt x="350" y="43"/>
                  </a:lnTo>
                  <a:lnTo>
                    <a:pt x="350" y="47"/>
                  </a:lnTo>
                  <a:lnTo>
                    <a:pt x="356" y="41"/>
                  </a:lnTo>
                  <a:lnTo>
                    <a:pt x="346" y="41"/>
                  </a:lnTo>
                  <a:lnTo>
                    <a:pt x="342" y="45"/>
                  </a:lnTo>
                  <a:lnTo>
                    <a:pt x="346" y="43"/>
                  </a:lnTo>
                  <a:lnTo>
                    <a:pt x="336" y="43"/>
                  </a:lnTo>
                  <a:lnTo>
                    <a:pt x="333" y="47"/>
                  </a:lnTo>
                  <a:lnTo>
                    <a:pt x="336" y="45"/>
                  </a:lnTo>
                  <a:lnTo>
                    <a:pt x="329" y="45"/>
                  </a:lnTo>
                  <a:lnTo>
                    <a:pt x="325" y="49"/>
                  </a:lnTo>
                  <a:lnTo>
                    <a:pt x="329" y="47"/>
                  </a:lnTo>
                  <a:lnTo>
                    <a:pt x="321" y="47"/>
                  </a:lnTo>
                  <a:lnTo>
                    <a:pt x="317" y="51"/>
                  </a:lnTo>
                  <a:lnTo>
                    <a:pt x="321" y="49"/>
                  </a:lnTo>
                  <a:lnTo>
                    <a:pt x="313" y="49"/>
                  </a:lnTo>
                  <a:lnTo>
                    <a:pt x="310" y="52"/>
                  </a:lnTo>
                  <a:lnTo>
                    <a:pt x="310" y="56"/>
                  </a:lnTo>
                  <a:lnTo>
                    <a:pt x="315" y="51"/>
                  </a:lnTo>
                  <a:lnTo>
                    <a:pt x="306" y="51"/>
                  </a:lnTo>
                  <a:lnTo>
                    <a:pt x="302" y="54"/>
                  </a:lnTo>
                  <a:lnTo>
                    <a:pt x="306" y="52"/>
                  </a:lnTo>
                  <a:lnTo>
                    <a:pt x="298" y="52"/>
                  </a:lnTo>
                  <a:lnTo>
                    <a:pt x="294" y="56"/>
                  </a:lnTo>
                  <a:lnTo>
                    <a:pt x="298" y="54"/>
                  </a:lnTo>
                  <a:lnTo>
                    <a:pt x="290" y="54"/>
                  </a:lnTo>
                  <a:lnTo>
                    <a:pt x="286" y="58"/>
                  </a:lnTo>
                  <a:lnTo>
                    <a:pt x="290" y="56"/>
                  </a:lnTo>
                  <a:lnTo>
                    <a:pt x="283" y="56"/>
                  </a:lnTo>
                  <a:lnTo>
                    <a:pt x="279" y="60"/>
                  </a:lnTo>
                  <a:lnTo>
                    <a:pt x="279" y="64"/>
                  </a:lnTo>
                  <a:lnTo>
                    <a:pt x="285" y="58"/>
                  </a:lnTo>
                  <a:lnTo>
                    <a:pt x="275" y="58"/>
                  </a:lnTo>
                  <a:lnTo>
                    <a:pt x="271" y="62"/>
                  </a:lnTo>
                  <a:lnTo>
                    <a:pt x="275" y="60"/>
                  </a:lnTo>
                  <a:lnTo>
                    <a:pt x="265" y="60"/>
                  </a:lnTo>
                  <a:lnTo>
                    <a:pt x="261" y="64"/>
                  </a:lnTo>
                  <a:lnTo>
                    <a:pt x="265" y="62"/>
                  </a:lnTo>
                  <a:lnTo>
                    <a:pt x="258" y="62"/>
                  </a:lnTo>
                  <a:lnTo>
                    <a:pt x="254" y="66"/>
                  </a:lnTo>
                  <a:lnTo>
                    <a:pt x="258" y="64"/>
                  </a:lnTo>
                  <a:lnTo>
                    <a:pt x="252" y="64"/>
                  </a:lnTo>
                  <a:lnTo>
                    <a:pt x="248" y="68"/>
                  </a:lnTo>
                  <a:lnTo>
                    <a:pt x="252" y="66"/>
                  </a:lnTo>
                  <a:lnTo>
                    <a:pt x="244" y="66"/>
                  </a:lnTo>
                  <a:lnTo>
                    <a:pt x="240" y="70"/>
                  </a:lnTo>
                  <a:lnTo>
                    <a:pt x="244" y="68"/>
                  </a:lnTo>
                  <a:lnTo>
                    <a:pt x="236" y="68"/>
                  </a:lnTo>
                  <a:lnTo>
                    <a:pt x="233" y="72"/>
                  </a:lnTo>
                  <a:lnTo>
                    <a:pt x="236" y="70"/>
                  </a:lnTo>
                  <a:lnTo>
                    <a:pt x="227" y="70"/>
                  </a:lnTo>
                  <a:lnTo>
                    <a:pt x="223" y="74"/>
                  </a:lnTo>
                  <a:lnTo>
                    <a:pt x="227" y="72"/>
                  </a:lnTo>
                  <a:lnTo>
                    <a:pt x="215" y="72"/>
                  </a:lnTo>
                  <a:lnTo>
                    <a:pt x="211" y="76"/>
                  </a:lnTo>
                  <a:lnTo>
                    <a:pt x="215" y="74"/>
                  </a:lnTo>
                  <a:lnTo>
                    <a:pt x="206" y="74"/>
                  </a:lnTo>
                  <a:lnTo>
                    <a:pt x="202" y="77"/>
                  </a:lnTo>
                  <a:lnTo>
                    <a:pt x="206" y="76"/>
                  </a:lnTo>
                  <a:lnTo>
                    <a:pt x="194" y="76"/>
                  </a:lnTo>
                  <a:lnTo>
                    <a:pt x="190" y="79"/>
                  </a:lnTo>
                  <a:lnTo>
                    <a:pt x="190" y="83"/>
                  </a:lnTo>
                  <a:lnTo>
                    <a:pt x="196" y="77"/>
                  </a:lnTo>
                  <a:lnTo>
                    <a:pt x="179" y="77"/>
                  </a:lnTo>
                  <a:lnTo>
                    <a:pt x="175" y="81"/>
                  </a:lnTo>
                  <a:lnTo>
                    <a:pt x="179" y="79"/>
                  </a:lnTo>
                  <a:lnTo>
                    <a:pt x="161" y="79"/>
                  </a:lnTo>
                  <a:lnTo>
                    <a:pt x="157" y="83"/>
                  </a:lnTo>
                  <a:lnTo>
                    <a:pt x="161" y="81"/>
                  </a:lnTo>
                  <a:lnTo>
                    <a:pt x="136" y="81"/>
                  </a:lnTo>
                  <a:lnTo>
                    <a:pt x="132" y="85"/>
                  </a:lnTo>
                  <a:lnTo>
                    <a:pt x="136" y="83"/>
                  </a:lnTo>
                  <a:lnTo>
                    <a:pt x="98" y="83"/>
                  </a:lnTo>
                  <a:lnTo>
                    <a:pt x="100" y="83"/>
                  </a:lnTo>
                  <a:lnTo>
                    <a:pt x="96" y="81"/>
                  </a:lnTo>
                  <a:lnTo>
                    <a:pt x="79" y="81"/>
                  </a:lnTo>
                  <a:lnTo>
                    <a:pt x="82" y="83"/>
                  </a:lnTo>
                  <a:lnTo>
                    <a:pt x="80" y="81"/>
                  </a:lnTo>
                  <a:lnTo>
                    <a:pt x="80" y="79"/>
                  </a:lnTo>
                  <a:lnTo>
                    <a:pt x="65" y="79"/>
                  </a:lnTo>
                  <a:lnTo>
                    <a:pt x="69" y="81"/>
                  </a:lnTo>
                  <a:lnTo>
                    <a:pt x="67" y="79"/>
                  </a:lnTo>
                  <a:lnTo>
                    <a:pt x="67" y="77"/>
                  </a:lnTo>
                  <a:lnTo>
                    <a:pt x="55" y="77"/>
                  </a:lnTo>
                  <a:lnTo>
                    <a:pt x="59" y="79"/>
                  </a:lnTo>
                  <a:lnTo>
                    <a:pt x="57" y="77"/>
                  </a:lnTo>
                  <a:lnTo>
                    <a:pt x="57" y="76"/>
                  </a:lnTo>
                  <a:lnTo>
                    <a:pt x="46" y="76"/>
                  </a:lnTo>
                  <a:lnTo>
                    <a:pt x="50" y="77"/>
                  </a:lnTo>
                  <a:lnTo>
                    <a:pt x="48" y="76"/>
                  </a:lnTo>
                  <a:lnTo>
                    <a:pt x="48" y="74"/>
                  </a:lnTo>
                  <a:lnTo>
                    <a:pt x="38" y="74"/>
                  </a:lnTo>
                  <a:lnTo>
                    <a:pt x="42" y="76"/>
                  </a:lnTo>
                  <a:lnTo>
                    <a:pt x="40" y="74"/>
                  </a:lnTo>
                  <a:lnTo>
                    <a:pt x="40" y="72"/>
                  </a:lnTo>
                  <a:lnTo>
                    <a:pt x="30" y="72"/>
                  </a:lnTo>
                  <a:lnTo>
                    <a:pt x="34" y="74"/>
                  </a:lnTo>
                  <a:lnTo>
                    <a:pt x="32" y="72"/>
                  </a:lnTo>
                  <a:lnTo>
                    <a:pt x="32" y="70"/>
                  </a:lnTo>
                  <a:lnTo>
                    <a:pt x="25" y="70"/>
                  </a:lnTo>
                  <a:lnTo>
                    <a:pt x="28" y="72"/>
                  </a:lnTo>
                  <a:lnTo>
                    <a:pt x="27" y="70"/>
                  </a:lnTo>
                  <a:lnTo>
                    <a:pt x="27" y="68"/>
                  </a:lnTo>
                  <a:lnTo>
                    <a:pt x="17" y="68"/>
                  </a:lnTo>
                  <a:lnTo>
                    <a:pt x="21" y="70"/>
                  </a:lnTo>
                  <a:lnTo>
                    <a:pt x="19" y="68"/>
                  </a:lnTo>
                  <a:lnTo>
                    <a:pt x="19" y="66"/>
                  </a:lnTo>
                  <a:lnTo>
                    <a:pt x="11" y="66"/>
                  </a:lnTo>
                  <a:lnTo>
                    <a:pt x="15" y="68"/>
                  </a:lnTo>
                  <a:lnTo>
                    <a:pt x="13" y="66"/>
                  </a:lnTo>
                  <a:lnTo>
                    <a:pt x="13" y="64"/>
                  </a:lnTo>
                  <a:lnTo>
                    <a:pt x="5" y="64"/>
                  </a:lnTo>
                  <a:lnTo>
                    <a:pt x="9" y="66"/>
                  </a:lnTo>
                  <a:lnTo>
                    <a:pt x="0" y="72"/>
                  </a:lnTo>
                  <a:lnTo>
                    <a:pt x="2" y="74"/>
                  </a:lnTo>
                  <a:lnTo>
                    <a:pt x="3" y="76"/>
                  </a:lnTo>
                  <a:lnTo>
                    <a:pt x="5" y="76"/>
                  </a:lnTo>
                  <a:lnTo>
                    <a:pt x="9" y="76"/>
                  </a:lnTo>
                  <a:lnTo>
                    <a:pt x="5" y="74"/>
                  </a:lnTo>
                  <a:lnTo>
                    <a:pt x="7" y="76"/>
                  </a:lnTo>
                  <a:lnTo>
                    <a:pt x="9" y="77"/>
                  </a:lnTo>
                  <a:lnTo>
                    <a:pt x="11" y="77"/>
                  </a:lnTo>
                  <a:lnTo>
                    <a:pt x="15" y="77"/>
                  </a:lnTo>
                  <a:lnTo>
                    <a:pt x="11" y="76"/>
                  </a:lnTo>
                  <a:lnTo>
                    <a:pt x="13" y="77"/>
                  </a:lnTo>
                  <a:lnTo>
                    <a:pt x="15" y="79"/>
                  </a:lnTo>
                  <a:lnTo>
                    <a:pt x="17" y="79"/>
                  </a:lnTo>
                  <a:lnTo>
                    <a:pt x="23" y="79"/>
                  </a:lnTo>
                  <a:lnTo>
                    <a:pt x="19" y="77"/>
                  </a:lnTo>
                  <a:lnTo>
                    <a:pt x="21" y="79"/>
                  </a:lnTo>
                  <a:lnTo>
                    <a:pt x="23" y="81"/>
                  </a:lnTo>
                  <a:lnTo>
                    <a:pt x="25" y="81"/>
                  </a:lnTo>
                  <a:lnTo>
                    <a:pt x="28" y="81"/>
                  </a:lnTo>
                  <a:lnTo>
                    <a:pt x="25" y="79"/>
                  </a:lnTo>
                  <a:lnTo>
                    <a:pt x="27" y="81"/>
                  </a:lnTo>
                  <a:lnTo>
                    <a:pt x="28" y="83"/>
                  </a:lnTo>
                  <a:lnTo>
                    <a:pt x="30" y="83"/>
                  </a:lnTo>
                  <a:lnTo>
                    <a:pt x="36" y="83"/>
                  </a:lnTo>
                  <a:lnTo>
                    <a:pt x="32" y="81"/>
                  </a:lnTo>
                  <a:lnTo>
                    <a:pt x="34" y="83"/>
                  </a:lnTo>
                  <a:lnTo>
                    <a:pt x="36" y="85"/>
                  </a:lnTo>
                  <a:lnTo>
                    <a:pt x="38" y="85"/>
                  </a:lnTo>
                  <a:lnTo>
                    <a:pt x="44" y="85"/>
                  </a:lnTo>
                  <a:lnTo>
                    <a:pt x="40" y="83"/>
                  </a:lnTo>
                  <a:lnTo>
                    <a:pt x="42" y="85"/>
                  </a:lnTo>
                  <a:lnTo>
                    <a:pt x="44" y="87"/>
                  </a:lnTo>
                  <a:lnTo>
                    <a:pt x="46" y="87"/>
                  </a:lnTo>
                  <a:lnTo>
                    <a:pt x="54" y="87"/>
                  </a:lnTo>
                  <a:lnTo>
                    <a:pt x="50" y="85"/>
                  </a:lnTo>
                  <a:lnTo>
                    <a:pt x="52" y="87"/>
                  </a:lnTo>
                  <a:lnTo>
                    <a:pt x="54" y="89"/>
                  </a:lnTo>
                  <a:lnTo>
                    <a:pt x="55" y="89"/>
                  </a:lnTo>
                  <a:lnTo>
                    <a:pt x="63" y="89"/>
                  </a:lnTo>
                  <a:lnTo>
                    <a:pt x="59" y="87"/>
                  </a:lnTo>
                  <a:lnTo>
                    <a:pt x="61" y="89"/>
                  </a:lnTo>
                  <a:lnTo>
                    <a:pt x="63" y="91"/>
                  </a:lnTo>
                  <a:lnTo>
                    <a:pt x="65" y="91"/>
                  </a:lnTo>
                  <a:lnTo>
                    <a:pt x="77" y="91"/>
                  </a:lnTo>
                  <a:lnTo>
                    <a:pt x="73" y="89"/>
                  </a:lnTo>
                  <a:lnTo>
                    <a:pt x="75" y="91"/>
                  </a:lnTo>
                  <a:lnTo>
                    <a:pt x="77" y="93"/>
                  </a:lnTo>
                  <a:lnTo>
                    <a:pt x="79" y="93"/>
                  </a:lnTo>
                  <a:lnTo>
                    <a:pt x="94" y="93"/>
                  </a:lnTo>
                  <a:lnTo>
                    <a:pt x="92" y="93"/>
                  </a:lnTo>
                  <a:lnTo>
                    <a:pt x="96" y="95"/>
                  </a:lnTo>
                  <a:lnTo>
                    <a:pt x="98" y="95"/>
                  </a:lnTo>
                  <a:lnTo>
                    <a:pt x="136" y="95"/>
                  </a:lnTo>
                  <a:lnTo>
                    <a:pt x="138" y="95"/>
                  </a:lnTo>
                  <a:lnTo>
                    <a:pt x="140" y="95"/>
                  </a:lnTo>
                  <a:lnTo>
                    <a:pt x="140" y="93"/>
                  </a:lnTo>
                  <a:lnTo>
                    <a:pt x="142" y="91"/>
                  </a:lnTo>
                  <a:lnTo>
                    <a:pt x="138" y="93"/>
                  </a:lnTo>
                  <a:lnTo>
                    <a:pt x="161" y="93"/>
                  </a:lnTo>
                  <a:lnTo>
                    <a:pt x="163" y="93"/>
                  </a:lnTo>
                  <a:lnTo>
                    <a:pt x="165" y="93"/>
                  </a:lnTo>
                  <a:lnTo>
                    <a:pt x="165" y="91"/>
                  </a:lnTo>
                  <a:lnTo>
                    <a:pt x="167" y="89"/>
                  </a:lnTo>
                  <a:lnTo>
                    <a:pt x="163" y="91"/>
                  </a:lnTo>
                  <a:lnTo>
                    <a:pt x="179" y="91"/>
                  </a:lnTo>
                  <a:lnTo>
                    <a:pt x="181" y="91"/>
                  </a:lnTo>
                  <a:lnTo>
                    <a:pt x="182" y="91"/>
                  </a:lnTo>
                  <a:lnTo>
                    <a:pt x="182" y="89"/>
                  </a:lnTo>
                  <a:lnTo>
                    <a:pt x="184" y="87"/>
                  </a:lnTo>
                  <a:lnTo>
                    <a:pt x="181" y="89"/>
                  </a:lnTo>
                  <a:lnTo>
                    <a:pt x="196" y="89"/>
                  </a:lnTo>
                  <a:lnTo>
                    <a:pt x="198" y="89"/>
                  </a:lnTo>
                  <a:lnTo>
                    <a:pt x="200" y="89"/>
                  </a:lnTo>
                  <a:lnTo>
                    <a:pt x="200" y="87"/>
                  </a:lnTo>
                  <a:lnTo>
                    <a:pt x="202" y="87"/>
                  </a:lnTo>
                  <a:lnTo>
                    <a:pt x="202" y="85"/>
                  </a:lnTo>
                  <a:lnTo>
                    <a:pt x="202" y="83"/>
                  </a:lnTo>
                  <a:lnTo>
                    <a:pt x="202" y="81"/>
                  </a:lnTo>
                  <a:lnTo>
                    <a:pt x="196" y="87"/>
                  </a:lnTo>
                  <a:lnTo>
                    <a:pt x="206" y="87"/>
                  </a:lnTo>
                  <a:lnTo>
                    <a:pt x="208" y="87"/>
                  </a:lnTo>
                  <a:lnTo>
                    <a:pt x="209" y="87"/>
                  </a:lnTo>
                  <a:lnTo>
                    <a:pt x="209" y="85"/>
                  </a:lnTo>
                  <a:lnTo>
                    <a:pt x="211" y="83"/>
                  </a:lnTo>
                  <a:lnTo>
                    <a:pt x="208" y="85"/>
                  </a:lnTo>
                  <a:lnTo>
                    <a:pt x="215" y="85"/>
                  </a:lnTo>
                  <a:lnTo>
                    <a:pt x="217" y="85"/>
                  </a:lnTo>
                  <a:lnTo>
                    <a:pt x="219" y="85"/>
                  </a:lnTo>
                  <a:lnTo>
                    <a:pt x="219" y="83"/>
                  </a:lnTo>
                  <a:lnTo>
                    <a:pt x="221" y="81"/>
                  </a:lnTo>
                  <a:lnTo>
                    <a:pt x="217" y="83"/>
                  </a:lnTo>
                  <a:lnTo>
                    <a:pt x="227" y="83"/>
                  </a:lnTo>
                  <a:lnTo>
                    <a:pt x="229" y="83"/>
                  </a:lnTo>
                  <a:lnTo>
                    <a:pt x="231" y="83"/>
                  </a:lnTo>
                  <a:lnTo>
                    <a:pt x="231" y="81"/>
                  </a:lnTo>
                  <a:lnTo>
                    <a:pt x="233" y="79"/>
                  </a:lnTo>
                  <a:lnTo>
                    <a:pt x="229" y="81"/>
                  </a:lnTo>
                  <a:lnTo>
                    <a:pt x="236" y="81"/>
                  </a:lnTo>
                  <a:lnTo>
                    <a:pt x="238" y="81"/>
                  </a:lnTo>
                  <a:lnTo>
                    <a:pt x="240" y="81"/>
                  </a:lnTo>
                  <a:lnTo>
                    <a:pt x="240" y="79"/>
                  </a:lnTo>
                  <a:lnTo>
                    <a:pt x="242" y="77"/>
                  </a:lnTo>
                  <a:lnTo>
                    <a:pt x="238" y="79"/>
                  </a:lnTo>
                  <a:lnTo>
                    <a:pt x="244" y="79"/>
                  </a:lnTo>
                  <a:lnTo>
                    <a:pt x="246" y="79"/>
                  </a:lnTo>
                  <a:lnTo>
                    <a:pt x="248" y="79"/>
                  </a:lnTo>
                  <a:lnTo>
                    <a:pt x="248" y="77"/>
                  </a:lnTo>
                  <a:lnTo>
                    <a:pt x="250" y="76"/>
                  </a:lnTo>
                  <a:lnTo>
                    <a:pt x="246" y="77"/>
                  </a:lnTo>
                  <a:lnTo>
                    <a:pt x="252" y="77"/>
                  </a:lnTo>
                  <a:lnTo>
                    <a:pt x="254" y="77"/>
                  </a:lnTo>
                  <a:lnTo>
                    <a:pt x="256" y="77"/>
                  </a:lnTo>
                  <a:lnTo>
                    <a:pt x="256" y="76"/>
                  </a:lnTo>
                  <a:lnTo>
                    <a:pt x="258" y="74"/>
                  </a:lnTo>
                  <a:lnTo>
                    <a:pt x="254" y="76"/>
                  </a:lnTo>
                  <a:lnTo>
                    <a:pt x="258" y="76"/>
                  </a:lnTo>
                  <a:lnTo>
                    <a:pt x="259" y="76"/>
                  </a:lnTo>
                  <a:lnTo>
                    <a:pt x="261" y="76"/>
                  </a:lnTo>
                  <a:lnTo>
                    <a:pt x="261" y="74"/>
                  </a:lnTo>
                  <a:lnTo>
                    <a:pt x="263" y="72"/>
                  </a:lnTo>
                  <a:lnTo>
                    <a:pt x="259" y="74"/>
                  </a:lnTo>
                  <a:lnTo>
                    <a:pt x="265" y="74"/>
                  </a:lnTo>
                  <a:lnTo>
                    <a:pt x="267" y="74"/>
                  </a:lnTo>
                  <a:lnTo>
                    <a:pt x="269" y="74"/>
                  </a:lnTo>
                  <a:lnTo>
                    <a:pt x="269" y="72"/>
                  </a:lnTo>
                  <a:lnTo>
                    <a:pt x="271" y="70"/>
                  </a:lnTo>
                  <a:lnTo>
                    <a:pt x="267" y="72"/>
                  </a:lnTo>
                  <a:lnTo>
                    <a:pt x="275" y="72"/>
                  </a:lnTo>
                  <a:lnTo>
                    <a:pt x="277" y="72"/>
                  </a:lnTo>
                  <a:lnTo>
                    <a:pt x="279" y="72"/>
                  </a:lnTo>
                  <a:lnTo>
                    <a:pt x="279" y="70"/>
                  </a:lnTo>
                  <a:lnTo>
                    <a:pt x="281" y="68"/>
                  </a:lnTo>
                  <a:lnTo>
                    <a:pt x="277" y="70"/>
                  </a:lnTo>
                  <a:lnTo>
                    <a:pt x="285" y="70"/>
                  </a:lnTo>
                  <a:lnTo>
                    <a:pt x="286" y="70"/>
                  </a:lnTo>
                  <a:lnTo>
                    <a:pt x="288" y="70"/>
                  </a:lnTo>
                  <a:lnTo>
                    <a:pt x="288" y="68"/>
                  </a:lnTo>
                  <a:lnTo>
                    <a:pt x="290" y="68"/>
                  </a:lnTo>
                  <a:lnTo>
                    <a:pt x="290" y="66"/>
                  </a:lnTo>
                  <a:lnTo>
                    <a:pt x="290" y="64"/>
                  </a:lnTo>
                  <a:lnTo>
                    <a:pt x="290" y="62"/>
                  </a:lnTo>
                  <a:lnTo>
                    <a:pt x="285" y="68"/>
                  </a:lnTo>
                  <a:lnTo>
                    <a:pt x="290" y="68"/>
                  </a:lnTo>
                  <a:lnTo>
                    <a:pt x="292" y="68"/>
                  </a:lnTo>
                  <a:lnTo>
                    <a:pt x="294" y="68"/>
                  </a:lnTo>
                  <a:lnTo>
                    <a:pt x="294" y="66"/>
                  </a:lnTo>
                  <a:lnTo>
                    <a:pt x="296" y="64"/>
                  </a:lnTo>
                  <a:lnTo>
                    <a:pt x="292" y="66"/>
                  </a:lnTo>
                  <a:lnTo>
                    <a:pt x="298" y="66"/>
                  </a:lnTo>
                  <a:lnTo>
                    <a:pt x="300" y="66"/>
                  </a:lnTo>
                  <a:lnTo>
                    <a:pt x="302" y="66"/>
                  </a:lnTo>
                  <a:lnTo>
                    <a:pt x="302" y="64"/>
                  </a:lnTo>
                  <a:lnTo>
                    <a:pt x="304" y="62"/>
                  </a:lnTo>
                  <a:lnTo>
                    <a:pt x="300" y="64"/>
                  </a:lnTo>
                  <a:lnTo>
                    <a:pt x="306" y="64"/>
                  </a:lnTo>
                  <a:lnTo>
                    <a:pt x="308" y="64"/>
                  </a:lnTo>
                  <a:lnTo>
                    <a:pt x="310" y="64"/>
                  </a:lnTo>
                  <a:lnTo>
                    <a:pt x="310" y="62"/>
                  </a:lnTo>
                  <a:lnTo>
                    <a:pt x="311" y="60"/>
                  </a:lnTo>
                  <a:lnTo>
                    <a:pt x="308" y="62"/>
                  </a:lnTo>
                  <a:lnTo>
                    <a:pt x="315" y="62"/>
                  </a:lnTo>
                  <a:lnTo>
                    <a:pt x="317" y="62"/>
                  </a:lnTo>
                  <a:lnTo>
                    <a:pt x="319" y="62"/>
                  </a:lnTo>
                  <a:lnTo>
                    <a:pt x="319" y="60"/>
                  </a:lnTo>
                  <a:lnTo>
                    <a:pt x="321" y="60"/>
                  </a:lnTo>
                  <a:lnTo>
                    <a:pt x="321" y="58"/>
                  </a:lnTo>
                  <a:lnTo>
                    <a:pt x="321" y="56"/>
                  </a:lnTo>
                  <a:lnTo>
                    <a:pt x="321" y="54"/>
                  </a:lnTo>
                  <a:lnTo>
                    <a:pt x="315" y="60"/>
                  </a:lnTo>
                  <a:lnTo>
                    <a:pt x="321" y="60"/>
                  </a:lnTo>
                  <a:lnTo>
                    <a:pt x="323" y="60"/>
                  </a:lnTo>
                  <a:lnTo>
                    <a:pt x="325" y="60"/>
                  </a:lnTo>
                  <a:lnTo>
                    <a:pt x="325" y="58"/>
                  </a:lnTo>
                  <a:lnTo>
                    <a:pt x="327" y="56"/>
                  </a:lnTo>
                  <a:lnTo>
                    <a:pt x="323" y="58"/>
                  </a:lnTo>
                  <a:lnTo>
                    <a:pt x="329" y="58"/>
                  </a:lnTo>
                  <a:lnTo>
                    <a:pt x="331" y="58"/>
                  </a:lnTo>
                  <a:lnTo>
                    <a:pt x="333" y="58"/>
                  </a:lnTo>
                  <a:lnTo>
                    <a:pt x="333" y="56"/>
                  </a:lnTo>
                  <a:lnTo>
                    <a:pt x="335" y="54"/>
                  </a:lnTo>
                  <a:lnTo>
                    <a:pt x="331" y="56"/>
                  </a:lnTo>
                  <a:lnTo>
                    <a:pt x="336" y="56"/>
                  </a:lnTo>
                  <a:lnTo>
                    <a:pt x="338" y="56"/>
                  </a:lnTo>
                  <a:lnTo>
                    <a:pt x="340" y="56"/>
                  </a:lnTo>
                  <a:lnTo>
                    <a:pt x="340" y="54"/>
                  </a:lnTo>
                  <a:lnTo>
                    <a:pt x="342" y="52"/>
                  </a:lnTo>
                  <a:lnTo>
                    <a:pt x="338" y="54"/>
                  </a:lnTo>
                  <a:lnTo>
                    <a:pt x="346" y="54"/>
                  </a:lnTo>
                  <a:lnTo>
                    <a:pt x="348" y="54"/>
                  </a:lnTo>
                  <a:lnTo>
                    <a:pt x="350" y="54"/>
                  </a:lnTo>
                  <a:lnTo>
                    <a:pt x="350" y="52"/>
                  </a:lnTo>
                  <a:lnTo>
                    <a:pt x="352" y="51"/>
                  </a:lnTo>
                  <a:lnTo>
                    <a:pt x="348" y="52"/>
                  </a:lnTo>
                  <a:lnTo>
                    <a:pt x="356" y="52"/>
                  </a:lnTo>
                  <a:lnTo>
                    <a:pt x="358" y="52"/>
                  </a:lnTo>
                  <a:lnTo>
                    <a:pt x="360" y="52"/>
                  </a:lnTo>
                  <a:lnTo>
                    <a:pt x="360" y="51"/>
                  </a:lnTo>
                  <a:lnTo>
                    <a:pt x="362" y="51"/>
                  </a:lnTo>
                  <a:lnTo>
                    <a:pt x="362" y="49"/>
                  </a:lnTo>
                  <a:lnTo>
                    <a:pt x="362" y="47"/>
                  </a:lnTo>
                  <a:lnTo>
                    <a:pt x="362" y="45"/>
                  </a:lnTo>
                  <a:lnTo>
                    <a:pt x="356" y="51"/>
                  </a:lnTo>
                  <a:lnTo>
                    <a:pt x="363" y="51"/>
                  </a:lnTo>
                  <a:lnTo>
                    <a:pt x="365" y="51"/>
                  </a:lnTo>
                  <a:lnTo>
                    <a:pt x="367" y="51"/>
                  </a:lnTo>
                  <a:lnTo>
                    <a:pt x="367" y="49"/>
                  </a:lnTo>
                  <a:lnTo>
                    <a:pt x="369" y="47"/>
                  </a:lnTo>
                  <a:lnTo>
                    <a:pt x="365" y="49"/>
                  </a:lnTo>
                  <a:lnTo>
                    <a:pt x="371" y="49"/>
                  </a:lnTo>
                  <a:lnTo>
                    <a:pt x="373" y="49"/>
                  </a:lnTo>
                  <a:lnTo>
                    <a:pt x="375" y="49"/>
                  </a:lnTo>
                  <a:lnTo>
                    <a:pt x="375" y="47"/>
                  </a:lnTo>
                  <a:lnTo>
                    <a:pt x="377" y="45"/>
                  </a:lnTo>
                  <a:lnTo>
                    <a:pt x="373" y="47"/>
                  </a:lnTo>
                  <a:lnTo>
                    <a:pt x="381" y="47"/>
                  </a:lnTo>
                  <a:lnTo>
                    <a:pt x="383" y="47"/>
                  </a:lnTo>
                  <a:lnTo>
                    <a:pt x="385" y="47"/>
                  </a:lnTo>
                  <a:lnTo>
                    <a:pt x="385" y="45"/>
                  </a:lnTo>
                  <a:lnTo>
                    <a:pt x="387" y="43"/>
                  </a:lnTo>
                  <a:lnTo>
                    <a:pt x="383" y="45"/>
                  </a:lnTo>
                  <a:lnTo>
                    <a:pt x="388" y="45"/>
                  </a:lnTo>
                  <a:lnTo>
                    <a:pt x="390" y="45"/>
                  </a:lnTo>
                  <a:lnTo>
                    <a:pt x="392" y="45"/>
                  </a:lnTo>
                  <a:lnTo>
                    <a:pt x="392" y="43"/>
                  </a:lnTo>
                  <a:lnTo>
                    <a:pt x="394" y="41"/>
                  </a:lnTo>
                  <a:lnTo>
                    <a:pt x="390" y="43"/>
                  </a:lnTo>
                  <a:lnTo>
                    <a:pt x="398" y="43"/>
                  </a:lnTo>
                  <a:lnTo>
                    <a:pt x="400" y="43"/>
                  </a:lnTo>
                  <a:lnTo>
                    <a:pt x="402" y="43"/>
                  </a:lnTo>
                  <a:lnTo>
                    <a:pt x="402" y="41"/>
                  </a:lnTo>
                  <a:lnTo>
                    <a:pt x="404" y="39"/>
                  </a:lnTo>
                  <a:lnTo>
                    <a:pt x="400" y="41"/>
                  </a:lnTo>
                  <a:lnTo>
                    <a:pt x="408" y="41"/>
                  </a:lnTo>
                  <a:lnTo>
                    <a:pt x="410" y="41"/>
                  </a:lnTo>
                  <a:lnTo>
                    <a:pt x="412" y="41"/>
                  </a:lnTo>
                  <a:lnTo>
                    <a:pt x="412" y="39"/>
                  </a:lnTo>
                  <a:lnTo>
                    <a:pt x="413" y="37"/>
                  </a:lnTo>
                  <a:lnTo>
                    <a:pt x="410" y="39"/>
                  </a:lnTo>
                  <a:lnTo>
                    <a:pt x="417" y="39"/>
                  </a:lnTo>
                  <a:lnTo>
                    <a:pt x="419" y="39"/>
                  </a:lnTo>
                  <a:lnTo>
                    <a:pt x="421" y="39"/>
                  </a:lnTo>
                  <a:lnTo>
                    <a:pt x="421" y="37"/>
                  </a:lnTo>
                  <a:lnTo>
                    <a:pt x="423" y="35"/>
                  </a:lnTo>
                  <a:lnTo>
                    <a:pt x="419" y="37"/>
                  </a:lnTo>
                  <a:lnTo>
                    <a:pt x="427" y="37"/>
                  </a:lnTo>
                  <a:lnTo>
                    <a:pt x="429" y="37"/>
                  </a:lnTo>
                  <a:lnTo>
                    <a:pt x="431" y="37"/>
                  </a:lnTo>
                  <a:lnTo>
                    <a:pt x="431" y="35"/>
                  </a:lnTo>
                  <a:lnTo>
                    <a:pt x="433" y="33"/>
                  </a:lnTo>
                  <a:lnTo>
                    <a:pt x="429" y="35"/>
                  </a:lnTo>
                  <a:lnTo>
                    <a:pt x="439" y="35"/>
                  </a:lnTo>
                  <a:lnTo>
                    <a:pt x="440" y="35"/>
                  </a:lnTo>
                  <a:lnTo>
                    <a:pt x="442" y="35"/>
                  </a:lnTo>
                  <a:lnTo>
                    <a:pt x="442" y="33"/>
                  </a:lnTo>
                  <a:lnTo>
                    <a:pt x="444" y="31"/>
                  </a:lnTo>
                  <a:lnTo>
                    <a:pt x="440" y="33"/>
                  </a:lnTo>
                  <a:lnTo>
                    <a:pt x="452" y="33"/>
                  </a:lnTo>
                  <a:lnTo>
                    <a:pt x="454" y="33"/>
                  </a:lnTo>
                  <a:lnTo>
                    <a:pt x="456" y="33"/>
                  </a:lnTo>
                  <a:lnTo>
                    <a:pt x="456" y="31"/>
                  </a:lnTo>
                  <a:lnTo>
                    <a:pt x="458" y="31"/>
                  </a:lnTo>
                  <a:lnTo>
                    <a:pt x="458" y="29"/>
                  </a:lnTo>
                  <a:lnTo>
                    <a:pt x="458" y="27"/>
                  </a:lnTo>
                  <a:lnTo>
                    <a:pt x="458" y="25"/>
                  </a:lnTo>
                  <a:lnTo>
                    <a:pt x="452" y="31"/>
                  </a:lnTo>
                  <a:lnTo>
                    <a:pt x="464" y="31"/>
                  </a:lnTo>
                  <a:lnTo>
                    <a:pt x="465" y="31"/>
                  </a:lnTo>
                  <a:lnTo>
                    <a:pt x="467" y="31"/>
                  </a:lnTo>
                  <a:lnTo>
                    <a:pt x="467" y="29"/>
                  </a:lnTo>
                  <a:lnTo>
                    <a:pt x="469" y="27"/>
                  </a:lnTo>
                  <a:lnTo>
                    <a:pt x="465" y="29"/>
                  </a:lnTo>
                  <a:lnTo>
                    <a:pt x="479" y="29"/>
                  </a:lnTo>
                  <a:lnTo>
                    <a:pt x="481" y="29"/>
                  </a:lnTo>
                  <a:lnTo>
                    <a:pt x="483" y="29"/>
                  </a:lnTo>
                  <a:lnTo>
                    <a:pt x="483" y="27"/>
                  </a:lnTo>
                  <a:lnTo>
                    <a:pt x="485" y="25"/>
                  </a:lnTo>
                  <a:lnTo>
                    <a:pt x="481" y="27"/>
                  </a:lnTo>
                  <a:lnTo>
                    <a:pt x="494" y="27"/>
                  </a:lnTo>
                  <a:lnTo>
                    <a:pt x="496" y="27"/>
                  </a:lnTo>
                  <a:lnTo>
                    <a:pt x="498" y="27"/>
                  </a:lnTo>
                  <a:lnTo>
                    <a:pt x="498" y="25"/>
                  </a:lnTo>
                  <a:lnTo>
                    <a:pt x="500" y="24"/>
                  </a:lnTo>
                  <a:lnTo>
                    <a:pt x="496" y="25"/>
                  </a:lnTo>
                  <a:lnTo>
                    <a:pt x="512" y="25"/>
                  </a:lnTo>
                  <a:lnTo>
                    <a:pt x="514" y="25"/>
                  </a:lnTo>
                  <a:lnTo>
                    <a:pt x="516" y="25"/>
                  </a:lnTo>
                  <a:lnTo>
                    <a:pt x="516" y="24"/>
                  </a:lnTo>
                  <a:lnTo>
                    <a:pt x="517" y="22"/>
                  </a:lnTo>
                  <a:lnTo>
                    <a:pt x="514" y="24"/>
                  </a:lnTo>
                  <a:lnTo>
                    <a:pt x="533" y="24"/>
                  </a:lnTo>
                  <a:lnTo>
                    <a:pt x="535" y="24"/>
                  </a:lnTo>
                  <a:lnTo>
                    <a:pt x="537" y="24"/>
                  </a:lnTo>
                  <a:lnTo>
                    <a:pt x="537" y="22"/>
                  </a:lnTo>
                  <a:lnTo>
                    <a:pt x="539" y="20"/>
                  </a:lnTo>
                  <a:lnTo>
                    <a:pt x="535" y="22"/>
                  </a:lnTo>
                  <a:lnTo>
                    <a:pt x="554" y="22"/>
                  </a:lnTo>
                  <a:lnTo>
                    <a:pt x="556" y="22"/>
                  </a:lnTo>
                  <a:lnTo>
                    <a:pt x="558" y="22"/>
                  </a:lnTo>
                  <a:lnTo>
                    <a:pt x="558" y="20"/>
                  </a:lnTo>
                  <a:lnTo>
                    <a:pt x="560" y="20"/>
                  </a:lnTo>
                  <a:lnTo>
                    <a:pt x="560" y="18"/>
                  </a:lnTo>
                  <a:lnTo>
                    <a:pt x="560" y="16"/>
                  </a:lnTo>
                  <a:lnTo>
                    <a:pt x="560" y="14"/>
                  </a:lnTo>
                  <a:lnTo>
                    <a:pt x="554" y="20"/>
                  </a:lnTo>
                  <a:lnTo>
                    <a:pt x="569" y="20"/>
                  </a:lnTo>
                  <a:lnTo>
                    <a:pt x="571" y="20"/>
                  </a:lnTo>
                  <a:lnTo>
                    <a:pt x="573" y="20"/>
                  </a:lnTo>
                  <a:lnTo>
                    <a:pt x="573" y="18"/>
                  </a:lnTo>
                  <a:lnTo>
                    <a:pt x="575" y="16"/>
                  </a:lnTo>
                  <a:lnTo>
                    <a:pt x="571" y="18"/>
                  </a:lnTo>
                  <a:lnTo>
                    <a:pt x="589" y="18"/>
                  </a:lnTo>
                  <a:lnTo>
                    <a:pt x="591" y="18"/>
                  </a:lnTo>
                  <a:lnTo>
                    <a:pt x="593" y="18"/>
                  </a:lnTo>
                  <a:lnTo>
                    <a:pt x="593" y="16"/>
                  </a:lnTo>
                  <a:lnTo>
                    <a:pt x="594" y="14"/>
                  </a:lnTo>
                  <a:lnTo>
                    <a:pt x="591" y="16"/>
                  </a:lnTo>
                  <a:lnTo>
                    <a:pt x="608" y="16"/>
                  </a:lnTo>
                  <a:lnTo>
                    <a:pt x="610" y="16"/>
                  </a:lnTo>
                  <a:lnTo>
                    <a:pt x="612" y="16"/>
                  </a:lnTo>
                  <a:lnTo>
                    <a:pt x="612" y="14"/>
                  </a:lnTo>
                  <a:lnTo>
                    <a:pt x="614" y="12"/>
                  </a:lnTo>
                  <a:lnTo>
                    <a:pt x="610" y="14"/>
                  </a:lnTo>
                  <a:lnTo>
                    <a:pt x="664" y="14"/>
                  </a:lnTo>
                  <a:lnTo>
                    <a:pt x="666" y="14"/>
                  </a:lnTo>
                  <a:lnTo>
                    <a:pt x="668" y="14"/>
                  </a:lnTo>
                  <a:lnTo>
                    <a:pt x="668" y="12"/>
                  </a:lnTo>
                  <a:lnTo>
                    <a:pt x="670" y="10"/>
                  </a:lnTo>
                  <a:lnTo>
                    <a:pt x="666" y="12"/>
                  </a:lnTo>
                  <a:lnTo>
                    <a:pt x="752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11" name="Freeform 241"/>
            <p:cNvSpPr>
              <a:spLocks/>
            </p:cNvSpPr>
            <p:nvPr/>
          </p:nvSpPr>
          <p:spPr bwMode="auto">
            <a:xfrm>
              <a:off x="753" y="3335"/>
              <a:ext cx="0" cy="78"/>
            </a:xfrm>
            <a:custGeom>
              <a:avLst/>
              <a:gdLst>
                <a:gd name="T0" fmla="*/ 106 w 127"/>
                <a:gd name="T1" fmla="*/ 104 h 124"/>
                <a:gd name="T2" fmla="*/ 102 w 127"/>
                <a:gd name="T3" fmla="*/ 102 h 124"/>
                <a:gd name="T4" fmla="*/ 92 w 127"/>
                <a:gd name="T5" fmla="*/ 98 h 124"/>
                <a:gd name="T6" fmla="*/ 87 w 127"/>
                <a:gd name="T7" fmla="*/ 95 h 124"/>
                <a:gd name="T8" fmla="*/ 82 w 127"/>
                <a:gd name="T9" fmla="*/ 91 h 124"/>
                <a:gd name="T10" fmla="*/ 77 w 127"/>
                <a:gd name="T11" fmla="*/ 87 h 124"/>
                <a:gd name="T12" fmla="*/ 69 w 127"/>
                <a:gd name="T13" fmla="*/ 81 h 124"/>
                <a:gd name="T14" fmla="*/ 67 w 127"/>
                <a:gd name="T15" fmla="*/ 79 h 124"/>
                <a:gd name="T16" fmla="*/ 63 w 127"/>
                <a:gd name="T17" fmla="*/ 79 h 124"/>
                <a:gd name="T18" fmla="*/ 59 w 127"/>
                <a:gd name="T19" fmla="*/ 70 h 124"/>
                <a:gd name="T20" fmla="*/ 58 w 127"/>
                <a:gd name="T21" fmla="*/ 68 h 124"/>
                <a:gd name="T22" fmla="*/ 52 w 127"/>
                <a:gd name="T23" fmla="*/ 61 h 124"/>
                <a:gd name="T24" fmla="*/ 50 w 127"/>
                <a:gd name="T25" fmla="*/ 60 h 124"/>
                <a:gd name="T26" fmla="*/ 44 w 127"/>
                <a:gd name="T27" fmla="*/ 56 h 124"/>
                <a:gd name="T28" fmla="*/ 39 w 127"/>
                <a:gd name="T29" fmla="*/ 48 h 124"/>
                <a:gd name="T30" fmla="*/ 36 w 127"/>
                <a:gd name="T31" fmla="*/ 39 h 124"/>
                <a:gd name="T32" fmla="*/ 33 w 127"/>
                <a:gd name="T33" fmla="*/ 39 h 124"/>
                <a:gd name="T34" fmla="*/ 29 w 127"/>
                <a:gd name="T35" fmla="*/ 29 h 124"/>
                <a:gd name="T36" fmla="*/ 21 w 127"/>
                <a:gd name="T37" fmla="*/ 20 h 124"/>
                <a:gd name="T38" fmla="*/ 19 w 127"/>
                <a:gd name="T39" fmla="*/ 20 h 124"/>
                <a:gd name="T40" fmla="*/ 16 w 127"/>
                <a:gd name="T41" fmla="*/ 10 h 124"/>
                <a:gd name="T42" fmla="*/ 10 w 127"/>
                <a:gd name="T43" fmla="*/ 0 h 124"/>
                <a:gd name="T44" fmla="*/ 2 w 127"/>
                <a:gd name="T45" fmla="*/ 10 h 124"/>
                <a:gd name="T46" fmla="*/ 8 w 127"/>
                <a:gd name="T47" fmla="*/ 18 h 124"/>
                <a:gd name="T48" fmla="*/ 8 w 127"/>
                <a:gd name="T49" fmla="*/ 16 h 124"/>
                <a:gd name="T50" fmla="*/ 10 w 127"/>
                <a:gd name="T51" fmla="*/ 20 h 124"/>
                <a:gd name="T52" fmla="*/ 12 w 127"/>
                <a:gd name="T53" fmla="*/ 25 h 124"/>
                <a:gd name="T54" fmla="*/ 16 w 127"/>
                <a:gd name="T55" fmla="*/ 29 h 124"/>
                <a:gd name="T56" fmla="*/ 16 w 127"/>
                <a:gd name="T57" fmla="*/ 27 h 124"/>
                <a:gd name="T58" fmla="*/ 17 w 127"/>
                <a:gd name="T59" fmla="*/ 37 h 124"/>
                <a:gd name="T60" fmla="*/ 21 w 127"/>
                <a:gd name="T61" fmla="*/ 39 h 124"/>
                <a:gd name="T62" fmla="*/ 29 w 127"/>
                <a:gd name="T63" fmla="*/ 45 h 124"/>
                <a:gd name="T64" fmla="*/ 25 w 127"/>
                <a:gd name="T65" fmla="*/ 41 h 124"/>
                <a:gd name="T66" fmla="*/ 27 w 127"/>
                <a:gd name="T67" fmla="*/ 50 h 124"/>
                <a:gd name="T68" fmla="*/ 31 w 127"/>
                <a:gd name="T69" fmla="*/ 52 h 124"/>
                <a:gd name="T70" fmla="*/ 39 w 127"/>
                <a:gd name="T71" fmla="*/ 60 h 124"/>
                <a:gd name="T72" fmla="*/ 42 w 127"/>
                <a:gd name="T73" fmla="*/ 62 h 124"/>
                <a:gd name="T74" fmla="*/ 39 w 127"/>
                <a:gd name="T75" fmla="*/ 64 h 124"/>
                <a:gd name="T76" fmla="*/ 40 w 127"/>
                <a:gd name="T77" fmla="*/ 68 h 124"/>
                <a:gd name="T78" fmla="*/ 44 w 127"/>
                <a:gd name="T79" fmla="*/ 70 h 124"/>
                <a:gd name="T80" fmla="*/ 52 w 127"/>
                <a:gd name="T81" fmla="*/ 75 h 124"/>
                <a:gd name="T82" fmla="*/ 48 w 127"/>
                <a:gd name="T83" fmla="*/ 71 h 124"/>
                <a:gd name="T84" fmla="*/ 50 w 127"/>
                <a:gd name="T85" fmla="*/ 75 h 124"/>
                <a:gd name="T86" fmla="*/ 54 w 127"/>
                <a:gd name="T87" fmla="*/ 79 h 124"/>
                <a:gd name="T88" fmla="*/ 56 w 127"/>
                <a:gd name="T89" fmla="*/ 83 h 124"/>
                <a:gd name="T90" fmla="*/ 58 w 127"/>
                <a:gd name="T91" fmla="*/ 87 h 124"/>
                <a:gd name="T92" fmla="*/ 61 w 127"/>
                <a:gd name="T93" fmla="*/ 89 h 124"/>
                <a:gd name="T94" fmla="*/ 65 w 127"/>
                <a:gd name="T95" fmla="*/ 89 h 124"/>
                <a:gd name="T96" fmla="*/ 67 w 127"/>
                <a:gd name="T97" fmla="*/ 93 h 124"/>
                <a:gd name="T98" fmla="*/ 75 w 127"/>
                <a:gd name="T99" fmla="*/ 99 h 124"/>
                <a:gd name="T100" fmla="*/ 79 w 127"/>
                <a:gd name="T101" fmla="*/ 101 h 124"/>
                <a:gd name="T102" fmla="*/ 84 w 127"/>
                <a:gd name="T103" fmla="*/ 104 h 124"/>
                <a:gd name="T104" fmla="*/ 87 w 127"/>
                <a:gd name="T105" fmla="*/ 106 h 124"/>
                <a:gd name="T106" fmla="*/ 92 w 127"/>
                <a:gd name="T107" fmla="*/ 110 h 124"/>
                <a:gd name="T108" fmla="*/ 98 w 127"/>
                <a:gd name="T109" fmla="*/ 112 h 124"/>
                <a:gd name="T110" fmla="*/ 104 w 127"/>
                <a:gd name="T111" fmla="*/ 110 h 124"/>
                <a:gd name="T112" fmla="*/ 117 w 127"/>
                <a:gd name="T113" fmla="*/ 110 h 12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7" h="124">
                  <a:moveTo>
                    <a:pt x="127" y="116"/>
                  </a:moveTo>
                  <a:lnTo>
                    <a:pt x="125" y="114"/>
                  </a:lnTo>
                  <a:lnTo>
                    <a:pt x="125" y="112"/>
                  </a:lnTo>
                  <a:lnTo>
                    <a:pt x="118" y="112"/>
                  </a:lnTo>
                  <a:lnTo>
                    <a:pt x="123" y="118"/>
                  </a:lnTo>
                  <a:lnTo>
                    <a:pt x="123" y="114"/>
                  </a:lnTo>
                  <a:lnTo>
                    <a:pt x="121" y="112"/>
                  </a:lnTo>
                  <a:lnTo>
                    <a:pt x="121" y="110"/>
                  </a:lnTo>
                  <a:lnTo>
                    <a:pt x="114" y="110"/>
                  </a:lnTo>
                  <a:lnTo>
                    <a:pt x="118" y="112"/>
                  </a:lnTo>
                  <a:lnTo>
                    <a:pt x="116" y="110"/>
                  </a:lnTo>
                  <a:lnTo>
                    <a:pt x="116" y="108"/>
                  </a:lnTo>
                  <a:lnTo>
                    <a:pt x="110" y="108"/>
                  </a:lnTo>
                  <a:lnTo>
                    <a:pt x="114" y="110"/>
                  </a:lnTo>
                  <a:lnTo>
                    <a:pt x="112" y="108"/>
                  </a:lnTo>
                  <a:lnTo>
                    <a:pt x="112" y="106"/>
                  </a:lnTo>
                  <a:lnTo>
                    <a:pt x="106" y="106"/>
                  </a:lnTo>
                  <a:lnTo>
                    <a:pt x="110" y="108"/>
                  </a:lnTo>
                  <a:lnTo>
                    <a:pt x="108" y="106"/>
                  </a:lnTo>
                  <a:lnTo>
                    <a:pt x="108" y="104"/>
                  </a:lnTo>
                  <a:lnTo>
                    <a:pt x="102" y="104"/>
                  </a:lnTo>
                  <a:lnTo>
                    <a:pt x="106" y="106"/>
                  </a:lnTo>
                  <a:lnTo>
                    <a:pt x="104" y="104"/>
                  </a:lnTo>
                  <a:lnTo>
                    <a:pt x="104" y="102"/>
                  </a:lnTo>
                  <a:lnTo>
                    <a:pt x="98" y="102"/>
                  </a:lnTo>
                  <a:lnTo>
                    <a:pt x="102" y="104"/>
                  </a:lnTo>
                  <a:lnTo>
                    <a:pt x="100" y="102"/>
                  </a:lnTo>
                  <a:lnTo>
                    <a:pt x="100" y="101"/>
                  </a:lnTo>
                  <a:lnTo>
                    <a:pt x="95" y="101"/>
                  </a:lnTo>
                  <a:lnTo>
                    <a:pt x="100" y="106"/>
                  </a:lnTo>
                  <a:lnTo>
                    <a:pt x="100" y="102"/>
                  </a:lnTo>
                  <a:lnTo>
                    <a:pt x="98" y="101"/>
                  </a:lnTo>
                  <a:lnTo>
                    <a:pt x="98" y="99"/>
                  </a:lnTo>
                  <a:lnTo>
                    <a:pt x="93" y="99"/>
                  </a:lnTo>
                  <a:lnTo>
                    <a:pt x="96" y="101"/>
                  </a:lnTo>
                  <a:lnTo>
                    <a:pt x="95" y="99"/>
                  </a:lnTo>
                  <a:lnTo>
                    <a:pt x="95" y="97"/>
                  </a:lnTo>
                  <a:lnTo>
                    <a:pt x="89" y="97"/>
                  </a:lnTo>
                  <a:lnTo>
                    <a:pt x="93" y="99"/>
                  </a:lnTo>
                  <a:lnTo>
                    <a:pt x="91" y="97"/>
                  </a:lnTo>
                  <a:lnTo>
                    <a:pt x="91" y="95"/>
                  </a:lnTo>
                  <a:lnTo>
                    <a:pt x="85" y="95"/>
                  </a:lnTo>
                  <a:lnTo>
                    <a:pt x="91" y="101"/>
                  </a:lnTo>
                  <a:lnTo>
                    <a:pt x="91" y="97"/>
                  </a:lnTo>
                  <a:lnTo>
                    <a:pt x="89" y="95"/>
                  </a:lnTo>
                  <a:lnTo>
                    <a:pt x="89" y="93"/>
                  </a:lnTo>
                  <a:lnTo>
                    <a:pt x="83" y="93"/>
                  </a:lnTo>
                  <a:lnTo>
                    <a:pt x="87" y="95"/>
                  </a:lnTo>
                  <a:lnTo>
                    <a:pt x="85" y="93"/>
                  </a:lnTo>
                  <a:lnTo>
                    <a:pt x="85" y="91"/>
                  </a:lnTo>
                  <a:lnTo>
                    <a:pt x="79" y="91"/>
                  </a:lnTo>
                  <a:lnTo>
                    <a:pt x="85" y="97"/>
                  </a:lnTo>
                  <a:lnTo>
                    <a:pt x="85" y="93"/>
                  </a:lnTo>
                  <a:lnTo>
                    <a:pt x="83" y="91"/>
                  </a:lnTo>
                  <a:lnTo>
                    <a:pt x="83" y="89"/>
                  </a:lnTo>
                  <a:lnTo>
                    <a:pt x="77" y="89"/>
                  </a:lnTo>
                  <a:lnTo>
                    <a:pt x="83" y="95"/>
                  </a:lnTo>
                  <a:lnTo>
                    <a:pt x="83" y="91"/>
                  </a:lnTo>
                  <a:lnTo>
                    <a:pt x="81" y="89"/>
                  </a:lnTo>
                  <a:lnTo>
                    <a:pt x="81" y="87"/>
                  </a:lnTo>
                  <a:lnTo>
                    <a:pt x="75" y="87"/>
                  </a:lnTo>
                  <a:lnTo>
                    <a:pt x="79" y="89"/>
                  </a:lnTo>
                  <a:lnTo>
                    <a:pt x="75" y="85"/>
                  </a:lnTo>
                  <a:lnTo>
                    <a:pt x="75" y="83"/>
                  </a:lnTo>
                  <a:lnTo>
                    <a:pt x="69" y="83"/>
                  </a:lnTo>
                  <a:lnTo>
                    <a:pt x="75" y="89"/>
                  </a:lnTo>
                  <a:lnTo>
                    <a:pt x="75" y="85"/>
                  </a:lnTo>
                  <a:lnTo>
                    <a:pt x="73" y="83"/>
                  </a:lnTo>
                  <a:lnTo>
                    <a:pt x="73" y="81"/>
                  </a:lnTo>
                  <a:lnTo>
                    <a:pt x="68" y="81"/>
                  </a:lnTo>
                  <a:lnTo>
                    <a:pt x="73" y="87"/>
                  </a:lnTo>
                  <a:lnTo>
                    <a:pt x="73" y="83"/>
                  </a:lnTo>
                  <a:lnTo>
                    <a:pt x="71" y="81"/>
                  </a:lnTo>
                  <a:lnTo>
                    <a:pt x="71" y="79"/>
                  </a:lnTo>
                  <a:lnTo>
                    <a:pt x="66" y="79"/>
                  </a:lnTo>
                  <a:lnTo>
                    <a:pt x="71" y="85"/>
                  </a:lnTo>
                  <a:lnTo>
                    <a:pt x="71" y="81"/>
                  </a:lnTo>
                  <a:lnTo>
                    <a:pt x="69" y="79"/>
                  </a:lnTo>
                  <a:lnTo>
                    <a:pt x="69" y="77"/>
                  </a:lnTo>
                  <a:lnTo>
                    <a:pt x="64" y="77"/>
                  </a:lnTo>
                  <a:lnTo>
                    <a:pt x="69" y="83"/>
                  </a:lnTo>
                  <a:lnTo>
                    <a:pt x="69" y="79"/>
                  </a:lnTo>
                  <a:lnTo>
                    <a:pt x="68" y="77"/>
                  </a:lnTo>
                  <a:lnTo>
                    <a:pt x="68" y="75"/>
                  </a:lnTo>
                  <a:lnTo>
                    <a:pt x="62" y="75"/>
                  </a:lnTo>
                  <a:lnTo>
                    <a:pt x="66" y="77"/>
                  </a:lnTo>
                  <a:lnTo>
                    <a:pt x="64" y="75"/>
                  </a:lnTo>
                  <a:lnTo>
                    <a:pt x="66" y="79"/>
                  </a:lnTo>
                  <a:lnTo>
                    <a:pt x="66" y="75"/>
                  </a:lnTo>
                  <a:lnTo>
                    <a:pt x="64" y="74"/>
                  </a:lnTo>
                  <a:lnTo>
                    <a:pt x="64" y="72"/>
                  </a:lnTo>
                  <a:lnTo>
                    <a:pt x="58" y="72"/>
                  </a:lnTo>
                  <a:lnTo>
                    <a:pt x="64" y="77"/>
                  </a:lnTo>
                  <a:lnTo>
                    <a:pt x="64" y="74"/>
                  </a:lnTo>
                  <a:lnTo>
                    <a:pt x="62" y="72"/>
                  </a:lnTo>
                  <a:lnTo>
                    <a:pt x="62" y="70"/>
                  </a:lnTo>
                  <a:lnTo>
                    <a:pt x="56" y="70"/>
                  </a:lnTo>
                  <a:lnTo>
                    <a:pt x="62" y="75"/>
                  </a:lnTo>
                  <a:lnTo>
                    <a:pt x="62" y="72"/>
                  </a:lnTo>
                  <a:lnTo>
                    <a:pt x="60" y="70"/>
                  </a:lnTo>
                  <a:lnTo>
                    <a:pt x="60" y="68"/>
                  </a:lnTo>
                  <a:lnTo>
                    <a:pt x="54" y="68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56" y="66"/>
                  </a:lnTo>
                  <a:lnTo>
                    <a:pt x="58" y="70"/>
                  </a:lnTo>
                  <a:lnTo>
                    <a:pt x="58" y="66"/>
                  </a:lnTo>
                  <a:lnTo>
                    <a:pt x="56" y="64"/>
                  </a:lnTo>
                  <a:lnTo>
                    <a:pt x="56" y="62"/>
                  </a:lnTo>
                  <a:lnTo>
                    <a:pt x="50" y="62"/>
                  </a:lnTo>
                  <a:lnTo>
                    <a:pt x="56" y="68"/>
                  </a:lnTo>
                  <a:lnTo>
                    <a:pt x="56" y="64"/>
                  </a:lnTo>
                  <a:lnTo>
                    <a:pt x="54" y="62"/>
                  </a:lnTo>
                  <a:lnTo>
                    <a:pt x="54" y="60"/>
                  </a:lnTo>
                  <a:lnTo>
                    <a:pt x="48" y="60"/>
                  </a:lnTo>
                  <a:lnTo>
                    <a:pt x="54" y="66"/>
                  </a:lnTo>
                  <a:lnTo>
                    <a:pt x="54" y="62"/>
                  </a:lnTo>
                  <a:lnTo>
                    <a:pt x="50" y="58"/>
                  </a:lnTo>
                  <a:lnTo>
                    <a:pt x="52" y="62"/>
                  </a:lnTo>
                  <a:lnTo>
                    <a:pt x="52" y="58"/>
                  </a:lnTo>
                  <a:lnTo>
                    <a:pt x="50" y="56"/>
                  </a:lnTo>
                  <a:lnTo>
                    <a:pt x="50" y="54"/>
                  </a:lnTo>
                  <a:lnTo>
                    <a:pt x="44" y="54"/>
                  </a:lnTo>
                  <a:lnTo>
                    <a:pt x="48" y="56"/>
                  </a:lnTo>
                  <a:lnTo>
                    <a:pt x="46" y="54"/>
                  </a:lnTo>
                  <a:lnTo>
                    <a:pt x="48" y="58"/>
                  </a:lnTo>
                  <a:lnTo>
                    <a:pt x="48" y="54"/>
                  </a:lnTo>
                  <a:lnTo>
                    <a:pt x="46" y="52"/>
                  </a:lnTo>
                  <a:lnTo>
                    <a:pt x="46" y="50"/>
                  </a:lnTo>
                  <a:lnTo>
                    <a:pt x="41" y="50"/>
                  </a:lnTo>
                  <a:lnTo>
                    <a:pt x="46" y="56"/>
                  </a:lnTo>
                  <a:lnTo>
                    <a:pt x="46" y="52"/>
                  </a:lnTo>
                  <a:lnTo>
                    <a:pt x="44" y="50"/>
                  </a:lnTo>
                  <a:lnTo>
                    <a:pt x="41" y="47"/>
                  </a:lnTo>
                  <a:lnTo>
                    <a:pt x="43" y="50"/>
                  </a:lnTo>
                  <a:lnTo>
                    <a:pt x="43" y="47"/>
                  </a:lnTo>
                  <a:lnTo>
                    <a:pt x="41" y="45"/>
                  </a:lnTo>
                  <a:lnTo>
                    <a:pt x="41" y="43"/>
                  </a:lnTo>
                  <a:lnTo>
                    <a:pt x="35" y="43"/>
                  </a:lnTo>
                  <a:lnTo>
                    <a:pt x="41" y="49"/>
                  </a:lnTo>
                  <a:lnTo>
                    <a:pt x="41" y="45"/>
                  </a:lnTo>
                  <a:lnTo>
                    <a:pt x="37" y="41"/>
                  </a:lnTo>
                  <a:lnTo>
                    <a:pt x="39" y="45"/>
                  </a:lnTo>
                  <a:lnTo>
                    <a:pt x="39" y="41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1" y="37"/>
                  </a:lnTo>
                  <a:lnTo>
                    <a:pt x="37" y="43"/>
                  </a:lnTo>
                  <a:lnTo>
                    <a:pt x="37" y="39"/>
                  </a:lnTo>
                  <a:lnTo>
                    <a:pt x="35" y="37"/>
                  </a:lnTo>
                  <a:lnTo>
                    <a:pt x="35" y="35"/>
                  </a:lnTo>
                  <a:lnTo>
                    <a:pt x="29" y="35"/>
                  </a:lnTo>
                  <a:lnTo>
                    <a:pt x="35" y="41"/>
                  </a:lnTo>
                  <a:lnTo>
                    <a:pt x="35" y="37"/>
                  </a:lnTo>
                  <a:lnTo>
                    <a:pt x="31" y="33"/>
                  </a:lnTo>
                  <a:lnTo>
                    <a:pt x="33" y="37"/>
                  </a:lnTo>
                  <a:lnTo>
                    <a:pt x="33" y="33"/>
                  </a:lnTo>
                  <a:lnTo>
                    <a:pt x="31" y="31"/>
                  </a:lnTo>
                  <a:lnTo>
                    <a:pt x="31" y="29"/>
                  </a:lnTo>
                  <a:lnTo>
                    <a:pt x="25" y="29"/>
                  </a:lnTo>
                  <a:lnTo>
                    <a:pt x="31" y="35"/>
                  </a:lnTo>
                  <a:lnTo>
                    <a:pt x="31" y="31"/>
                  </a:lnTo>
                  <a:lnTo>
                    <a:pt x="27" y="27"/>
                  </a:lnTo>
                  <a:lnTo>
                    <a:pt x="29" y="31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4"/>
                  </a:lnTo>
                  <a:lnTo>
                    <a:pt x="21" y="24"/>
                  </a:lnTo>
                  <a:lnTo>
                    <a:pt x="27" y="29"/>
                  </a:lnTo>
                  <a:lnTo>
                    <a:pt x="27" y="25"/>
                  </a:lnTo>
                  <a:lnTo>
                    <a:pt x="23" y="22"/>
                  </a:lnTo>
                  <a:lnTo>
                    <a:pt x="25" y="25"/>
                  </a:lnTo>
                  <a:lnTo>
                    <a:pt x="25" y="22"/>
                  </a:lnTo>
                  <a:lnTo>
                    <a:pt x="23" y="20"/>
                  </a:lnTo>
                  <a:lnTo>
                    <a:pt x="23" y="18"/>
                  </a:lnTo>
                  <a:lnTo>
                    <a:pt x="18" y="18"/>
                  </a:lnTo>
                  <a:lnTo>
                    <a:pt x="23" y="24"/>
                  </a:lnTo>
                  <a:lnTo>
                    <a:pt x="23" y="20"/>
                  </a:lnTo>
                  <a:lnTo>
                    <a:pt x="19" y="16"/>
                  </a:lnTo>
                  <a:lnTo>
                    <a:pt x="21" y="20"/>
                  </a:lnTo>
                  <a:lnTo>
                    <a:pt x="21" y="16"/>
                  </a:lnTo>
                  <a:lnTo>
                    <a:pt x="19" y="14"/>
                  </a:lnTo>
                  <a:lnTo>
                    <a:pt x="19" y="12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19" y="14"/>
                  </a:lnTo>
                  <a:lnTo>
                    <a:pt x="16" y="10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10" y="6"/>
                  </a:lnTo>
                  <a:lnTo>
                    <a:pt x="16" y="12"/>
                  </a:lnTo>
                  <a:lnTo>
                    <a:pt x="16" y="8"/>
                  </a:lnTo>
                  <a:lnTo>
                    <a:pt x="12" y="4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0" y="0"/>
                  </a:lnTo>
                  <a:lnTo>
                    <a:pt x="12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4" y="10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4" y="12"/>
                  </a:lnTo>
                  <a:lnTo>
                    <a:pt x="6" y="14"/>
                  </a:lnTo>
                  <a:lnTo>
                    <a:pt x="4" y="10"/>
                  </a:lnTo>
                  <a:lnTo>
                    <a:pt x="4" y="12"/>
                  </a:lnTo>
                  <a:lnTo>
                    <a:pt x="4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8" y="18"/>
                  </a:lnTo>
                  <a:lnTo>
                    <a:pt x="10" y="18"/>
                  </a:lnTo>
                  <a:lnTo>
                    <a:pt x="12" y="18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6" y="16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10" y="20"/>
                  </a:lnTo>
                  <a:lnTo>
                    <a:pt x="8" y="16"/>
                  </a:lnTo>
                  <a:lnTo>
                    <a:pt x="8" y="18"/>
                  </a:lnTo>
                  <a:lnTo>
                    <a:pt x="8" y="20"/>
                  </a:lnTo>
                  <a:lnTo>
                    <a:pt x="8" y="22"/>
                  </a:lnTo>
                  <a:lnTo>
                    <a:pt x="10" y="22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16" y="24"/>
                  </a:lnTo>
                  <a:lnTo>
                    <a:pt x="10" y="18"/>
                  </a:lnTo>
                  <a:lnTo>
                    <a:pt x="10" y="20"/>
                  </a:lnTo>
                  <a:lnTo>
                    <a:pt x="10" y="22"/>
                  </a:lnTo>
                  <a:lnTo>
                    <a:pt x="10" y="24"/>
                  </a:lnTo>
                  <a:lnTo>
                    <a:pt x="12" y="24"/>
                  </a:lnTo>
                  <a:lnTo>
                    <a:pt x="14" y="2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2" y="25"/>
                  </a:lnTo>
                  <a:lnTo>
                    <a:pt x="12" y="27"/>
                  </a:lnTo>
                  <a:lnTo>
                    <a:pt x="14" y="27"/>
                  </a:lnTo>
                  <a:lnTo>
                    <a:pt x="16" y="29"/>
                  </a:lnTo>
                  <a:lnTo>
                    <a:pt x="18" y="29"/>
                  </a:lnTo>
                  <a:lnTo>
                    <a:pt x="19" y="29"/>
                  </a:lnTo>
                  <a:lnTo>
                    <a:pt x="14" y="24"/>
                  </a:lnTo>
                  <a:lnTo>
                    <a:pt x="14" y="25"/>
                  </a:lnTo>
                  <a:lnTo>
                    <a:pt x="14" y="27"/>
                  </a:lnTo>
                  <a:lnTo>
                    <a:pt x="14" y="29"/>
                  </a:lnTo>
                  <a:lnTo>
                    <a:pt x="16" y="29"/>
                  </a:lnTo>
                  <a:lnTo>
                    <a:pt x="18" y="31"/>
                  </a:lnTo>
                  <a:lnTo>
                    <a:pt x="16" y="27"/>
                  </a:lnTo>
                  <a:lnTo>
                    <a:pt x="16" y="29"/>
                  </a:lnTo>
                  <a:lnTo>
                    <a:pt x="16" y="31"/>
                  </a:lnTo>
                  <a:lnTo>
                    <a:pt x="16" y="33"/>
                  </a:lnTo>
                  <a:lnTo>
                    <a:pt x="18" y="33"/>
                  </a:lnTo>
                  <a:lnTo>
                    <a:pt x="19" y="35"/>
                  </a:lnTo>
                  <a:lnTo>
                    <a:pt x="21" y="35"/>
                  </a:lnTo>
                  <a:lnTo>
                    <a:pt x="23" y="35"/>
                  </a:lnTo>
                  <a:lnTo>
                    <a:pt x="18" y="29"/>
                  </a:lnTo>
                  <a:lnTo>
                    <a:pt x="18" y="31"/>
                  </a:lnTo>
                  <a:lnTo>
                    <a:pt x="18" y="33"/>
                  </a:lnTo>
                  <a:lnTo>
                    <a:pt x="18" y="35"/>
                  </a:lnTo>
                  <a:lnTo>
                    <a:pt x="19" y="35"/>
                  </a:lnTo>
                  <a:lnTo>
                    <a:pt x="21" y="37"/>
                  </a:lnTo>
                  <a:lnTo>
                    <a:pt x="19" y="33"/>
                  </a:lnTo>
                  <a:lnTo>
                    <a:pt x="19" y="35"/>
                  </a:lnTo>
                  <a:lnTo>
                    <a:pt x="19" y="37"/>
                  </a:lnTo>
                  <a:lnTo>
                    <a:pt x="19" y="39"/>
                  </a:lnTo>
                  <a:lnTo>
                    <a:pt x="21" y="39"/>
                  </a:lnTo>
                  <a:lnTo>
                    <a:pt x="23" y="41"/>
                  </a:lnTo>
                  <a:lnTo>
                    <a:pt x="25" y="41"/>
                  </a:lnTo>
                  <a:lnTo>
                    <a:pt x="27" y="41"/>
                  </a:lnTo>
                  <a:lnTo>
                    <a:pt x="21" y="35"/>
                  </a:lnTo>
                  <a:lnTo>
                    <a:pt x="21" y="37"/>
                  </a:lnTo>
                  <a:lnTo>
                    <a:pt x="21" y="39"/>
                  </a:lnTo>
                  <a:lnTo>
                    <a:pt x="21" y="41"/>
                  </a:lnTo>
                  <a:lnTo>
                    <a:pt x="23" y="41"/>
                  </a:lnTo>
                  <a:lnTo>
                    <a:pt x="25" y="43"/>
                  </a:lnTo>
                  <a:lnTo>
                    <a:pt x="23" y="39"/>
                  </a:lnTo>
                  <a:lnTo>
                    <a:pt x="23" y="41"/>
                  </a:lnTo>
                  <a:lnTo>
                    <a:pt x="23" y="43"/>
                  </a:lnTo>
                  <a:lnTo>
                    <a:pt x="23" y="45"/>
                  </a:lnTo>
                  <a:lnTo>
                    <a:pt x="25" y="45"/>
                  </a:lnTo>
                  <a:lnTo>
                    <a:pt x="27" y="47"/>
                  </a:lnTo>
                  <a:lnTo>
                    <a:pt x="29" y="47"/>
                  </a:lnTo>
                  <a:lnTo>
                    <a:pt x="31" y="47"/>
                  </a:lnTo>
                  <a:lnTo>
                    <a:pt x="25" y="41"/>
                  </a:lnTo>
                  <a:lnTo>
                    <a:pt x="25" y="43"/>
                  </a:lnTo>
                  <a:lnTo>
                    <a:pt x="25" y="45"/>
                  </a:lnTo>
                  <a:lnTo>
                    <a:pt x="25" y="47"/>
                  </a:lnTo>
                  <a:lnTo>
                    <a:pt x="27" y="47"/>
                  </a:lnTo>
                  <a:lnTo>
                    <a:pt x="29" y="49"/>
                  </a:lnTo>
                  <a:lnTo>
                    <a:pt x="31" y="49"/>
                  </a:lnTo>
                  <a:lnTo>
                    <a:pt x="33" y="49"/>
                  </a:lnTo>
                  <a:lnTo>
                    <a:pt x="27" y="43"/>
                  </a:lnTo>
                  <a:lnTo>
                    <a:pt x="27" y="45"/>
                  </a:lnTo>
                  <a:lnTo>
                    <a:pt x="27" y="47"/>
                  </a:lnTo>
                  <a:lnTo>
                    <a:pt x="27" y="49"/>
                  </a:lnTo>
                  <a:lnTo>
                    <a:pt x="29" y="49"/>
                  </a:lnTo>
                  <a:lnTo>
                    <a:pt x="31" y="50"/>
                  </a:lnTo>
                  <a:lnTo>
                    <a:pt x="29" y="47"/>
                  </a:lnTo>
                  <a:lnTo>
                    <a:pt x="29" y="49"/>
                  </a:lnTo>
                  <a:lnTo>
                    <a:pt x="29" y="50"/>
                  </a:lnTo>
                  <a:lnTo>
                    <a:pt x="29" y="52"/>
                  </a:lnTo>
                  <a:lnTo>
                    <a:pt x="31" y="52"/>
                  </a:lnTo>
                  <a:lnTo>
                    <a:pt x="33" y="54"/>
                  </a:lnTo>
                  <a:lnTo>
                    <a:pt x="35" y="54"/>
                  </a:lnTo>
                  <a:lnTo>
                    <a:pt x="37" y="54"/>
                  </a:lnTo>
                  <a:lnTo>
                    <a:pt x="31" y="49"/>
                  </a:lnTo>
                  <a:lnTo>
                    <a:pt x="31" y="50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7" y="58"/>
                  </a:lnTo>
                  <a:lnTo>
                    <a:pt x="35" y="54"/>
                  </a:lnTo>
                  <a:lnTo>
                    <a:pt x="35" y="56"/>
                  </a:lnTo>
                  <a:lnTo>
                    <a:pt x="35" y="58"/>
                  </a:lnTo>
                  <a:lnTo>
                    <a:pt x="35" y="60"/>
                  </a:lnTo>
                  <a:lnTo>
                    <a:pt x="37" y="60"/>
                  </a:lnTo>
                  <a:lnTo>
                    <a:pt x="39" y="62"/>
                  </a:lnTo>
                  <a:lnTo>
                    <a:pt x="41" y="62"/>
                  </a:lnTo>
                  <a:lnTo>
                    <a:pt x="43" y="62"/>
                  </a:lnTo>
                  <a:lnTo>
                    <a:pt x="37" y="56"/>
                  </a:lnTo>
                  <a:lnTo>
                    <a:pt x="37" y="58"/>
                  </a:lnTo>
                  <a:lnTo>
                    <a:pt x="37" y="60"/>
                  </a:lnTo>
                  <a:lnTo>
                    <a:pt x="37" y="62"/>
                  </a:lnTo>
                  <a:lnTo>
                    <a:pt x="39" y="62"/>
                  </a:lnTo>
                  <a:lnTo>
                    <a:pt x="41" y="64"/>
                  </a:lnTo>
                  <a:lnTo>
                    <a:pt x="43" y="66"/>
                  </a:lnTo>
                  <a:lnTo>
                    <a:pt x="44" y="66"/>
                  </a:lnTo>
                  <a:lnTo>
                    <a:pt x="46" y="66"/>
                  </a:lnTo>
                  <a:lnTo>
                    <a:pt x="41" y="60"/>
                  </a:lnTo>
                  <a:lnTo>
                    <a:pt x="41" y="62"/>
                  </a:lnTo>
                  <a:lnTo>
                    <a:pt x="41" y="64"/>
                  </a:lnTo>
                  <a:lnTo>
                    <a:pt x="41" y="66"/>
                  </a:lnTo>
                  <a:lnTo>
                    <a:pt x="43" y="66"/>
                  </a:lnTo>
                  <a:lnTo>
                    <a:pt x="44" y="68"/>
                  </a:lnTo>
                  <a:lnTo>
                    <a:pt x="43" y="64"/>
                  </a:lnTo>
                  <a:lnTo>
                    <a:pt x="43" y="66"/>
                  </a:lnTo>
                  <a:lnTo>
                    <a:pt x="43" y="68"/>
                  </a:lnTo>
                  <a:lnTo>
                    <a:pt x="43" y="70"/>
                  </a:lnTo>
                  <a:lnTo>
                    <a:pt x="44" y="70"/>
                  </a:lnTo>
                  <a:lnTo>
                    <a:pt x="46" y="72"/>
                  </a:lnTo>
                  <a:lnTo>
                    <a:pt x="48" y="72"/>
                  </a:lnTo>
                  <a:lnTo>
                    <a:pt x="50" y="72"/>
                  </a:lnTo>
                  <a:lnTo>
                    <a:pt x="44" y="66"/>
                  </a:lnTo>
                  <a:lnTo>
                    <a:pt x="44" y="68"/>
                  </a:lnTo>
                  <a:lnTo>
                    <a:pt x="44" y="70"/>
                  </a:lnTo>
                  <a:lnTo>
                    <a:pt x="44" y="72"/>
                  </a:lnTo>
                  <a:lnTo>
                    <a:pt x="46" y="72"/>
                  </a:lnTo>
                  <a:lnTo>
                    <a:pt x="48" y="74"/>
                  </a:lnTo>
                  <a:lnTo>
                    <a:pt x="50" y="74"/>
                  </a:lnTo>
                  <a:lnTo>
                    <a:pt x="52" y="74"/>
                  </a:lnTo>
                  <a:lnTo>
                    <a:pt x="46" y="68"/>
                  </a:lnTo>
                  <a:lnTo>
                    <a:pt x="46" y="70"/>
                  </a:lnTo>
                  <a:lnTo>
                    <a:pt x="46" y="72"/>
                  </a:lnTo>
                  <a:lnTo>
                    <a:pt x="46" y="74"/>
                  </a:lnTo>
                  <a:lnTo>
                    <a:pt x="48" y="74"/>
                  </a:lnTo>
                  <a:lnTo>
                    <a:pt x="50" y="75"/>
                  </a:lnTo>
                  <a:lnTo>
                    <a:pt x="48" y="72"/>
                  </a:lnTo>
                  <a:lnTo>
                    <a:pt x="48" y="74"/>
                  </a:lnTo>
                  <a:lnTo>
                    <a:pt x="48" y="75"/>
                  </a:lnTo>
                  <a:lnTo>
                    <a:pt x="48" y="77"/>
                  </a:lnTo>
                  <a:lnTo>
                    <a:pt x="50" y="77"/>
                  </a:lnTo>
                  <a:lnTo>
                    <a:pt x="52" y="79"/>
                  </a:lnTo>
                  <a:lnTo>
                    <a:pt x="54" y="79"/>
                  </a:lnTo>
                  <a:lnTo>
                    <a:pt x="56" y="79"/>
                  </a:lnTo>
                  <a:lnTo>
                    <a:pt x="50" y="74"/>
                  </a:lnTo>
                  <a:lnTo>
                    <a:pt x="50" y="75"/>
                  </a:lnTo>
                  <a:lnTo>
                    <a:pt x="50" y="77"/>
                  </a:lnTo>
                  <a:lnTo>
                    <a:pt x="50" y="79"/>
                  </a:lnTo>
                  <a:lnTo>
                    <a:pt x="52" y="79"/>
                  </a:lnTo>
                  <a:lnTo>
                    <a:pt x="54" y="81"/>
                  </a:lnTo>
                  <a:lnTo>
                    <a:pt x="56" y="81"/>
                  </a:lnTo>
                  <a:lnTo>
                    <a:pt x="58" y="81"/>
                  </a:lnTo>
                  <a:lnTo>
                    <a:pt x="52" y="75"/>
                  </a:lnTo>
                  <a:lnTo>
                    <a:pt x="52" y="77"/>
                  </a:lnTo>
                  <a:lnTo>
                    <a:pt x="52" y="79"/>
                  </a:lnTo>
                  <a:lnTo>
                    <a:pt x="52" y="81"/>
                  </a:lnTo>
                  <a:lnTo>
                    <a:pt x="54" y="81"/>
                  </a:lnTo>
                  <a:lnTo>
                    <a:pt x="56" y="83"/>
                  </a:lnTo>
                  <a:lnTo>
                    <a:pt x="58" y="83"/>
                  </a:lnTo>
                  <a:lnTo>
                    <a:pt x="60" y="83"/>
                  </a:lnTo>
                  <a:lnTo>
                    <a:pt x="54" y="77"/>
                  </a:lnTo>
                  <a:lnTo>
                    <a:pt x="54" y="79"/>
                  </a:lnTo>
                  <a:lnTo>
                    <a:pt x="54" y="81"/>
                  </a:lnTo>
                  <a:lnTo>
                    <a:pt x="54" y="83"/>
                  </a:lnTo>
                  <a:lnTo>
                    <a:pt x="56" y="83"/>
                  </a:lnTo>
                  <a:lnTo>
                    <a:pt x="58" y="85"/>
                  </a:lnTo>
                  <a:lnTo>
                    <a:pt x="60" y="87"/>
                  </a:lnTo>
                  <a:lnTo>
                    <a:pt x="62" y="87"/>
                  </a:lnTo>
                  <a:lnTo>
                    <a:pt x="64" y="87"/>
                  </a:lnTo>
                  <a:lnTo>
                    <a:pt x="58" y="81"/>
                  </a:lnTo>
                  <a:lnTo>
                    <a:pt x="58" y="83"/>
                  </a:lnTo>
                  <a:lnTo>
                    <a:pt x="58" y="85"/>
                  </a:lnTo>
                  <a:lnTo>
                    <a:pt x="58" y="87"/>
                  </a:lnTo>
                  <a:lnTo>
                    <a:pt x="60" y="87"/>
                  </a:lnTo>
                  <a:lnTo>
                    <a:pt x="62" y="89"/>
                  </a:lnTo>
                  <a:lnTo>
                    <a:pt x="64" y="89"/>
                  </a:lnTo>
                  <a:lnTo>
                    <a:pt x="66" y="89"/>
                  </a:lnTo>
                  <a:lnTo>
                    <a:pt x="60" y="83"/>
                  </a:lnTo>
                  <a:lnTo>
                    <a:pt x="60" y="85"/>
                  </a:lnTo>
                  <a:lnTo>
                    <a:pt x="60" y="87"/>
                  </a:lnTo>
                  <a:lnTo>
                    <a:pt x="60" y="89"/>
                  </a:lnTo>
                  <a:lnTo>
                    <a:pt x="62" y="89"/>
                  </a:lnTo>
                  <a:lnTo>
                    <a:pt x="64" y="91"/>
                  </a:lnTo>
                  <a:lnTo>
                    <a:pt x="66" y="91"/>
                  </a:lnTo>
                  <a:lnTo>
                    <a:pt x="68" y="91"/>
                  </a:lnTo>
                  <a:lnTo>
                    <a:pt x="62" y="85"/>
                  </a:lnTo>
                  <a:lnTo>
                    <a:pt x="62" y="87"/>
                  </a:lnTo>
                  <a:lnTo>
                    <a:pt x="62" y="89"/>
                  </a:lnTo>
                  <a:lnTo>
                    <a:pt x="62" y="91"/>
                  </a:lnTo>
                  <a:lnTo>
                    <a:pt x="64" y="91"/>
                  </a:lnTo>
                  <a:lnTo>
                    <a:pt x="66" y="93"/>
                  </a:lnTo>
                  <a:lnTo>
                    <a:pt x="68" y="93"/>
                  </a:lnTo>
                  <a:lnTo>
                    <a:pt x="69" y="93"/>
                  </a:lnTo>
                  <a:lnTo>
                    <a:pt x="64" y="87"/>
                  </a:lnTo>
                  <a:lnTo>
                    <a:pt x="64" y="89"/>
                  </a:lnTo>
                  <a:lnTo>
                    <a:pt x="64" y="91"/>
                  </a:lnTo>
                  <a:lnTo>
                    <a:pt x="64" y="93"/>
                  </a:lnTo>
                  <a:lnTo>
                    <a:pt x="66" y="93"/>
                  </a:lnTo>
                  <a:lnTo>
                    <a:pt x="68" y="95"/>
                  </a:lnTo>
                  <a:lnTo>
                    <a:pt x="69" y="95"/>
                  </a:lnTo>
                  <a:lnTo>
                    <a:pt x="71" y="95"/>
                  </a:lnTo>
                  <a:lnTo>
                    <a:pt x="68" y="93"/>
                  </a:lnTo>
                  <a:lnTo>
                    <a:pt x="71" y="97"/>
                  </a:lnTo>
                  <a:lnTo>
                    <a:pt x="73" y="99"/>
                  </a:lnTo>
                  <a:lnTo>
                    <a:pt x="75" y="99"/>
                  </a:lnTo>
                  <a:lnTo>
                    <a:pt x="77" y="99"/>
                  </a:lnTo>
                  <a:lnTo>
                    <a:pt x="71" y="93"/>
                  </a:lnTo>
                  <a:lnTo>
                    <a:pt x="71" y="95"/>
                  </a:lnTo>
                  <a:lnTo>
                    <a:pt x="71" y="97"/>
                  </a:lnTo>
                  <a:lnTo>
                    <a:pt x="71" y="99"/>
                  </a:lnTo>
                  <a:lnTo>
                    <a:pt x="73" y="99"/>
                  </a:lnTo>
                  <a:lnTo>
                    <a:pt x="75" y="101"/>
                  </a:lnTo>
                  <a:lnTo>
                    <a:pt x="77" y="101"/>
                  </a:lnTo>
                  <a:lnTo>
                    <a:pt x="79" y="101"/>
                  </a:lnTo>
                  <a:lnTo>
                    <a:pt x="73" y="95"/>
                  </a:lnTo>
                  <a:lnTo>
                    <a:pt x="73" y="97"/>
                  </a:lnTo>
                  <a:lnTo>
                    <a:pt x="73" y="99"/>
                  </a:lnTo>
                  <a:lnTo>
                    <a:pt x="73" y="101"/>
                  </a:lnTo>
                  <a:lnTo>
                    <a:pt x="75" y="101"/>
                  </a:lnTo>
                  <a:lnTo>
                    <a:pt x="77" y="102"/>
                  </a:lnTo>
                  <a:lnTo>
                    <a:pt x="79" y="102"/>
                  </a:lnTo>
                  <a:lnTo>
                    <a:pt x="81" y="102"/>
                  </a:lnTo>
                  <a:lnTo>
                    <a:pt x="77" y="101"/>
                  </a:lnTo>
                  <a:lnTo>
                    <a:pt x="79" y="102"/>
                  </a:lnTo>
                  <a:lnTo>
                    <a:pt x="81" y="104"/>
                  </a:lnTo>
                  <a:lnTo>
                    <a:pt x="83" y="104"/>
                  </a:lnTo>
                  <a:lnTo>
                    <a:pt x="85" y="104"/>
                  </a:lnTo>
                  <a:lnTo>
                    <a:pt x="79" y="99"/>
                  </a:lnTo>
                  <a:lnTo>
                    <a:pt x="79" y="101"/>
                  </a:lnTo>
                  <a:lnTo>
                    <a:pt x="79" y="102"/>
                  </a:lnTo>
                  <a:lnTo>
                    <a:pt x="79" y="104"/>
                  </a:lnTo>
                  <a:lnTo>
                    <a:pt x="81" y="104"/>
                  </a:lnTo>
                  <a:lnTo>
                    <a:pt x="83" y="106"/>
                  </a:lnTo>
                  <a:lnTo>
                    <a:pt x="85" y="106"/>
                  </a:lnTo>
                  <a:lnTo>
                    <a:pt x="87" y="106"/>
                  </a:lnTo>
                  <a:lnTo>
                    <a:pt x="83" y="104"/>
                  </a:lnTo>
                  <a:lnTo>
                    <a:pt x="85" y="106"/>
                  </a:lnTo>
                  <a:lnTo>
                    <a:pt x="87" y="108"/>
                  </a:lnTo>
                  <a:lnTo>
                    <a:pt x="89" y="108"/>
                  </a:lnTo>
                  <a:lnTo>
                    <a:pt x="91" y="108"/>
                  </a:lnTo>
                  <a:lnTo>
                    <a:pt x="87" y="106"/>
                  </a:lnTo>
                  <a:lnTo>
                    <a:pt x="89" y="108"/>
                  </a:lnTo>
                  <a:lnTo>
                    <a:pt x="91" y="110"/>
                  </a:lnTo>
                  <a:lnTo>
                    <a:pt x="93" y="110"/>
                  </a:lnTo>
                  <a:lnTo>
                    <a:pt x="95" y="110"/>
                  </a:lnTo>
                  <a:lnTo>
                    <a:pt x="89" y="104"/>
                  </a:lnTo>
                  <a:lnTo>
                    <a:pt x="89" y="106"/>
                  </a:lnTo>
                  <a:lnTo>
                    <a:pt x="89" y="108"/>
                  </a:lnTo>
                  <a:lnTo>
                    <a:pt x="89" y="110"/>
                  </a:lnTo>
                  <a:lnTo>
                    <a:pt x="91" y="110"/>
                  </a:lnTo>
                  <a:lnTo>
                    <a:pt x="93" y="112"/>
                  </a:lnTo>
                  <a:lnTo>
                    <a:pt x="95" y="112"/>
                  </a:lnTo>
                  <a:lnTo>
                    <a:pt x="96" y="112"/>
                  </a:lnTo>
                  <a:lnTo>
                    <a:pt x="93" y="110"/>
                  </a:lnTo>
                  <a:lnTo>
                    <a:pt x="95" y="112"/>
                  </a:lnTo>
                  <a:lnTo>
                    <a:pt x="96" y="114"/>
                  </a:lnTo>
                  <a:lnTo>
                    <a:pt x="98" y="114"/>
                  </a:lnTo>
                  <a:lnTo>
                    <a:pt x="100" y="114"/>
                  </a:lnTo>
                  <a:lnTo>
                    <a:pt x="96" y="112"/>
                  </a:lnTo>
                  <a:lnTo>
                    <a:pt x="98" y="114"/>
                  </a:lnTo>
                  <a:lnTo>
                    <a:pt x="100" y="116"/>
                  </a:lnTo>
                  <a:lnTo>
                    <a:pt x="102" y="116"/>
                  </a:lnTo>
                  <a:lnTo>
                    <a:pt x="104" y="116"/>
                  </a:lnTo>
                  <a:lnTo>
                    <a:pt x="100" y="114"/>
                  </a:lnTo>
                  <a:lnTo>
                    <a:pt x="102" y="116"/>
                  </a:lnTo>
                  <a:lnTo>
                    <a:pt x="104" y="118"/>
                  </a:lnTo>
                  <a:lnTo>
                    <a:pt x="106" y="118"/>
                  </a:lnTo>
                  <a:lnTo>
                    <a:pt x="108" y="118"/>
                  </a:lnTo>
                  <a:lnTo>
                    <a:pt x="104" y="116"/>
                  </a:lnTo>
                  <a:lnTo>
                    <a:pt x="106" y="118"/>
                  </a:lnTo>
                  <a:lnTo>
                    <a:pt x="108" y="120"/>
                  </a:lnTo>
                  <a:lnTo>
                    <a:pt x="110" y="120"/>
                  </a:lnTo>
                  <a:lnTo>
                    <a:pt x="112" y="120"/>
                  </a:lnTo>
                  <a:lnTo>
                    <a:pt x="108" y="118"/>
                  </a:lnTo>
                  <a:lnTo>
                    <a:pt x="110" y="120"/>
                  </a:lnTo>
                  <a:lnTo>
                    <a:pt x="112" y="122"/>
                  </a:lnTo>
                  <a:lnTo>
                    <a:pt x="114" y="122"/>
                  </a:lnTo>
                  <a:lnTo>
                    <a:pt x="118" y="122"/>
                  </a:lnTo>
                  <a:lnTo>
                    <a:pt x="112" y="116"/>
                  </a:lnTo>
                  <a:lnTo>
                    <a:pt x="112" y="118"/>
                  </a:lnTo>
                  <a:lnTo>
                    <a:pt x="112" y="120"/>
                  </a:lnTo>
                  <a:lnTo>
                    <a:pt x="112" y="122"/>
                  </a:lnTo>
                  <a:lnTo>
                    <a:pt x="114" y="122"/>
                  </a:lnTo>
                  <a:lnTo>
                    <a:pt x="116" y="124"/>
                  </a:lnTo>
                  <a:lnTo>
                    <a:pt x="118" y="124"/>
                  </a:lnTo>
                  <a:lnTo>
                    <a:pt x="121" y="124"/>
                  </a:lnTo>
                  <a:lnTo>
                    <a:pt x="118" y="122"/>
                  </a:lnTo>
                  <a:lnTo>
                    <a:pt x="127" y="1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12" name="Freeform 242"/>
            <p:cNvSpPr>
              <a:spLocks/>
            </p:cNvSpPr>
            <p:nvPr/>
          </p:nvSpPr>
          <p:spPr bwMode="auto">
            <a:xfrm>
              <a:off x="668" y="3195"/>
              <a:ext cx="0" cy="78"/>
            </a:xfrm>
            <a:custGeom>
              <a:avLst/>
              <a:gdLst>
                <a:gd name="T0" fmla="*/ 88 w 100"/>
                <a:gd name="T1" fmla="*/ 135 h 152"/>
                <a:gd name="T2" fmla="*/ 80 w 100"/>
                <a:gd name="T3" fmla="*/ 125 h 152"/>
                <a:gd name="T4" fmla="*/ 81 w 100"/>
                <a:gd name="T5" fmla="*/ 125 h 152"/>
                <a:gd name="T6" fmla="*/ 78 w 100"/>
                <a:gd name="T7" fmla="*/ 113 h 152"/>
                <a:gd name="T8" fmla="*/ 67 w 100"/>
                <a:gd name="T9" fmla="*/ 102 h 152"/>
                <a:gd name="T10" fmla="*/ 69 w 100"/>
                <a:gd name="T11" fmla="*/ 100 h 152"/>
                <a:gd name="T12" fmla="*/ 65 w 100"/>
                <a:gd name="T13" fmla="*/ 91 h 152"/>
                <a:gd name="T14" fmla="*/ 60 w 100"/>
                <a:gd name="T15" fmla="*/ 81 h 152"/>
                <a:gd name="T16" fmla="*/ 55 w 100"/>
                <a:gd name="T17" fmla="*/ 73 h 152"/>
                <a:gd name="T18" fmla="*/ 53 w 100"/>
                <a:gd name="T19" fmla="*/ 69 h 152"/>
                <a:gd name="T20" fmla="*/ 48 w 100"/>
                <a:gd name="T21" fmla="*/ 60 h 152"/>
                <a:gd name="T22" fmla="*/ 44 w 100"/>
                <a:gd name="T23" fmla="*/ 56 h 152"/>
                <a:gd name="T24" fmla="*/ 35 w 100"/>
                <a:gd name="T25" fmla="*/ 46 h 152"/>
                <a:gd name="T26" fmla="*/ 36 w 100"/>
                <a:gd name="T27" fmla="*/ 44 h 152"/>
                <a:gd name="T28" fmla="*/ 28 w 100"/>
                <a:gd name="T29" fmla="*/ 33 h 152"/>
                <a:gd name="T30" fmla="*/ 28 w 100"/>
                <a:gd name="T31" fmla="*/ 25 h 152"/>
                <a:gd name="T32" fmla="*/ 27 w 100"/>
                <a:gd name="T33" fmla="*/ 23 h 152"/>
                <a:gd name="T34" fmla="*/ 21 w 100"/>
                <a:gd name="T35" fmla="*/ 17 h 152"/>
                <a:gd name="T36" fmla="*/ 15 w 100"/>
                <a:gd name="T37" fmla="*/ 10 h 152"/>
                <a:gd name="T38" fmla="*/ 13 w 100"/>
                <a:gd name="T39" fmla="*/ 8 h 152"/>
                <a:gd name="T40" fmla="*/ 9 w 100"/>
                <a:gd name="T41" fmla="*/ 0 h 152"/>
                <a:gd name="T42" fmla="*/ 7 w 100"/>
                <a:gd name="T43" fmla="*/ 12 h 152"/>
                <a:gd name="T44" fmla="*/ 3 w 100"/>
                <a:gd name="T45" fmla="*/ 14 h 152"/>
                <a:gd name="T46" fmla="*/ 5 w 100"/>
                <a:gd name="T47" fmla="*/ 17 h 152"/>
                <a:gd name="T48" fmla="*/ 9 w 100"/>
                <a:gd name="T49" fmla="*/ 19 h 152"/>
                <a:gd name="T50" fmla="*/ 17 w 100"/>
                <a:gd name="T51" fmla="*/ 25 h 152"/>
                <a:gd name="T52" fmla="*/ 13 w 100"/>
                <a:gd name="T53" fmla="*/ 21 h 152"/>
                <a:gd name="T54" fmla="*/ 15 w 100"/>
                <a:gd name="T55" fmla="*/ 31 h 152"/>
                <a:gd name="T56" fmla="*/ 19 w 100"/>
                <a:gd name="T57" fmla="*/ 33 h 152"/>
                <a:gd name="T58" fmla="*/ 23 w 100"/>
                <a:gd name="T59" fmla="*/ 37 h 152"/>
                <a:gd name="T60" fmla="*/ 23 w 100"/>
                <a:gd name="T61" fmla="*/ 40 h 152"/>
                <a:gd name="T62" fmla="*/ 25 w 100"/>
                <a:gd name="T63" fmla="*/ 46 h 152"/>
                <a:gd name="T64" fmla="*/ 28 w 100"/>
                <a:gd name="T65" fmla="*/ 48 h 152"/>
                <a:gd name="T66" fmla="*/ 35 w 100"/>
                <a:gd name="T67" fmla="*/ 54 h 152"/>
                <a:gd name="T68" fmla="*/ 32 w 100"/>
                <a:gd name="T69" fmla="*/ 52 h 152"/>
                <a:gd name="T70" fmla="*/ 34 w 100"/>
                <a:gd name="T71" fmla="*/ 56 h 152"/>
                <a:gd name="T72" fmla="*/ 36 w 100"/>
                <a:gd name="T73" fmla="*/ 63 h 152"/>
                <a:gd name="T74" fmla="*/ 44 w 100"/>
                <a:gd name="T75" fmla="*/ 69 h 152"/>
                <a:gd name="T76" fmla="*/ 40 w 100"/>
                <a:gd name="T77" fmla="*/ 67 h 152"/>
                <a:gd name="T78" fmla="*/ 42 w 100"/>
                <a:gd name="T79" fmla="*/ 77 h 152"/>
                <a:gd name="T80" fmla="*/ 46 w 100"/>
                <a:gd name="T81" fmla="*/ 81 h 152"/>
                <a:gd name="T82" fmla="*/ 50 w 100"/>
                <a:gd name="T83" fmla="*/ 85 h 152"/>
                <a:gd name="T84" fmla="*/ 50 w 100"/>
                <a:gd name="T85" fmla="*/ 83 h 152"/>
                <a:gd name="T86" fmla="*/ 51 w 100"/>
                <a:gd name="T87" fmla="*/ 91 h 152"/>
                <a:gd name="T88" fmla="*/ 55 w 100"/>
                <a:gd name="T89" fmla="*/ 93 h 152"/>
                <a:gd name="T90" fmla="*/ 57 w 100"/>
                <a:gd name="T91" fmla="*/ 96 h 152"/>
                <a:gd name="T92" fmla="*/ 60 w 100"/>
                <a:gd name="T93" fmla="*/ 104 h 152"/>
                <a:gd name="T94" fmla="*/ 67 w 100"/>
                <a:gd name="T95" fmla="*/ 110 h 152"/>
                <a:gd name="T96" fmla="*/ 63 w 100"/>
                <a:gd name="T97" fmla="*/ 108 h 152"/>
                <a:gd name="T98" fmla="*/ 65 w 100"/>
                <a:gd name="T99" fmla="*/ 117 h 152"/>
                <a:gd name="T100" fmla="*/ 69 w 100"/>
                <a:gd name="T101" fmla="*/ 119 h 152"/>
                <a:gd name="T102" fmla="*/ 71 w 100"/>
                <a:gd name="T103" fmla="*/ 125 h 152"/>
                <a:gd name="T104" fmla="*/ 73 w 100"/>
                <a:gd name="T105" fmla="*/ 128 h 152"/>
                <a:gd name="T106" fmla="*/ 78 w 100"/>
                <a:gd name="T107" fmla="*/ 135 h 152"/>
                <a:gd name="T108" fmla="*/ 81 w 100"/>
                <a:gd name="T109" fmla="*/ 138 h 152"/>
                <a:gd name="T110" fmla="*/ 80 w 100"/>
                <a:gd name="T111" fmla="*/ 138 h 152"/>
                <a:gd name="T112" fmla="*/ 92 w 100"/>
                <a:gd name="T113" fmla="*/ 140 h 15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00" h="152">
                  <a:moveTo>
                    <a:pt x="100" y="148"/>
                  </a:moveTo>
                  <a:lnTo>
                    <a:pt x="100" y="144"/>
                  </a:lnTo>
                  <a:lnTo>
                    <a:pt x="98" y="143"/>
                  </a:lnTo>
                  <a:lnTo>
                    <a:pt x="98" y="141"/>
                  </a:lnTo>
                  <a:lnTo>
                    <a:pt x="92" y="141"/>
                  </a:lnTo>
                  <a:lnTo>
                    <a:pt x="98" y="146"/>
                  </a:lnTo>
                  <a:lnTo>
                    <a:pt x="98" y="143"/>
                  </a:lnTo>
                  <a:lnTo>
                    <a:pt x="94" y="139"/>
                  </a:lnTo>
                  <a:lnTo>
                    <a:pt x="96" y="143"/>
                  </a:lnTo>
                  <a:lnTo>
                    <a:pt x="96" y="139"/>
                  </a:lnTo>
                  <a:lnTo>
                    <a:pt x="94" y="137"/>
                  </a:lnTo>
                  <a:lnTo>
                    <a:pt x="94" y="135"/>
                  </a:lnTo>
                  <a:lnTo>
                    <a:pt x="88" y="135"/>
                  </a:lnTo>
                  <a:lnTo>
                    <a:pt x="94" y="141"/>
                  </a:lnTo>
                  <a:lnTo>
                    <a:pt x="94" y="135"/>
                  </a:lnTo>
                  <a:lnTo>
                    <a:pt x="92" y="133"/>
                  </a:lnTo>
                  <a:lnTo>
                    <a:pt x="92" y="131"/>
                  </a:lnTo>
                  <a:lnTo>
                    <a:pt x="86" y="131"/>
                  </a:lnTo>
                  <a:lnTo>
                    <a:pt x="92" y="137"/>
                  </a:lnTo>
                  <a:lnTo>
                    <a:pt x="92" y="133"/>
                  </a:lnTo>
                  <a:lnTo>
                    <a:pt x="88" y="129"/>
                  </a:lnTo>
                  <a:lnTo>
                    <a:pt x="90" y="133"/>
                  </a:lnTo>
                  <a:lnTo>
                    <a:pt x="90" y="129"/>
                  </a:lnTo>
                  <a:lnTo>
                    <a:pt x="88" y="127"/>
                  </a:lnTo>
                  <a:lnTo>
                    <a:pt x="88" y="125"/>
                  </a:lnTo>
                  <a:lnTo>
                    <a:pt x="82" y="125"/>
                  </a:lnTo>
                  <a:lnTo>
                    <a:pt x="88" y="131"/>
                  </a:lnTo>
                  <a:lnTo>
                    <a:pt x="88" y="125"/>
                  </a:lnTo>
                  <a:lnTo>
                    <a:pt x="86" y="123"/>
                  </a:lnTo>
                  <a:lnTo>
                    <a:pt x="86" y="121"/>
                  </a:lnTo>
                  <a:lnTo>
                    <a:pt x="80" y="121"/>
                  </a:lnTo>
                  <a:lnTo>
                    <a:pt x="86" y="127"/>
                  </a:lnTo>
                  <a:lnTo>
                    <a:pt x="86" y="123"/>
                  </a:lnTo>
                  <a:lnTo>
                    <a:pt x="82" y="119"/>
                  </a:lnTo>
                  <a:lnTo>
                    <a:pt x="84" y="123"/>
                  </a:lnTo>
                  <a:lnTo>
                    <a:pt x="84" y="119"/>
                  </a:lnTo>
                  <a:lnTo>
                    <a:pt x="80" y="116"/>
                  </a:lnTo>
                  <a:lnTo>
                    <a:pt x="82" y="119"/>
                  </a:lnTo>
                  <a:lnTo>
                    <a:pt x="82" y="116"/>
                  </a:lnTo>
                  <a:lnTo>
                    <a:pt x="79" y="112"/>
                  </a:lnTo>
                  <a:lnTo>
                    <a:pt x="80" y="116"/>
                  </a:lnTo>
                  <a:lnTo>
                    <a:pt x="80" y="112"/>
                  </a:lnTo>
                  <a:lnTo>
                    <a:pt x="79" y="110"/>
                  </a:lnTo>
                  <a:lnTo>
                    <a:pt x="79" y="108"/>
                  </a:lnTo>
                  <a:lnTo>
                    <a:pt x="73" y="108"/>
                  </a:lnTo>
                  <a:lnTo>
                    <a:pt x="79" y="114"/>
                  </a:lnTo>
                  <a:lnTo>
                    <a:pt x="79" y="108"/>
                  </a:lnTo>
                  <a:lnTo>
                    <a:pt x="77" y="106"/>
                  </a:lnTo>
                  <a:lnTo>
                    <a:pt x="77" y="104"/>
                  </a:lnTo>
                  <a:lnTo>
                    <a:pt x="71" y="104"/>
                  </a:lnTo>
                  <a:lnTo>
                    <a:pt x="77" y="110"/>
                  </a:lnTo>
                  <a:lnTo>
                    <a:pt x="77" y="106"/>
                  </a:lnTo>
                  <a:lnTo>
                    <a:pt x="73" y="102"/>
                  </a:lnTo>
                  <a:lnTo>
                    <a:pt x="75" y="106"/>
                  </a:lnTo>
                  <a:lnTo>
                    <a:pt x="75" y="102"/>
                  </a:lnTo>
                  <a:lnTo>
                    <a:pt x="71" y="98"/>
                  </a:lnTo>
                  <a:lnTo>
                    <a:pt x="73" y="102"/>
                  </a:lnTo>
                  <a:lnTo>
                    <a:pt x="73" y="98"/>
                  </a:lnTo>
                  <a:lnTo>
                    <a:pt x="71" y="96"/>
                  </a:lnTo>
                  <a:lnTo>
                    <a:pt x="71" y="94"/>
                  </a:lnTo>
                  <a:lnTo>
                    <a:pt x="65" y="94"/>
                  </a:lnTo>
                  <a:lnTo>
                    <a:pt x="71" y="100"/>
                  </a:lnTo>
                  <a:lnTo>
                    <a:pt x="71" y="96"/>
                  </a:lnTo>
                  <a:lnTo>
                    <a:pt x="67" y="92"/>
                  </a:lnTo>
                  <a:lnTo>
                    <a:pt x="69" y="96"/>
                  </a:lnTo>
                  <a:lnTo>
                    <a:pt x="69" y="92"/>
                  </a:lnTo>
                  <a:lnTo>
                    <a:pt x="65" y="89"/>
                  </a:lnTo>
                  <a:lnTo>
                    <a:pt x="67" y="92"/>
                  </a:lnTo>
                  <a:lnTo>
                    <a:pt x="67" y="89"/>
                  </a:lnTo>
                  <a:lnTo>
                    <a:pt x="63" y="85"/>
                  </a:lnTo>
                  <a:lnTo>
                    <a:pt x="65" y="89"/>
                  </a:lnTo>
                  <a:lnTo>
                    <a:pt x="65" y="85"/>
                  </a:lnTo>
                  <a:lnTo>
                    <a:pt x="63" y="83"/>
                  </a:lnTo>
                  <a:lnTo>
                    <a:pt x="63" y="81"/>
                  </a:lnTo>
                  <a:lnTo>
                    <a:pt x="57" y="81"/>
                  </a:lnTo>
                  <a:lnTo>
                    <a:pt x="63" y="87"/>
                  </a:lnTo>
                  <a:lnTo>
                    <a:pt x="63" y="83"/>
                  </a:lnTo>
                  <a:lnTo>
                    <a:pt x="59" y="79"/>
                  </a:lnTo>
                  <a:lnTo>
                    <a:pt x="61" y="83"/>
                  </a:lnTo>
                  <a:lnTo>
                    <a:pt x="61" y="79"/>
                  </a:lnTo>
                  <a:lnTo>
                    <a:pt x="59" y="77"/>
                  </a:lnTo>
                  <a:lnTo>
                    <a:pt x="59" y="75"/>
                  </a:lnTo>
                  <a:lnTo>
                    <a:pt x="54" y="75"/>
                  </a:lnTo>
                  <a:lnTo>
                    <a:pt x="59" y="81"/>
                  </a:lnTo>
                  <a:lnTo>
                    <a:pt x="59" y="75"/>
                  </a:lnTo>
                  <a:lnTo>
                    <a:pt x="57" y="73"/>
                  </a:lnTo>
                  <a:lnTo>
                    <a:pt x="57" y="71"/>
                  </a:lnTo>
                  <a:lnTo>
                    <a:pt x="52" y="71"/>
                  </a:lnTo>
                  <a:lnTo>
                    <a:pt x="57" y="77"/>
                  </a:lnTo>
                  <a:lnTo>
                    <a:pt x="57" y="73"/>
                  </a:lnTo>
                  <a:lnTo>
                    <a:pt x="54" y="69"/>
                  </a:lnTo>
                  <a:lnTo>
                    <a:pt x="55" y="73"/>
                  </a:lnTo>
                  <a:lnTo>
                    <a:pt x="55" y="69"/>
                  </a:lnTo>
                  <a:lnTo>
                    <a:pt x="54" y="67"/>
                  </a:lnTo>
                  <a:lnTo>
                    <a:pt x="54" y="66"/>
                  </a:lnTo>
                  <a:lnTo>
                    <a:pt x="48" y="66"/>
                  </a:lnTo>
                  <a:lnTo>
                    <a:pt x="54" y="71"/>
                  </a:lnTo>
                  <a:lnTo>
                    <a:pt x="54" y="66"/>
                  </a:lnTo>
                  <a:lnTo>
                    <a:pt x="52" y="64"/>
                  </a:lnTo>
                  <a:lnTo>
                    <a:pt x="52" y="62"/>
                  </a:lnTo>
                  <a:lnTo>
                    <a:pt x="46" y="62"/>
                  </a:lnTo>
                  <a:lnTo>
                    <a:pt x="52" y="67"/>
                  </a:lnTo>
                  <a:lnTo>
                    <a:pt x="52" y="64"/>
                  </a:lnTo>
                  <a:lnTo>
                    <a:pt x="48" y="60"/>
                  </a:lnTo>
                  <a:lnTo>
                    <a:pt x="50" y="64"/>
                  </a:lnTo>
                  <a:lnTo>
                    <a:pt x="50" y="60"/>
                  </a:lnTo>
                  <a:lnTo>
                    <a:pt x="46" y="56"/>
                  </a:lnTo>
                  <a:lnTo>
                    <a:pt x="48" y="60"/>
                  </a:lnTo>
                  <a:lnTo>
                    <a:pt x="48" y="56"/>
                  </a:lnTo>
                  <a:lnTo>
                    <a:pt x="46" y="54"/>
                  </a:lnTo>
                  <a:lnTo>
                    <a:pt x="46" y="52"/>
                  </a:lnTo>
                  <a:lnTo>
                    <a:pt x="40" y="52"/>
                  </a:lnTo>
                  <a:lnTo>
                    <a:pt x="46" y="58"/>
                  </a:lnTo>
                  <a:lnTo>
                    <a:pt x="46" y="52"/>
                  </a:lnTo>
                  <a:lnTo>
                    <a:pt x="44" y="50"/>
                  </a:lnTo>
                  <a:lnTo>
                    <a:pt x="44" y="48"/>
                  </a:lnTo>
                  <a:lnTo>
                    <a:pt x="38" y="48"/>
                  </a:lnTo>
                  <a:lnTo>
                    <a:pt x="44" y="54"/>
                  </a:lnTo>
                  <a:lnTo>
                    <a:pt x="44" y="48"/>
                  </a:lnTo>
                  <a:lnTo>
                    <a:pt x="42" y="46"/>
                  </a:lnTo>
                  <a:lnTo>
                    <a:pt x="42" y="44"/>
                  </a:lnTo>
                  <a:lnTo>
                    <a:pt x="36" y="44"/>
                  </a:lnTo>
                  <a:lnTo>
                    <a:pt x="42" y="50"/>
                  </a:lnTo>
                  <a:lnTo>
                    <a:pt x="42" y="46"/>
                  </a:lnTo>
                  <a:lnTo>
                    <a:pt x="38" y="42"/>
                  </a:lnTo>
                  <a:lnTo>
                    <a:pt x="40" y="46"/>
                  </a:lnTo>
                  <a:lnTo>
                    <a:pt x="40" y="42"/>
                  </a:lnTo>
                  <a:lnTo>
                    <a:pt x="38" y="40"/>
                  </a:lnTo>
                  <a:lnTo>
                    <a:pt x="38" y="39"/>
                  </a:lnTo>
                  <a:lnTo>
                    <a:pt x="32" y="39"/>
                  </a:lnTo>
                  <a:lnTo>
                    <a:pt x="38" y="44"/>
                  </a:lnTo>
                  <a:lnTo>
                    <a:pt x="38" y="39"/>
                  </a:lnTo>
                  <a:lnTo>
                    <a:pt x="36" y="37"/>
                  </a:lnTo>
                  <a:lnTo>
                    <a:pt x="36" y="35"/>
                  </a:lnTo>
                  <a:lnTo>
                    <a:pt x="30" y="35"/>
                  </a:lnTo>
                  <a:lnTo>
                    <a:pt x="36" y="40"/>
                  </a:lnTo>
                  <a:lnTo>
                    <a:pt x="36" y="37"/>
                  </a:lnTo>
                  <a:lnTo>
                    <a:pt x="32" y="33"/>
                  </a:lnTo>
                  <a:lnTo>
                    <a:pt x="34" y="37"/>
                  </a:lnTo>
                  <a:lnTo>
                    <a:pt x="34" y="33"/>
                  </a:lnTo>
                  <a:lnTo>
                    <a:pt x="30" y="29"/>
                  </a:lnTo>
                  <a:lnTo>
                    <a:pt x="32" y="33"/>
                  </a:lnTo>
                  <a:lnTo>
                    <a:pt x="32" y="29"/>
                  </a:lnTo>
                  <a:lnTo>
                    <a:pt x="30" y="27"/>
                  </a:lnTo>
                  <a:lnTo>
                    <a:pt x="30" y="25"/>
                  </a:lnTo>
                  <a:lnTo>
                    <a:pt x="25" y="25"/>
                  </a:lnTo>
                  <a:lnTo>
                    <a:pt x="30" y="31"/>
                  </a:lnTo>
                  <a:lnTo>
                    <a:pt x="30" y="27"/>
                  </a:lnTo>
                  <a:lnTo>
                    <a:pt x="29" y="25"/>
                  </a:lnTo>
                  <a:lnTo>
                    <a:pt x="29" y="23"/>
                  </a:lnTo>
                  <a:lnTo>
                    <a:pt x="23" y="23"/>
                  </a:lnTo>
                  <a:lnTo>
                    <a:pt x="29" y="29"/>
                  </a:lnTo>
                  <a:lnTo>
                    <a:pt x="29" y="25"/>
                  </a:lnTo>
                  <a:lnTo>
                    <a:pt x="25" y="21"/>
                  </a:lnTo>
                  <a:lnTo>
                    <a:pt x="27" y="25"/>
                  </a:lnTo>
                  <a:lnTo>
                    <a:pt x="27" y="21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19" y="17"/>
                  </a:lnTo>
                  <a:lnTo>
                    <a:pt x="25" y="23"/>
                  </a:lnTo>
                  <a:lnTo>
                    <a:pt x="25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17" y="15"/>
                  </a:lnTo>
                  <a:lnTo>
                    <a:pt x="23" y="21"/>
                  </a:lnTo>
                  <a:lnTo>
                    <a:pt x="23" y="17"/>
                  </a:lnTo>
                  <a:lnTo>
                    <a:pt x="21" y="15"/>
                  </a:lnTo>
                  <a:lnTo>
                    <a:pt x="17" y="12"/>
                  </a:lnTo>
                  <a:lnTo>
                    <a:pt x="19" y="15"/>
                  </a:lnTo>
                  <a:lnTo>
                    <a:pt x="19" y="12"/>
                  </a:lnTo>
                  <a:lnTo>
                    <a:pt x="17" y="10"/>
                  </a:lnTo>
                  <a:lnTo>
                    <a:pt x="17" y="8"/>
                  </a:lnTo>
                  <a:lnTo>
                    <a:pt x="11" y="8"/>
                  </a:lnTo>
                  <a:lnTo>
                    <a:pt x="17" y="14"/>
                  </a:lnTo>
                  <a:lnTo>
                    <a:pt x="17" y="10"/>
                  </a:lnTo>
                  <a:lnTo>
                    <a:pt x="15" y="8"/>
                  </a:lnTo>
                  <a:lnTo>
                    <a:pt x="15" y="6"/>
                  </a:lnTo>
                  <a:lnTo>
                    <a:pt x="9" y="6"/>
                  </a:lnTo>
                  <a:lnTo>
                    <a:pt x="15" y="12"/>
                  </a:lnTo>
                  <a:lnTo>
                    <a:pt x="15" y="8"/>
                  </a:lnTo>
                  <a:lnTo>
                    <a:pt x="11" y="4"/>
                  </a:lnTo>
                  <a:lnTo>
                    <a:pt x="13" y="8"/>
                  </a:lnTo>
                  <a:lnTo>
                    <a:pt x="13" y="4"/>
                  </a:lnTo>
                  <a:lnTo>
                    <a:pt x="11" y="2"/>
                  </a:lnTo>
                  <a:lnTo>
                    <a:pt x="11" y="0"/>
                  </a:lnTo>
                  <a:lnTo>
                    <a:pt x="5" y="0"/>
                  </a:lnTo>
                  <a:lnTo>
                    <a:pt x="11" y="6"/>
                  </a:lnTo>
                  <a:lnTo>
                    <a:pt x="11" y="2"/>
                  </a:lnTo>
                  <a:lnTo>
                    <a:pt x="9" y="0"/>
                  </a:lnTo>
                  <a:lnTo>
                    <a:pt x="5" y="10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3" y="12"/>
                  </a:lnTo>
                  <a:lnTo>
                    <a:pt x="5" y="12"/>
                  </a:lnTo>
                  <a:lnTo>
                    <a:pt x="7" y="12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5" y="14"/>
                  </a:lnTo>
                  <a:lnTo>
                    <a:pt x="3" y="10"/>
                  </a:lnTo>
                  <a:lnTo>
                    <a:pt x="3" y="12"/>
                  </a:lnTo>
                  <a:lnTo>
                    <a:pt x="3" y="14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7" y="17"/>
                  </a:lnTo>
                  <a:lnTo>
                    <a:pt x="9" y="17"/>
                  </a:lnTo>
                  <a:lnTo>
                    <a:pt x="11" y="17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5" y="15"/>
                  </a:lnTo>
                  <a:lnTo>
                    <a:pt x="5" y="17"/>
                  </a:lnTo>
                  <a:lnTo>
                    <a:pt x="7" y="17"/>
                  </a:lnTo>
                  <a:lnTo>
                    <a:pt x="9" y="19"/>
                  </a:lnTo>
                  <a:lnTo>
                    <a:pt x="11" y="19"/>
                  </a:lnTo>
                  <a:lnTo>
                    <a:pt x="13" y="19"/>
                  </a:lnTo>
                  <a:lnTo>
                    <a:pt x="7" y="14"/>
                  </a:lnTo>
                  <a:lnTo>
                    <a:pt x="7" y="15"/>
                  </a:lnTo>
                  <a:lnTo>
                    <a:pt x="7" y="17"/>
                  </a:lnTo>
                  <a:lnTo>
                    <a:pt x="7" y="19"/>
                  </a:lnTo>
                  <a:lnTo>
                    <a:pt x="9" y="19"/>
                  </a:lnTo>
                  <a:lnTo>
                    <a:pt x="13" y="23"/>
                  </a:lnTo>
                  <a:lnTo>
                    <a:pt x="11" y="19"/>
                  </a:lnTo>
                  <a:lnTo>
                    <a:pt x="11" y="21"/>
                  </a:lnTo>
                  <a:lnTo>
                    <a:pt x="11" y="23"/>
                  </a:lnTo>
                  <a:lnTo>
                    <a:pt x="11" y="25"/>
                  </a:lnTo>
                  <a:lnTo>
                    <a:pt x="13" y="25"/>
                  </a:lnTo>
                  <a:lnTo>
                    <a:pt x="15" y="27"/>
                  </a:lnTo>
                  <a:lnTo>
                    <a:pt x="17" y="27"/>
                  </a:lnTo>
                  <a:lnTo>
                    <a:pt x="19" y="27"/>
                  </a:lnTo>
                  <a:lnTo>
                    <a:pt x="13" y="21"/>
                  </a:lnTo>
                  <a:lnTo>
                    <a:pt x="13" y="23"/>
                  </a:lnTo>
                  <a:lnTo>
                    <a:pt x="13" y="25"/>
                  </a:lnTo>
                  <a:lnTo>
                    <a:pt x="13" y="27"/>
                  </a:lnTo>
                  <a:lnTo>
                    <a:pt x="15" y="27"/>
                  </a:lnTo>
                  <a:lnTo>
                    <a:pt x="17" y="29"/>
                  </a:lnTo>
                  <a:lnTo>
                    <a:pt x="19" y="29"/>
                  </a:lnTo>
                  <a:lnTo>
                    <a:pt x="21" y="29"/>
                  </a:lnTo>
                  <a:lnTo>
                    <a:pt x="15" y="23"/>
                  </a:lnTo>
                  <a:lnTo>
                    <a:pt x="15" y="25"/>
                  </a:lnTo>
                  <a:lnTo>
                    <a:pt x="15" y="27"/>
                  </a:lnTo>
                  <a:lnTo>
                    <a:pt x="15" y="29"/>
                  </a:lnTo>
                  <a:lnTo>
                    <a:pt x="17" y="29"/>
                  </a:lnTo>
                  <a:lnTo>
                    <a:pt x="19" y="31"/>
                  </a:lnTo>
                  <a:lnTo>
                    <a:pt x="17" y="27"/>
                  </a:lnTo>
                  <a:lnTo>
                    <a:pt x="17" y="29"/>
                  </a:lnTo>
                  <a:lnTo>
                    <a:pt x="17" y="31"/>
                  </a:lnTo>
                  <a:lnTo>
                    <a:pt x="17" y="33"/>
                  </a:lnTo>
                  <a:lnTo>
                    <a:pt x="19" y="33"/>
                  </a:lnTo>
                  <a:lnTo>
                    <a:pt x="21" y="35"/>
                  </a:lnTo>
                  <a:lnTo>
                    <a:pt x="23" y="35"/>
                  </a:lnTo>
                  <a:lnTo>
                    <a:pt x="25" y="35"/>
                  </a:lnTo>
                  <a:lnTo>
                    <a:pt x="19" y="29"/>
                  </a:lnTo>
                  <a:lnTo>
                    <a:pt x="19" y="31"/>
                  </a:lnTo>
                  <a:lnTo>
                    <a:pt x="19" y="33"/>
                  </a:lnTo>
                  <a:lnTo>
                    <a:pt x="19" y="35"/>
                  </a:lnTo>
                  <a:lnTo>
                    <a:pt x="21" y="35"/>
                  </a:lnTo>
                  <a:lnTo>
                    <a:pt x="23" y="37"/>
                  </a:lnTo>
                  <a:lnTo>
                    <a:pt x="25" y="37"/>
                  </a:lnTo>
                  <a:lnTo>
                    <a:pt x="27" y="37"/>
                  </a:lnTo>
                  <a:lnTo>
                    <a:pt x="21" y="31"/>
                  </a:lnTo>
                  <a:lnTo>
                    <a:pt x="21" y="33"/>
                  </a:lnTo>
                  <a:lnTo>
                    <a:pt x="21" y="35"/>
                  </a:lnTo>
                  <a:lnTo>
                    <a:pt x="21" y="37"/>
                  </a:lnTo>
                  <a:lnTo>
                    <a:pt x="23" y="37"/>
                  </a:lnTo>
                  <a:lnTo>
                    <a:pt x="25" y="39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3" y="39"/>
                  </a:lnTo>
                  <a:lnTo>
                    <a:pt x="23" y="40"/>
                  </a:lnTo>
                  <a:lnTo>
                    <a:pt x="25" y="40"/>
                  </a:lnTo>
                  <a:lnTo>
                    <a:pt x="27" y="42"/>
                  </a:lnTo>
                  <a:lnTo>
                    <a:pt x="25" y="39"/>
                  </a:lnTo>
                  <a:lnTo>
                    <a:pt x="25" y="40"/>
                  </a:lnTo>
                  <a:lnTo>
                    <a:pt x="25" y="42"/>
                  </a:lnTo>
                  <a:lnTo>
                    <a:pt x="25" y="44"/>
                  </a:lnTo>
                  <a:lnTo>
                    <a:pt x="27" y="44"/>
                  </a:lnTo>
                  <a:lnTo>
                    <a:pt x="29" y="46"/>
                  </a:lnTo>
                  <a:lnTo>
                    <a:pt x="30" y="46"/>
                  </a:lnTo>
                  <a:lnTo>
                    <a:pt x="32" y="46"/>
                  </a:lnTo>
                  <a:lnTo>
                    <a:pt x="27" y="40"/>
                  </a:lnTo>
                  <a:lnTo>
                    <a:pt x="27" y="44"/>
                  </a:lnTo>
                  <a:lnTo>
                    <a:pt x="27" y="46"/>
                  </a:lnTo>
                  <a:lnTo>
                    <a:pt x="27" y="48"/>
                  </a:lnTo>
                  <a:lnTo>
                    <a:pt x="29" y="48"/>
                  </a:lnTo>
                  <a:lnTo>
                    <a:pt x="30" y="50"/>
                  </a:lnTo>
                  <a:lnTo>
                    <a:pt x="32" y="50"/>
                  </a:lnTo>
                  <a:lnTo>
                    <a:pt x="34" y="50"/>
                  </a:lnTo>
                  <a:lnTo>
                    <a:pt x="29" y="44"/>
                  </a:lnTo>
                  <a:lnTo>
                    <a:pt x="29" y="46"/>
                  </a:lnTo>
                  <a:lnTo>
                    <a:pt x="29" y="48"/>
                  </a:lnTo>
                  <a:lnTo>
                    <a:pt x="29" y="50"/>
                  </a:lnTo>
                  <a:lnTo>
                    <a:pt x="30" y="50"/>
                  </a:lnTo>
                  <a:lnTo>
                    <a:pt x="32" y="52"/>
                  </a:lnTo>
                  <a:lnTo>
                    <a:pt x="30" y="48"/>
                  </a:lnTo>
                  <a:lnTo>
                    <a:pt x="30" y="50"/>
                  </a:lnTo>
                  <a:lnTo>
                    <a:pt x="30" y="52"/>
                  </a:lnTo>
                  <a:lnTo>
                    <a:pt x="30" y="54"/>
                  </a:lnTo>
                  <a:lnTo>
                    <a:pt x="32" y="54"/>
                  </a:lnTo>
                  <a:lnTo>
                    <a:pt x="34" y="56"/>
                  </a:lnTo>
                  <a:lnTo>
                    <a:pt x="36" y="56"/>
                  </a:lnTo>
                  <a:lnTo>
                    <a:pt x="38" y="56"/>
                  </a:lnTo>
                  <a:lnTo>
                    <a:pt x="32" y="50"/>
                  </a:lnTo>
                  <a:lnTo>
                    <a:pt x="32" y="54"/>
                  </a:lnTo>
                  <a:lnTo>
                    <a:pt x="32" y="56"/>
                  </a:lnTo>
                  <a:lnTo>
                    <a:pt x="32" y="58"/>
                  </a:lnTo>
                  <a:lnTo>
                    <a:pt x="34" y="58"/>
                  </a:lnTo>
                  <a:lnTo>
                    <a:pt x="36" y="60"/>
                  </a:lnTo>
                  <a:lnTo>
                    <a:pt x="38" y="60"/>
                  </a:lnTo>
                  <a:lnTo>
                    <a:pt x="40" y="60"/>
                  </a:lnTo>
                  <a:lnTo>
                    <a:pt x="34" y="54"/>
                  </a:lnTo>
                  <a:lnTo>
                    <a:pt x="34" y="58"/>
                  </a:lnTo>
                  <a:lnTo>
                    <a:pt x="34" y="60"/>
                  </a:lnTo>
                  <a:lnTo>
                    <a:pt x="34" y="62"/>
                  </a:lnTo>
                  <a:lnTo>
                    <a:pt x="36" y="62"/>
                  </a:lnTo>
                  <a:lnTo>
                    <a:pt x="38" y="64"/>
                  </a:lnTo>
                  <a:lnTo>
                    <a:pt x="40" y="64"/>
                  </a:lnTo>
                  <a:lnTo>
                    <a:pt x="42" y="64"/>
                  </a:lnTo>
                  <a:lnTo>
                    <a:pt x="36" y="58"/>
                  </a:lnTo>
                  <a:lnTo>
                    <a:pt x="36" y="60"/>
                  </a:lnTo>
                  <a:lnTo>
                    <a:pt x="36" y="62"/>
                  </a:lnTo>
                  <a:lnTo>
                    <a:pt x="36" y="64"/>
                  </a:lnTo>
                  <a:lnTo>
                    <a:pt x="38" y="64"/>
                  </a:lnTo>
                  <a:lnTo>
                    <a:pt x="40" y="66"/>
                  </a:lnTo>
                  <a:lnTo>
                    <a:pt x="38" y="62"/>
                  </a:lnTo>
                  <a:lnTo>
                    <a:pt x="38" y="64"/>
                  </a:lnTo>
                  <a:lnTo>
                    <a:pt x="38" y="66"/>
                  </a:lnTo>
                  <a:lnTo>
                    <a:pt x="38" y="67"/>
                  </a:lnTo>
                  <a:lnTo>
                    <a:pt x="40" y="67"/>
                  </a:lnTo>
                  <a:lnTo>
                    <a:pt x="42" y="69"/>
                  </a:lnTo>
                  <a:lnTo>
                    <a:pt x="40" y="66"/>
                  </a:lnTo>
                  <a:lnTo>
                    <a:pt x="40" y="67"/>
                  </a:lnTo>
                  <a:lnTo>
                    <a:pt x="40" y="69"/>
                  </a:lnTo>
                  <a:lnTo>
                    <a:pt x="40" y="71"/>
                  </a:lnTo>
                  <a:lnTo>
                    <a:pt x="42" y="71"/>
                  </a:lnTo>
                  <a:lnTo>
                    <a:pt x="44" y="73"/>
                  </a:lnTo>
                  <a:lnTo>
                    <a:pt x="46" y="73"/>
                  </a:lnTo>
                  <a:lnTo>
                    <a:pt x="48" y="73"/>
                  </a:lnTo>
                  <a:lnTo>
                    <a:pt x="42" y="67"/>
                  </a:lnTo>
                  <a:lnTo>
                    <a:pt x="42" y="71"/>
                  </a:lnTo>
                  <a:lnTo>
                    <a:pt x="42" y="73"/>
                  </a:lnTo>
                  <a:lnTo>
                    <a:pt x="42" y="75"/>
                  </a:lnTo>
                  <a:lnTo>
                    <a:pt x="44" y="75"/>
                  </a:lnTo>
                  <a:lnTo>
                    <a:pt x="46" y="77"/>
                  </a:lnTo>
                  <a:lnTo>
                    <a:pt x="48" y="77"/>
                  </a:lnTo>
                  <a:lnTo>
                    <a:pt x="50" y="77"/>
                  </a:lnTo>
                  <a:lnTo>
                    <a:pt x="44" y="71"/>
                  </a:lnTo>
                  <a:lnTo>
                    <a:pt x="44" y="73"/>
                  </a:lnTo>
                  <a:lnTo>
                    <a:pt x="44" y="75"/>
                  </a:lnTo>
                  <a:lnTo>
                    <a:pt x="44" y="77"/>
                  </a:lnTo>
                  <a:lnTo>
                    <a:pt x="46" y="77"/>
                  </a:lnTo>
                  <a:lnTo>
                    <a:pt x="48" y="79"/>
                  </a:lnTo>
                  <a:lnTo>
                    <a:pt x="46" y="75"/>
                  </a:lnTo>
                  <a:lnTo>
                    <a:pt x="46" y="77"/>
                  </a:lnTo>
                  <a:lnTo>
                    <a:pt x="46" y="79"/>
                  </a:lnTo>
                  <a:lnTo>
                    <a:pt x="46" y="81"/>
                  </a:lnTo>
                  <a:lnTo>
                    <a:pt x="48" y="81"/>
                  </a:lnTo>
                  <a:lnTo>
                    <a:pt x="50" y="83"/>
                  </a:lnTo>
                  <a:lnTo>
                    <a:pt x="52" y="83"/>
                  </a:lnTo>
                  <a:lnTo>
                    <a:pt x="54" y="83"/>
                  </a:lnTo>
                  <a:lnTo>
                    <a:pt x="48" y="77"/>
                  </a:lnTo>
                  <a:lnTo>
                    <a:pt x="48" y="81"/>
                  </a:lnTo>
                  <a:lnTo>
                    <a:pt x="48" y="83"/>
                  </a:lnTo>
                  <a:lnTo>
                    <a:pt x="48" y="85"/>
                  </a:lnTo>
                  <a:lnTo>
                    <a:pt x="50" y="85"/>
                  </a:lnTo>
                  <a:lnTo>
                    <a:pt x="52" y="87"/>
                  </a:lnTo>
                  <a:lnTo>
                    <a:pt x="54" y="87"/>
                  </a:lnTo>
                  <a:lnTo>
                    <a:pt x="55" y="87"/>
                  </a:lnTo>
                  <a:lnTo>
                    <a:pt x="50" y="81"/>
                  </a:lnTo>
                  <a:lnTo>
                    <a:pt x="50" y="83"/>
                  </a:lnTo>
                  <a:lnTo>
                    <a:pt x="50" y="85"/>
                  </a:lnTo>
                  <a:lnTo>
                    <a:pt x="50" y="87"/>
                  </a:lnTo>
                  <a:lnTo>
                    <a:pt x="52" y="87"/>
                  </a:lnTo>
                  <a:lnTo>
                    <a:pt x="54" y="89"/>
                  </a:lnTo>
                  <a:lnTo>
                    <a:pt x="52" y="85"/>
                  </a:lnTo>
                  <a:lnTo>
                    <a:pt x="52" y="87"/>
                  </a:lnTo>
                  <a:lnTo>
                    <a:pt x="52" y="89"/>
                  </a:lnTo>
                  <a:lnTo>
                    <a:pt x="52" y="91"/>
                  </a:lnTo>
                  <a:lnTo>
                    <a:pt x="54" y="91"/>
                  </a:lnTo>
                  <a:lnTo>
                    <a:pt x="55" y="92"/>
                  </a:lnTo>
                  <a:lnTo>
                    <a:pt x="57" y="92"/>
                  </a:lnTo>
                  <a:lnTo>
                    <a:pt x="59" y="92"/>
                  </a:lnTo>
                  <a:lnTo>
                    <a:pt x="54" y="87"/>
                  </a:lnTo>
                  <a:lnTo>
                    <a:pt x="54" y="89"/>
                  </a:lnTo>
                  <a:lnTo>
                    <a:pt x="54" y="91"/>
                  </a:lnTo>
                  <a:lnTo>
                    <a:pt x="54" y="92"/>
                  </a:lnTo>
                  <a:lnTo>
                    <a:pt x="55" y="92"/>
                  </a:lnTo>
                  <a:lnTo>
                    <a:pt x="57" y="94"/>
                  </a:lnTo>
                  <a:lnTo>
                    <a:pt x="55" y="91"/>
                  </a:lnTo>
                  <a:lnTo>
                    <a:pt x="55" y="92"/>
                  </a:lnTo>
                  <a:lnTo>
                    <a:pt x="55" y="94"/>
                  </a:lnTo>
                  <a:lnTo>
                    <a:pt x="55" y="96"/>
                  </a:lnTo>
                  <a:lnTo>
                    <a:pt x="57" y="96"/>
                  </a:lnTo>
                  <a:lnTo>
                    <a:pt x="59" y="98"/>
                  </a:lnTo>
                  <a:lnTo>
                    <a:pt x="57" y="94"/>
                  </a:lnTo>
                  <a:lnTo>
                    <a:pt x="57" y="96"/>
                  </a:lnTo>
                  <a:lnTo>
                    <a:pt x="57" y="98"/>
                  </a:lnTo>
                  <a:lnTo>
                    <a:pt x="57" y="100"/>
                  </a:lnTo>
                  <a:lnTo>
                    <a:pt x="59" y="100"/>
                  </a:lnTo>
                  <a:lnTo>
                    <a:pt x="61" y="102"/>
                  </a:lnTo>
                  <a:lnTo>
                    <a:pt x="59" y="98"/>
                  </a:lnTo>
                  <a:lnTo>
                    <a:pt x="59" y="100"/>
                  </a:lnTo>
                  <a:lnTo>
                    <a:pt x="59" y="102"/>
                  </a:lnTo>
                  <a:lnTo>
                    <a:pt x="59" y="104"/>
                  </a:lnTo>
                  <a:lnTo>
                    <a:pt x="61" y="104"/>
                  </a:lnTo>
                  <a:lnTo>
                    <a:pt x="63" y="106"/>
                  </a:lnTo>
                  <a:lnTo>
                    <a:pt x="65" y="106"/>
                  </a:lnTo>
                  <a:lnTo>
                    <a:pt x="67" y="106"/>
                  </a:lnTo>
                  <a:lnTo>
                    <a:pt x="61" y="100"/>
                  </a:lnTo>
                  <a:lnTo>
                    <a:pt x="61" y="102"/>
                  </a:lnTo>
                  <a:lnTo>
                    <a:pt x="61" y="104"/>
                  </a:lnTo>
                  <a:lnTo>
                    <a:pt x="61" y="106"/>
                  </a:lnTo>
                  <a:lnTo>
                    <a:pt x="63" y="106"/>
                  </a:lnTo>
                  <a:lnTo>
                    <a:pt x="65" y="108"/>
                  </a:lnTo>
                  <a:lnTo>
                    <a:pt x="63" y="104"/>
                  </a:lnTo>
                  <a:lnTo>
                    <a:pt x="63" y="106"/>
                  </a:lnTo>
                  <a:lnTo>
                    <a:pt x="63" y="108"/>
                  </a:lnTo>
                  <a:lnTo>
                    <a:pt x="63" y="110"/>
                  </a:lnTo>
                  <a:lnTo>
                    <a:pt x="65" y="110"/>
                  </a:lnTo>
                  <a:lnTo>
                    <a:pt x="67" y="112"/>
                  </a:lnTo>
                  <a:lnTo>
                    <a:pt x="65" y="108"/>
                  </a:lnTo>
                  <a:lnTo>
                    <a:pt x="65" y="110"/>
                  </a:lnTo>
                  <a:lnTo>
                    <a:pt x="65" y="112"/>
                  </a:lnTo>
                  <a:lnTo>
                    <a:pt x="65" y="114"/>
                  </a:lnTo>
                  <a:lnTo>
                    <a:pt x="67" y="114"/>
                  </a:lnTo>
                  <a:lnTo>
                    <a:pt x="69" y="116"/>
                  </a:lnTo>
                  <a:lnTo>
                    <a:pt x="71" y="116"/>
                  </a:lnTo>
                  <a:lnTo>
                    <a:pt x="73" y="116"/>
                  </a:lnTo>
                  <a:lnTo>
                    <a:pt x="67" y="110"/>
                  </a:lnTo>
                  <a:lnTo>
                    <a:pt x="67" y="114"/>
                  </a:lnTo>
                  <a:lnTo>
                    <a:pt x="67" y="116"/>
                  </a:lnTo>
                  <a:lnTo>
                    <a:pt x="67" y="117"/>
                  </a:lnTo>
                  <a:lnTo>
                    <a:pt x="69" y="117"/>
                  </a:lnTo>
                  <a:lnTo>
                    <a:pt x="71" y="119"/>
                  </a:lnTo>
                  <a:lnTo>
                    <a:pt x="73" y="119"/>
                  </a:lnTo>
                  <a:lnTo>
                    <a:pt x="75" y="119"/>
                  </a:lnTo>
                  <a:lnTo>
                    <a:pt x="69" y="114"/>
                  </a:lnTo>
                  <a:lnTo>
                    <a:pt x="69" y="116"/>
                  </a:lnTo>
                  <a:lnTo>
                    <a:pt x="69" y="117"/>
                  </a:lnTo>
                  <a:lnTo>
                    <a:pt x="69" y="119"/>
                  </a:lnTo>
                  <a:lnTo>
                    <a:pt x="71" y="119"/>
                  </a:lnTo>
                  <a:lnTo>
                    <a:pt x="73" y="121"/>
                  </a:lnTo>
                  <a:lnTo>
                    <a:pt x="71" y="117"/>
                  </a:lnTo>
                  <a:lnTo>
                    <a:pt x="71" y="119"/>
                  </a:lnTo>
                  <a:lnTo>
                    <a:pt x="71" y="121"/>
                  </a:lnTo>
                  <a:lnTo>
                    <a:pt x="71" y="123"/>
                  </a:lnTo>
                  <a:lnTo>
                    <a:pt x="73" y="123"/>
                  </a:lnTo>
                  <a:lnTo>
                    <a:pt x="75" y="125"/>
                  </a:lnTo>
                  <a:lnTo>
                    <a:pt x="73" y="121"/>
                  </a:lnTo>
                  <a:lnTo>
                    <a:pt x="73" y="123"/>
                  </a:lnTo>
                  <a:lnTo>
                    <a:pt x="73" y="125"/>
                  </a:lnTo>
                  <a:lnTo>
                    <a:pt x="73" y="127"/>
                  </a:lnTo>
                  <a:lnTo>
                    <a:pt x="75" y="127"/>
                  </a:lnTo>
                  <a:lnTo>
                    <a:pt x="77" y="129"/>
                  </a:lnTo>
                  <a:lnTo>
                    <a:pt x="75" y="125"/>
                  </a:lnTo>
                  <a:lnTo>
                    <a:pt x="75" y="127"/>
                  </a:lnTo>
                  <a:lnTo>
                    <a:pt x="75" y="129"/>
                  </a:lnTo>
                  <a:lnTo>
                    <a:pt x="75" y="131"/>
                  </a:lnTo>
                  <a:lnTo>
                    <a:pt x="77" y="131"/>
                  </a:lnTo>
                  <a:lnTo>
                    <a:pt x="79" y="133"/>
                  </a:lnTo>
                  <a:lnTo>
                    <a:pt x="80" y="133"/>
                  </a:lnTo>
                  <a:lnTo>
                    <a:pt x="82" y="133"/>
                  </a:lnTo>
                  <a:lnTo>
                    <a:pt x="77" y="127"/>
                  </a:lnTo>
                  <a:lnTo>
                    <a:pt x="77" y="131"/>
                  </a:lnTo>
                  <a:lnTo>
                    <a:pt x="77" y="133"/>
                  </a:lnTo>
                  <a:lnTo>
                    <a:pt x="77" y="135"/>
                  </a:lnTo>
                  <a:lnTo>
                    <a:pt x="79" y="135"/>
                  </a:lnTo>
                  <a:lnTo>
                    <a:pt x="80" y="137"/>
                  </a:lnTo>
                  <a:lnTo>
                    <a:pt x="82" y="137"/>
                  </a:lnTo>
                  <a:lnTo>
                    <a:pt x="84" y="137"/>
                  </a:lnTo>
                  <a:lnTo>
                    <a:pt x="79" y="131"/>
                  </a:lnTo>
                  <a:lnTo>
                    <a:pt x="79" y="133"/>
                  </a:lnTo>
                  <a:lnTo>
                    <a:pt x="79" y="135"/>
                  </a:lnTo>
                  <a:lnTo>
                    <a:pt x="79" y="137"/>
                  </a:lnTo>
                  <a:lnTo>
                    <a:pt x="80" y="137"/>
                  </a:lnTo>
                  <a:lnTo>
                    <a:pt x="82" y="139"/>
                  </a:lnTo>
                  <a:lnTo>
                    <a:pt x="80" y="135"/>
                  </a:lnTo>
                  <a:lnTo>
                    <a:pt x="80" y="137"/>
                  </a:lnTo>
                  <a:lnTo>
                    <a:pt x="80" y="139"/>
                  </a:lnTo>
                  <a:lnTo>
                    <a:pt x="80" y="141"/>
                  </a:lnTo>
                  <a:lnTo>
                    <a:pt x="82" y="141"/>
                  </a:lnTo>
                  <a:lnTo>
                    <a:pt x="84" y="143"/>
                  </a:lnTo>
                  <a:lnTo>
                    <a:pt x="86" y="143"/>
                  </a:lnTo>
                  <a:lnTo>
                    <a:pt x="88" y="143"/>
                  </a:lnTo>
                  <a:lnTo>
                    <a:pt x="82" y="137"/>
                  </a:lnTo>
                  <a:lnTo>
                    <a:pt x="82" y="141"/>
                  </a:lnTo>
                  <a:lnTo>
                    <a:pt x="82" y="143"/>
                  </a:lnTo>
                  <a:lnTo>
                    <a:pt x="82" y="144"/>
                  </a:lnTo>
                  <a:lnTo>
                    <a:pt x="84" y="144"/>
                  </a:lnTo>
                  <a:lnTo>
                    <a:pt x="86" y="146"/>
                  </a:lnTo>
                  <a:lnTo>
                    <a:pt x="88" y="146"/>
                  </a:lnTo>
                  <a:lnTo>
                    <a:pt x="90" y="146"/>
                  </a:lnTo>
                  <a:lnTo>
                    <a:pt x="84" y="141"/>
                  </a:lnTo>
                  <a:lnTo>
                    <a:pt x="84" y="143"/>
                  </a:lnTo>
                  <a:lnTo>
                    <a:pt x="84" y="144"/>
                  </a:lnTo>
                  <a:lnTo>
                    <a:pt x="84" y="146"/>
                  </a:lnTo>
                  <a:lnTo>
                    <a:pt x="86" y="146"/>
                  </a:lnTo>
                  <a:lnTo>
                    <a:pt x="88" y="148"/>
                  </a:lnTo>
                  <a:lnTo>
                    <a:pt x="86" y="144"/>
                  </a:lnTo>
                  <a:lnTo>
                    <a:pt x="86" y="146"/>
                  </a:lnTo>
                  <a:lnTo>
                    <a:pt x="86" y="148"/>
                  </a:lnTo>
                  <a:lnTo>
                    <a:pt x="86" y="150"/>
                  </a:lnTo>
                  <a:lnTo>
                    <a:pt x="88" y="150"/>
                  </a:lnTo>
                  <a:lnTo>
                    <a:pt x="90" y="152"/>
                  </a:lnTo>
                  <a:lnTo>
                    <a:pt x="92" y="152"/>
                  </a:lnTo>
                  <a:lnTo>
                    <a:pt x="94" y="152"/>
                  </a:lnTo>
                  <a:lnTo>
                    <a:pt x="88" y="146"/>
                  </a:lnTo>
                  <a:lnTo>
                    <a:pt x="88" y="148"/>
                  </a:lnTo>
                  <a:lnTo>
                    <a:pt x="100" y="14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13" name="Freeform 243"/>
            <p:cNvSpPr>
              <a:spLocks/>
            </p:cNvSpPr>
            <p:nvPr/>
          </p:nvSpPr>
          <p:spPr bwMode="auto">
            <a:xfrm>
              <a:off x="542" y="3171"/>
              <a:ext cx="0" cy="78"/>
            </a:xfrm>
            <a:custGeom>
              <a:avLst/>
              <a:gdLst>
                <a:gd name="T0" fmla="*/ 128 w 140"/>
                <a:gd name="T1" fmla="*/ 25 h 91"/>
                <a:gd name="T2" fmla="*/ 120 w 140"/>
                <a:gd name="T3" fmla="*/ 15 h 91"/>
                <a:gd name="T4" fmla="*/ 122 w 140"/>
                <a:gd name="T5" fmla="*/ 14 h 91"/>
                <a:gd name="T6" fmla="*/ 117 w 140"/>
                <a:gd name="T7" fmla="*/ 10 h 91"/>
                <a:gd name="T8" fmla="*/ 111 w 140"/>
                <a:gd name="T9" fmla="*/ 8 h 91"/>
                <a:gd name="T10" fmla="*/ 100 w 140"/>
                <a:gd name="T11" fmla="*/ 2 h 91"/>
                <a:gd name="T12" fmla="*/ 69 w 140"/>
                <a:gd name="T13" fmla="*/ 2 h 91"/>
                <a:gd name="T14" fmla="*/ 57 w 140"/>
                <a:gd name="T15" fmla="*/ 8 h 91"/>
                <a:gd name="T16" fmla="*/ 48 w 140"/>
                <a:gd name="T17" fmla="*/ 15 h 91"/>
                <a:gd name="T18" fmla="*/ 42 w 140"/>
                <a:gd name="T19" fmla="*/ 21 h 91"/>
                <a:gd name="T20" fmla="*/ 44 w 140"/>
                <a:gd name="T21" fmla="*/ 19 h 91"/>
                <a:gd name="T22" fmla="*/ 36 w 140"/>
                <a:gd name="T23" fmla="*/ 27 h 91"/>
                <a:gd name="T24" fmla="*/ 27 w 140"/>
                <a:gd name="T25" fmla="*/ 38 h 91"/>
                <a:gd name="T26" fmla="*/ 23 w 140"/>
                <a:gd name="T27" fmla="*/ 46 h 91"/>
                <a:gd name="T28" fmla="*/ 25 w 140"/>
                <a:gd name="T29" fmla="*/ 46 h 91"/>
                <a:gd name="T30" fmla="*/ 14 w 140"/>
                <a:gd name="T31" fmla="*/ 56 h 91"/>
                <a:gd name="T32" fmla="*/ 11 w 140"/>
                <a:gd name="T33" fmla="*/ 65 h 91"/>
                <a:gd name="T34" fmla="*/ 9 w 140"/>
                <a:gd name="T35" fmla="*/ 67 h 91"/>
                <a:gd name="T36" fmla="*/ 2 w 140"/>
                <a:gd name="T37" fmla="*/ 75 h 91"/>
                <a:gd name="T38" fmla="*/ 9 w 140"/>
                <a:gd name="T39" fmla="*/ 85 h 91"/>
                <a:gd name="T40" fmla="*/ 11 w 140"/>
                <a:gd name="T41" fmla="*/ 83 h 91"/>
                <a:gd name="T42" fmla="*/ 13 w 140"/>
                <a:gd name="T43" fmla="*/ 79 h 91"/>
                <a:gd name="T44" fmla="*/ 14 w 140"/>
                <a:gd name="T45" fmla="*/ 77 h 91"/>
                <a:gd name="T46" fmla="*/ 15 w 140"/>
                <a:gd name="T47" fmla="*/ 73 h 91"/>
                <a:gd name="T48" fmla="*/ 21 w 140"/>
                <a:gd name="T49" fmla="*/ 69 h 91"/>
                <a:gd name="T50" fmla="*/ 23 w 140"/>
                <a:gd name="T51" fmla="*/ 67 h 91"/>
                <a:gd name="T52" fmla="*/ 25 w 140"/>
                <a:gd name="T53" fmla="*/ 63 h 91"/>
                <a:gd name="T54" fmla="*/ 27 w 140"/>
                <a:gd name="T55" fmla="*/ 54 h 91"/>
                <a:gd name="T56" fmla="*/ 29 w 140"/>
                <a:gd name="T57" fmla="*/ 52 h 91"/>
                <a:gd name="T58" fmla="*/ 30 w 140"/>
                <a:gd name="T59" fmla="*/ 48 h 91"/>
                <a:gd name="T60" fmla="*/ 32 w 140"/>
                <a:gd name="T61" fmla="*/ 46 h 91"/>
                <a:gd name="T62" fmla="*/ 34 w 140"/>
                <a:gd name="T63" fmla="*/ 44 h 91"/>
                <a:gd name="T64" fmla="*/ 36 w 140"/>
                <a:gd name="T65" fmla="*/ 42 h 91"/>
                <a:gd name="T66" fmla="*/ 38 w 140"/>
                <a:gd name="T67" fmla="*/ 40 h 91"/>
                <a:gd name="T68" fmla="*/ 40 w 140"/>
                <a:gd name="T69" fmla="*/ 38 h 91"/>
                <a:gd name="T70" fmla="*/ 41 w 140"/>
                <a:gd name="T71" fmla="*/ 38 h 91"/>
                <a:gd name="T72" fmla="*/ 48 w 140"/>
                <a:gd name="T73" fmla="*/ 31 h 91"/>
                <a:gd name="T74" fmla="*/ 50 w 140"/>
                <a:gd name="T75" fmla="*/ 29 h 91"/>
                <a:gd name="T76" fmla="*/ 52 w 140"/>
                <a:gd name="T77" fmla="*/ 27 h 91"/>
                <a:gd name="T78" fmla="*/ 53 w 140"/>
                <a:gd name="T79" fmla="*/ 25 h 91"/>
                <a:gd name="T80" fmla="*/ 55 w 140"/>
                <a:gd name="T81" fmla="*/ 23 h 91"/>
                <a:gd name="T82" fmla="*/ 59 w 140"/>
                <a:gd name="T83" fmla="*/ 21 h 91"/>
                <a:gd name="T84" fmla="*/ 61 w 140"/>
                <a:gd name="T85" fmla="*/ 19 h 91"/>
                <a:gd name="T86" fmla="*/ 65 w 140"/>
                <a:gd name="T87" fmla="*/ 17 h 91"/>
                <a:gd name="T88" fmla="*/ 66 w 140"/>
                <a:gd name="T89" fmla="*/ 15 h 91"/>
                <a:gd name="T90" fmla="*/ 71 w 140"/>
                <a:gd name="T91" fmla="*/ 15 h 91"/>
                <a:gd name="T92" fmla="*/ 88 w 140"/>
                <a:gd name="T93" fmla="*/ 12 h 91"/>
                <a:gd name="T94" fmla="*/ 86 w 140"/>
                <a:gd name="T95" fmla="*/ 14 h 91"/>
                <a:gd name="T96" fmla="*/ 101 w 140"/>
                <a:gd name="T97" fmla="*/ 15 h 91"/>
                <a:gd name="T98" fmla="*/ 107 w 140"/>
                <a:gd name="T99" fmla="*/ 17 h 91"/>
                <a:gd name="T100" fmla="*/ 113 w 140"/>
                <a:gd name="T101" fmla="*/ 19 h 91"/>
                <a:gd name="T102" fmla="*/ 111 w 140"/>
                <a:gd name="T103" fmla="*/ 21 h 91"/>
                <a:gd name="T104" fmla="*/ 115 w 140"/>
                <a:gd name="T105" fmla="*/ 23 h 91"/>
                <a:gd name="T106" fmla="*/ 118 w 140"/>
                <a:gd name="T107" fmla="*/ 27 h 91"/>
                <a:gd name="T108" fmla="*/ 122 w 140"/>
                <a:gd name="T109" fmla="*/ 29 h 91"/>
                <a:gd name="T110" fmla="*/ 124 w 140"/>
                <a:gd name="T111" fmla="*/ 31 h 91"/>
                <a:gd name="T112" fmla="*/ 130 w 140"/>
                <a:gd name="T113" fmla="*/ 23 h 9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40" h="91">
                  <a:moveTo>
                    <a:pt x="140" y="25"/>
                  </a:moveTo>
                  <a:lnTo>
                    <a:pt x="140" y="23"/>
                  </a:lnTo>
                  <a:lnTo>
                    <a:pt x="134" y="23"/>
                  </a:lnTo>
                  <a:lnTo>
                    <a:pt x="140" y="29"/>
                  </a:lnTo>
                  <a:lnTo>
                    <a:pt x="140" y="25"/>
                  </a:lnTo>
                  <a:lnTo>
                    <a:pt x="138" y="23"/>
                  </a:lnTo>
                  <a:lnTo>
                    <a:pt x="138" y="21"/>
                  </a:lnTo>
                  <a:lnTo>
                    <a:pt x="133" y="21"/>
                  </a:lnTo>
                  <a:lnTo>
                    <a:pt x="138" y="27"/>
                  </a:lnTo>
                  <a:lnTo>
                    <a:pt x="138" y="23"/>
                  </a:lnTo>
                  <a:lnTo>
                    <a:pt x="136" y="21"/>
                  </a:lnTo>
                  <a:lnTo>
                    <a:pt x="136" y="19"/>
                  </a:lnTo>
                  <a:lnTo>
                    <a:pt x="131" y="19"/>
                  </a:lnTo>
                  <a:lnTo>
                    <a:pt x="136" y="25"/>
                  </a:lnTo>
                  <a:lnTo>
                    <a:pt x="136" y="21"/>
                  </a:lnTo>
                  <a:lnTo>
                    <a:pt x="134" y="19"/>
                  </a:lnTo>
                  <a:lnTo>
                    <a:pt x="134" y="17"/>
                  </a:lnTo>
                  <a:lnTo>
                    <a:pt x="129" y="17"/>
                  </a:lnTo>
                  <a:lnTo>
                    <a:pt x="134" y="23"/>
                  </a:lnTo>
                  <a:lnTo>
                    <a:pt x="134" y="19"/>
                  </a:lnTo>
                  <a:lnTo>
                    <a:pt x="133" y="17"/>
                  </a:lnTo>
                  <a:lnTo>
                    <a:pt x="133" y="15"/>
                  </a:lnTo>
                  <a:lnTo>
                    <a:pt x="127" y="15"/>
                  </a:lnTo>
                  <a:lnTo>
                    <a:pt x="133" y="21"/>
                  </a:lnTo>
                  <a:lnTo>
                    <a:pt x="133" y="17"/>
                  </a:lnTo>
                  <a:lnTo>
                    <a:pt x="131" y="15"/>
                  </a:lnTo>
                  <a:lnTo>
                    <a:pt x="131" y="14"/>
                  </a:lnTo>
                  <a:lnTo>
                    <a:pt x="125" y="14"/>
                  </a:lnTo>
                  <a:lnTo>
                    <a:pt x="131" y="19"/>
                  </a:lnTo>
                  <a:lnTo>
                    <a:pt x="131" y="15"/>
                  </a:lnTo>
                  <a:lnTo>
                    <a:pt x="129" y="14"/>
                  </a:lnTo>
                  <a:lnTo>
                    <a:pt x="129" y="12"/>
                  </a:lnTo>
                  <a:lnTo>
                    <a:pt x="123" y="12"/>
                  </a:lnTo>
                  <a:lnTo>
                    <a:pt x="127" y="14"/>
                  </a:lnTo>
                  <a:lnTo>
                    <a:pt x="125" y="12"/>
                  </a:lnTo>
                  <a:lnTo>
                    <a:pt x="125" y="10"/>
                  </a:lnTo>
                  <a:lnTo>
                    <a:pt x="119" y="10"/>
                  </a:lnTo>
                  <a:lnTo>
                    <a:pt x="125" y="15"/>
                  </a:lnTo>
                  <a:lnTo>
                    <a:pt x="125" y="12"/>
                  </a:lnTo>
                  <a:lnTo>
                    <a:pt x="123" y="10"/>
                  </a:lnTo>
                  <a:lnTo>
                    <a:pt x="123" y="8"/>
                  </a:lnTo>
                  <a:lnTo>
                    <a:pt x="115" y="8"/>
                  </a:lnTo>
                  <a:lnTo>
                    <a:pt x="121" y="14"/>
                  </a:lnTo>
                  <a:lnTo>
                    <a:pt x="121" y="10"/>
                  </a:lnTo>
                  <a:lnTo>
                    <a:pt x="119" y="8"/>
                  </a:lnTo>
                  <a:lnTo>
                    <a:pt x="119" y="6"/>
                  </a:lnTo>
                  <a:lnTo>
                    <a:pt x="111" y="6"/>
                  </a:lnTo>
                  <a:lnTo>
                    <a:pt x="115" y="8"/>
                  </a:lnTo>
                  <a:lnTo>
                    <a:pt x="113" y="6"/>
                  </a:lnTo>
                  <a:lnTo>
                    <a:pt x="113" y="4"/>
                  </a:lnTo>
                  <a:lnTo>
                    <a:pt x="106" y="4"/>
                  </a:lnTo>
                  <a:lnTo>
                    <a:pt x="109" y="6"/>
                  </a:lnTo>
                  <a:lnTo>
                    <a:pt x="108" y="4"/>
                  </a:lnTo>
                  <a:lnTo>
                    <a:pt x="108" y="2"/>
                  </a:lnTo>
                  <a:lnTo>
                    <a:pt x="92" y="2"/>
                  </a:lnTo>
                  <a:lnTo>
                    <a:pt x="96" y="4"/>
                  </a:lnTo>
                  <a:lnTo>
                    <a:pt x="94" y="2"/>
                  </a:lnTo>
                  <a:lnTo>
                    <a:pt x="94" y="0"/>
                  </a:lnTo>
                  <a:lnTo>
                    <a:pt x="86" y="0"/>
                  </a:lnTo>
                  <a:lnTo>
                    <a:pt x="83" y="4"/>
                  </a:lnTo>
                  <a:lnTo>
                    <a:pt x="83" y="8"/>
                  </a:lnTo>
                  <a:lnTo>
                    <a:pt x="88" y="2"/>
                  </a:lnTo>
                  <a:lnTo>
                    <a:pt x="75" y="2"/>
                  </a:lnTo>
                  <a:lnTo>
                    <a:pt x="71" y="6"/>
                  </a:lnTo>
                  <a:lnTo>
                    <a:pt x="75" y="4"/>
                  </a:lnTo>
                  <a:lnTo>
                    <a:pt x="69" y="4"/>
                  </a:lnTo>
                  <a:lnTo>
                    <a:pt x="65" y="8"/>
                  </a:lnTo>
                  <a:lnTo>
                    <a:pt x="69" y="6"/>
                  </a:lnTo>
                  <a:lnTo>
                    <a:pt x="65" y="6"/>
                  </a:lnTo>
                  <a:lnTo>
                    <a:pt x="61" y="10"/>
                  </a:lnTo>
                  <a:lnTo>
                    <a:pt x="65" y="8"/>
                  </a:lnTo>
                  <a:lnTo>
                    <a:pt x="61" y="8"/>
                  </a:lnTo>
                  <a:lnTo>
                    <a:pt x="57" y="12"/>
                  </a:lnTo>
                  <a:lnTo>
                    <a:pt x="57" y="15"/>
                  </a:lnTo>
                  <a:lnTo>
                    <a:pt x="63" y="10"/>
                  </a:lnTo>
                  <a:lnTo>
                    <a:pt x="57" y="10"/>
                  </a:lnTo>
                  <a:lnTo>
                    <a:pt x="54" y="14"/>
                  </a:lnTo>
                  <a:lnTo>
                    <a:pt x="54" y="17"/>
                  </a:lnTo>
                  <a:lnTo>
                    <a:pt x="59" y="12"/>
                  </a:lnTo>
                  <a:lnTo>
                    <a:pt x="56" y="12"/>
                  </a:lnTo>
                  <a:lnTo>
                    <a:pt x="52" y="15"/>
                  </a:lnTo>
                  <a:lnTo>
                    <a:pt x="52" y="19"/>
                  </a:lnTo>
                  <a:lnTo>
                    <a:pt x="57" y="14"/>
                  </a:lnTo>
                  <a:lnTo>
                    <a:pt x="52" y="14"/>
                  </a:lnTo>
                  <a:lnTo>
                    <a:pt x="48" y="17"/>
                  </a:lnTo>
                  <a:lnTo>
                    <a:pt x="48" y="21"/>
                  </a:lnTo>
                  <a:lnTo>
                    <a:pt x="54" y="15"/>
                  </a:lnTo>
                  <a:lnTo>
                    <a:pt x="50" y="15"/>
                  </a:lnTo>
                  <a:lnTo>
                    <a:pt x="46" y="19"/>
                  </a:lnTo>
                  <a:lnTo>
                    <a:pt x="46" y="23"/>
                  </a:lnTo>
                  <a:lnTo>
                    <a:pt x="52" y="17"/>
                  </a:lnTo>
                  <a:lnTo>
                    <a:pt x="48" y="17"/>
                  </a:lnTo>
                  <a:lnTo>
                    <a:pt x="44" y="21"/>
                  </a:lnTo>
                  <a:lnTo>
                    <a:pt x="44" y="25"/>
                  </a:lnTo>
                  <a:lnTo>
                    <a:pt x="50" y="19"/>
                  </a:lnTo>
                  <a:lnTo>
                    <a:pt x="46" y="19"/>
                  </a:lnTo>
                  <a:lnTo>
                    <a:pt x="42" y="23"/>
                  </a:lnTo>
                  <a:lnTo>
                    <a:pt x="42" y="27"/>
                  </a:lnTo>
                  <a:lnTo>
                    <a:pt x="48" y="21"/>
                  </a:lnTo>
                  <a:lnTo>
                    <a:pt x="44" y="21"/>
                  </a:lnTo>
                  <a:lnTo>
                    <a:pt x="40" y="25"/>
                  </a:lnTo>
                  <a:lnTo>
                    <a:pt x="40" y="29"/>
                  </a:lnTo>
                  <a:lnTo>
                    <a:pt x="42" y="25"/>
                  </a:lnTo>
                  <a:lnTo>
                    <a:pt x="38" y="29"/>
                  </a:lnTo>
                  <a:lnTo>
                    <a:pt x="36" y="31"/>
                  </a:lnTo>
                  <a:lnTo>
                    <a:pt x="36" y="35"/>
                  </a:lnTo>
                  <a:lnTo>
                    <a:pt x="42" y="29"/>
                  </a:lnTo>
                  <a:lnTo>
                    <a:pt x="38" y="29"/>
                  </a:lnTo>
                  <a:lnTo>
                    <a:pt x="34" y="33"/>
                  </a:lnTo>
                  <a:lnTo>
                    <a:pt x="34" y="37"/>
                  </a:lnTo>
                  <a:lnTo>
                    <a:pt x="36" y="33"/>
                  </a:lnTo>
                  <a:lnTo>
                    <a:pt x="32" y="37"/>
                  </a:lnTo>
                  <a:lnTo>
                    <a:pt x="31" y="39"/>
                  </a:lnTo>
                  <a:lnTo>
                    <a:pt x="31" y="42"/>
                  </a:lnTo>
                  <a:lnTo>
                    <a:pt x="36" y="37"/>
                  </a:lnTo>
                  <a:lnTo>
                    <a:pt x="32" y="37"/>
                  </a:lnTo>
                  <a:lnTo>
                    <a:pt x="29" y="40"/>
                  </a:lnTo>
                  <a:lnTo>
                    <a:pt x="29" y="44"/>
                  </a:lnTo>
                  <a:lnTo>
                    <a:pt x="34" y="39"/>
                  </a:lnTo>
                  <a:lnTo>
                    <a:pt x="31" y="39"/>
                  </a:lnTo>
                  <a:lnTo>
                    <a:pt x="27" y="42"/>
                  </a:lnTo>
                  <a:lnTo>
                    <a:pt x="27" y="48"/>
                  </a:lnTo>
                  <a:lnTo>
                    <a:pt x="32" y="42"/>
                  </a:lnTo>
                  <a:lnTo>
                    <a:pt x="29" y="42"/>
                  </a:lnTo>
                  <a:lnTo>
                    <a:pt x="25" y="46"/>
                  </a:lnTo>
                  <a:lnTo>
                    <a:pt x="25" y="50"/>
                  </a:lnTo>
                  <a:lnTo>
                    <a:pt x="31" y="44"/>
                  </a:lnTo>
                  <a:lnTo>
                    <a:pt x="27" y="44"/>
                  </a:lnTo>
                  <a:lnTo>
                    <a:pt x="23" y="48"/>
                  </a:lnTo>
                  <a:lnTo>
                    <a:pt x="23" y="52"/>
                  </a:lnTo>
                  <a:lnTo>
                    <a:pt x="29" y="46"/>
                  </a:lnTo>
                  <a:lnTo>
                    <a:pt x="25" y="46"/>
                  </a:lnTo>
                  <a:lnTo>
                    <a:pt x="21" y="50"/>
                  </a:lnTo>
                  <a:lnTo>
                    <a:pt x="21" y="56"/>
                  </a:lnTo>
                  <a:lnTo>
                    <a:pt x="27" y="50"/>
                  </a:lnTo>
                  <a:lnTo>
                    <a:pt x="23" y="50"/>
                  </a:lnTo>
                  <a:lnTo>
                    <a:pt x="19" y="54"/>
                  </a:lnTo>
                  <a:lnTo>
                    <a:pt x="19" y="58"/>
                  </a:lnTo>
                  <a:lnTo>
                    <a:pt x="25" y="52"/>
                  </a:lnTo>
                  <a:lnTo>
                    <a:pt x="21" y="52"/>
                  </a:lnTo>
                  <a:lnTo>
                    <a:pt x="17" y="56"/>
                  </a:lnTo>
                  <a:lnTo>
                    <a:pt x="17" y="60"/>
                  </a:lnTo>
                  <a:lnTo>
                    <a:pt x="19" y="56"/>
                  </a:lnTo>
                  <a:lnTo>
                    <a:pt x="15" y="60"/>
                  </a:lnTo>
                  <a:lnTo>
                    <a:pt x="15" y="64"/>
                  </a:lnTo>
                  <a:lnTo>
                    <a:pt x="21" y="58"/>
                  </a:lnTo>
                  <a:lnTo>
                    <a:pt x="17" y="58"/>
                  </a:lnTo>
                  <a:lnTo>
                    <a:pt x="13" y="62"/>
                  </a:lnTo>
                  <a:lnTo>
                    <a:pt x="13" y="67"/>
                  </a:lnTo>
                  <a:lnTo>
                    <a:pt x="19" y="62"/>
                  </a:lnTo>
                  <a:lnTo>
                    <a:pt x="15" y="62"/>
                  </a:lnTo>
                  <a:lnTo>
                    <a:pt x="11" y="65"/>
                  </a:lnTo>
                  <a:lnTo>
                    <a:pt x="11" y="69"/>
                  </a:lnTo>
                  <a:lnTo>
                    <a:pt x="13" y="65"/>
                  </a:lnTo>
                  <a:lnTo>
                    <a:pt x="9" y="69"/>
                  </a:lnTo>
                  <a:lnTo>
                    <a:pt x="9" y="73"/>
                  </a:lnTo>
                  <a:lnTo>
                    <a:pt x="15" y="67"/>
                  </a:lnTo>
                  <a:lnTo>
                    <a:pt x="11" y="67"/>
                  </a:lnTo>
                  <a:lnTo>
                    <a:pt x="7" y="71"/>
                  </a:lnTo>
                  <a:lnTo>
                    <a:pt x="7" y="77"/>
                  </a:lnTo>
                  <a:lnTo>
                    <a:pt x="13" y="71"/>
                  </a:lnTo>
                  <a:lnTo>
                    <a:pt x="9" y="71"/>
                  </a:lnTo>
                  <a:lnTo>
                    <a:pt x="6" y="75"/>
                  </a:lnTo>
                  <a:lnTo>
                    <a:pt x="6" y="79"/>
                  </a:lnTo>
                  <a:lnTo>
                    <a:pt x="11" y="73"/>
                  </a:lnTo>
                  <a:lnTo>
                    <a:pt x="7" y="73"/>
                  </a:lnTo>
                  <a:lnTo>
                    <a:pt x="4" y="77"/>
                  </a:lnTo>
                  <a:lnTo>
                    <a:pt x="4" y="83"/>
                  </a:lnTo>
                  <a:lnTo>
                    <a:pt x="9" y="77"/>
                  </a:lnTo>
                  <a:lnTo>
                    <a:pt x="6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7" y="79"/>
                  </a:lnTo>
                  <a:lnTo>
                    <a:pt x="4" y="79"/>
                  </a:lnTo>
                  <a:lnTo>
                    <a:pt x="0" y="83"/>
                  </a:lnTo>
                  <a:lnTo>
                    <a:pt x="0" y="85"/>
                  </a:lnTo>
                  <a:lnTo>
                    <a:pt x="11" y="85"/>
                  </a:lnTo>
                  <a:lnTo>
                    <a:pt x="6" y="91"/>
                  </a:lnTo>
                  <a:lnTo>
                    <a:pt x="7" y="91"/>
                  </a:lnTo>
                  <a:lnTo>
                    <a:pt x="9" y="91"/>
                  </a:lnTo>
                  <a:lnTo>
                    <a:pt x="11" y="91"/>
                  </a:lnTo>
                  <a:lnTo>
                    <a:pt x="11" y="89"/>
                  </a:lnTo>
                  <a:lnTo>
                    <a:pt x="13" y="89"/>
                  </a:lnTo>
                  <a:lnTo>
                    <a:pt x="13" y="87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7" y="89"/>
                  </a:lnTo>
                  <a:lnTo>
                    <a:pt x="9" y="89"/>
                  </a:lnTo>
                  <a:lnTo>
                    <a:pt x="11" y="89"/>
                  </a:lnTo>
                  <a:lnTo>
                    <a:pt x="13" y="89"/>
                  </a:lnTo>
                  <a:lnTo>
                    <a:pt x="13" y="87"/>
                  </a:lnTo>
                  <a:lnTo>
                    <a:pt x="15" y="87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5" y="79"/>
                  </a:lnTo>
                  <a:lnTo>
                    <a:pt x="9" y="85"/>
                  </a:lnTo>
                  <a:lnTo>
                    <a:pt x="11" y="85"/>
                  </a:lnTo>
                  <a:lnTo>
                    <a:pt x="13" y="85"/>
                  </a:lnTo>
                  <a:lnTo>
                    <a:pt x="15" y="85"/>
                  </a:lnTo>
                  <a:lnTo>
                    <a:pt x="15" y="83"/>
                  </a:lnTo>
                  <a:lnTo>
                    <a:pt x="17" y="83"/>
                  </a:lnTo>
                  <a:lnTo>
                    <a:pt x="17" y="81"/>
                  </a:lnTo>
                  <a:lnTo>
                    <a:pt x="17" y="79"/>
                  </a:lnTo>
                  <a:lnTo>
                    <a:pt x="17" y="77"/>
                  </a:lnTo>
                  <a:lnTo>
                    <a:pt x="11" y="83"/>
                  </a:lnTo>
                  <a:lnTo>
                    <a:pt x="13" y="83"/>
                  </a:lnTo>
                  <a:lnTo>
                    <a:pt x="15" y="83"/>
                  </a:lnTo>
                  <a:lnTo>
                    <a:pt x="17" y="83"/>
                  </a:lnTo>
                  <a:lnTo>
                    <a:pt x="17" y="81"/>
                  </a:lnTo>
                  <a:lnTo>
                    <a:pt x="19" y="81"/>
                  </a:lnTo>
                  <a:lnTo>
                    <a:pt x="19" y="79"/>
                  </a:lnTo>
                  <a:lnTo>
                    <a:pt x="19" y="77"/>
                  </a:lnTo>
                  <a:lnTo>
                    <a:pt x="19" y="73"/>
                  </a:lnTo>
                  <a:lnTo>
                    <a:pt x="13" y="79"/>
                  </a:lnTo>
                  <a:lnTo>
                    <a:pt x="15" y="79"/>
                  </a:lnTo>
                  <a:lnTo>
                    <a:pt x="17" y="79"/>
                  </a:lnTo>
                  <a:lnTo>
                    <a:pt x="19" y="79"/>
                  </a:lnTo>
                  <a:lnTo>
                    <a:pt x="19" y="77"/>
                  </a:lnTo>
                  <a:lnTo>
                    <a:pt x="21" y="77"/>
                  </a:lnTo>
                  <a:lnTo>
                    <a:pt x="21" y="75"/>
                  </a:lnTo>
                  <a:lnTo>
                    <a:pt x="21" y="73"/>
                  </a:lnTo>
                  <a:lnTo>
                    <a:pt x="21" y="71"/>
                  </a:lnTo>
                  <a:lnTo>
                    <a:pt x="19" y="75"/>
                  </a:lnTo>
                  <a:lnTo>
                    <a:pt x="21" y="73"/>
                  </a:lnTo>
                  <a:lnTo>
                    <a:pt x="23" y="73"/>
                  </a:lnTo>
                  <a:lnTo>
                    <a:pt x="23" y="71"/>
                  </a:lnTo>
                  <a:lnTo>
                    <a:pt x="23" y="69"/>
                  </a:lnTo>
                  <a:lnTo>
                    <a:pt x="23" y="67"/>
                  </a:lnTo>
                  <a:lnTo>
                    <a:pt x="17" y="73"/>
                  </a:lnTo>
                  <a:lnTo>
                    <a:pt x="19" y="73"/>
                  </a:lnTo>
                  <a:lnTo>
                    <a:pt x="21" y="73"/>
                  </a:lnTo>
                  <a:lnTo>
                    <a:pt x="23" y="73"/>
                  </a:lnTo>
                  <a:lnTo>
                    <a:pt x="23" y="71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5" y="67"/>
                  </a:lnTo>
                  <a:lnTo>
                    <a:pt x="25" y="64"/>
                  </a:lnTo>
                  <a:lnTo>
                    <a:pt x="19" y="69"/>
                  </a:lnTo>
                  <a:lnTo>
                    <a:pt x="21" y="69"/>
                  </a:lnTo>
                  <a:lnTo>
                    <a:pt x="23" y="69"/>
                  </a:lnTo>
                  <a:lnTo>
                    <a:pt x="25" y="69"/>
                  </a:lnTo>
                  <a:lnTo>
                    <a:pt x="25" y="67"/>
                  </a:lnTo>
                  <a:lnTo>
                    <a:pt x="27" y="67"/>
                  </a:lnTo>
                  <a:lnTo>
                    <a:pt x="27" y="65"/>
                  </a:lnTo>
                  <a:lnTo>
                    <a:pt x="27" y="64"/>
                  </a:lnTo>
                  <a:lnTo>
                    <a:pt x="27" y="62"/>
                  </a:lnTo>
                  <a:lnTo>
                    <a:pt x="25" y="65"/>
                  </a:lnTo>
                  <a:lnTo>
                    <a:pt x="27" y="64"/>
                  </a:lnTo>
                  <a:lnTo>
                    <a:pt x="29" y="64"/>
                  </a:lnTo>
                  <a:lnTo>
                    <a:pt x="29" y="62"/>
                  </a:lnTo>
                  <a:lnTo>
                    <a:pt x="29" y="60"/>
                  </a:lnTo>
                  <a:lnTo>
                    <a:pt x="29" y="58"/>
                  </a:lnTo>
                  <a:lnTo>
                    <a:pt x="23" y="64"/>
                  </a:lnTo>
                  <a:lnTo>
                    <a:pt x="25" y="64"/>
                  </a:lnTo>
                  <a:lnTo>
                    <a:pt x="27" y="64"/>
                  </a:lnTo>
                  <a:lnTo>
                    <a:pt x="29" y="64"/>
                  </a:lnTo>
                  <a:lnTo>
                    <a:pt x="29" y="62"/>
                  </a:lnTo>
                  <a:lnTo>
                    <a:pt x="31" y="62"/>
                  </a:lnTo>
                  <a:lnTo>
                    <a:pt x="31" y="60"/>
                  </a:lnTo>
                  <a:lnTo>
                    <a:pt x="31" y="58"/>
                  </a:lnTo>
                  <a:lnTo>
                    <a:pt x="31" y="56"/>
                  </a:lnTo>
                  <a:lnTo>
                    <a:pt x="25" y="62"/>
                  </a:lnTo>
                  <a:lnTo>
                    <a:pt x="27" y="62"/>
                  </a:lnTo>
                  <a:lnTo>
                    <a:pt x="29" y="62"/>
                  </a:lnTo>
                  <a:lnTo>
                    <a:pt x="31" y="62"/>
                  </a:lnTo>
                  <a:lnTo>
                    <a:pt x="31" y="60"/>
                  </a:lnTo>
                  <a:lnTo>
                    <a:pt x="32" y="60"/>
                  </a:lnTo>
                  <a:lnTo>
                    <a:pt x="32" y="58"/>
                  </a:lnTo>
                  <a:lnTo>
                    <a:pt x="32" y="56"/>
                  </a:lnTo>
                  <a:lnTo>
                    <a:pt x="32" y="52"/>
                  </a:lnTo>
                  <a:lnTo>
                    <a:pt x="27" y="58"/>
                  </a:lnTo>
                  <a:lnTo>
                    <a:pt x="29" y="58"/>
                  </a:lnTo>
                  <a:lnTo>
                    <a:pt x="31" y="58"/>
                  </a:lnTo>
                  <a:lnTo>
                    <a:pt x="32" y="58"/>
                  </a:lnTo>
                  <a:lnTo>
                    <a:pt x="32" y="56"/>
                  </a:lnTo>
                  <a:lnTo>
                    <a:pt x="34" y="56"/>
                  </a:lnTo>
                  <a:lnTo>
                    <a:pt x="34" y="54"/>
                  </a:lnTo>
                  <a:lnTo>
                    <a:pt x="34" y="52"/>
                  </a:lnTo>
                  <a:lnTo>
                    <a:pt x="34" y="50"/>
                  </a:lnTo>
                  <a:lnTo>
                    <a:pt x="29" y="56"/>
                  </a:lnTo>
                  <a:lnTo>
                    <a:pt x="31" y="56"/>
                  </a:lnTo>
                  <a:lnTo>
                    <a:pt x="32" y="56"/>
                  </a:lnTo>
                  <a:lnTo>
                    <a:pt x="34" y="56"/>
                  </a:lnTo>
                  <a:lnTo>
                    <a:pt x="34" y="54"/>
                  </a:lnTo>
                  <a:lnTo>
                    <a:pt x="36" y="54"/>
                  </a:lnTo>
                  <a:lnTo>
                    <a:pt x="36" y="52"/>
                  </a:lnTo>
                  <a:lnTo>
                    <a:pt x="36" y="50"/>
                  </a:lnTo>
                  <a:lnTo>
                    <a:pt x="36" y="48"/>
                  </a:lnTo>
                  <a:lnTo>
                    <a:pt x="31" y="54"/>
                  </a:lnTo>
                  <a:lnTo>
                    <a:pt x="32" y="54"/>
                  </a:lnTo>
                  <a:lnTo>
                    <a:pt x="34" y="54"/>
                  </a:lnTo>
                  <a:lnTo>
                    <a:pt x="36" y="54"/>
                  </a:lnTo>
                  <a:lnTo>
                    <a:pt x="36" y="52"/>
                  </a:lnTo>
                  <a:lnTo>
                    <a:pt x="38" y="52"/>
                  </a:lnTo>
                  <a:lnTo>
                    <a:pt x="38" y="50"/>
                  </a:lnTo>
                  <a:lnTo>
                    <a:pt x="38" y="48"/>
                  </a:lnTo>
                  <a:lnTo>
                    <a:pt x="38" y="44"/>
                  </a:lnTo>
                  <a:lnTo>
                    <a:pt x="32" y="50"/>
                  </a:lnTo>
                  <a:lnTo>
                    <a:pt x="34" y="50"/>
                  </a:lnTo>
                  <a:lnTo>
                    <a:pt x="36" y="50"/>
                  </a:lnTo>
                  <a:lnTo>
                    <a:pt x="38" y="50"/>
                  </a:lnTo>
                  <a:lnTo>
                    <a:pt x="38" y="48"/>
                  </a:lnTo>
                  <a:lnTo>
                    <a:pt x="40" y="48"/>
                  </a:lnTo>
                  <a:lnTo>
                    <a:pt x="40" y="46"/>
                  </a:lnTo>
                  <a:lnTo>
                    <a:pt x="40" y="44"/>
                  </a:lnTo>
                  <a:lnTo>
                    <a:pt x="40" y="42"/>
                  </a:lnTo>
                  <a:lnTo>
                    <a:pt x="34" y="48"/>
                  </a:lnTo>
                  <a:lnTo>
                    <a:pt x="36" y="48"/>
                  </a:lnTo>
                  <a:lnTo>
                    <a:pt x="38" y="48"/>
                  </a:lnTo>
                  <a:lnTo>
                    <a:pt x="40" y="48"/>
                  </a:lnTo>
                  <a:lnTo>
                    <a:pt x="40" y="46"/>
                  </a:lnTo>
                  <a:lnTo>
                    <a:pt x="42" y="46"/>
                  </a:lnTo>
                  <a:lnTo>
                    <a:pt x="42" y="44"/>
                  </a:lnTo>
                  <a:lnTo>
                    <a:pt x="42" y="42"/>
                  </a:lnTo>
                  <a:lnTo>
                    <a:pt x="42" y="40"/>
                  </a:lnTo>
                  <a:lnTo>
                    <a:pt x="40" y="44"/>
                  </a:lnTo>
                  <a:lnTo>
                    <a:pt x="44" y="40"/>
                  </a:lnTo>
                  <a:lnTo>
                    <a:pt x="46" y="40"/>
                  </a:lnTo>
                  <a:lnTo>
                    <a:pt x="46" y="39"/>
                  </a:lnTo>
                  <a:lnTo>
                    <a:pt x="46" y="37"/>
                  </a:lnTo>
                  <a:lnTo>
                    <a:pt x="46" y="35"/>
                  </a:lnTo>
                  <a:lnTo>
                    <a:pt x="40" y="40"/>
                  </a:lnTo>
                  <a:lnTo>
                    <a:pt x="42" y="40"/>
                  </a:lnTo>
                  <a:lnTo>
                    <a:pt x="44" y="40"/>
                  </a:lnTo>
                  <a:lnTo>
                    <a:pt x="46" y="40"/>
                  </a:lnTo>
                  <a:lnTo>
                    <a:pt x="46" y="39"/>
                  </a:lnTo>
                  <a:lnTo>
                    <a:pt x="48" y="39"/>
                  </a:lnTo>
                  <a:lnTo>
                    <a:pt x="48" y="37"/>
                  </a:lnTo>
                  <a:lnTo>
                    <a:pt x="48" y="35"/>
                  </a:lnTo>
                  <a:lnTo>
                    <a:pt x="48" y="33"/>
                  </a:lnTo>
                  <a:lnTo>
                    <a:pt x="46" y="37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2" y="31"/>
                  </a:lnTo>
                  <a:lnTo>
                    <a:pt x="52" y="29"/>
                  </a:lnTo>
                  <a:lnTo>
                    <a:pt x="52" y="27"/>
                  </a:lnTo>
                  <a:lnTo>
                    <a:pt x="46" y="33"/>
                  </a:lnTo>
                  <a:lnTo>
                    <a:pt x="48" y="33"/>
                  </a:lnTo>
                  <a:lnTo>
                    <a:pt x="50" y="33"/>
                  </a:lnTo>
                  <a:lnTo>
                    <a:pt x="52" y="33"/>
                  </a:lnTo>
                  <a:lnTo>
                    <a:pt x="52" y="31"/>
                  </a:lnTo>
                  <a:lnTo>
                    <a:pt x="54" y="31"/>
                  </a:lnTo>
                  <a:lnTo>
                    <a:pt x="54" y="29"/>
                  </a:lnTo>
                  <a:lnTo>
                    <a:pt x="54" y="27"/>
                  </a:lnTo>
                  <a:lnTo>
                    <a:pt x="54" y="25"/>
                  </a:lnTo>
                  <a:lnTo>
                    <a:pt x="48" y="31"/>
                  </a:lnTo>
                  <a:lnTo>
                    <a:pt x="50" y="31"/>
                  </a:lnTo>
                  <a:lnTo>
                    <a:pt x="52" y="31"/>
                  </a:lnTo>
                  <a:lnTo>
                    <a:pt x="54" y="31"/>
                  </a:lnTo>
                  <a:lnTo>
                    <a:pt x="54" y="29"/>
                  </a:lnTo>
                  <a:lnTo>
                    <a:pt x="56" y="29"/>
                  </a:lnTo>
                  <a:lnTo>
                    <a:pt x="56" y="27"/>
                  </a:lnTo>
                  <a:lnTo>
                    <a:pt x="56" y="25"/>
                  </a:lnTo>
                  <a:lnTo>
                    <a:pt x="56" y="23"/>
                  </a:lnTo>
                  <a:lnTo>
                    <a:pt x="50" y="29"/>
                  </a:lnTo>
                  <a:lnTo>
                    <a:pt x="52" y="29"/>
                  </a:lnTo>
                  <a:lnTo>
                    <a:pt x="54" y="29"/>
                  </a:lnTo>
                  <a:lnTo>
                    <a:pt x="56" y="29"/>
                  </a:lnTo>
                  <a:lnTo>
                    <a:pt x="56" y="27"/>
                  </a:lnTo>
                  <a:lnTo>
                    <a:pt x="57" y="27"/>
                  </a:lnTo>
                  <a:lnTo>
                    <a:pt x="57" y="25"/>
                  </a:lnTo>
                  <a:lnTo>
                    <a:pt x="57" y="23"/>
                  </a:lnTo>
                  <a:lnTo>
                    <a:pt x="57" y="21"/>
                  </a:lnTo>
                  <a:lnTo>
                    <a:pt x="52" y="27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7" y="27"/>
                  </a:lnTo>
                  <a:lnTo>
                    <a:pt x="57" y="25"/>
                  </a:lnTo>
                  <a:lnTo>
                    <a:pt x="59" y="25"/>
                  </a:lnTo>
                  <a:lnTo>
                    <a:pt x="59" y="23"/>
                  </a:lnTo>
                  <a:lnTo>
                    <a:pt x="59" y="21"/>
                  </a:lnTo>
                  <a:lnTo>
                    <a:pt x="59" y="19"/>
                  </a:lnTo>
                  <a:lnTo>
                    <a:pt x="54" y="25"/>
                  </a:lnTo>
                  <a:lnTo>
                    <a:pt x="57" y="25"/>
                  </a:lnTo>
                  <a:lnTo>
                    <a:pt x="59" y="25"/>
                  </a:lnTo>
                  <a:lnTo>
                    <a:pt x="61" y="25"/>
                  </a:lnTo>
                  <a:lnTo>
                    <a:pt x="61" y="23"/>
                  </a:lnTo>
                  <a:lnTo>
                    <a:pt x="63" y="23"/>
                  </a:lnTo>
                  <a:lnTo>
                    <a:pt x="63" y="21"/>
                  </a:lnTo>
                  <a:lnTo>
                    <a:pt x="63" y="19"/>
                  </a:lnTo>
                  <a:lnTo>
                    <a:pt x="63" y="17"/>
                  </a:lnTo>
                  <a:lnTo>
                    <a:pt x="57" y="23"/>
                  </a:lnTo>
                  <a:lnTo>
                    <a:pt x="59" y="23"/>
                  </a:lnTo>
                  <a:lnTo>
                    <a:pt x="61" y="23"/>
                  </a:lnTo>
                  <a:lnTo>
                    <a:pt x="63" y="23"/>
                  </a:lnTo>
                  <a:lnTo>
                    <a:pt x="63" y="21"/>
                  </a:lnTo>
                  <a:lnTo>
                    <a:pt x="65" y="21"/>
                  </a:lnTo>
                  <a:lnTo>
                    <a:pt x="65" y="19"/>
                  </a:lnTo>
                  <a:lnTo>
                    <a:pt x="65" y="17"/>
                  </a:lnTo>
                  <a:lnTo>
                    <a:pt x="65" y="15"/>
                  </a:lnTo>
                  <a:lnTo>
                    <a:pt x="59" y="21"/>
                  </a:lnTo>
                  <a:lnTo>
                    <a:pt x="63" y="21"/>
                  </a:lnTo>
                  <a:lnTo>
                    <a:pt x="65" y="21"/>
                  </a:lnTo>
                  <a:lnTo>
                    <a:pt x="67" y="21"/>
                  </a:lnTo>
                  <a:lnTo>
                    <a:pt x="67" y="19"/>
                  </a:lnTo>
                  <a:lnTo>
                    <a:pt x="69" y="19"/>
                  </a:lnTo>
                  <a:lnTo>
                    <a:pt x="69" y="17"/>
                  </a:lnTo>
                  <a:lnTo>
                    <a:pt x="69" y="15"/>
                  </a:lnTo>
                  <a:lnTo>
                    <a:pt x="69" y="14"/>
                  </a:lnTo>
                  <a:lnTo>
                    <a:pt x="63" y="19"/>
                  </a:lnTo>
                  <a:lnTo>
                    <a:pt x="65" y="19"/>
                  </a:lnTo>
                  <a:lnTo>
                    <a:pt x="67" y="19"/>
                  </a:lnTo>
                  <a:lnTo>
                    <a:pt x="69" y="19"/>
                  </a:lnTo>
                  <a:lnTo>
                    <a:pt x="69" y="17"/>
                  </a:lnTo>
                  <a:lnTo>
                    <a:pt x="71" y="15"/>
                  </a:lnTo>
                  <a:lnTo>
                    <a:pt x="67" y="17"/>
                  </a:lnTo>
                  <a:lnTo>
                    <a:pt x="69" y="17"/>
                  </a:lnTo>
                  <a:lnTo>
                    <a:pt x="71" y="17"/>
                  </a:lnTo>
                  <a:lnTo>
                    <a:pt x="73" y="17"/>
                  </a:lnTo>
                  <a:lnTo>
                    <a:pt x="73" y="15"/>
                  </a:lnTo>
                  <a:lnTo>
                    <a:pt x="75" y="14"/>
                  </a:lnTo>
                  <a:lnTo>
                    <a:pt x="71" y="15"/>
                  </a:lnTo>
                  <a:lnTo>
                    <a:pt x="75" y="15"/>
                  </a:lnTo>
                  <a:lnTo>
                    <a:pt x="77" y="15"/>
                  </a:lnTo>
                  <a:lnTo>
                    <a:pt x="79" y="15"/>
                  </a:lnTo>
                  <a:lnTo>
                    <a:pt x="79" y="14"/>
                  </a:lnTo>
                  <a:lnTo>
                    <a:pt x="81" y="12"/>
                  </a:lnTo>
                  <a:lnTo>
                    <a:pt x="77" y="14"/>
                  </a:lnTo>
                  <a:lnTo>
                    <a:pt x="88" y="14"/>
                  </a:lnTo>
                  <a:lnTo>
                    <a:pt x="90" y="14"/>
                  </a:lnTo>
                  <a:lnTo>
                    <a:pt x="92" y="14"/>
                  </a:lnTo>
                  <a:lnTo>
                    <a:pt x="92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4" y="8"/>
                  </a:lnTo>
                  <a:lnTo>
                    <a:pt x="94" y="6"/>
                  </a:lnTo>
                  <a:lnTo>
                    <a:pt x="88" y="12"/>
                  </a:lnTo>
                  <a:lnTo>
                    <a:pt x="90" y="12"/>
                  </a:lnTo>
                  <a:lnTo>
                    <a:pt x="86" y="10"/>
                  </a:lnTo>
                  <a:lnTo>
                    <a:pt x="88" y="12"/>
                  </a:lnTo>
                  <a:lnTo>
                    <a:pt x="90" y="14"/>
                  </a:lnTo>
                  <a:lnTo>
                    <a:pt x="92" y="14"/>
                  </a:lnTo>
                  <a:lnTo>
                    <a:pt x="104" y="14"/>
                  </a:lnTo>
                  <a:lnTo>
                    <a:pt x="100" y="12"/>
                  </a:lnTo>
                  <a:lnTo>
                    <a:pt x="102" y="14"/>
                  </a:lnTo>
                  <a:lnTo>
                    <a:pt x="104" y="15"/>
                  </a:lnTo>
                  <a:lnTo>
                    <a:pt x="106" y="15"/>
                  </a:lnTo>
                  <a:lnTo>
                    <a:pt x="109" y="15"/>
                  </a:lnTo>
                  <a:lnTo>
                    <a:pt x="106" y="14"/>
                  </a:lnTo>
                  <a:lnTo>
                    <a:pt x="108" y="15"/>
                  </a:lnTo>
                  <a:lnTo>
                    <a:pt x="109" y="17"/>
                  </a:lnTo>
                  <a:lnTo>
                    <a:pt x="111" y="17"/>
                  </a:lnTo>
                  <a:lnTo>
                    <a:pt x="115" y="17"/>
                  </a:lnTo>
                  <a:lnTo>
                    <a:pt x="109" y="12"/>
                  </a:lnTo>
                  <a:lnTo>
                    <a:pt x="109" y="14"/>
                  </a:lnTo>
                  <a:lnTo>
                    <a:pt x="109" y="15"/>
                  </a:lnTo>
                  <a:lnTo>
                    <a:pt x="109" y="17"/>
                  </a:lnTo>
                  <a:lnTo>
                    <a:pt x="111" y="17"/>
                  </a:lnTo>
                  <a:lnTo>
                    <a:pt x="113" y="19"/>
                  </a:lnTo>
                  <a:lnTo>
                    <a:pt x="115" y="19"/>
                  </a:lnTo>
                  <a:lnTo>
                    <a:pt x="119" y="19"/>
                  </a:lnTo>
                  <a:lnTo>
                    <a:pt x="113" y="14"/>
                  </a:lnTo>
                  <a:lnTo>
                    <a:pt x="113" y="15"/>
                  </a:lnTo>
                  <a:lnTo>
                    <a:pt x="113" y="17"/>
                  </a:lnTo>
                  <a:lnTo>
                    <a:pt x="113" y="19"/>
                  </a:lnTo>
                  <a:lnTo>
                    <a:pt x="115" y="19"/>
                  </a:lnTo>
                  <a:lnTo>
                    <a:pt x="117" y="21"/>
                  </a:lnTo>
                  <a:lnTo>
                    <a:pt x="119" y="21"/>
                  </a:lnTo>
                  <a:lnTo>
                    <a:pt x="121" y="21"/>
                  </a:lnTo>
                  <a:lnTo>
                    <a:pt x="117" y="19"/>
                  </a:lnTo>
                  <a:lnTo>
                    <a:pt x="119" y="21"/>
                  </a:lnTo>
                  <a:lnTo>
                    <a:pt x="121" y="23"/>
                  </a:lnTo>
                  <a:lnTo>
                    <a:pt x="123" y="23"/>
                  </a:lnTo>
                  <a:lnTo>
                    <a:pt x="125" y="23"/>
                  </a:lnTo>
                  <a:lnTo>
                    <a:pt x="119" y="17"/>
                  </a:lnTo>
                  <a:lnTo>
                    <a:pt x="119" y="19"/>
                  </a:lnTo>
                  <a:lnTo>
                    <a:pt x="119" y="21"/>
                  </a:lnTo>
                  <a:lnTo>
                    <a:pt x="119" y="23"/>
                  </a:lnTo>
                  <a:lnTo>
                    <a:pt x="121" y="23"/>
                  </a:lnTo>
                  <a:lnTo>
                    <a:pt x="123" y="25"/>
                  </a:lnTo>
                  <a:lnTo>
                    <a:pt x="125" y="25"/>
                  </a:lnTo>
                  <a:lnTo>
                    <a:pt x="127" y="25"/>
                  </a:lnTo>
                  <a:lnTo>
                    <a:pt x="121" y="19"/>
                  </a:lnTo>
                  <a:lnTo>
                    <a:pt x="121" y="21"/>
                  </a:lnTo>
                  <a:lnTo>
                    <a:pt x="121" y="23"/>
                  </a:lnTo>
                  <a:lnTo>
                    <a:pt x="121" y="25"/>
                  </a:lnTo>
                  <a:lnTo>
                    <a:pt x="123" y="25"/>
                  </a:lnTo>
                  <a:lnTo>
                    <a:pt x="125" y="27"/>
                  </a:lnTo>
                  <a:lnTo>
                    <a:pt x="127" y="27"/>
                  </a:lnTo>
                  <a:lnTo>
                    <a:pt x="129" y="27"/>
                  </a:lnTo>
                  <a:lnTo>
                    <a:pt x="123" y="21"/>
                  </a:lnTo>
                  <a:lnTo>
                    <a:pt x="123" y="23"/>
                  </a:lnTo>
                  <a:lnTo>
                    <a:pt x="123" y="25"/>
                  </a:lnTo>
                  <a:lnTo>
                    <a:pt x="123" y="27"/>
                  </a:lnTo>
                  <a:lnTo>
                    <a:pt x="125" y="27"/>
                  </a:lnTo>
                  <a:lnTo>
                    <a:pt x="127" y="29"/>
                  </a:lnTo>
                  <a:lnTo>
                    <a:pt x="129" y="29"/>
                  </a:lnTo>
                  <a:lnTo>
                    <a:pt x="131" y="29"/>
                  </a:lnTo>
                  <a:lnTo>
                    <a:pt x="125" y="23"/>
                  </a:lnTo>
                  <a:lnTo>
                    <a:pt x="125" y="25"/>
                  </a:lnTo>
                  <a:lnTo>
                    <a:pt x="125" y="27"/>
                  </a:lnTo>
                  <a:lnTo>
                    <a:pt x="125" y="29"/>
                  </a:lnTo>
                  <a:lnTo>
                    <a:pt x="127" y="29"/>
                  </a:lnTo>
                  <a:lnTo>
                    <a:pt x="129" y="31"/>
                  </a:lnTo>
                  <a:lnTo>
                    <a:pt x="131" y="31"/>
                  </a:lnTo>
                  <a:lnTo>
                    <a:pt x="133" y="31"/>
                  </a:lnTo>
                  <a:lnTo>
                    <a:pt x="127" y="25"/>
                  </a:lnTo>
                  <a:lnTo>
                    <a:pt x="127" y="27"/>
                  </a:lnTo>
                  <a:lnTo>
                    <a:pt x="127" y="29"/>
                  </a:lnTo>
                  <a:lnTo>
                    <a:pt x="127" y="31"/>
                  </a:lnTo>
                  <a:lnTo>
                    <a:pt x="129" y="31"/>
                  </a:lnTo>
                  <a:lnTo>
                    <a:pt x="131" y="33"/>
                  </a:lnTo>
                  <a:lnTo>
                    <a:pt x="133" y="33"/>
                  </a:lnTo>
                  <a:lnTo>
                    <a:pt x="134" y="33"/>
                  </a:lnTo>
                  <a:lnTo>
                    <a:pt x="129" y="27"/>
                  </a:lnTo>
                  <a:lnTo>
                    <a:pt x="129" y="29"/>
                  </a:lnTo>
                  <a:lnTo>
                    <a:pt x="129" y="31"/>
                  </a:lnTo>
                  <a:lnTo>
                    <a:pt x="129" y="33"/>
                  </a:lnTo>
                  <a:lnTo>
                    <a:pt x="131" y="33"/>
                  </a:lnTo>
                  <a:lnTo>
                    <a:pt x="133" y="35"/>
                  </a:lnTo>
                  <a:lnTo>
                    <a:pt x="134" y="35"/>
                  </a:lnTo>
                  <a:lnTo>
                    <a:pt x="136" y="35"/>
                  </a:lnTo>
                  <a:lnTo>
                    <a:pt x="140" y="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14" name="Freeform 244"/>
            <p:cNvSpPr>
              <a:spLocks/>
            </p:cNvSpPr>
            <p:nvPr/>
          </p:nvSpPr>
          <p:spPr bwMode="auto">
            <a:xfrm>
              <a:off x="418" y="3251"/>
              <a:ext cx="0" cy="78"/>
            </a:xfrm>
            <a:custGeom>
              <a:avLst/>
              <a:gdLst>
                <a:gd name="T0" fmla="*/ 117 w 140"/>
                <a:gd name="T1" fmla="*/ 11 h 136"/>
                <a:gd name="T2" fmla="*/ 118 w 140"/>
                <a:gd name="T3" fmla="*/ 11 h 136"/>
                <a:gd name="T4" fmla="*/ 107 w 140"/>
                <a:gd name="T5" fmla="*/ 22 h 136"/>
                <a:gd name="T6" fmla="*/ 103 w 140"/>
                <a:gd name="T7" fmla="*/ 31 h 136"/>
                <a:gd name="T8" fmla="*/ 101 w 140"/>
                <a:gd name="T9" fmla="*/ 31 h 136"/>
                <a:gd name="T10" fmla="*/ 95 w 140"/>
                <a:gd name="T11" fmla="*/ 44 h 136"/>
                <a:gd name="T12" fmla="*/ 90 w 140"/>
                <a:gd name="T13" fmla="*/ 50 h 136"/>
                <a:gd name="T14" fmla="*/ 86 w 140"/>
                <a:gd name="T15" fmla="*/ 57 h 136"/>
                <a:gd name="T16" fmla="*/ 80 w 140"/>
                <a:gd name="T17" fmla="*/ 63 h 136"/>
                <a:gd name="T18" fmla="*/ 77 w 140"/>
                <a:gd name="T19" fmla="*/ 69 h 136"/>
                <a:gd name="T20" fmla="*/ 78 w 140"/>
                <a:gd name="T21" fmla="*/ 67 h 136"/>
                <a:gd name="T22" fmla="*/ 55 w 140"/>
                <a:gd name="T23" fmla="*/ 90 h 136"/>
                <a:gd name="T24" fmla="*/ 52 w 140"/>
                <a:gd name="T25" fmla="*/ 98 h 136"/>
                <a:gd name="T26" fmla="*/ 44 w 140"/>
                <a:gd name="T27" fmla="*/ 102 h 136"/>
                <a:gd name="T28" fmla="*/ 36 w 140"/>
                <a:gd name="T29" fmla="*/ 111 h 136"/>
                <a:gd name="T30" fmla="*/ 30 w 140"/>
                <a:gd name="T31" fmla="*/ 110 h 136"/>
                <a:gd name="T32" fmla="*/ 21 w 140"/>
                <a:gd name="T33" fmla="*/ 115 h 136"/>
                <a:gd name="T34" fmla="*/ 0 w 140"/>
                <a:gd name="T35" fmla="*/ 127 h 136"/>
                <a:gd name="T36" fmla="*/ 13 w 140"/>
                <a:gd name="T37" fmla="*/ 130 h 136"/>
                <a:gd name="T38" fmla="*/ 21 w 140"/>
                <a:gd name="T39" fmla="*/ 125 h 136"/>
                <a:gd name="T40" fmla="*/ 29 w 140"/>
                <a:gd name="T41" fmla="*/ 125 h 136"/>
                <a:gd name="T42" fmla="*/ 32 w 140"/>
                <a:gd name="T43" fmla="*/ 123 h 136"/>
                <a:gd name="T44" fmla="*/ 40 w 140"/>
                <a:gd name="T45" fmla="*/ 117 h 136"/>
                <a:gd name="T46" fmla="*/ 44 w 140"/>
                <a:gd name="T47" fmla="*/ 111 h 136"/>
                <a:gd name="T48" fmla="*/ 46 w 140"/>
                <a:gd name="T49" fmla="*/ 110 h 136"/>
                <a:gd name="T50" fmla="*/ 48 w 140"/>
                <a:gd name="T51" fmla="*/ 113 h 136"/>
                <a:gd name="T52" fmla="*/ 50 w 140"/>
                <a:gd name="T53" fmla="*/ 111 h 136"/>
                <a:gd name="T54" fmla="*/ 52 w 140"/>
                <a:gd name="T55" fmla="*/ 110 h 136"/>
                <a:gd name="T56" fmla="*/ 54 w 140"/>
                <a:gd name="T57" fmla="*/ 109 h 136"/>
                <a:gd name="T58" fmla="*/ 55 w 140"/>
                <a:gd name="T59" fmla="*/ 107 h 136"/>
                <a:gd name="T60" fmla="*/ 57 w 140"/>
                <a:gd name="T61" fmla="*/ 102 h 136"/>
                <a:gd name="T62" fmla="*/ 63 w 140"/>
                <a:gd name="T63" fmla="*/ 98 h 136"/>
                <a:gd name="T64" fmla="*/ 82 w 140"/>
                <a:gd name="T65" fmla="*/ 79 h 136"/>
                <a:gd name="T66" fmla="*/ 84 w 140"/>
                <a:gd name="T67" fmla="*/ 77 h 136"/>
                <a:gd name="T68" fmla="*/ 86 w 140"/>
                <a:gd name="T69" fmla="*/ 75 h 136"/>
                <a:gd name="T70" fmla="*/ 88 w 140"/>
                <a:gd name="T71" fmla="*/ 73 h 136"/>
                <a:gd name="T72" fmla="*/ 90 w 140"/>
                <a:gd name="T73" fmla="*/ 71 h 136"/>
                <a:gd name="T74" fmla="*/ 93 w 140"/>
                <a:gd name="T75" fmla="*/ 65 h 136"/>
                <a:gd name="T76" fmla="*/ 95 w 140"/>
                <a:gd name="T77" fmla="*/ 63 h 136"/>
                <a:gd name="T78" fmla="*/ 92 w 140"/>
                <a:gd name="T79" fmla="*/ 61 h 136"/>
                <a:gd name="T80" fmla="*/ 93 w 140"/>
                <a:gd name="T81" fmla="*/ 59 h 136"/>
                <a:gd name="T82" fmla="*/ 98 w 140"/>
                <a:gd name="T83" fmla="*/ 56 h 136"/>
                <a:gd name="T84" fmla="*/ 101 w 140"/>
                <a:gd name="T85" fmla="*/ 54 h 136"/>
                <a:gd name="T86" fmla="*/ 105 w 140"/>
                <a:gd name="T87" fmla="*/ 46 h 136"/>
                <a:gd name="T88" fmla="*/ 107 w 140"/>
                <a:gd name="T89" fmla="*/ 44 h 136"/>
                <a:gd name="T90" fmla="*/ 103 w 140"/>
                <a:gd name="T91" fmla="*/ 42 h 136"/>
                <a:gd name="T92" fmla="*/ 109 w 140"/>
                <a:gd name="T93" fmla="*/ 38 h 136"/>
                <a:gd name="T94" fmla="*/ 113 w 140"/>
                <a:gd name="T95" fmla="*/ 36 h 136"/>
                <a:gd name="T96" fmla="*/ 115 w 140"/>
                <a:gd name="T97" fmla="*/ 34 h 136"/>
                <a:gd name="T98" fmla="*/ 117 w 140"/>
                <a:gd name="T99" fmla="*/ 31 h 136"/>
                <a:gd name="T100" fmla="*/ 120 w 140"/>
                <a:gd name="T101" fmla="*/ 23 h 136"/>
                <a:gd name="T102" fmla="*/ 122 w 140"/>
                <a:gd name="T103" fmla="*/ 22 h 136"/>
                <a:gd name="T104" fmla="*/ 123 w 140"/>
                <a:gd name="T105" fmla="*/ 19 h 136"/>
                <a:gd name="T106" fmla="*/ 125 w 140"/>
                <a:gd name="T107" fmla="*/ 17 h 136"/>
                <a:gd name="T108" fmla="*/ 126 w 140"/>
                <a:gd name="T109" fmla="*/ 13 h 136"/>
                <a:gd name="T110" fmla="*/ 123 w 140"/>
                <a:gd name="T111" fmla="*/ 11 h 136"/>
                <a:gd name="T112" fmla="*/ 120 w 140"/>
                <a:gd name="T113" fmla="*/ 2 h 1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40" h="136">
                  <a:moveTo>
                    <a:pt x="129" y="2"/>
                  </a:moveTo>
                  <a:lnTo>
                    <a:pt x="129" y="6"/>
                  </a:lnTo>
                  <a:lnTo>
                    <a:pt x="135" y="0"/>
                  </a:lnTo>
                  <a:lnTo>
                    <a:pt x="131" y="0"/>
                  </a:lnTo>
                  <a:lnTo>
                    <a:pt x="127" y="4"/>
                  </a:lnTo>
                  <a:lnTo>
                    <a:pt x="127" y="8"/>
                  </a:lnTo>
                  <a:lnTo>
                    <a:pt x="129" y="4"/>
                  </a:lnTo>
                  <a:lnTo>
                    <a:pt x="125" y="8"/>
                  </a:lnTo>
                  <a:lnTo>
                    <a:pt x="125" y="11"/>
                  </a:lnTo>
                  <a:lnTo>
                    <a:pt x="131" y="6"/>
                  </a:lnTo>
                  <a:lnTo>
                    <a:pt x="127" y="6"/>
                  </a:lnTo>
                  <a:lnTo>
                    <a:pt x="123" y="9"/>
                  </a:lnTo>
                  <a:lnTo>
                    <a:pt x="123" y="15"/>
                  </a:lnTo>
                  <a:lnTo>
                    <a:pt x="129" y="9"/>
                  </a:lnTo>
                  <a:lnTo>
                    <a:pt x="125" y="9"/>
                  </a:lnTo>
                  <a:lnTo>
                    <a:pt x="121" y="13"/>
                  </a:lnTo>
                  <a:lnTo>
                    <a:pt x="121" y="17"/>
                  </a:lnTo>
                  <a:lnTo>
                    <a:pt x="127" y="11"/>
                  </a:lnTo>
                  <a:lnTo>
                    <a:pt x="123" y="11"/>
                  </a:lnTo>
                  <a:lnTo>
                    <a:pt x="119" y="15"/>
                  </a:lnTo>
                  <a:lnTo>
                    <a:pt x="119" y="21"/>
                  </a:lnTo>
                  <a:lnTo>
                    <a:pt x="125" y="15"/>
                  </a:lnTo>
                  <a:lnTo>
                    <a:pt x="121" y="15"/>
                  </a:lnTo>
                  <a:lnTo>
                    <a:pt x="117" y="19"/>
                  </a:lnTo>
                  <a:lnTo>
                    <a:pt x="117" y="23"/>
                  </a:lnTo>
                  <a:lnTo>
                    <a:pt x="119" y="19"/>
                  </a:lnTo>
                  <a:lnTo>
                    <a:pt x="115" y="23"/>
                  </a:lnTo>
                  <a:lnTo>
                    <a:pt x="115" y="27"/>
                  </a:lnTo>
                  <a:lnTo>
                    <a:pt x="121" y="21"/>
                  </a:lnTo>
                  <a:lnTo>
                    <a:pt x="117" y="21"/>
                  </a:lnTo>
                  <a:lnTo>
                    <a:pt x="113" y="25"/>
                  </a:lnTo>
                  <a:lnTo>
                    <a:pt x="113" y="31"/>
                  </a:lnTo>
                  <a:lnTo>
                    <a:pt x="119" y="25"/>
                  </a:lnTo>
                  <a:lnTo>
                    <a:pt x="115" y="25"/>
                  </a:lnTo>
                  <a:lnTo>
                    <a:pt x="111" y="29"/>
                  </a:lnTo>
                  <a:lnTo>
                    <a:pt x="111" y="33"/>
                  </a:lnTo>
                  <a:lnTo>
                    <a:pt x="117" y="27"/>
                  </a:lnTo>
                  <a:lnTo>
                    <a:pt x="113" y="27"/>
                  </a:lnTo>
                  <a:lnTo>
                    <a:pt x="109" y="31"/>
                  </a:lnTo>
                  <a:lnTo>
                    <a:pt x="109" y="34"/>
                  </a:lnTo>
                  <a:lnTo>
                    <a:pt x="111" y="31"/>
                  </a:lnTo>
                  <a:lnTo>
                    <a:pt x="108" y="34"/>
                  </a:lnTo>
                  <a:lnTo>
                    <a:pt x="108" y="38"/>
                  </a:lnTo>
                  <a:lnTo>
                    <a:pt x="113" y="33"/>
                  </a:lnTo>
                  <a:lnTo>
                    <a:pt x="109" y="33"/>
                  </a:lnTo>
                  <a:lnTo>
                    <a:pt x="106" y="36"/>
                  </a:lnTo>
                  <a:lnTo>
                    <a:pt x="106" y="40"/>
                  </a:lnTo>
                  <a:lnTo>
                    <a:pt x="108" y="36"/>
                  </a:lnTo>
                  <a:lnTo>
                    <a:pt x="104" y="40"/>
                  </a:lnTo>
                  <a:lnTo>
                    <a:pt x="104" y="44"/>
                  </a:lnTo>
                  <a:lnTo>
                    <a:pt x="109" y="38"/>
                  </a:lnTo>
                  <a:lnTo>
                    <a:pt x="106" y="38"/>
                  </a:lnTo>
                  <a:lnTo>
                    <a:pt x="102" y="42"/>
                  </a:lnTo>
                  <a:lnTo>
                    <a:pt x="102" y="46"/>
                  </a:lnTo>
                  <a:lnTo>
                    <a:pt x="104" y="42"/>
                  </a:lnTo>
                  <a:lnTo>
                    <a:pt x="100" y="46"/>
                  </a:lnTo>
                  <a:lnTo>
                    <a:pt x="100" y="50"/>
                  </a:lnTo>
                  <a:lnTo>
                    <a:pt x="106" y="44"/>
                  </a:lnTo>
                  <a:lnTo>
                    <a:pt x="102" y="44"/>
                  </a:lnTo>
                  <a:lnTo>
                    <a:pt x="98" y="48"/>
                  </a:lnTo>
                  <a:lnTo>
                    <a:pt x="98" y="52"/>
                  </a:lnTo>
                  <a:lnTo>
                    <a:pt x="100" y="48"/>
                  </a:lnTo>
                  <a:lnTo>
                    <a:pt x="96" y="52"/>
                  </a:lnTo>
                  <a:lnTo>
                    <a:pt x="96" y="56"/>
                  </a:lnTo>
                  <a:lnTo>
                    <a:pt x="102" y="50"/>
                  </a:lnTo>
                  <a:lnTo>
                    <a:pt x="98" y="50"/>
                  </a:lnTo>
                  <a:lnTo>
                    <a:pt x="94" y="54"/>
                  </a:lnTo>
                  <a:lnTo>
                    <a:pt x="94" y="58"/>
                  </a:lnTo>
                  <a:lnTo>
                    <a:pt x="100" y="52"/>
                  </a:lnTo>
                  <a:lnTo>
                    <a:pt x="96" y="52"/>
                  </a:lnTo>
                  <a:lnTo>
                    <a:pt x="92" y="56"/>
                  </a:lnTo>
                  <a:lnTo>
                    <a:pt x="92" y="59"/>
                  </a:lnTo>
                  <a:lnTo>
                    <a:pt x="94" y="56"/>
                  </a:lnTo>
                  <a:lnTo>
                    <a:pt x="90" y="59"/>
                  </a:lnTo>
                  <a:lnTo>
                    <a:pt x="90" y="63"/>
                  </a:lnTo>
                  <a:lnTo>
                    <a:pt x="96" y="58"/>
                  </a:lnTo>
                  <a:lnTo>
                    <a:pt x="92" y="58"/>
                  </a:lnTo>
                  <a:lnTo>
                    <a:pt x="88" y="61"/>
                  </a:lnTo>
                  <a:lnTo>
                    <a:pt x="88" y="65"/>
                  </a:lnTo>
                  <a:lnTo>
                    <a:pt x="90" y="61"/>
                  </a:lnTo>
                  <a:lnTo>
                    <a:pt x="86" y="65"/>
                  </a:lnTo>
                  <a:lnTo>
                    <a:pt x="86" y="69"/>
                  </a:lnTo>
                  <a:lnTo>
                    <a:pt x="92" y="63"/>
                  </a:lnTo>
                  <a:lnTo>
                    <a:pt x="88" y="63"/>
                  </a:lnTo>
                  <a:lnTo>
                    <a:pt x="84" y="67"/>
                  </a:lnTo>
                  <a:lnTo>
                    <a:pt x="84" y="71"/>
                  </a:lnTo>
                  <a:lnTo>
                    <a:pt x="90" y="65"/>
                  </a:lnTo>
                  <a:lnTo>
                    <a:pt x="86" y="65"/>
                  </a:lnTo>
                  <a:lnTo>
                    <a:pt x="83" y="69"/>
                  </a:lnTo>
                  <a:lnTo>
                    <a:pt x="83" y="73"/>
                  </a:lnTo>
                  <a:lnTo>
                    <a:pt x="88" y="67"/>
                  </a:lnTo>
                  <a:lnTo>
                    <a:pt x="84" y="67"/>
                  </a:lnTo>
                  <a:lnTo>
                    <a:pt x="81" y="71"/>
                  </a:lnTo>
                  <a:lnTo>
                    <a:pt x="81" y="75"/>
                  </a:lnTo>
                  <a:lnTo>
                    <a:pt x="86" y="69"/>
                  </a:lnTo>
                  <a:lnTo>
                    <a:pt x="83" y="69"/>
                  </a:lnTo>
                  <a:lnTo>
                    <a:pt x="79" y="73"/>
                  </a:lnTo>
                  <a:lnTo>
                    <a:pt x="79" y="77"/>
                  </a:lnTo>
                  <a:lnTo>
                    <a:pt x="84" y="71"/>
                  </a:lnTo>
                  <a:lnTo>
                    <a:pt x="81" y="71"/>
                  </a:lnTo>
                  <a:lnTo>
                    <a:pt x="77" y="75"/>
                  </a:lnTo>
                  <a:lnTo>
                    <a:pt x="77" y="79"/>
                  </a:lnTo>
                  <a:lnTo>
                    <a:pt x="79" y="75"/>
                  </a:lnTo>
                  <a:lnTo>
                    <a:pt x="59" y="94"/>
                  </a:lnTo>
                  <a:lnTo>
                    <a:pt x="58" y="96"/>
                  </a:lnTo>
                  <a:lnTo>
                    <a:pt x="58" y="100"/>
                  </a:lnTo>
                  <a:lnTo>
                    <a:pt x="63" y="94"/>
                  </a:lnTo>
                  <a:lnTo>
                    <a:pt x="59" y="94"/>
                  </a:lnTo>
                  <a:lnTo>
                    <a:pt x="58" y="96"/>
                  </a:lnTo>
                  <a:lnTo>
                    <a:pt x="54" y="100"/>
                  </a:lnTo>
                  <a:lnTo>
                    <a:pt x="52" y="102"/>
                  </a:lnTo>
                  <a:lnTo>
                    <a:pt x="52" y="106"/>
                  </a:lnTo>
                  <a:lnTo>
                    <a:pt x="58" y="100"/>
                  </a:lnTo>
                  <a:lnTo>
                    <a:pt x="54" y="100"/>
                  </a:lnTo>
                  <a:lnTo>
                    <a:pt x="50" y="104"/>
                  </a:lnTo>
                  <a:lnTo>
                    <a:pt x="50" y="108"/>
                  </a:lnTo>
                  <a:lnTo>
                    <a:pt x="56" y="102"/>
                  </a:lnTo>
                  <a:lnTo>
                    <a:pt x="52" y="102"/>
                  </a:lnTo>
                  <a:lnTo>
                    <a:pt x="48" y="106"/>
                  </a:lnTo>
                  <a:lnTo>
                    <a:pt x="48" y="110"/>
                  </a:lnTo>
                  <a:lnTo>
                    <a:pt x="54" y="104"/>
                  </a:lnTo>
                  <a:lnTo>
                    <a:pt x="50" y="104"/>
                  </a:lnTo>
                  <a:lnTo>
                    <a:pt x="46" y="108"/>
                  </a:lnTo>
                  <a:lnTo>
                    <a:pt x="46" y="111"/>
                  </a:lnTo>
                  <a:lnTo>
                    <a:pt x="52" y="106"/>
                  </a:lnTo>
                  <a:lnTo>
                    <a:pt x="48" y="106"/>
                  </a:lnTo>
                  <a:lnTo>
                    <a:pt x="44" y="110"/>
                  </a:lnTo>
                  <a:lnTo>
                    <a:pt x="44" y="113"/>
                  </a:lnTo>
                  <a:lnTo>
                    <a:pt x="50" y="108"/>
                  </a:lnTo>
                  <a:lnTo>
                    <a:pt x="46" y="108"/>
                  </a:lnTo>
                  <a:lnTo>
                    <a:pt x="42" y="111"/>
                  </a:lnTo>
                  <a:lnTo>
                    <a:pt x="46" y="110"/>
                  </a:lnTo>
                  <a:lnTo>
                    <a:pt x="42" y="110"/>
                  </a:lnTo>
                  <a:lnTo>
                    <a:pt x="38" y="113"/>
                  </a:lnTo>
                  <a:lnTo>
                    <a:pt x="38" y="117"/>
                  </a:lnTo>
                  <a:lnTo>
                    <a:pt x="44" y="111"/>
                  </a:lnTo>
                  <a:lnTo>
                    <a:pt x="40" y="111"/>
                  </a:lnTo>
                  <a:lnTo>
                    <a:pt x="36" y="115"/>
                  </a:lnTo>
                  <a:lnTo>
                    <a:pt x="36" y="119"/>
                  </a:lnTo>
                  <a:lnTo>
                    <a:pt x="42" y="113"/>
                  </a:lnTo>
                  <a:lnTo>
                    <a:pt x="36" y="113"/>
                  </a:lnTo>
                  <a:lnTo>
                    <a:pt x="32" y="117"/>
                  </a:lnTo>
                  <a:lnTo>
                    <a:pt x="36" y="115"/>
                  </a:lnTo>
                  <a:lnTo>
                    <a:pt x="32" y="115"/>
                  </a:lnTo>
                  <a:lnTo>
                    <a:pt x="29" y="119"/>
                  </a:lnTo>
                  <a:lnTo>
                    <a:pt x="32" y="117"/>
                  </a:lnTo>
                  <a:lnTo>
                    <a:pt x="27" y="117"/>
                  </a:lnTo>
                  <a:lnTo>
                    <a:pt x="23" y="121"/>
                  </a:lnTo>
                  <a:lnTo>
                    <a:pt x="23" y="125"/>
                  </a:lnTo>
                  <a:lnTo>
                    <a:pt x="29" y="119"/>
                  </a:lnTo>
                  <a:lnTo>
                    <a:pt x="23" y="119"/>
                  </a:lnTo>
                  <a:lnTo>
                    <a:pt x="19" y="123"/>
                  </a:lnTo>
                  <a:lnTo>
                    <a:pt x="23" y="121"/>
                  </a:lnTo>
                  <a:lnTo>
                    <a:pt x="17" y="121"/>
                  </a:lnTo>
                  <a:lnTo>
                    <a:pt x="13" y="125"/>
                  </a:lnTo>
                  <a:lnTo>
                    <a:pt x="17" y="123"/>
                  </a:lnTo>
                  <a:lnTo>
                    <a:pt x="11" y="123"/>
                  </a:lnTo>
                  <a:lnTo>
                    <a:pt x="7" y="127"/>
                  </a:lnTo>
                  <a:lnTo>
                    <a:pt x="11" y="125"/>
                  </a:lnTo>
                  <a:lnTo>
                    <a:pt x="4" y="125"/>
                  </a:lnTo>
                  <a:lnTo>
                    <a:pt x="0" y="129"/>
                  </a:lnTo>
                  <a:lnTo>
                    <a:pt x="0" y="133"/>
                  </a:lnTo>
                  <a:lnTo>
                    <a:pt x="6" y="127"/>
                  </a:lnTo>
                  <a:lnTo>
                    <a:pt x="9" y="136"/>
                  </a:lnTo>
                  <a:lnTo>
                    <a:pt x="11" y="136"/>
                  </a:lnTo>
                  <a:lnTo>
                    <a:pt x="11" y="135"/>
                  </a:lnTo>
                  <a:lnTo>
                    <a:pt x="11" y="133"/>
                  </a:lnTo>
                  <a:lnTo>
                    <a:pt x="11" y="131"/>
                  </a:lnTo>
                  <a:lnTo>
                    <a:pt x="6" y="136"/>
                  </a:lnTo>
                  <a:lnTo>
                    <a:pt x="11" y="136"/>
                  </a:lnTo>
                  <a:lnTo>
                    <a:pt x="13" y="136"/>
                  </a:lnTo>
                  <a:lnTo>
                    <a:pt x="15" y="136"/>
                  </a:lnTo>
                  <a:lnTo>
                    <a:pt x="15" y="135"/>
                  </a:lnTo>
                  <a:lnTo>
                    <a:pt x="17" y="133"/>
                  </a:lnTo>
                  <a:lnTo>
                    <a:pt x="13" y="135"/>
                  </a:lnTo>
                  <a:lnTo>
                    <a:pt x="17" y="135"/>
                  </a:lnTo>
                  <a:lnTo>
                    <a:pt x="19" y="135"/>
                  </a:lnTo>
                  <a:lnTo>
                    <a:pt x="21" y="135"/>
                  </a:lnTo>
                  <a:lnTo>
                    <a:pt x="21" y="133"/>
                  </a:lnTo>
                  <a:lnTo>
                    <a:pt x="23" y="131"/>
                  </a:lnTo>
                  <a:lnTo>
                    <a:pt x="19" y="133"/>
                  </a:lnTo>
                  <a:lnTo>
                    <a:pt x="23" y="133"/>
                  </a:lnTo>
                  <a:lnTo>
                    <a:pt x="25" y="133"/>
                  </a:lnTo>
                  <a:lnTo>
                    <a:pt x="27" y="133"/>
                  </a:lnTo>
                  <a:lnTo>
                    <a:pt x="27" y="131"/>
                  </a:lnTo>
                  <a:lnTo>
                    <a:pt x="29" y="129"/>
                  </a:lnTo>
                  <a:lnTo>
                    <a:pt x="25" y="131"/>
                  </a:lnTo>
                  <a:lnTo>
                    <a:pt x="29" y="131"/>
                  </a:lnTo>
                  <a:lnTo>
                    <a:pt x="31" y="131"/>
                  </a:lnTo>
                  <a:lnTo>
                    <a:pt x="32" y="131"/>
                  </a:lnTo>
                  <a:lnTo>
                    <a:pt x="32" y="129"/>
                  </a:lnTo>
                  <a:lnTo>
                    <a:pt x="34" y="129"/>
                  </a:lnTo>
                  <a:lnTo>
                    <a:pt x="34" y="127"/>
                  </a:lnTo>
                  <a:lnTo>
                    <a:pt x="34" y="125"/>
                  </a:lnTo>
                  <a:lnTo>
                    <a:pt x="34" y="123"/>
                  </a:lnTo>
                  <a:lnTo>
                    <a:pt x="29" y="129"/>
                  </a:lnTo>
                  <a:lnTo>
                    <a:pt x="32" y="129"/>
                  </a:lnTo>
                  <a:lnTo>
                    <a:pt x="34" y="129"/>
                  </a:lnTo>
                  <a:lnTo>
                    <a:pt x="36" y="129"/>
                  </a:lnTo>
                  <a:lnTo>
                    <a:pt x="36" y="127"/>
                  </a:lnTo>
                  <a:lnTo>
                    <a:pt x="38" y="125"/>
                  </a:lnTo>
                  <a:lnTo>
                    <a:pt x="34" y="127"/>
                  </a:lnTo>
                  <a:lnTo>
                    <a:pt x="36" y="127"/>
                  </a:lnTo>
                  <a:lnTo>
                    <a:pt x="38" y="127"/>
                  </a:lnTo>
                  <a:lnTo>
                    <a:pt x="40" y="127"/>
                  </a:lnTo>
                  <a:lnTo>
                    <a:pt x="40" y="125"/>
                  </a:lnTo>
                  <a:lnTo>
                    <a:pt x="42" y="123"/>
                  </a:lnTo>
                  <a:lnTo>
                    <a:pt x="38" y="125"/>
                  </a:lnTo>
                  <a:lnTo>
                    <a:pt x="42" y="125"/>
                  </a:lnTo>
                  <a:lnTo>
                    <a:pt x="44" y="125"/>
                  </a:lnTo>
                  <a:lnTo>
                    <a:pt x="46" y="125"/>
                  </a:lnTo>
                  <a:lnTo>
                    <a:pt x="46" y="123"/>
                  </a:lnTo>
                  <a:lnTo>
                    <a:pt x="48" y="123"/>
                  </a:lnTo>
                  <a:lnTo>
                    <a:pt x="48" y="121"/>
                  </a:lnTo>
                  <a:lnTo>
                    <a:pt x="48" y="119"/>
                  </a:lnTo>
                  <a:lnTo>
                    <a:pt x="48" y="117"/>
                  </a:lnTo>
                  <a:lnTo>
                    <a:pt x="42" y="123"/>
                  </a:lnTo>
                  <a:lnTo>
                    <a:pt x="44" y="123"/>
                  </a:lnTo>
                  <a:lnTo>
                    <a:pt x="46" y="123"/>
                  </a:lnTo>
                  <a:lnTo>
                    <a:pt x="48" y="123"/>
                  </a:lnTo>
                  <a:lnTo>
                    <a:pt x="48" y="121"/>
                  </a:lnTo>
                  <a:lnTo>
                    <a:pt x="50" y="121"/>
                  </a:lnTo>
                  <a:lnTo>
                    <a:pt x="50" y="119"/>
                  </a:lnTo>
                  <a:lnTo>
                    <a:pt x="50" y="117"/>
                  </a:lnTo>
                  <a:lnTo>
                    <a:pt x="50" y="115"/>
                  </a:lnTo>
                  <a:lnTo>
                    <a:pt x="44" y="121"/>
                  </a:lnTo>
                  <a:lnTo>
                    <a:pt x="46" y="121"/>
                  </a:lnTo>
                  <a:lnTo>
                    <a:pt x="48" y="121"/>
                  </a:lnTo>
                  <a:lnTo>
                    <a:pt x="50" y="121"/>
                  </a:lnTo>
                  <a:lnTo>
                    <a:pt x="50" y="119"/>
                  </a:lnTo>
                  <a:lnTo>
                    <a:pt x="52" y="117"/>
                  </a:lnTo>
                  <a:lnTo>
                    <a:pt x="48" y="119"/>
                  </a:lnTo>
                  <a:lnTo>
                    <a:pt x="50" y="119"/>
                  </a:lnTo>
                  <a:lnTo>
                    <a:pt x="52" y="119"/>
                  </a:lnTo>
                  <a:lnTo>
                    <a:pt x="54" y="119"/>
                  </a:lnTo>
                  <a:lnTo>
                    <a:pt x="54" y="117"/>
                  </a:lnTo>
                  <a:lnTo>
                    <a:pt x="56" y="117"/>
                  </a:lnTo>
                  <a:lnTo>
                    <a:pt x="56" y="115"/>
                  </a:lnTo>
                  <a:lnTo>
                    <a:pt x="56" y="113"/>
                  </a:lnTo>
                  <a:lnTo>
                    <a:pt x="56" y="111"/>
                  </a:lnTo>
                  <a:lnTo>
                    <a:pt x="50" y="117"/>
                  </a:lnTo>
                  <a:lnTo>
                    <a:pt x="52" y="117"/>
                  </a:lnTo>
                  <a:lnTo>
                    <a:pt x="54" y="117"/>
                  </a:lnTo>
                  <a:lnTo>
                    <a:pt x="56" y="117"/>
                  </a:lnTo>
                  <a:lnTo>
                    <a:pt x="56" y="115"/>
                  </a:lnTo>
                  <a:lnTo>
                    <a:pt x="58" y="115"/>
                  </a:lnTo>
                  <a:lnTo>
                    <a:pt x="58" y="113"/>
                  </a:lnTo>
                  <a:lnTo>
                    <a:pt x="58" y="111"/>
                  </a:lnTo>
                  <a:lnTo>
                    <a:pt x="58" y="110"/>
                  </a:lnTo>
                  <a:lnTo>
                    <a:pt x="52" y="115"/>
                  </a:lnTo>
                  <a:lnTo>
                    <a:pt x="54" y="115"/>
                  </a:lnTo>
                  <a:lnTo>
                    <a:pt x="56" y="115"/>
                  </a:lnTo>
                  <a:lnTo>
                    <a:pt x="58" y="115"/>
                  </a:lnTo>
                  <a:lnTo>
                    <a:pt x="58" y="113"/>
                  </a:lnTo>
                  <a:lnTo>
                    <a:pt x="59" y="113"/>
                  </a:lnTo>
                  <a:lnTo>
                    <a:pt x="59" y="111"/>
                  </a:lnTo>
                  <a:lnTo>
                    <a:pt x="59" y="110"/>
                  </a:lnTo>
                  <a:lnTo>
                    <a:pt x="59" y="108"/>
                  </a:lnTo>
                  <a:lnTo>
                    <a:pt x="54" y="113"/>
                  </a:lnTo>
                  <a:lnTo>
                    <a:pt x="56" y="113"/>
                  </a:lnTo>
                  <a:lnTo>
                    <a:pt x="58" y="113"/>
                  </a:lnTo>
                  <a:lnTo>
                    <a:pt x="59" y="113"/>
                  </a:lnTo>
                  <a:lnTo>
                    <a:pt x="59" y="111"/>
                  </a:lnTo>
                  <a:lnTo>
                    <a:pt x="61" y="111"/>
                  </a:lnTo>
                  <a:lnTo>
                    <a:pt x="61" y="110"/>
                  </a:lnTo>
                  <a:lnTo>
                    <a:pt x="61" y="108"/>
                  </a:lnTo>
                  <a:lnTo>
                    <a:pt x="61" y="106"/>
                  </a:lnTo>
                  <a:lnTo>
                    <a:pt x="56" y="111"/>
                  </a:lnTo>
                  <a:lnTo>
                    <a:pt x="58" y="111"/>
                  </a:lnTo>
                  <a:lnTo>
                    <a:pt x="59" y="111"/>
                  </a:lnTo>
                  <a:lnTo>
                    <a:pt x="61" y="111"/>
                  </a:lnTo>
                  <a:lnTo>
                    <a:pt x="61" y="110"/>
                  </a:lnTo>
                  <a:lnTo>
                    <a:pt x="63" y="110"/>
                  </a:lnTo>
                  <a:lnTo>
                    <a:pt x="63" y="108"/>
                  </a:lnTo>
                  <a:lnTo>
                    <a:pt x="63" y="106"/>
                  </a:lnTo>
                  <a:lnTo>
                    <a:pt x="63" y="104"/>
                  </a:lnTo>
                  <a:lnTo>
                    <a:pt x="61" y="108"/>
                  </a:lnTo>
                  <a:lnTo>
                    <a:pt x="65" y="104"/>
                  </a:lnTo>
                  <a:lnTo>
                    <a:pt x="61" y="106"/>
                  </a:lnTo>
                  <a:lnTo>
                    <a:pt x="63" y="106"/>
                  </a:lnTo>
                  <a:lnTo>
                    <a:pt x="65" y="106"/>
                  </a:lnTo>
                  <a:lnTo>
                    <a:pt x="67" y="106"/>
                  </a:lnTo>
                  <a:lnTo>
                    <a:pt x="67" y="104"/>
                  </a:lnTo>
                  <a:lnTo>
                    <a:pt x="69" y="104"/>
                  </a:lnTo>
                  <a:lnTo>
                    <a:pt x="69" y="102"/>
                  </a:lnTo>
                  <a:lnTo>
                    <a:pt x="69" y="100"/>
                  </a:lnTo>
                  <a:lnTo>
                    <a:pt x="69" y="98"/>
                  </a:lnTo>
                  <a:lnTo>
                    <a:pt x="67" y="102"/>
                  </a:lnTo>
                  <a:lnTo>
                    <a:pt x="86" y="83"/>
                  </a:lnTo>
                  <a:lnTo>
                    <a:pt x="88" y="83"/>
                  </a:lnTo>
                  <a:lnTo>
                    <a:pt x="88" y="81"/>
                  </a:lnTo>
                  <a:lnTo>
                    <a:pt x="88" y="79"/>
                  </a:lnTo>
                  <a:lnTo>
                    <a:pt x="88" y="77"/>
                  </a:lnTo>
                  <a:lnTo>
                    <a:pt x="83" y="83"/>
                  </a:lnTo>
                  <a:lnTo>
                    <a:pt x="84" y="83"/>
                  </a:lnTo>
                  <a:lnTo>
                    <a:pt x="86" y="83"/>
                  </a:lnTo>
                  <a:lnTo>
                    <a:pt x="88" y="83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0" y="79"/>
                  </a:lnTo>
                  <a:lnTo>
                    <a:pt x="90" y="77"/>
                  </a:lnTo>
                  <a:lnTo>
                    <a:pt x="90" y="75"/>
                  </a:lnTo>
                  <a:lnTo>
                    <a:pt x="84" y="81"/>
                  </a:lnTo>
                  <a:lnTo>
                    <a:pt x="86" y="81"/>
                  </a:lnTo>
                  <a:lnTo>
                    <a:pt x="88" y="81"/>
                  </a:lnTo>
                  <a:lnTo>
                    <a:pt x="90" y="81"/>
                  </a:lnTo>
                  <a:lnTo>
                    <a:pt x="90" y="79"/>
                  </a:lnTo>
                  <a:lnTo>
                    <a:pt x="92" y="79"/>
                  </a:lnTo>
                  <a:lnTo>
                    <a:pt x="92" y="77"/>
                  </a:lnTo>
                  <a:lnTo>
                    <a:pt x="92" y="75"/>
                  </a:lnTo>
                  <a:lnTo>
                    <a:pt x="92" y="73"/>
                  </a:lnTo>
                  <a:lnTo>
                    <a:pt x="86" y="79"/>
                  </a:lnTo>
                  <a:lnTo>
                    <a:pt x="88" y="79"/>
                  </a:lnTo>
                  <a:lnTo>
                    <a:pt x="90" y="79"/>
                  </a:lnTo>
                  <a:lnTo>
                    <a:pt x="92" y="79"/>
                  </a:lnTo>
                  <a:lnTo>
                    <a:pt x="92" y="77"/>
                  </a:lnTo>
                  <a:lnTo>
                    <a:pt x="94" y="77"/>
                  </a:lnTo>
                  <a:lnTo>
                    <a:pt x="94" y="75"/>
                  </a:lnTo>
                  <a:lnTo>
                    <a:pt x="94" y="73"/>
                  </a:lnTo>
                  <a:lnTo>
                    <a:pt x="94" y="71"/>
                  </a:lnTo>
                  <a:lnTo>
                    <a:pt x="88" y="77"/>
                  </a:lnTo>
                  <a:lnTo>
                    <a:pt x="90" y="77"/>
                  </a:lnTo>
                  <a:lnTo>
                    <a:pt x="92" y="77"/>
                  </a:lnTo>
                  <a:lnTo>
                    <a:pt x="94" y="77"/>
                  </a:lnTo>
                  <a:lnTo>
                    <a:pt x="94" y="75"/>
                  </a:lnTo>
                  <a:lnTo>
                    <a:pt x="96" y="75"/>
                  </a:lnTo>
                  <a:lnTo>
                    <a:pt x="96" y="73"/>
                  </a:lnTo>
                  <a:lnTo>
                    <a:pt x="96" y="71"/>
                  </a:lnTo>
                  <a:lnTo>
                    <a:pt x="96" y="69"/>
                  </a:lnTo>
                  <a:lnTo>
                    <a:pt x="90" y="75"/>
                  </a:lnTo>
                  <a:lnTo>
                    <a:pt x="92" y="75"/>
                  </a:lnTo>
                  <a:lnTo>
                    <a:pt x="94" y="75"/>
                  </a:lnTo>
                  <a:lnTo>
                    <a:pt x="96" y="75"/>
                  </a:lnTo>
                  <a:lnTo>
                    <a:pt x="96" y="73"/>
                  </a:lnTo>
                  <a:lnTo>
                    <a:pt x="98" y="73"/>
                  </a:lnTo>
                  <a:lnTo>
                    <a:pt x="98" y="71"/>
                  </a:lnTo>
                  <a:lnTo>
                    <a:pt x="98" y="69"/>
                  </a:lnTo>
                  <a:lnTo>
                    <a:pt x="98" y="67"/>
                  </a:lnTo>
                  <a:lnTo>
                    <a:pt x="96" y="71"/>
                  </a:lnTo>
                  <a:lnTo>
                    <a:pt x="98" y="69"/>
                  </a:lnTo>
                  <a:lnTo>
                    <a:pt x="100" y="69"/>
                  </a:lnTo>
                  <a:lnTo>
                    <a:pt x="100" y="67"/>
                  </a:lnTo>
                  <a:lnTo>
                    <a:pt x="100" y="65"/>
                  </a:lnTo>
                  <a:lnTo>
                    <a:pt x="100" y="63"/>
                  </a:lnTo>
                  <a:lnTo>
                    <a:pt x="94" y="69"/>
                  </a:lnTo>
                  <a:lnTo>
                    <a:pt x="96" y="69"/>
                  </a:lnTo>
                  <a:lnTo>
                    <a:pt x="98" y="69"/>
                  </a:lnTo>
                  <a:lnTo>
                    <a:pt x="100" y="69"/>
                  </a:lnTo>
                  <a:lnTo>
                    <a:pt x="100" y="67"/>
                  </a:lnTo>
                  <a:lnTo>
                    <a:pt x="102" y="67"/>
                  </a:lnTo>
                  <a:lnTo>
                    <a:pt x="102" y="65"/>
                  </a:lnTo>
                  <a:lnTo>
                    <a:pt x="102" y="63"/>
                  </a:lnTo>
                  <a:lnTo>
                    <a:pt x="102" y="61"/>
                  </a:lnTo>
                  <a:lnTo>
                    <a:pt x="100" y="65"/>
                  </a:lnTo>
                  <a:lnTo>
                    <a:pt x="102" y="63"/>
                  </a:lnTo>
                  <a:lnTo>
                    <a:pt x="104" y="63"/>
                  </a:lnTo>
                  <a:lnTo>
                    <a:pt x="104" y="61"/>
                  </a:lnTo>
                  <a:lnTo>
                    <a:pt x="104" y="59"/>
                  </a:lnTo>
                  <a:lnTo>
                    <a:pt x="104" y="58"/>
                  </a:lnTo>
                  <a:lnTo>
                    <a:pt x="98" y="63"/>
                  </a:lnTo>
                  <a:lnTo>
                    <a:pt x="100" y="63"/>
                  </a:lnTo>
                  <a:lnTo>
                    <a:pt x="102" y="63"/>
                  </a:lnTo>
                  <a:lnTo>
                    <a:pt x="104" y="63"/>
                  </a:lnTo>
                  <a:lnTo>
                    <a:pt x="104" y="61"/>
                  </a:lnTo>
                  <a:lnTo>
                    <a:pt x="106" y="61"/>
                  </a:lnTo>
                  <a:lnTo>
                    <a:pt x="106" y="59"/>
                  </a:lnTo>
                  <a:lnTo>
                    <a:pt x="106" y="58"/>
                  </a:lnTo>
                  <a:lnTo>
                    <a:pt x="106" y="56"/>
                  </a:lnTo>
                  <a:lnTo>
                    <a:pt x="100" y="61"/>
                  </a:lnTo>
                  <a:lnTo>
                    <a:pt x="102" y="61"/>
                  </a:lnTo>
                  <a:lnTo>
                    <a:pt x="104" y="61"/>
                  </a:lnTo>
                  <a:lnTo>
                    <a:pt x="106" y="61"/>
                  </a:lnTo>
                  <a:lnTo>
                    <a:pt x="106" y="59"/>
                  </a:lnTo>
                  <a:lnTo>
                    <a:pt x="108" y="59"/>
                  </a:lnTo>
                  <a:lnTo>
                    <a:pt x="108" y="58"/>
                  </a:lnTo>
                  <a:lnTo>
                    <a:pt x="108" y="56"/>
                  </a:lnTo>
                  <a:lnTo>
                    <a:pt x="108" y="54"/>
                  </a:lnTo>
                  <a:lnTo>
                    <a:pt x="106" y="58"/>
                  </a:lnTo>
                  <a:lnTo>
                    <a:pt x="108" y="56"/>
                  </a:lnTo>
                  <a:lnTo>
                    <a:pt x="109" y="56"/>
                  </a:lnTo>
                  <a:lnTo>
                    <a:pt x="109" y="54"/>
                  </a:lnTo>
                  <a:lnTo>
                    <a:pt x="109" y="52"/>
                  </a:lnTo>
                  <a:lnTo>
                    <a:pt x="109" y="50"/>
                  </a:lnTo>
                  <a:lnTo>
                    <a:pt x="104" y="56"/>
                  </a:lnTo>
                  <a:lnTo>
                    <a:pt x="106" y="56"/>
                  </a:lnTo>
                  <a:lnTo>
                    <a:pt x="108" y="56"/>
                  </a:lnTo>
                  <a:lnTo>
                    <a:pt x="109" y="56"/>
                  </a:lnTo>
                  <a:lnTo>
                    <a:pt x="109" y="54"/>
                  </a:lnTo>
                  <a:lnTo>
                    <a:pt x="111" y="54"/>
                  </a:lnTo>
                  <a:lnTo>
                    <a:pt x="111" y="52"/>
                  </a:lnTo>
                  <a:lnTo>
                    <a:pt x="111" y="50"/>
                  </a:lnTo>
                  <a:lnTo>
                    <a:pt x="111" y="48"/>
                  </a:lnTo>
                  <a:lnTo>
                    <a:pt x="109" y="52"/>
                  </a:lnTo>
                  <a:lnTo>
                    <a:pt x="111" y="50"/>
                  </a:lnTo>
                  <a:lnTo>
                    <a:pt x="113" y="50"/>
                  </a:lnTo>
                  <a:lnTo>
                    <a:pt x="113" y="48"/>
                  </a:lnTo>
                  <a:lnTo>
                    <a:pt x="113" y="46"/>
                  </a:lnTo>
                  <a:lnTo>
                    <a:pt x="113" y="44"/>
                  </a:lnTo>
                  <a:lnTo>
                    <a:pt x="108" y="50"/>
                  </a:lnTo>
                  <a:lnTo>
                    <a:pt x="109" y="50"/>
                  </a:lnTo>
                  <a:lnTo>
                    <a:pt x="111" y="50"/>
                  </a:lnTo>
                  <a:lnTo>
                    <a:pt x="113" y="50"/>
                  </a:lnTo>
                  <a:lnTo>
                    <a:pt x="113" y="48"/>
                  </a:lnTo>
                  <a:lnTo>
                    <a:pt x="115" y="48"/>
                  </a:lnTo>
                  <a:lnTo>
                    <a:pt x="115" y="46"/>
                  </a:lnTo>
                  <a:lnTo>
                    <a:pt x="115" y="44"/>
                  </a:lnTo>
                  <a:lnTo>
                    <a:pt x="115" y="42"/>
                  </a:lnTo>
                  <a:lnTo>
                    <a:pt x="113" y="46"/>
                  </a:lnTo>
                  <a:lnTo>
                    <a:pt x="115" y="44"/>
                  </a:lnTo>
                  <a:lnTo>
                    <a:pt x="117" y="44"/>
                  </a:lnTo>
                  <a:lnTo>
                    <a:pt x="117" y="42"/>
                  </a:lnTo>
                  <a:lnTo>
                    <a:pt x="117" y="40"/>
                  </a:lnTo>
                  <a:lnTo>
                    <a:pt x="117" y="38"/>
                  </a:lnTo>
                  <a:lnTo>
                    <a:pt x="111" y="44"/>
                  </a:lnTo>
                  <a:lnTo>
                    <a:pt x="113" y="44"/>
                  </a:lnTo>
                  <a:lnTo>
                    <a:pt x="115" y="44"/>
                  </a:lnTo>
                  <a:lnTo>
                    <a:pt x="117" y="44"/>
                  </a:lnTo>
                  <a:lnTo>
                    <a:pt x="117" y="42"/>
                  </a:lnTo>
                  <a:lnTo>
                    <a:pt x="119" y="42"/>
                  </a:lnTo>
                  <a:lnTo>
                    <a:pt x="119" y="40"/>
                  </a:lnTo>
                  <a:lnTo>
                    <a:pt x="119" y="38"/>
                  </a:lnTo>
                  <a:lnTo>
                    <a:pt x="119" y="36"/>
                  </a:lnTo>
                  <a:lnTo>
                    <a:pt x="117" y="40"/>
                  </a:lnTo>
                  <a:lnTo>
                    <a:pt x="119" y="38"/>
                  </a:lnTo>
                  <a:lnTo>
                    <a:pt x="121" y="38"/>
                  </a:lnTo>
                  <a:lnTo>
                    <a:pt x="121" y="36"/>
                  </a:lnTo>
                  <a:lnTo>
                    <a:pt x="121" y="34"/>
                  </a:lnTo>
                  <a:lnTo>
                    <a:pt x="121" y="33"/>
                  </a:lnTo>
                  <a:lnTo>
                    <a:pt x="115" y="38"/>
                  </a:lnTo>
                  <a:lnTo>
                    <a:pt x="117" y="38"/>
                  </a:lnTo>
                  <a:lnTo>
                    <a:pt x="119" y="38"/>
                  </a:lnTo>
                  <a:lnTo>
                    <a:pt x="121" y="38"/>
                  </a:lnTo>
                  <a:lnTo>
                    <a:pt x="121" y="36"/>
                  </a:lnTo>
                  <a:lnTo>
                    <a:pt x="123" y="36"/>
                  </a:lnTo>
                  <a:lnTo>
                    <a:pt x="123" y="34"/>
                  </a:lnTo>
                  <a:lnTo>
                    <a:pt x="123" y="33"/>
                  </a:lnTo>
                  <a:lnTo>
                    <a:pt x="123" y="31"/>
                  </a:lnTo>
                  <a:lnTo>
                    <a:pt x="117" y="36"/>
                  </a:lnTo>
                  <a:lnTo>
                    <a:pt x="119" y="36"/>
                  </a:lnTo>
                  <a:lnTo>
                    <a:pt x="121" y="36"/>
                  </a:lnTo>
                  <a:lnTo>
                    <a:pt x="123" y="36"/>
                  </a:lnTo>
                  <a:lnTo>
                    <a:pt x="123" y="34"/>
                  </a:lnTo>
                  <a:lnTo>
                    <a:pt x="125" y="34"/>
                  </a:lnTo>
                  <a:lnTo>
                    <a:pt x="125" y="33"/>
                  </a:lnTo>
                  <a:lnTo>
                    <a:pt x="125" y="31"/>
                  </a:lnTo>
                  <a:lnTo>
                    <a:pt x="125" y="27"/>
                  </a:lnTo>
                  <a:lnTo>
                    <a:pt x="119" y="33"/>
                  </a:lnTo>
                  <a:lnTo>
                    <a:pt x="121" y="33"/>
                  </a:lnTo>
                  <a:lnTo>
                    <a:pt x="123" y="33"/>
                  </a:lnTo>
                  <a:lnTo>
                    <a:pt x="125" y="33"/>
                  </a:lnTo>
                  <a:lnTo>
                    <a:pt x="125" y="31"/>
                  </a:lnTo>
                  <a:lnTo>
                    <a:pt x="127" y="31"/>
                  </a:lnTo>
                  <a:lnTo>
                    <a:pt x="127" y="29"/>
                  </a:lnTo>
                  <a:lnTo>
                    <a:pt x="127" y="27"/>
                  </a:lnTo>
                  <a:lnTo>
                    <a:pt x="127" y="25"/>
                  </a:lnTo>
                  <a:lnTo>
                    <a:pt x="125" y="29"/>
                  </a:lnTo>
                  <a:lnTo>
                    <a:pt x="127" y="27"/>
                  </a:lnTo>
                  <a:lnTo>
                    <a:pt x="129" y="27"/>
                  </a:lnTo>
                  <a:lnTo>
                    <a:pt x="129" y="25"/>
                  </a:lnTo>
                  <a:lnTo>
                    <a:pt x="129" y="23"/>
                  </a:lnTo>
                  <a:lnTo>
                    <a:pt x="129" y="21"/>
                  </a:lnTo>
                  <a:lnTo>
                    <a:pt x="123" y="27"/>
                  </a:lnTo>
                  <a:lnTo>
                    <a:pt x="125" y="27"/>
                  </a:lnTo>
                  <a:lnTo>
                    <a:pt x="127" y="27"/>
                  </a:lnTo>
                  <a:lnTo>
                    <a:pt x="129" y="27"/>
                  </a:lnTo>
                  <a:lnTo>
                    <a:pt x="129" y="25"/>
                  </a:lnTo>
                  <a:lnTo>
                    <a:pt x="131" y="25"/>
                  </a:lnTo>
                  <a:lnTo>
                    <a:pt x="131" y="23"/>
                  </a:lnTo>
                  <a:lnTo>
                    <a:pt x="131" y="21"/>
                  </a:lnTo>
                  <a:lnTo>
                    <a:pt x="131" y="17"/>
                  </a:lnTo>
                  <a:lnTo>
                    <a:pt x="125" y="23"/>
                  </a:lnTo>
                  <a:lnTo>
                    <a:pt x="127" y="23"/>
                  </a:lnTo>
                  <a:lnTo>
                    <a:pt x="129" y="23"/>
                  </a:lnTo>
                  <a:lnTo>
                    <a:pt x="131" y="23"/>
                  </a:lnTo>
                  <a:lnTo>
                    <a:pt x="131" y="21"/>
                  </a:lnTo>
                  <a:lnTo>
                    <a:pt x="133" y="21"/>
                  </a:lnTo>
                  <a:lnTo>
                    <a:pt x="133" y="19"/>
                  </a:lnTo>
                  <a:lnTo>
                    <a:pt x="133" y="17"/>
                  </a:lnTo>
                  <a:lnTo>
                    <a:pt x="133" y="15"/>
                  </a:lnTo>
                  <a:lnTo>
                    <a:pt x="127" y="21"/>
                  </a:lnTo>
                  <a:lnTo>
                    <a:pt x="129" y="21"/>
                  </a:lnTo>
                  <a:lnTo>
                    <a:pt x="131" y="21"/>
                  </a:lnTo>
                  <a:lnTo>
                    <a:pt x="133" y="21"/>
                  </a:lnTo>
                  <a:lnTo>
                    <a:pt x="133" y="19"/>
                  </a:lnTo>
                  <a:lnTo>
                    <a:pt x="135" y="19"/>
                  </a:lnTo>
                  <a:lnTo>
                    <a:pt x="135" y="17"/>
                  </a:lnTo>
                  <a:lnTo>
                    <a:pt x="135" y="15"/>
                  </a:lnTo>
                  <a:lnTo>
                    <a:pt x="135" y="11"/>
                  </a:lnTo>
                  <a:lnTo>
                    <a:pt x="129" y="17"/>
                  </a:lnTo>
                  <a:lnTo>
                    <a:pt x="131" y="17"/>
                  </a:lnTo>
                  <a:lnTo>
                    <a:pt x="133" y="17"/>
                  </a:lnTo>
                  <a:lnTo>
                    <a:pt x="135" y="17"/>
                  </a:lnTo>
                  <a:lnTo>
                    <a:pt x="135" y="15"/>
                  </a:lnTo>
                  <a:lnTo>
                    <a:pt x="136" y="15"/>
                  </a:lnTo>
                  <a:lnTo>
                    <a:pt x="136" y="13"/>
                  </a:lnTo>
                  <a:lnTo>
                    <a:pt x="136" y="11"/>
                  </a:lnTo>
                  <a:lnTo>
                    <a:pt x="136" y="9"/>
                  </a:lnTo>
                  <a:lnTo>
                    <a:pt x="135" y="13"/>
                  </a:lnTo>
                  <a:lnTo>
                    <a:pt x="136" y="11"/>
                  </a:lnTo>
                  <a:lnTo>
                    <a:pt x="138" y="11"/>
                  </a:lnTo>
                  <a:lnTo>
                    <a:pt x="138" y="9"/>
                  </a:lnTo>
                  <a:lnTo>
                    <a:pt x="138" y="8"/>
                  </a:lnTo>
                  <a:lnTo>
                    <a:pt x="138" y="6"/>
                  </a:lnTo>
                  <a:lnTo>
                    <a:pt x="133" y="11"/>
                  </a:lnTo>
                  <a:lnTo>
                    <a:pt x="135" y="11"/>
                  </a:lnTo>
                  <a:lnTo>
                    <a:pt x="136" y="11"/>
                  </a:lnTo>
                  <a:lnTo>
                    <a:pt x="138" y="11"/>
                  </a:lnTo>
                  <a:lnTo>
                    <a:pt x="138" y="9"/>
                  </a:lnTo>
                  <a:lnTo>
                    <a:pt x="140" y="9"/>
                  </a:lnTo>
                  <a:lnTo>
                    <a:pt x="140" y="8"/>
                  </a:lnTo>
                  <a:lnTo>
                    <a:pt x="140" y="6"/>
                  </a:lnTo>
                  <a:lnTo>
                    <a:pt x="140" y="2"/>
                  </a:lnTo>
                  <a:lnTo>
                    <a:pt x="129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15" name="Freeform 245"/>
            <p:cNvSpPr>
              <a:spLocks/>
            </p:cNvSpPr>
            <p:nvPr/>
          </p:nvSpPr>
          <p:spPr bwMode="auto">
            <a:xfrm>
              <a:off x="336" y="3375"/>
              <a:ext cx="0" cy="78"/>
            </a:xfrm>
            <a:custGeom>
              <a:avLst/>
              <a:gdLst>
                <a:gd name="T0" fmla="*/ 85 w 94"/>
                <a:gd name="T1" fmla="*/ 0 h 19"/>
                <a:gd name="T2" fmla="*/ 79 w 94"/>
                <a:gd name="T3" fmla="*/ 0 h 19"/>
                <a:gd name="T4" fmla="*/ 76 w 94"/>
                <a:gd name="T5" fmla="*/ 4 h 19"/>
                <a:gd name="T6" fmla="*/ 76 w 94"/>
                <a:gd name="T7" fmla="*/ 8 h 19"/>
                <a:gd name="T8" fmla="*/ 81 w 94"/>
                <a:gd name="T9" fmla="*/ 2 h 19"/>
                <a:gd name="T10" fmla="*/ 71 w 94"/>
                <a:gd name="T11" fmla="*/ 2 h 19"/>
                <a:gd name="T12" fmla="*/ 67 w 94"/>
                <a:gd name="T13" fmla="*/ 6 h 19"/>
                <a:gd name="T14" fmla="*/ 71 w 94"/>
                <a:gd name="T15" fmla="*/ 4 h 19"/>
                <a:gd name="T16" fmla="*/ 56 w 94"/>
                <a:gd name="T17" fmla="*/ 4 h 19"/>
                <a:gd name="T18" fmla="*/ 52 w 94"/>
                <a:gd name="T19" fmla="*/ 8 h 19"/>
                <a:gd name="T20" fmla="*/ 52 w 94"/>
                <a:gd name="T21" fmla="*/ 9 h 19"/>
                <a:gd name="T22" fmla="*/ 58 w 94"/>
                <a:gd name="T23" fmla="*/ 6 h 19"/>
                <a:gd name="T24" fmla="*/ 45 w 94"/>
                <a:gd name="T25" fmla="*/ 6 h 19"/>
                <a:gd name="T26" fmla="*/ 6 w 94"/>
                <a:gd name="T27" fmla="*/ 8 h 19"/>
                <a:gd name="T28" fmla="*/ 2 w 94"/>
                <a:gd name="T29" fmla="*/ 8 h 19"/>
                <a:gd name="T30" fmla="*/ 2 w 94"/>
                <a:gd name="T31" fmla="*/ 9 h 19"/>
                <a:gd name="T32" fmla="*/ 0 w 94"/>
                <a:gd name="T33" fmla="*/ 9 h 19"/>
                <a:gd name="T34" fmla="*/ 0 w 94"/>
                <a:gd name="T35" fmla="*/ 15 h 19"/>
                <a:gd name="T36" fmla="*/ 2 w 94"/>
                <a:gd name="T37" fmla="*/ 15 h 19"/>
                <a:gd name="T38" fmla="*/ 4 w 94"/>
                <a:gd name="T39" fmla="*/ 17 h 19"/>
                <a:gd name="T40" fmla="*/ 6 w 94"/>
                <a:gd name="T41" fmla="*/ 17 h 19"/>
                <a:gd name="T42" fmla="*/ 45 w 94"/>
                <a:gd name="T43" fmla="*/ 15 h 19"/>
                <a:gd name="T44" fmla="*/ 58 w 94"/>
                <a:gd name="T45" fmla="*/ 15 h 19"/>
                <a:gd name="T46" fmla="*/ 60 w 94"/>
                <a:gd name="T47" fmla="*/ 15 h 19"/>
                <a:gd name="T48" fmla="*/ 62 w 94"/>
                <a:gd name="T49" fmla="*/ 15 h 19"/>
                <a:gd name="T50" fmla="*/ 62 w 94"/>
                <a:gd name="T51" fmla="*/ 13 h 19"/>
                <a:gd name="T52" fmla="*/ 63 w 94"/>
                <a:gd name="T53" fmla="*/ 13 h 19"/>
                <a:gd name="T54" fmla="*/ 63 w 94"/>
                <a:gd name="T55" fmla="*/ 11 h 19"/>
                <a:gd name="T56" fmla="*/ 63 w 94"/>
                <a:gd name="T57" fmla="*/ 9 h 19"/>
                <a:gd name="T58" fmla="*/ 63 w 94"/>
                <a:gd name="T59" fmla="*/ 9 h 19"/>
                <a:gd name="T60" fmla="*/ 58 w 94"/>
                <a:gd name="T61" fmla="*/ 13 h 19"/>
                <a:gd name="T62" fmla="*/ 71 w 94"/>
                <a:gd name="T63" fmla="*/ 13 h 19"/>
                <a:gd name="T64" fmla="*/ 73 w 94"/>
                <a:gd name="T65" fmla="*/ 13 h 19"/>
                <a:gd name="T66" fmla="*/ 74 w 94"/>
                <a:gd name="T67" fmla="*/ 13 h 19"/>
                <a:gd name="T68" fmla="*/ 74 w 94"/>
                <a:gd name="T69" fmla="*/ 11 h 19"/>
                <a:gd name="T70" fmla="*/ 76 w 94"/>
                <a:gd name="T71" fmla="*/ 9 h 19"/>
                <a:gd name="T72" fmla="*/ 73 w 94"/>
                <a:gd name="T73" fmla="*/ 11 h 19"/>
                <a:gd name="T74" fmla="*/ 81 w 94"/>
                <a:gd name="T75" fmla="*/ 11 h 19"/>
                <a:gd name="T76" fmla="*/ 83 w 94"/>
                <a:gd name="T77" fmla="*/ 11 h 19"/>
                <a:gd name="T78" fmla="*/ 85 w 94"/>
                <a:gd name="T79" fmla="*/ 11 h 19"/>
                <a:gd name="T80" fmla="*/ 85 w 94"/>
                <a:gd name="T81" fmla="*/ 9 h 19"/>
                <a:gd name="T82" fmla="*/ 86 w 94"/>
                <a:gd name="T83" fmla="*/ 9 h 19"/>
                <a:gd name="T84" fmla="*/ 86 w 94"/>
                <a:gd name="T85" fmla="*/ 9 h 19"/>
                <a:gd name="T86" fmla="*/ 86 w 94"/>
                <a:gd name="T87" fmla="*/ 8 h 19"/>
                <a:gd name="T88" fmla="*/ 86 w 94"/>
                <a:gd name="T89" fmla="*/ 6 h 19"/>
                <a:gd name="T90" fmla="*/ 81 w 94"/>
                <a:gd name="T91" fmla="*/ 9 h 19"/>
                <a:gd name="T92" fmla="*/ 85 w 94"/>
                <a:gd name="T93" fmla="*/ 9 h 19"/>
                <a:gd name="T94" fmla="*/ 86 w 94"/>
                <a:gd name="T95" fmla="*/ 9 h 19"/>
                <a:gd name="T96" fmla="*/ 88 w 94"/>
                <a:gd name="T97" fmla="*/ 9 h 19"/>
                <a:gd name="T98" fmla="*/ 88 w 94"/>
                <a:gd name="T99" fmla="*/ 9 h 19"/>
                <a:gd name="T100" fmla="*/ 85 w 94"/>
                <a:gd name="T101" fmla="*/ 0 h 1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4" h="19">
                  <a:moveTo>
                    <a:pt x="91" y="0"/>
                  </a:moveTo>
                  <a:lnTo>
                    <a:pt x="85" y="0"/>
                  </a:lnTo>
                  <a:lnTo>
                    <a:pt x="81" y="4"/>
                  </a:lnTo>
                  <a:lnTo>
                    <a:pt x="81" y="8"/>
                  </a:lnTo>
                  <a:lnTo>
                    <a:pt x="87" y="2"/>
                  </a:lnTo>
                  <a:lnTo>
                    <a:pt x="75" y="2"/>
                  </a:lnTo>
                  <a:lnTo>
                    <a:pt x="71" y="6"/>
                  </a:lnTo>
                  <a:lnTo>
                    <a:pt x="75" y="4"/>
                  </a:lnTo>
                  <a:lnTo>
                    <a:pt x="60" y="4"/>
                  </a:lnTo>
                  <a:lnTo>
                    <a:pt x="56" y="8"/>
                  </a:lnTo>
                  <a:lnTo>
                    <a:pt x="56" y="11"/>
                  </a:lnTo>
                  <a:lnTo>
                    <a:pt x="62" y="6"/>
                  </a:lnTo>
                  <a:lnTo>
                    <a:pt x="48" y="6"/>
                  </a:lnTo>
                  <a:lnTo>
                    <a:pt x="6" y="8"/>
                  </a:lnTo>
                  <a:lnTo>
                    <a:pt x="2" y="8"/>
                  </a:lnTo>
                  <a:lnTo>
                    <a:pt x="2" y="9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2" y="17"/>
                  </a:lnTo>
                  <a:lnTo>
                    <a:pt x="4" y="19"/>
                  </a:lnTo>
                  <a:lnTo>
                    <a:pt x="6" y="19"/>
                  </a:lnTo>
                  <a:lnTo>
                    <a:pt x="48" y="17"/>
                  </a:lnTo>
                  <a:lnTo>
                    <a:pt x="62" y="17"/>
                  </a:lnTo>
                  <a:lnTo>
                    <a:pt x="64" y="17"/>
                  </a:lnTo>
                  <a:lnTo>
                    <a:pt x="66" y="17"/>
                  </a:lnTo>
                  <a:lnTo>
                    <a:pt x="66" y="15"/>
                  </a:lnTo>
                  <a:lnTo>
                    <a:pt x="67" y="15"/>
                  </a:lnTo>
                  <a:lnTo>
                    <a:pt x="67" y="13"/>
                  </a:lnTo>
                  <a:lnTo>
                    <a:pt x="67" y="11"/>
                  </a:lnTo>
                  <a:lnTo>
                    <a:pt x="67" y="9"/>
                  </a:lnTo>
                  <a:lnTo>
                    <a:pt x="62" y="15"/>
                  </a:lnTo>
                  <a:lnTo>
                    <a:pt x="75" y="15"/>
                  </a:lnTo>
                  <a:lnTo>
                    <a:pt x="77" y="15"/>
                  </a:lnTo>
                  <a:lnTo>
                    <a:pt x="79" y="15"/>
                  </a:lnTo>
                  <a:lnTo>
                    <a:pt x="79" y="13"/>
                  </a:lnTo>
                  <a:lnTo>
                    <a:pt x="81" y="11"/>
                  </a:lnTo>
                  <a:lnTo>
                    <a:pt x="77" y="13"/>
                  </a:lnTo>
                  <a:lnTo>
                    <a:pt x="87" y="13"/>
                  </a:lnTo>
                  <a:lnTo>
                    <a:pt x="89" y="13"/>
                  </a:lnTo>
                  <a:lnTo>
                    <a:pt x="91" y="13"/>
                  </a:lnTo>
                  <a:lnTo>
                    <a:pt x="91" y="11"/>
                  </a:lnTo>
                  <a:lnTo>
                    <a:pt x="92" y="11"/>
                  </a:lnTo>
                  <a:lnTo>
                    <a:pt x="92" y="9"/>
                  </a:lnTo>
                  <a:lnTo>
                    <a:pt x="92" y="8"/>
                  </a:lnTo>
                  <a:lnTo>
                    <a:pt x="92" y="6"/>
                  </a:lnTo>
                  <a:lnTo>
                    <a:pt x="87" y="11"/>
                  </a:lnTo>
                  <a:lnTo>
                    <a:pt x="91" y="11"/>
                  </a:lnTo>
                  <a:lnTo>
                    <a:pt x="92" y="11"/>
                  </a:lnTo>
                  <a:lnTo>
                    <a:pt x="94" y="11"/>
                  </a:lnTo>
                  <a:lnTo>
                    <a:pt x="94" y="9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16" name="Freeform 246"/>
            <p:cNvSpPr>
              <a:spLocks/>
            </p:cNvSpPr>
            <p:nvPr/>
          </p:nvSpPr>
          <p:spPr bwMode="auto">
            <a:xfrm>
              <a:off x="352" y="3383"/>
              <a:ext cx="0" cy="78"/>
            </a:xfrm>
            <a:custGeom>
              <a:avLst/>
              <a:gdLst>
                <a:gd name="T0" fmla="*/ 2 w 1369"/>
                <a:gd name="T1" fmla="*/ 3 h 7"/>
                <a:gd name="T2" fmla="*/ 0 w 1369"/>
                <a:gd name="T3" fmla="*/ 3 h 7"/>
                <a:gd name="T4" fmla="*/ 0 w 1369"/>
                <a:gd name="T5" fmla="*/ 7 h 7"/>
                <a:gd name="T6" fmla="*/ 2 w 1369"/>
                <a:gd name="T7" fmla="*/ 7 h 7"/>
                <a:gd name="T8" fmla="*/ 1267 w 1369"/>
                <a:gd name="T9" fmla="*/ 3 h 7"/>
                <a:gd name="T10" fmla="*/ 1269 w 1369"/>
                <a:gd name="T11" fmla="*/ 3 h 7"/>
                <a:gd name="T12" fmla="*/ 1269 w 1369"/>
                <a:gd name="T13" fmla="*/ 0 h 7"/>
                <a:gd name="T14" fmla="*/ 1267 w 1369"/>
                <a:gd name="T15" fmla="*/ 0 h 7"/>
                <a:gd name="T16" fmla="*/ 2 w 1369"/>
                <a:gd name="T17" fmla="*/ 3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9" h="7">
                  <a:moveTo>
                    <a:pt x="2" y="3"/>
                  </a:moveTo>
                  <a:lnTo>
                    <a:pt x="0" y="3"/>
                  </a:lnTo>
                  <a:lnTo>
                    <a:pt x="0" y="7"/>
                  </a:lnTo>
                  <a:lnTo>
                    <a:pt x="2" y="7"/>
                  </a:lnTo>
                  <a:lnTo>
                    <a:pt x="1367" y="3"/>
                  </a:lnTo>
                  <a:lnTo>
                    <a:pt x="1369" y="3"/>
                  </a:lnTo>
                  <a:lnTo>
                    <a:pt x="1369" y="0"/>
                  </a:lnTo>
                  <a:lnTo>
                    <a:pt x="1367" y="0"/>
                  </a:lnTo>
                  <a:lnTo>
                    <a:pt x="2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17" name="Line 247"/>
            <p:cNvSpPr>
              <a:spLocks noChangeShapeType="1"/>
            </p:cNvSpPr>
            <p:nvPr/>
          </p:nvSpPr>
          <p:spPr bwMode="auto">
            <a:xfrm>
              <a:off x="352" y="3553"/>
              <a:ext cx="1315" cy="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18" name="Line 248"/>
            <p:cNvSpPr>
              <a:spLocks noChangeShapeType="1"/>
            </p:cNvSpPr>
            <p:nvPr/>
          </p:nvSpPr>
          <p:spPr bwMode="auto">
            <a:xfrm>
              <a:off x="354" y="2476"/>
              <a:ext cx="131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19" name="Freeform 249"/>
            <p:cNvSpPr>
              <a:spLocks/>
            </p:cNvSpPr>
            <p:nvPr/>
          </p:nvSpPr>
          <p:spPr bwMode="auto">
            <a:xfrm>
              <a:off x="350" y="2808"/>
              <a:ext cx="0" cy="78"/>
            </a:xfrm>
            <a:custGeom>
              <a:avLst/>
              <a:gdLst>
                <a:gd name="T0" fmla="*/ 2 w 1369"/>
                <a:gd name="T1" fmla="*/ 2 h 5"/>
                <a:gd name="T2" fmla="*/ 0 w 1369"/>
                <a:gd name="T3" fmla="*/ 2 h 5"/>
                <a:gd name="T4" fmla="*/ 0 w 1369"/>
                <a:gd name="T5" fmla="*/ 5 h 5"/>
                <a:gd name="T6" fmla="*/ 2 w 1369"/>
                <a:gd name="T7" fmla="*/ 5 h 5"/>
                <a:gd name="T8" fmla="*/ 1269 w 1369"/>
                <a:gd name="T9" fmla="*/ 3 h 5"/>
                <a:gd name="T10" fmla="*/ 1271 w 1369"/>
                <a:gd name="T11" fmla="*/ 3 h 5"/>
                <a:gd name="T12" fmla="*/ 1271 w 1369"/>
                <a:gd name="T13" fmla="*/ 0 h 5"/>
                <a:gd name="T14" fmla="*/ 1269 w 1369"/>
                <a:gd name="T15" fmla="*/ 0 h 5"/>
                <a:gd name="T16" fmla="*/ 2 w 1369"/>
                <a:gd name="T17" fmla="*/ 2 h 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9" h="5">
                  <a:moveTo>
                    <a:pt x="2" y="2"/>
                  </a:moveTo>
                  <a:lnTo>
                    <a:pt x="0" y="2"/>
                  </a:lnTo>
                  <a:lnTo>
                    <a:pt x="0" y="5"/>
                  </a:lnTo>
                  <a:lnTo>
                    <a:pt x="2" y="5"/>
                  </a:lnTo>
                  <a:lnTo>
                    <a:pt x="1367" y="3"/>
                  </a:lnTo>
                  <a:lnTo>
                    <a:pt x="1369" y="3"/>
                  </a:lnTo>
                  <a:lnTo>
                    <a:pt x="1369" y="0"/>
                  </a:lnTo>
                  <a:lnTo>
                    <a:pt x="1367" y="0"/>
                  </a:lnTo>
                  <a:lnTo>
                    <a:pt x="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20" name="Freeform 250"/>
            <p:cNvSpPr>
              <a:spLocks/>
            </p:cNvSpPr>
            <p:nvPr/>
          </p:nvSpPr>
          <p:spPr bwMode="auto">
            <a:xfrm>
              <a:off x="346" y="2674"/>
              <a:ext cx="0" cy="78"/>
            </a:xfrm>
            <a:custGeom>
              <a:avLst/>
              <a:gdLst>
                <a:gd name="T0" fmla="*/ 163 w 190"/>
                <a:gd name="T1" fmla="*/ 12 h 144"/>
                <a:gd name="T2" fmla="*/ 164 w 190"/>
                <a:gd name="T3" fmla="*/ 19 h 144"/>
                <a:gd name="T4" fmla="*/ 153 w 190"/>
                <a:gd name="T5" fmla="*/ 35 h 144"/>
                <a:gd name="T6" fmla="*/ 151 w 190"/>
                <a:gd name="T7" fmla="*/ 36 h 144"/>
                <a:gd name="T8" fmla="*/ 149 w 190"/>
                <a:gd name="T9" fmla="*/ 46 h 144"/>
                <a:gd name="T10" fmla="*/ 139 w 190"/>
                <a:gd name="T11" fmla="*/ 56 h 144"/>
                <a:gd name="T12" fmla="*/ 141 w 190"/>
                <a:gd name="T13" fmla="*/ 59 h 144"/>
                <a:gd name="T14" fmla="*/ 134 w 190"/>
                <a:gd name="T15" fmla="*/ 67 h 144"/>
                <a:gd name="T16" fmla="*/ 126 w 190"/>
                <a:gd name="T17" fmla="*/ 81 h 144"/>
                <a:gd name="T18" fmla="*/ 121 w 190"/>
                <a:gd name="T19" fmla="*/ 86 h 144"/>
                <a:gd name="T20" fmla="*/ 118 w 190"/>
                <a:gd name="T21" fmla="*/ 94 h 144"/>
                <a:gd name="T22" fmla="*/ 114 w 190"/>
                <a:gd name="T23" fmla="*/ 98 h 144"/>
                <a:gd name="T24" fmla="*/ 101 w 190"/>
                <a:gd name="T25" fmla="*/ 106 h 144"/>
                <a:gd name="T26" fmla="*/ 99 w 190"/>
                <a:gd name="T27" fmla="*/ 108 h 144"/>
                <a:gd name="T28" fmla="*/ 89 w 190"/>
                <a:gd name="T29" fmla="*/ 113 h 144"/>
                <a:gd name="T30" fmla="*/ 78 w 190"/>
                <a:gd name="T31" fmla="*/ 117 h 144"/>
                <a:gd name="T32" fmla="*/ 64 w 190"/>
                <a:gd name="T33" fmla="*/ 123 h 144"/>
                <a:gd name="T34" fmla="*/ 4 w 190"/>
                <a:gd name="T35" fmla="*/ 125 h 144"/>
                <a:gd name="T36" fmla="*/ 55 w 190"/>
                <a:gd name="T37" fmla="*/ 134 h 144"/>
                <a:gd name="T38" fmla="*/ 64 w 190"/>
                <a:gd name="T39" fmla="*/ 132 h 144"/>
                <a:gd name="T40" fmla="*/ 75 w 190"/>
                <a:gd name="T41" fmla="*/ 131 h 144"/>
                <a:gd name="T42" fmla="*/ 80 w 190"/>
                <a:gd name="T43" fmla="*/ 129 h 144"/>
                <a:gd name="T44" fmla="*/ 82 w 190"/>
                <a:gd name="T45" fmla="*/ 127 h 144"/>
                <a:gd name="T46" fmla="*/ 86 w 190"/>
                <a:gd name="T47" fmla="*/ 125 h 144"/>
                <a:gd name="T48" fmla="*/ 89 w 190"/>
                <a:gd name="T49" fmla="*/ 123 h 144"/>
                <a:gd name="T50" fmla="*/ 96 w 190"/>
                <a:gd name="T51" fmla="*/ 120 h 144"/>
                <a:gd name="T52" fmla="*/ 99 w 190"/>
                <a:gd name="T53" fmla="*/ 119 h 144"/>
                <a:gd name="T54" fmla="*/ 107 w 190"/>
                <a:gd name="T55" fmla="*/ 115 h 144"/>
                <a:gd name="T56" fmla="*/ 111 w 190"/>
                <a:gd name="T57" fmla="*/ 113 h 144"/>
                <a:gd name="T58" fmla="*/ 113 w 190"/>
                <a:gd name="T59" fmla="*/ 111 h 144"/>
                <a:gd name="T60" fmla="*/ 118 w 190"/>
                <a:gd name="T61" fmla="*/ 106 h 144"/>
                <a:gd name="T62" fmla="*/ 119 w 190"/>
                <a:gd name="T63" fmla="*/ 104 h 144"/>
                <a:gd name="T64" fmla="*/ 123 w 190"/>
                <a:gd name="T65" fmla="*/ 102 h 144"/>
                <a:gd name="T66" fmla="*/ 124 w 190"/>
                <a:gd name="T67" fmla="*/ 98 h 144"/>
                <a:gd name="T68" fmla="*/ 126 w 190"/>
                <a:gd name="T69" fmla="*/ 96 h 144"/>
                <a:gd name="T70" fmla="*/ 128 w 190"/>
                <a:gd name="T71" fmla="*/ 92 h 144"/>
                <a:gd name="T72" fmla="*/ 134 w 190"/>
                <a:gd name="T73" fmla="*/ 87 h 144"/>
                <a:gd name="T74" fmla="*/ 138 w 190"/>
                <a:gd name="T75" fmla="*/ 81 h 144"/>
                <a:gd name="T76" fmla="*/ 136 w 190"/>
                <a:gd name="T77" fmla="*/ 81 h 144"/>
                <a:gd name="T78" fmla="*/ 138 w 190"/>
                <a:gd name="T79" fmla="*/ 79 h 144"/>
                <a:gd name="T80" fmla="*/ 139 w 190"/>
                <a:gd name="T81" fmla="*/ 75 h 144"/>
                <a:gd name="T82" fmla="*/ 141 w 190"/>
                <a:gd name="T83" fmla="*/ 71 h 144"/>
                <a:gd name="T84" fmla="*/ 146 w 190"/>
                <a:gd name="T85" fmla="*/ 65 h 144"/>
                <a:gd name="T86" fmla="*/ 147 w 190"/>
                <a:gd name="T87" fmla="*/ 63 h 144"/>
                <a:gd name="T88" fmla="*/ 151 w 190"/>
                <a:gd name="T89" fmla="*/ 56 h 144"/>
                <a:gd name="T90" fmla="*/ 153 w 190"/>
                <a:gd name="T91" fmla="*/ 54 h 144"/>
                <a:gd name="T92" fmla="*/ 155 w 190"/>
                <a:gd name="T93" fmla="*/ 52 h 144"/>
                <a:gd name="T94" fmla="*/ 157 w 190"/>
                <a:gd name="T95" fmla="*/ 48 h 144"/>
                <a:gd name="T96" fmla="*/ 159 w 190"/>
                <a:gd name="T97" fmla="*/ 46 h 144"/>
                <a:gd name="T98" fmla="*/ 161 w 190"/>
                <a:gd name="T99" fmla="*/ 42 h 144"/>
                <a:gd name="T100" fmla="*/ 164 w 190"/>
                <a:gd name="T101" fmla="*/ 35 h 144"/>
                <a:gd name="T102" fmla="*/ 166 w 190"/>
                <a:gd name="T103" fmla="*/ 31 h 144"/>
                <a:gd name="T104" fmla="*/ 168 w 190"/>
                <a:gd name="T105" fmla="*/ 29 h 144"/>
                <a:gd name="T106" fmla="*/ 170 w 190"/>
                <a:gd name="T107" fmla="*/ 19 h 144"/>
                <a:gd name="T108" fmla="*/ 172 w 190"/>
                <a:gd name="T109" fmla="*/ 17 h 144"/>
                <a:gd name="T110" fmla="*/ 174 w 190"/>
                <a:gd name="T111" fmla="*/ 13 h 144"/>
                <a:gd name="T112" fmla="*/ 170 w 190"/>
                <a:gd name="T113" fmla="*/ 0 h 14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90" h="144">
                  <a:moveTo>
                    <a:pt x="183" y="0"/>
                  </a:moveTo>
                  <a:lnTo>
                    <a:pt x="179" y="4"/>
                  </a:lnTo>
                  <a:lnTo>
                    <a:pt x="179" y="8"/>
                  </a:lnTo>
                  <a:lnTo>
                    <a:pt x="181" y="4"/>
                  </a:lnTo>
                  <a:lnTo>
                    <a:pt x="177" y="8"/>
                  </a:lnTo>
                  <a:lnTo>
                    <a:pt x="177" y="13"/>
                  </a:lnTo>
                  <a:lnTo>
                    <a:pt x="183" y="8"/>
                  </a:lnTo>
                  <a:lnTo>
                    <a:pt x="179" y="8"/>
                  </a:lnTo>
                  <a:lnTo>
                    <a:pt x="175" y="12"/>
                  </a:lnTo>
                  <a:lnTo>
                    <a:pt x="175" y="17"/>
                  </a:lnTo>
                  <a:lnTo>
                    <a:pt x="181" y="12"/>
                  </a:lnTo>
                  <a:lnTo>
                    <a:pt x="177" y="12"/>
                  </a:lnTo>
                  <a:lnTo>
                    <a:pt x="173" y="15"/>
                  </a:lnTo>
                  <a:lnTo>
                    <a:pt x="173" y="21"/>
                  </a:lnTo>
                  <a:lnTo>
                    <a:pt x="175" y="17"/>
                  </a:lnTo>
                  <a:lnTo>
                    <a:pt x="171" y="21"/>
                  </a:lnTo>
                  <a:lnTo>
                    <a:pt x="171" y="27"/>
                  </a:lnTo>
                  <a:lnTo>
                    <a:pt x="177" y="21"/>
                  </a:lnTo>
                  <a:lnTo>
                    <a:pt x="173" y="21"/>
                  </a:lnTo>
                  <a:lnTo>
                    <a:pt x="169" y="25"/>
                  </a:lnTo>
                  <a:lnTo>
                    <a:pt x="169" y="29"/>
                  </a:lnTo>
                  <a:lnTo>
                    <a:pt x="171" y="25"/>
                  </a:lnTo>
                  <a:lnTo>
                    <a:pt x="167" y="29"/>
                  </a:lnTo>
                  <a:lnTo>
                    <a:pt x="167" y="33"/>
                  </a:lnTo>
                  <a:lnTo>
                    <a:pt x="169" y="29"/>
                  </a:lnTo>
                  <a:lnTo>
                    <a:pt x="165" y="33"/>
                  </a:lnTo>
                  <a:lnTo>
                    <a:pt x="165" y="37"/>
                  </a:lnTo>
                  <a:lnTo>
                    <a:pt x="167" y="33"/>
                  </a:lnTo>
                  <a:lnTo>
                    <a:pt x="163" y="37"/>
                  </a:lnTo>
                  <a:lnTo>
                    <a:pt x="163" y="40"/>
                  </a:lnTo>
                  <a:lnTo>
                    <a:pt x="169" y="35"/>
                  </a:lnTo>
                  <a:lnTo>
                    <a:pt x="165" y="35"/>
                  </a:lnTo>
                  <a:lnTo>
                    <a:pt x="161" y="38"/>
                  </a:lnTo>
                  <a:lnTo>
                    <a:pt x="161" y="44"/>
                  </a:lnTo>
                  <a:lnTo>
                    <a:pt x="167" y="38"/>
                  </a:lnTo>
                  <a:lnTo>
                    <a:pt x="163" y="38"/>
                  </a:lnTo>
                  <a:lnTo>
                    <a:pt x="159" y="42"/>
                  </a:lnTo>
                  <a:lnTo>
                    <a:pt x="159" y="46"/>
                  </a:lnTo>
                  <a:lnTo>
                    <a:pt x="161" y="42"/>
                  </a:lnTo>
                  <a:lnTo>
                    <a:pt x="158" y="46"/>
                  </a:lnTo>
                  <a:lnTo>
                    <a:pt x="158" y="50"/>
                  </a:lnTo>
                  <a:lnTo>
                    <a:pt x="159" y="46"/>
                  </a:lnTo>
                  <a:lnTo>
                    <a:pt x="156" y="50"/>
                  </a:lnTo>
                  <a:lnTo>
                    <a:pt x="156" y="54"/>
                  </a:lnTo>
                  <a:lnTo>
                    <a:pt x="161" y="48"/>
                  </a:lnTo>
                  <a:lnTo>
                    <a:pt x="158" y="48"/>
                  </a:lnTo>
                  <a:lnTo>
                    <a:pt x="154" y="52"/>
                  </a:lnTo>
                  <a:lnTo>
                    <a:pt x="154" y="58"/>
                  </a:lnTo>
                  <a:lnTo>
                    <a:pt x="159" y="52"/>
                  </a:lnTo>
                  <a:lnTo>
                    <a:pt x="156" y="52"/>
                  </a:lnTo>
                  <a:lnTo>
                    <a:pt x="152" y="56"/>
                  </a:lnTo>
                  <a:lnTo>
                    <a:pt x="152" y="60"/>
                  </a:lnTo>
                  <a:lnTo>
                    <a:pt x="154" y="56"/>
                  </a:lnTo>
                  <a:lnTo>
                    <a:pt x="150" y="60"/>
                  </a:lnTo>
                  <a:lnTo>
                    <a:pt x="150" y="63"/>
                  </a:lnTo>
                  <a:lnTo>
                    <a:pt x="156" y="58"/>
                  </a:lnTo>
                  <a:lnTo>
                    <a:pt x="152" y="58"/>
                  </a:lnTo>
                  <a:lnTo>
                    <a:pt x="148" y="62"/>
                  </a:lnTo>
                  <a:lnTo>
                    <a:pt x="148" y="65"/>
                  </a:lnTo>
                  <a:lnTo>
                    <a:pt x="150" y="62"/>
                  </a:lnTo>
                  <a:lnTo>
                    <a:pt x="146" y="65"/>
                  </a:lnTo>
                  <a:lnTo>
                    <a:pt x="146" y="69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7"/>
                  </a:lnTo>
                  <a:lnTo>
                    <a:pt x="144" y="73"/>
                  </a:lnTo>
                  <a:lnTo>
                    <a:pt x="150" y="67"/>
                  </a:lnTo>
                  <a:lnTo>
                    <a:pt x="146" y="67"/>
                  </a:lnTo>
                  <a:lnTo>
                    <a:pt x="142" y="71"/>
                  </a:lnTo>
                  <a:lnTo>
                    <a:pt x="142" y="77"/>
                  </a:lnTo>
                  <a:lnTo>
                    <a:pt x="148" y="71"/>
                  </a:lnTo>
                  <a:lnTo>
                    <a:pt x="144" y="71"/>
                  </a:lnTo>
                  <a:lnTo>
                    <a:pt x="140" y="75"/>
                  </a:lnTo>
                  <a:lnTo>
                    <a:pt x="140" y="79"/>
                  </a:lnTo>
                  <a:lnTo>
                    <a:pt x="146" y="73"/>
                  </a:lnTo>
                  <a:lnTo>
                    <a:pt x="142" y="73"/>
                  </a:lnTo>
                  <a:lnTo>
                    <a:pt x="138" y="77"/>
                  </a:lnTo>
                  <a:lnTo>
                    <a:pt x="138" y="81"/>
                  </a:lnTo>
                  <a:lnTo>
                    <a:pt x="140" y="77"/>
                  </a:lnTo>
                  <a:lnTo>
                    <a:pt x="136" y="81"/>
                  </a:lnTo>
                  <a:lnTo>
                    <a:pt x="136" y="85"/>
                  </a:lnTo>
                  <a:lnTo>
                    <a:pt x="138" y="81"/>
                  </a:lnTo>
                  <a:lnTo>
                    <a:pt x="134" y="85"/>
                  </a:lnTo>
                  <a:lnTo>
                    <a:pt x="134" y="89"/>
                  </a:lnTo>
                  <a:lnTo>
                    <a:pt x="136" y="85"/>
                  </a:lnTo>
                  <a:lnTo>
                    <a:pt x="133" y="89"/>
                  </a:lnTo>
                  <a:lnTo>
                    <a:pt x="133" y="92"/>
                  </a:lnTo>
                  <a:lnTo>
                    <a:pt x="138" y="87"/>
                  </a:lnTo>
                  <a:lnTo>
                    <a:pt x="134" y="87"/>
                  </a:lnTo>
                  <a:lnTo>
                    <a:pt x="131" y="90"/>
                  </a:lnTo>
                  <a:lnTo>
                    <a:pt x="131" y="96"/>
                  </a:lnTo>
                  <a:lnTo>
                    <a:pt x="136" y="90"/>
                  </a:lnTo>
                  <a:lnTo>
                    <a:pt x="133" y="90"/>
                  </a:lnTo>
                  <a:lnTo>
                    <a:pt x="129" y="94"/>
                  </a:lnTo>
                  <a:lnTo>
                    <a:pt x="129" y="98"/>
                  </a:lnTo>
                  <a:lnTo>
                    <a:pt x="134" y="92"/>
                  </a:lnTo>
                  <a:lnTo>
                    <a:pt x="131" y="92"/>
                  </a:lnTo>
                  <a:lnTo>
                    <a:pt x="127" y="96"/>
                  </a:lnTo>
                  <a:lnTo>
                    <a:pt x="127" y="100"/>
                  </a:lnTo>
                  <a:lnTo>
                    <a:pt x="129" y="96"/>
                  </a:lnTo>
                  <a:lnTo>
                    <a:pt x="123" y="102"/>
                  </a:lnTo>
                  <a:lnTo>
                    <a:pt x="121" y="104"/>
                  </a:lnTo>
                  <a:lnTo>
                    <a:pt x="121" y="108"/>
                  </a:lnTo>
                  <a:lnTo>
                    <a:pt x="127" y="102"/>
                  </a:lnTo>
                  <a:lnTo>
                    <a:pt x="121" y="102"/>
                  </a:lnTo>
                  <a:lnTo>
                    <a:pt x="117" y="106"/>
                  </a:lnTo>
                  <a:lnTo>
                    <a:pt x="117" y="110"/>
                  </a:lnTo>
                  <a:lnTo>
                    <a:pt x="123" y="104"/>
                  </a:lnTo>
                  <a:lnTo>
                    <a:pt x="119" y="104"/>
                  </a:lnTo>
                  <a:lnTo>
                    <a:pt x="115" y="108"/>
                  </a:lnTo>
                  <a:lnTo>
                    <a:pt x="115" y="112"/>
                  </a:lnTo>
                  <a:lnTo>
                    <a:pt x="121" y="106"/>
                  </a:lnTo>
                  <a:lnTo>
                    <a:pt x="117" y="106"/>
                  </a:lnTo>
                  <a:lnTo>
                    <a:pt x="113" y="110"/>
                  </a:lnTo>
                  <a:lnTo>
                    <a:pt x="117" y="108"/>
                  </a:lnTo>
                  <a:lnTo>
                    <a:pt x="113" y="108"/>
                  </a:lnTo>
                  <a:lnTo>
                    <a:pt x="109" y="112"/>
                  </a:lnTo>
                  <a:lnTo>
                    <a:pt x="109" y="115"/>
                  </a:lnTo>
                  <a:lnTo>
                    <a:pt x="115" y="110"/>
                  </a:lnTo>
                  <a:lnTo>
                    <a:pt x="109" y="110"/>
                  </a:lnTo>
                  <a:lnTo>
                    <a:pt x="106" y="114"/>
                  </a:lnTo>
                  <a:lnTo>
                    <a:pt x="106" y="117"/>
                  </a:lnTo>
                  <a:lnTo>
                    <a:pt x="111" y="112"/>
                  </a:lnTo>
                  <a:lnTo>
                    <a:pt x="107" y="112"/>
                  </a:lnTo>
                  <a:lnTo>
                    <a:pt x="104" y="115"/>
                  </a:lnTo>
                  <a:lnTo>
                    <a:pt x="107" y="114"/>
                  </a:lnTo>
                  <a:lnTo>
                    <a:pt x="104" y="114"/>
                  </a:lnTo>
                  <a:lnTo>
                    <a:pt x="100" y="117"/>
                  </a:lnTo>
                  <a:lnTo>
                    <a:pt x="104" y="115"/>
                  </a:lnTo>
                  <a:lnTo>
                    <a:pt x="100" y="115"/>
                  </a:lnTo>
                  <a:lnTo>
                    <a:pt x="96" y="119"/>
                  </a:lnTo>
                  <a:lnTo>
                    <a:pt x="100" y="117"/>
                  </a:lnTo>
                  <a:lnTo>
                    <a:pt x="96" y="117"/>
                  </a:lnTo>
                  <a:lnTo>
                    <a:pt x="92" y="121"/>
                  </a:lnTo>
                  <a:lnTo>
                    <a:pt x="96" y="119"/>
                  </a:lnTo>
                  <a:lnTo>
                    <a:pt x="90" y="119"/>
                  </a:lnTo>
                  <a:lnTo>
                    <a:pt x="86" y="123"/>
                  </a:lnTo>
                  <a:lnTo>
                    <a:pt x="86" y="127"/>
                  </a:lnTo>
                  <a:lnTo>
                    <a:pt x="92" y="121"/>
                  </a:lnTo>
                  <a:lnTo>
                    <a:pt x="86" y="121"/>
                  </a:lnTo>
                  <a:lnTo>
                    <a:pt x="82" y="125"/>
                  </a:lnTo>
                  <a:lnTo>
                    <a:pt x="82" y="129"/>
                  </a:lnTo>
                  <a:lnTo>
                    <a:pt x="88" y="123"/>
                  </a:lnTo>
                  <a:lnTo>
                    <a:pt x="84" y="123"/>
                  </a:lnTo>
                  <a:lnTo>
                    <a:pt x="81" y="127"/>
                  </a:lnTo>
                  <a:lnTo>
                    <a:pt x="81" y="131"/>
                  </a:lnTo>
                  <a:lnTo>
                    <a:pt x="86" y="125"/>
                  </a:lnTo>
                  <a:lnTo>
                    <a:pt x="79" y="125"/>
                  </a:lnTo>
                  <a:lnTo>
                    <a:pt x="75" y="129"/>
                  </a:lnTo>
                  <a:lnTo>
                    <a:pt x="75" y="133"/>
                  </a:lnTo>
                  <a:lnTo>
                    <a:pt x="81" y="127"/>
                  </a:lnTo>
                  <a:lnTo>
                    <a:pt x="73" y="127"/>
                  </a:lnTo>
                  <a:lnTo>
                    <a:pt x="69" y="131"/>
                  </a:lnTo>
                  <a:lnTo>
                    <a:pt x="73" y="129"/>
                  </a:lnTo>
                  <a:lnTo>
                    <a:pt x="65" y="129"/>
                  </a:lnTo>
                  <a:lnTo>
                    <a:pt x="61" y="133"/>
                  </a:lnTo>
                  <a:lnTo>
                    <a:pt x="65" y="131"/>
                  </a:lnTo>
                  <a:lnTo>
                    <a:pt x="54" y="131"/>
                  </a:lnTo>
                  <a:lnTo>
                    <a:pt x="50" y="135"/>
                  </a:lnTo>
                  <a:lnTo>
                    <a:pt x="50" y="139"/>
                  </a:lnTo>
                  <a:lnTo>
                    <a:pt x="56" y="133"/>
                  </a:lnTo>
                  <a:lnTo>
                    <a:pt x="4" y="133"/>
                  </a:lnTo>
                  <a:lnTo>
                    <a:pt x="0" y="137"/>
                  </a:lnTo>
                  <a:lnTo>
                    <a:pt x="0" y="142"/>
                  </a:lnTo>
                  <a:lnTo>
                    <a:pt x="2" y="142"/>
                  </a:lnTo>
                  <a:lnTo>
                    <a:pt x="4" y="144"/>
                  </a:lnTo>
                  <a:lnTo>
                    <a:pt x="5" y="144"/>
                  </a:lnTo>
                  <a:lnTo>
                    <a:pt x="56" y="144"/>
                  </a:lnTo>
                  <a:lnTo>
                    <a:pt x="57" y="144"/>
                  </a:lnTo>
                  <a:lnTo>
                    <a:pt x="59" y="144"/>
                  </a:lnTo>
                  <a:lnTo>
                    <a:pt x="59" y="142"/>
                  </a:lnTo>
                  <a:lnTo>
                    <a:pt x="61" y="142"/>
                  </a:lnTo>
                  <a:lnTo>
                    <a:pt x="61" y="140"/>
                  </a:lnTo>
                  <a:lnTo>
                    <a:pt x="61" y="139"/>
                  </a:lnTo>
                  <a:lnTo>
                    <a:pt x="61" y="137"/>
                  </a:lnTo>
                  <a:lnTo>
                    <a:pt x="56" y="142"/>
                  </a:lnTo>
                  <a:lnTo>
                    <a:pt x="65" y="142"/>
                  </a:lnTo>
                  <a:lnTo>
                    <a:pt x="67" y="142"/>
                  </a:lnTo>
                  <a:lnTo>
                    <a:pt x="69" y="142"/>
                  </a:lnTo>
                  <a:lnTo>
                    <a:pt x="69" y="140"/>
                  </a:lnTo>
                  <a:lnTo>
                    <a:pt x="71" y="139"/>
                  </a:lnTo>
                  <a:lnTo>
                    <a:pt x="67" y="140"/>
                  </a:lnTo>
                  <a:lnTo>
                    <a:pt x="73" y="140"/>
                  </a:lnTo>
                  <a:lnTo>
                    <a:pt x="75" y="140"/>
                  </a:lnTo>
                  <a:lnTo>
                    <a:pt x="77" y="140"/>
                  </a:lnTo>
                  <a:lnTo>
                    <a:pt x="77" y="139"/>
                  </a:lnTo>
                  <a:lnTo>
                    <a:pt x="79" y="137"/>
                  </a:lnTo>
                  <a:lnTo>
                    <a:pt x="75" y="139"/>
                  </a:lnTo>
                  <a:lnTo>
                    <a:pt x="81" y="139"/>
                  </a:lnTo>
                  <a:lnTo>
                    <a:pt x="82" y="139"/>
                  </a:lnTo>
                  <a:lnTo>
                    <a:pt x="84" y="139"/>
                  </a:lnTo>
                  <a:lnTo>
                    <a:pt x="84" y="137"/>
                  </a:lnTo>
                  <a:lnTo>
                    <a:pt x="86" y="137"/>
                  </a:lnTo>
                  <a:lnTo>
                    <a:pt x="86" y="135"/>
                  </a:lnTo>
                  <a:lnTo>
                    <a:pt x="86" y="133"/>
                  </a:lnTo>
                  <a:lnTo>
                    <a:pt x="86" y="131"/>
                  </a:lnTo>
                  <a:lnTo>
                    <a:pt x="81" y="137"/>
                  </a:lnTo>
                  <a:lnTo>
                    <a:pt x="86" y="137"/>
                  </a:lnTo>
                  <a:lnTo>
                    <a:pt x="88" y="137"/>
                  </a:lnTo>
                  <a:lnTo>
                    <a:pt x="90" y="137"/>
                  </a:lnTo>
                  <a:lnTo>
                    <a:pt x="90" y="135"/>
                  </a:lnTo>
                  <a:lnTo>
                    <a:pt x="92" y="135"/>
                  </a:lnTo>
                  <a:lnTo>
                    <a:pt x="92" y="133"/>
                  </a:lnTo>
                  <a:lnTo>
                    <a:pt x="92" y="131"/>
                  </a:lnTo>
                  <a:lnTo>
                    <a:pt x="92" y="129"/>
                  </a:lnTo>
                  <a:lnTo>
                    <a:pt x="86" y="135"/>
                  </a:lnTo>
                  <a:lnTo>
                    <a:pt x="88" y="135"/>
                  </a:lnTo>
                  <a:lnTo>
                    <a:pt x="90" y="135"/>
                  </a:lnTo>
                  <a:lnTo>
                    <a:pt x="92" y="135"/>
                  </a:lnTo>
                  <a:lnTo>
                    <a:pt x="92" y="133"/>
                  </a:lnTo>
                  <a:lnTo>
                    <a:pt x="94" y="133"/>
                  </a:lnTo>
                  <a:lnTo>
                    <a:pt x="94" y="131"/>
                  </a:lnTo>
                  <a:lnTo>
                    <a:pt x="94" y="129"/>
                  </a:lnTo>
                  <a:lnTo>
                    <a:pt x="94" y="127"/>
                  </a:lnTo>
                  <a:lnTo>
                    <a:pt x="88" y="133"/>
                  </a:lnTo>
                  <a:lnTo>
                    <a:pt x="92" y="133"/>
                  </a:lnTo>
                  <a:lnTo>
                    <a:pt x="94" y="133"/>
                  </a:lnTo>
                  <a:lnTo>
                    <a:pt x="96" y="133"/>
                  </a:lnTo>
                  <a:lnTo>
                    <a:pt x="96" y="131"/>
                  </a:lnTo>
                  <a:lnTo>
                    <a:pt x="98" y="131"/>
                  </a:lnTo>
                  <a:lnTo>
                    <a:pt x="98" y="129"/>
                  </a:lnTo>
                  <a:lnTo>
                    <a:pt x="98" y="127"/>
                  </a:lnTo>
                  <a:lnTo>
                    <a:pt x="98" y="125"/>
                  </a:lnTo>
                  <a:lnTo>
                    <a:pt x="92" y="131"/>
                  </a:lnTo>
                  <a:lnTo>
                    <a:pt x="96" y="131"/>
                  </a:lnTo>
                  <a:lnTo>
                    <a:pt x="98" y="131"/>
                  </a:lnTo>
                  <a:lnTo>
                    <a:pt x="100" y="131"/>
                  </a:lnTo>
                  <a:lnTo>
                    <a:pt x="100" y="129"/>
                  </a:lnTo>
                  <a:lnTo>
                    <a:pt x="102" y="127"/>
                  </a:lnTo>
                  <a:lnTo>
                    <a:pt x="98" y="129"/>
                  </a:lnTo>
                  <a:lnTo>
                    <a:pt x="100" y="129"/>
                  </a:lnTo>
                  <a:lnTo>
                    <a:pt x="102" y="129"/>
                  </a:lnTo>
                  <a:lnTo>
                    <a:pt x="104" y="129"/>
                  </a:lnTo>
                  <a:lnTo>
                    <a:pt x="104" y="127"/>
                  </a:lnTo>
                  <a:lnTo>
                    <a:pt x="106" y="125"/>
                  </a:lnTo>
                  <a:lnTo>
                    <a:pt x="102" y="127"/>
                  </a:lnTo>
                  <a:lnTo>
                    <a:pt x="104" y="127"/>
                  </a:lnTo>
                  <a:lnTo>
                    <a:pt x="106" y="127"/>
                  </a:lnTo>
                  <a:lnTo>
                    <a:pt x="107" y="127"/>
                  </a:lnTo>
                  <a:lnTo>
                    <a:pt x="107" y="125"/>
                  </a:lnTo>
                  <a:lnTo>
                    <a:pt x="109" y="123"/>
                  </a:lnTo>
                  <a:lnTo>
                    <a:pt x="106" y="125"/>
                  </a:lnTo>
                  <a:lnTo>
                    <a:pt x="107" y="125"/>
                  </a:lnTo>
                  <a:lnTo>
                    <a:pt x="109" y="125"/>
                  </a:lnTo>
                  <a:lnTo>
                    <a:pt x="111" y="125"/>
                  </a:lnTo>
                  <a:lnTo>
                    <a:pt x="111" y="123"/>
                  </a:lnTo>
                  <a:lnTo>
                    <a:pt x="113" y="121"/>
                  </a:lnTo>
                  <a:lnTo>
                    <a:pt x="109" y="123"/>
                  </a:lnTo>
                  <a:lnTo>
                    <a:pt x="111" y="123"/>
                  </a:lnTo>
                  <a:lnTo>
                    <a:pt x="113" y="123"/>
                  </a:lnTo>
                  <a:lnTo>
                    <a:pt x="115" y="123"/>
                  </a:lnTo>
                  <a:lnTo>
                    <a:pt x="115" y="121"/>
                  </a:lnTo>
                  <a:lnTo>
                    <a:pt x="117" y="121"/>
                  </a:lnTo>
                  <a:lnTo>
                    <a:pt x="117" y="119"/>
                  </a:lnTo>
                  <a:lnTo>
                    <a:pt x="117" y="117"/>
                  </a:lnTo>
                  <a:lnTo>
                    <a:pt x="117" y="115"/>
                  </a:lnTo>
                  <a:lnTo>
                    <a:pt x="111" y="121"/>
                  </a:lnTo>
                  <a:lnTo>
                    <a:pt x="115" y="121"/>
                  </a:lnTo>
                  <a:lnTo>
                    <a:pt x="117" y="121"/>
                  </a:lnTo>
                  <a:lnTo>
                    <a:pt x="119" y="121"/>
                  </a:lnTo>
                  <a:lnTo>
                    <a:pt x="119" y="119"/>
                  </a:lnTo>
                  <a:lnTo>
                    <a:pt x="121" y="119"/>
                  </a:lnTo>
                  <a:lnTo>
                    <a:pt x="121" y="117"/>
                  </a:lnTo>
                  <a:lnTo>
                    <a:pt x="121" y="115"/>
                  </a:lnTo>
                  <a:lnTo>
                    <a:pt x="121" y="114"/>
                  </a:lnTo>
                  <a:lnTo>
                    <a:pt x="115" y="119"/>
                  </a:lnTo>
                  <a:lnTo>
                    <a:pt x="117" y="119"/>
                  </a:lnTo>
                  <a:lnTo>
                    <a:pt x="119" y="119"/>
                  </a:lnTo>
                  <a:lnTo>
                    <a:pt x="121" y="119"/>
                  </a:lnTo>
                  <a:lnTo>
                    <a:pt x="121" y="117"/>
                  </a:lnTo>
                  <a:lnTo>
                    <a:pt x="123" y="115"/>
                  </a:lnTo>
                  <a:lnTo>
                    <a:pt x="119" y="117"/>
                  </a:lnTo>
                  <a:lnTo>
                    <a:pt x="121" y="117"/>
                  </a:lnTo>
                  <a:lnTo>
                    <a:pt x="123" y="117"/>
                  </a:lnTo>
                  <a:lnTo>
                    <a:pt x="125" y="117"/>
                  </a:lnTo>
                  <a:lnTo>
                    <a:pt x="125" y="115"/>
                  </a:lnTo>
                  <a:lnTo>
                    <a:pt x="127" y="115"/>
                  </a:lnTo>
                  <a:lnTo>
                    <a:pt x="127" y="114"/>
                  </a:lnTo>
                  <a:lnTo>
                    <a:pt x="127" y="112"/>
                  </a:lnTo>
                  <a:lnTo>
                    <a:pt x="127" y="110"/>
                  </a:lnTo>
                  <a:lnTo>
                    <a:pt x="121" y="115"/>
                  </a:lnTo>
                  <a:lnTo>
                    <a:pt x="123" y="115"/>
                  </a:lnTo>
                  <a:lnTo>
                    <a:pt x="125" y="115"/>
                  </a:lnTo>
                  <a:lnTo>
                    <a:pt x="127" y="115"/>
                  </a:lnTo>
                  <a:lnTo>
                    <a:pt x="127" y="114"/>
                  </a:lnTo>
                  <a:lnTo>
                    <a:pt x="129" y="114"/>
                  </a:lnTo>
                  <a:lnTo>
                    <a:pt x="129" y="112"/>
                  </a:lnTo>
                  <a:lnTo>
                    <a:pt x="129" y="110"/>
                  </a:lnTo>
                  <a:lnTo>
                    <a:pt x="129" y="108"/>
                  </a:lnTo>
                  <a:lnTo>
                    <a:pt x="123" y="114"/>
                  </a:lnTo>
                  <a:lnTo>
                    <a:pt x="127" y="114"/>
                  </a:lnTo>
                  <a:lnTo>
                    <a:pt x="129" y="114"/>
                  </a:lnTo>
                  <a:lnTo>
                    <a:pt x="131" y="114"/>
                  </a:lnTo>
                  <a:lnTo>
                    <a:pt x="131" y="112"/>
                  </a:lnTo>
                  <a:lnTo>
                    <a:pt x="133" y="112"/>
                  </a:lnTo>
                  <a:lnTo>
                    <a:pt x="133" y="110"/>
                  </a:lnTo>
                  <a:lnTo>
                    <a:pt x="133" y="108"/>
                  </a:lnTo>
                  <a:lnTo>
                    <a:pt x="133" y="106"/>
                  </a:lnTo>
                  <a:lnTo>
                    <a:pt x="131" y="110"/>
                  </a:lnTo>
                  <a:lnTo>
                    <a:pt x="136" y="104"/>
                  </a:lnTo>
                  <a:lnTo>
                    <a:pt x="138" y="104"/>
                  </a:lnTo>
                  <a:lnTo>
                    <a:pt x="138" y="102"/>
                  </a:lnTo>
                  <a:lnTo>
                    <a:pt x="138" y="100"/>
                  </a:lnTo>
                  <a:lnTo>
                    <a:pt x="138" y="98"/>
                  </a:lnTo>
                  <a:lnTo>
                    <a:pt x="133" y="104"/>
                  </a:lnTo>
                  <a:lnTo>
                    <a:pt x="134" y="104"/>
                  </a:lnTo>
                  <a:lnTo>
                    <a:pt x="136" y="104"/>
                  </a:lnTo>
                  <a:lnTo>
                    <a:pt x="138" y="104"/>
                  </a:lnTo>
                  <a:lnTo>
                    <a:pt x="138" y="102"/>
                  </a:lnTo>
                  <a:lnTo>
                    <a:pt x="140" y="102"/>
                  </a:lnTo>
                  <a:lnTo>
                    <a:pt x="140" y="100"/>
                  </a:lnTo>
                  <a:lnTo>
                    <a:pt x="140" y="98"/>
                  </a:lnTo>
                  <a:lnTo>
                    <a:pt x="140" y="96"/>
                  </a:lnTo>
                  <a:lnTo>
                    <a:pt x="134" y="102"/>
                  </a:lnTo>
                  <a:lnTo>
                    <a:pt x="136" y="102"/>
                  </a:lnTo>
                  <a:lnTo>
                    <a:pt x="138" y="102"/>
                  </a:lnTo>
                  <a:lnTo>
                    <a:pt x="140" y="102"/>
                  </a:lnTo>
                  <a:lnTo>
                    <a:pt x="140" y="100"/>
                  </a:lnTo>
                  <a:lnTo>
                    <a:pt x="142" y="100"/>
                  </a:lnTo>
                  <a:lnTo>
                    <a:pt x="142" y="98"/>
                  </a:lnTo>
                  <a:lnTo>
                    <a:pt x="142" y="96"/>
                  </a:lnTo>
                  <a:lnTo>
                    <a:pt x="142" y="92"/>
                  </a:lnTo>
                  <a:lnTo>
                    <a:pt x="136" y="98"/>
                  </a:lnTo>
                  <a:lnTo>
                    <a:pt x="138" y="98"/>
                  </a:lnTo>
                  <a:lnTo>
                    <a:pt x="140" y="98"/>
                  </a:lnTo>
                  <a:lnTo>
                    <a:pt x="142" y="98"/>
                  </a:lnTo>
                  <a:lnTo>
                    <a:pt x="142" y="96"/>
                  </a:lnTo>
                  <a:lnTo>
                    <a:pt x="144" y="96"/>
                  </a:lnTo>
                  <a:lnTo>
                    <a:pt x="144" y="94"/>
                  </a:lnTo>
                  <a:lnTo>
                    <a:pt x="144" y="92"/>
                  </a:lnTo>
                  <a:lnTo>
                    <a:pt x="144" y="90"/>
                  </a:lnTo>
                  <a:lnTo>
                    <a:pt x="142" y="94"/>
                  </a:lnTo>
                  <a:lnTo>
                    <a:pt x="144" y="92"/>
                  </a:lnTo>
                  <a:lnTo>
                    <a:pt x="146" y="92"/>
                  </a:lnTo>
                  <a:lnTo>
                    <a:pt x="146" y="90"/>
                  </a:lnTo>
                  <a:lnTo>
                    <a:pt x="146" y="89"/>
                  </a:lnTo>
                  <a:lnTo>
                    <a:pt x="146" y="87"/>
                  </a:lnTo>
                  <a:lnTo>
                    <a:pt x="144" y="90"/>
                  </a:lnTo>
                  <a:lnTo>
                    <a:pt x="146" y="89"/>
                  </a:lnTo>
                  <a:lnTo>
                    <a:pt x="148" y="89"/>
                  </a:lnTo>
                  <a:lnTo>
                    <a:pt x="148" y="87"/>
                  </a:lnTo>
                  <a:lnTo>
                    <a:pt x="148" y="85"/>
                  </a:lnTo>
                  <a:lnTo>
                    <a:pt x="148" y="83"/>
                  </a:lnTo>
                  <a:lnTo>
                    <a:pt x="146" y="87"/>
                  </a:lnTo>
                  <a:lnTo>
                    <a:pt x="148" y="85"/>
                  </a:lnTo>
                  <a:lnTo>
                    <a:pt x="150" y="85"/>
                  </a:lnTo>
                  <a:lnTo>
                    <a:pt x="150" y="83"/>
                  </a:lnTo>
                  <a:lnTo>
                    <a:pt x="150" y="81"/>
                  </a:lnTo>
                  <a:lnTo>
                    <a:pt x="150" y="79"/>
                  </a:lnTo>
                  <a:lnTo>
                    <a:pt x="144" y="85"/>
                  </a:lnTo>
                  <a:lnTo>
                    <a:pt x="146" y="85"/>
                  </a:lnTo>
                  <a:lnTo>
                    <a:pt x="148" y="85"/>
                  </a:lnTo>
                  <a:lnTo>
                    <a:pt x="150" y="85"/>
                  </a:lnTo>
                  <a:lnTo>
                    <a:pt x="150" y="83"/>
                  </a:lnTo>
                  <a:lnTo>
                    <a:pt x="152" y="83"/>
                  </a:lnTo>
                  <a:lnTo>
                    <a:pt x="152" y="81"/>
                  </a:lnTo>
                  <a:lnTo>
                    <a:pt x="152" y="79"/>
                  </a:lnTo>
                  <a:lnTo>
                    <a:pt x="152" y="77"/>
                  </a:lnTo>
                  <a:lnTo>
                    <a:pt x="146" y="83"/>
                  </a:lnTo>
                  <a:lnTo>
                    <a:pt x="148" y="83"/>
                  </a:lnTo>
                  <a:lnTo>
                    <a:pt x="150" y="83"/>
                  </a:lnTo>
                  <a:lnTo>
                    <a:pt x="152" y="83"/>
                  </a:lnTo>
                  <a:lnTo>
                    <a:pt x="152" y="81"/>
                  </a:lnTo>
                  <a:lnTo>
                    <a:pt x="154" y="81"/>
                  </a:lnTo>
                  <a:lnTo>
                    <a:pt x="154" y="79"/>
                  </a:lnTo>
                  <a:lnTo>
                    <a:pt x="154" y="77"/>
                  </a:lnTo>
                  <a:lnTo>
                    <a:pt x="154" y="73"/>
                  </a:lnTo>
                  <a:lnTo>
                    <a:pt x="148" y="79"/>
                  </a:lnTo>
                  <a:lnTo>
                    <a:pt x="150" y="79"/>
                  </a:lnTo>
                  <a:lnTo>
                    <a:pt x="152" y="79"/>
                  </a:lnTo>
                  <a:lnTo>
                    <a:pt x="154" y="79"/>
                  </a:lnTo>
                  <a:lnTo>
                    <a:pt x="154" y="77"/>
                  </a:lnTo>
                  <a:lnTo>
                    <a:pt x="156" y="77"/>
                  </a:lnTo>
                  <a:lnTo>
                    <a:pt x="156" y="75"/>
                  </a:lnTo>
                  <a:lnTo>
                    <a:pt x="156" y="73"/>
                  </a:lnTo>
                  <a:lnTo>
                    <a:pt x="156" y="69"/>
                  </a:lnTo>
                  <a:lnTo>
                    <a:pt x="150" y="75"/>
                  </a:lnTo>
                  <a:lnTo>
                    <a:pt x="152" y="75"/>
                  </a:lnTo>
                  <a:lnTo>
                    <a:pt x="154" y="75"/>
                  </a:lnTo>
                  <a:lnTo>
                    <a:pt x="156" y="75"/>
                  </a:lnTo>
                  <a:lnTo>
                    <a:pt x="156" y="73"/>
                  </a:lnTo>
                  <a:lnTo>
                    <a:pt x="158" y="73"/>
                  </a:lnTo>
                  <a:lnTo>
                    <a:pt x="158" y="71"/>
                  </a:lnTo>
                  <a:lnTo>
                    <a:pt x="158" y="69"/>
                  </a:lnTo>
                  <a:lnTo>
                    <a:pt x="158" y="67"/>
                  </a:lnTo>
                  <a:lnTo>
                    <a:pt x="156" y="71"/>
                  </a:lnTo>
                  <a:lnTo>
                    <a:pt x="158" y="69"/>
                  </a:lnTo>
                  <a:lnTo>
                    <a:pt x="159" y="69"/>
                  </a:lnTo>
                  <a:lnTo>
                    <a:pt x="159" y="67"/>
                  </a:lnTo>
                  <a:lnTo>
                    <a:pt x="159" y="65"/>
                  </a:lnTo>
                  <a:lnTo>
                    <a:pt x="159" y="63"/>
                  </a:lnTo>
                  <a:lnTo>
                    <a:pt x="154" y="69"/>
                  </a:lnTo>
                  <a:lnTo>
                    <a:pt x="156" y="69"/>
                  </a:lnTo>
                  <a:lnTo>
                    <a:pt x="158" y="69"/>
                  </a:lnTo>
                  <a:lnTo>
                    <a:pt x="159" y="69"/>
                  </a:lnTo>
                  <a:lnTo>
                    <a:pt x="159" y="67"/>
                  </a:lnTo>
                  <a:lnTo>
                    <a:pt x="161" y="67"/>
                  </a:lnTo>
                  <a:lnTo>
                    <a:pt x="161" y="65"/>
                  </a:lnTo>
                  <a:lnTo>
                    <a:pt x="161" y="63"/>
                  </a:lnTo>
                  <a:lnTo>
                    <a:pt x="161" y="62"/>
                  </a:lnTo>
                  <a:lnTo>
                    <a:pt x="159" y="65"/>
                  </a:lnTo>
                  <a:lnTo>
                    <a:pt x="161" y="63"/>
                  </a:lnTo>
                  <a:lnTo>
                    <a:pt x="163" y="63"/>
                  </a:lnTo>
                  <a:lnTo>
                    <a:pt x="163" y="62"/>
                  </a:lnTo>
                  <a:lnTo>
                    <a:pt x="163" y="60"/>
                  </a:lnTo>
                  <a:lnTo>
                    <a:pt x="163" y="58"/>
                  </a:lnTo>
                  <a:lnTo>
                    <a:pt x="158" y="63"/>
                  </a:lnTo>
                  <a:lnTo>
                    <a:pt x="159" y="63"/>
                  </a:lnTo>
                  <a:lnTo>
                    <a:pt x="161" y="63"/>
                  </a:lnTo>
                  <a:lnTo>
                    <a:pt x="163" y="63"/>
                  </a:lnTo>
                  <a:lnTo>
                    <a:pt x="163" y="62"/>
                  </a:lnTo>
                  <a:lnTo>
                    <a:pt x="165" y="62"/>
                  </a:lnTo>
                  <a:lnTo>
                    <a:pt x="165" y="60"/>
                  </a:lnTo>
                  <a:lnTo>
                    <a:pt x="165" y="58"/>
                  </a:lnTo>
                  <a:lnTo>
                    <a:pt x="165" y="54"/>
                  </a:lnTo>
                  <a:lnTo>
                    <a:pt x="159" y="60"/>
                  </a:lnTo>
                  <a:lnTo>
                    <a:pt x="161" y="60"/>
                  </a:lnTo>
                  <a:lnTo>
                    <a:pt x="163" y="60"/>
                  </a:lnTo>
                  <a:lnTo>
                    <a:pt x="165" y="60"/>
                  </a:lnTo>
                  <a:lnTo>
                    <a:pt x="165" y="58"/>
                  </a:lnTo>
                  <a:lnTo>
                    <a:pt x="167" y="58"/>
                  </a:lnTo>
                  <a:lnTo>
                    <a:pt x="167" y="56"/>
                  </a:lnTo>
                  <a:lnTo>
                    <a:pt x="167" y="54"/>
                  </a:lnTo>
                  <a:lnTo>
                    <a:pt x="167" y="52"/>
                  </a:lnTo>
                  <a:lnTo>
                    <a:pt x="165" y="56"/>
                  </a:lnTo>
                  <a:lnTo>
                    <a:pt x="167" y="54"/>
                  </a:lnTo>
                  <a:lnTo>
                    <a:pt x="169" y="54"/>
                  </a:lnTo>
                  <a:lnTo>
                    <a:pt x="169" y="52"/>
                  </a:lnTo>
                  <a:lnTo>
                    <a:pt x="169" y="50"/>
                  </a:lnTo>
                  <a:lnTo>
                    <a:pt x="169" y="48"/>
                  </a:lnTo>
                  <a:lnTo>
                    <a:pt x="167" y="52"/>
                  </a:lnTo>
                  <a:lnTo>
                    <a:pt x="169" y="50"/>
                  </a:lnTo>
                  <a:lnTo>
                    <a:pt x="171" y="50"/>
                  </a:lnTo>
                  <a:lnTo>
                    <a:pt x="171" y="48"/>
                  </a:lnTo>
                  <a:lnTo>
                    <a:pt x="171" y="46"/>
                  </a:lnTo>
                  <a:lnTo>
                    <a:pt x="171" y="44"/>
                  </a:lnTo>
                  <a:lnTo>
                    <a:pt x="165" y="50"/>
                  </a:lnTo>
                  <a:lnTo>
                    <a:pt x="167" y="50"/>
                  </a:lnTo>
                  <a:lnTo>
                    <a:pt x="169" y="50"/>
                  </a:lnTo>
                  <a:lnTo>
                    <a:pt x="171" y="50"/>
                  </a:lnTo>
                  <a:lnTo>
                    <a:pt x="171" y="48"/>
                  </a:lnTo>
                  <a:lnTo>
                    <a:pt x="173" y="48"/>
                  </a:lnTo>
                  <a:lnTo>
                    <a:pt x="173" y="46"/>
                  </a:lnTo>
                  <a:lnTo>
                    <a:pt x="173" y="44"/>
                  </a:lnTo>
                  <a:lnTo>
                    <a:pt x="173" y="40"/>
                  </a:lnTo>
                  <a:lnTo>
                    <a:pt x="167" y="46"/>
                  </a:lnTo>
                  <a:lnTo>
                    <a:pt x="169" y="46"/>
                  </a:lnTo>
                  <a:lnTo>
                    <a:pt x="171" y="46"/>
                  </a:lnTo>
                  <a:lnTo>
                    <a:pt x="173" y="46"/>
                  </a:lnTo>
                  <a:lnTo>
                    <a:pt x="173" y="44"/>
                  </a:lnTo>
                  <a:lnTo>
                    <a:pt x="175" y="44"/>
                  </a:lnTo>
                  <a:lnTo>
                    <a:pt x="175" y="42"/>
                  </a:lnTo>
                  <a:lnTo>
                    <a:pt x="175" y="40"/>
                  </a:lnTo>
                  <a:lnTo>
                    <a:pt x="175" y="38"/>
                  </a:lnTo>
                  <a:lnTo>
                    <a:pt x="173" y="42"/>
                  </a:lnTo>
                  <a:lnTo>
                    <a:pt x="175" y="40"/>
                  </a:lnTo>
                  <a:lnTo>
                    <a:pt x="177" y="40"/>
                  </a:lnTo>
                  <a:lnTo>
                    <a:pt x="177" y="38"/>
                  </a:lnTo>
                  <a:lnTo>
                    <a:pt x="177" y="37"/>
                  </a:lnTo>
                  <a:lnTo>
                    <a:pt x="177" y="35"/>
                  </a:lnTo>
                  <a:lnTo>
                    <a:pt x="175" y="38"/>
                  </a:lnTo>
                  <a:lnTo>
                    <a:pt x="177" y="37"/>
                  </a:lnTo>
                  <a:lnTo>
                    <a:pt x="179" y="37"/>
                  </a:lnTo>
                  <a:lnTo>
                    <a:pt x="179" y="35"/>
                  </a:lnTo>
                  <a:lnTo>
                    <a:pt x="179" y="33"/>
                  </a:lnTo>
                  <a:lnTo>
                    <a:pt x="179" y="31"/>
                  </a:lnTo>
                  <a:lnTo>
                    <a:pt x="177" y="35"/>
                  </a:lnTo>
                  <a:lnTo>
                    <a:pt x="179" y="33"/>
                  </a:lnTo>
                  <a:lnTo>
                    <a:pt x="181" y="33"/>
                  </a:lnTo>
                  <a:lnTo>
                    <a:pt x="181" y="31"/>
                  </a:lnTo>
                  <a:lnTo>
                    <a:pt x="181" y="29"/>
                  </a:lnTo>
                  <a:lnTo>
                    <a:pt x="181" y="27"/>
                  </a:lnTo>
                  <a:lnTo>
                    <a:pt x="175" y="33"/>
                  </a:lnTo>
                  <a:lnTo>
                    <a:pt x="177" y="33"/>
                  </a:lnTo>
                  <a:lnTo>
                    <a:pt x="179" y="33"/>
                  </a:lnTo>
                  <a:lnTo>
                    <a:pt x="181" y="33"/>
                  </a:lnTo>
                  <a:lnTo>
                    <a:pt x="181" y="31"/>
                  </a:lnTo>
                  <a:lnTo>
                    <a:pt x="183" y="31"/>
                  </a:lnTo>
                  <a:lnTo>
                    <a:pt x="183" y="29"/>
                  </a:lnTo>
                  <a:lnTo>
                    <a:pt x="183" y="27"/>
                  </a:lnTo>
                  <a:lnTo>
                    <a:pt x="183" y="23"/>
                  </a:lnTo>
                  <a:lnTo>
                    <a:pt x="181" y="27"/>
                  </a:lnTo>
                  <a:lnTo>
                    <a:pt x="183" y="25"/>
                  </a:lnTo>
                  <a:lnTo>
                    <a:pt x="184" y="25"/>
                  </a:lnTo>
                  <a:lnTo>
                    <a:pt x="184" y="23"/>
                  </a:lnTo>
                  <a:lnTo>
                    <a:pt x="184" y="21"/>
                  </a:lnTo>
                  <a:lnTo>
                    <a:pt x="184" y="17"/>
                  </a:lnTo>
                  <a:lnTo>
                    <a:pt x="179" y="23"/>
                  </a:lnTo>
                  <a:lnTo>
                    <a:pt x="181" y="23"/>
                  </a:lnTo>
                  <a:lnTo>
                    <a:pt x="183" y="23"/>
                  </a:lnTo>
                  <a:lnTo>
                    <a:pt x="184" y="23"/>
                  </a:lnTo>
                  <a:lnTo>
                    <a:pt x="184" y="21"/>
                  </a:lnTo>
                  <a:lnTo>
                    <a:pt x="186" y="21"/>
                  </a:lnTo>
                  <a:lnTo>
                    <a:pt x="186" y="19"/>
                  </a:lnTo>
                  <a:lnTo>
                    <a:pt x="186" y="17"/>
                  </a:lnTo>
                  <a:lnTo>
                    <a:pt x="186" y="13"/>
                  </a:lnTo>
                  <a:lnTo>
                    <a:pt x="181" y="19"/>
                  </a:lnTo>
                  <a:lnTo>
                    <a:pt x="183" y="19"/>
                  </a:lnTo>
                  <a:lnTo>
                    <a:pt x="184" y="19"/>
                  </a:lnTo>
                  <a:lnTo>
                    <a:pt x="186" y="19"/>
                  </a:lnTo>
                  <a:lnTo>
                    <a:pt x="186" y="17"/>
                  </a:lnTo>
                  <a:lnTo>
                    <a:pt x="188" y="17"/>
                  </a:lnTo>
                  <a:lnTo>
                    <a:pt x="188" y="15"/>
                  </a:lnTo>
                  <a:lnTo>
                    <a:pt x="188" y="13"/>
                  </a:lnTo>
                  <a:lnTo>
                    <a:pt x="188" y="10"/>
                  </a:lnTo>
                  <a:lnTo>
                    <a:pt x="186" y="13"/>
                  </a:lnTo>
                  <a:lnTo>
                    <a:pt x="188" y="12"/>
                  </a:lnTo>
                  <a:lnTo>
                    <a:pt x="190" y="12"/>
                  </a:lnTo>
                  <a:lnTo>
                    <a:pt x="190" y="10"/>
                  </a:lnTo>
                  <a:lnTo>
                    <a:pt x="190" y="8"/>
                  </a:lnTo>
                  <a:lnTo>
                    <a:pt x="190" y="6"/>
                  </a:lnTo>
                  <a:lnTo>
                    <a:pt x="188" y="10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21" name="Freeform 251"/>
            <p:cNvSpPr>
              <a:spLocks/>
            </p:cNvSpPr>
            <p:nvPr/>
          </p:nvSpPr>
          <p:spPr bwMode="auto">
            <a:xfrm>
              <a:off x="348" y="2770"/>
              <a:ext cx="0" cy="78"/>
            </a:xfrm>
            <a:custGeom>
              <a:avLst/>
              <a:gdLst>
                <a:gd name="T0" fmla="*/ 147 w 173"/>
                <a:gd name="T1" fmla="*/ 8 h 48"/>
                <a:gd name="T2" fmla="*/ 148 w 173"/>
                <a:gd name="T3" fmla="*/ 4 h 48"/>
                <a:gd name="T4" fmla="*/ 147 w 173"/>
                <a:gd name="T5" fmla="*/ 6 h 48"/>
                <a:gd name="T6" fmla="*/ 144 w 173"/>
                <a:gd name="T7" fmla="*/ 8 h 48"/>
                <a:gd name="T8" fmla="*/ 142 w 173"/>
                <a:gd name="T9" fmla="*/ 10 h 48"/>
                <a:gd name="T10" fmla="*/ 138 w 173"/>
                <a:gd name="T11" fmla="*/ 12 h 48"/>
                <a:gd name="T12" fmla="*/ 136 w 173"/>
                <a:gd name="T13" fmla="*/ 12 h 48"/>
                <a:gd name="T14" fmla="*/ 132 w 173"/>
                <a:gd name="T15" fmla="*/ 14 h 48"/>
                <a:gd name="T16" fmla="*/ 125 w 173"/>
                <a:gd name="T17" fmla="*/ 15 h 48"/>
                <a:gd name="T18" fmla="*/ 122 w 173"/>
                <a:gd name="T19" fmla="*/ 17 h 48"/>
                <a:gd name="T20" fmla="*/ 119 w 173"/>
                <a:gd name="T21" fmla="*/ 19 h 48"/>
                <a:gd name="T22" fmla="*/ 115 w 173"/>
                <a:gd name="T23" fmla="*/ 21 h 48"/>
                <a:gd name="T24" fmla="*/ 107 w 173"/>
                <a:gd name="T25" fmla="*/ 23 h 48"/>
                <a:gd name="T26" fmla="*/ 101 w 173"/>
                <a:gd name="T27" fmla="*/ 25 h 48"/>
                <a:gd name="T28" fmla="*/ 92 w 173"/>
                <a:gd name="T29" fmla="*/ 27 h 48"/>
                <a:gd name="T30" fmla="*/ 81 w 173"/>
                <a:gd name="T31" fmla="*/ 29 h 48"/>
                <a:gd name="T32" fmla="*/ 74 w 173"/>
                <a:gd name="T33" fmla="*/ 31 h 48"/>
                <a:gd name="T34" fmla="*/ 5 w 173"/>
                <a:gd name="T35" fmla="*/ 34 h 48"/>
                <a:gd name="T36" fmla="*/ 0 w 173"/>
                <a:gd name="T37" fmla="*/ 42 h 48"/>
                <a:gd name="T38" fmla="*/ 44 w 173"/>
                <a:gd name="T39" fmla="*/ 42 h 48"/>
                <a:gd name="T40" fmla="*/ 78 w 173"/>
                <a:gd name="T41" fmla="*/ 40 h 48"/>
                <a:gd name="T42" fmla="*/ 84 w 173"/>
                <a:gd name="T43" fmla="*/ 40 h 48"/>
                <a:gd name="T44" fmla="*/ 88 w 173"/>
                <a:gd name="T45" fmla="*/ 37 h 48"/>
                <a:gd name="T46" fmla="*/ 94 w 173"/>
                <a:gd name="T47" fmla="*/ 38 h 48"/>
                <a:gd name="T48" fmla="*/ 99 w 173"/>
                <a:gd name="T49" fmla="*/ 37 h 48"/>
                <a:gd name="T50" fmla="*/ 94 w 173"/>
                <a:gd name="T51" fmla="*/ 37 h 48"/>
                <a:gd name="T52" fmla="*/ 106 w 173"/>
                <a:gd name="T53" fmla="*/ 35 h 48"/>
                <a:gd name="T54" fmla="*/ 107 w 173"/>
                <a:gd name="T55" fmla="*/ 31 h 48"/>
                <a:gd name="T56" fmla="*/ 113 w 173"/>
                <a:gd name="T57" fmla="*/ 35 h 48"/>
                <a:gd name="T58" fmla="*/ 115 w 173"/>
                <a:gd name="T59" fmla="*/ 31 h 48"/>
                <a:gd name="T60" fmla="*/ 119 w 173"/>
                <a:gd name="T61" fmla="*/ 34 h 48"/>
                <a:gd name="T62" fmla="*/ 122 w 173"/>
                <a:gd name="T63" fmla="*/ 31 h 48"/>
                <a:gd name="T64" fmla="*/ 121 w 173"/>
                <a:gd name="T65" fmla="*/ 33 h 48"/>
                <a:gd name="T66" fmla="*/ 125 w 173"/>
                <a:gd name="T67" fmla="*/ 31 h 48"/>
                <a:gd name="T68" fmla="*/ 121 w 173"/>
                <a:gd name="T69" fmla="*/ 31 h 48"/>
                <a:gd name="T70" fmla="*/ 127 w 173"/>
                <a:gd name="T71" fmla="*/ 29 h 48"/>
                <a:gd name="T72" fmla="*/ 129 w 173"/>
                <a:gd name="T73" fmla="*/ 23 h 48"/>
                <a:gd name="T74" fmla="*/ 130 w 173"/>
                <a:gd name="T75" fmla="*/ 29 h 48"/>
                <a:gd name="T76" fmla="*/ 132 w 173"/>
                <a:gd name="T77" fmla="*/ 23 h 48"/>
                <a:gd name="T78" fmla="*/ 130 w 173"/>
                <a:gd name="T79" fmla="*/ 27 h 48"/>
                <a:gd name="T80" fmla="*/ 130 w 173"/>
                <a:gd name="T81" fmla="*/ 25 h 48"/>
                <a:gd name="T82" fmla="*/ 136 w 173"/>
                <a:gd name="T83" fmla="*/ 23 h 48"/>
                <a:gd name="T84" fmla="*/ 138 w 173"/>
                <a:gd name="T85" fmla="*/ 17 h 48"/>
                <a:gd name="T86" fmla="*/ 140 w 173"/>
                <a:gd name="T87" fmla="*/ 23 h 48"/>
                <a:gd name="T88" fmla="*/ 142 w 173"/>
                <a:gd name="T89" fmla="*/ 17 h 48"/>
                <a:gd name="T90" fmla="*/ 140 w 173"/>
                <a:gd name="T91" fmla="*/ 21 h 48"/>
                <a:gd name="T92" fmla="*/ 144 w 173"/>
                <a:gd name="T93" fmla="*/ 17 h 48"/>
                <a:gd name="T94" fmla="*/ 142 w 173"/>
                <a:gd name="T95" fmla="*/ 19 h 48"/>
                <a:gd name="T96" fmla="*/ 147 w 173"/>
                <a:gd name="T97" fmla="*/ 17 h 48"/>
                <a:gd name="T98" fmla="*/ 142 w 173"/>
                <a:gd name="T99" fmla="*/ 17 h 48"/>
                <a:gd name="T100" fmla="*/ 147 w 173"/>
                <a:gd name="T101" fmla="*/ 15 h 48"/>
                <a:gd name="T102" fmla="*/ 148 w 173"/>
                <a:gd name="T103" fmla="*/ 12 h 48"/>
                <a:gd name="T104" fmla="*/ 150 w 173"/>
                <a:gd name="T105" fmla="*/ 15 h 48"/>
                <a:gd name="T106" fmla="*/ 152 w 173"/>
                <a:gd name="T107" fmla="*/ 12 h 48"/>
                <a:gd name="T108" fmla="*/ 150 w 173"/>
                <a:gd name="T109" fmla="*/ 14 h 48"/>
                <a:gd name="T110" fmla="*/ 150 w 173"/>
                <a:gd name="T111" fmla="*/ 12 h 48"/>
                <a:gd name="T112" fmla="*/ 155 w 173"/>
                <a:gd name="T113" fmla="*/ 12 h 48"/>
                <a:gd name="T114" fmla="*/ 157 w 173"/>
                <a:gd name="T115" fmla="*/ 6 h 48"/>
                <a:gd name="T116" fmla="*/ 157 w 173"/>
                <a:gd name="T117" fmla="*/ 12 h 48"/>
                <a:gd name="T118" fmla="*/ 154 w 173"/>
                <a:gd name="T119" fmla="*/ 0 h 4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173" h="48">
                  <a:moveTo>
                    <a:pt x="167" y="0"/>
                  </a:moveTo>
                  <a:lnTo>
                    <a:pt x="163" y="0"/>
                  </a:lnTo>
                  <a:lnTo>
                    <a:pt x="159" y="4"/>
                  </a:lnTo>
                  <a:lnTo>
                    <a:pt x="159" y="8"/>
                  </a:lnTo>
                  <a:lnTo>
                    <a:pt x="165" y="2"/>
                  </a:lnTo>
                  <a:lnTo>
                    <a:pt x="161" y="2"/>
                  </a:lnTo>
                  <a:lnTo>
                    <a:pt x="157" y="6"/>
                  </a:lnTo>
                  <a:lnTo>
                    <a:pt x="161" y="4"/>
                  </a:lnTo>
                  <a:lnTo>
                    <a:pt x="157" y="4"/>
                  </a:lnTo>
                  <a:lnTo>
                    <a:pt x="154" y="8"/>
                  </a:lnTo>
                  <a:lnTo>
                    <a:pt x="154" y="12"/>
                  </a:lnTo>
                  <a:lnTo>
                    <a:pt x="159" y="6"/>
                  </a:lnTo>
                  <a:lnTo>
                    <a:pt x="154" y="6"/>
                  </a:lnTo>
                  <a:lnTo>
                    <a:pt x="150" y="10"/>
                  </a:lnTo>
                  <a:lnTo>
                    <a:pt x="150" y="14"/>
                  </a:lnTo>
                  <a:lnTo>
                    <a:pt x="156" y="8"/>
                  </a:lnTo>
                  <a:lnTo>
                    <a:pt x="152" y="8"/>
                  </a:lnTo>
                  <a:lnTo>
                    <a:pt x="148" y="12"/>
                  </a:lnTo>
                  <a:lnTo>
                    <a:pt x="148" y="16"/>
                  </a:lnTo>
                  <a:lnTo>
                    <a:pt x="154" y="10"/>
                  </a:lnTo>
                  <a:lnTo>
                    <a:pt x="148" y="10"/>
                  </a:lnTo>
                  <a:lnTo>
                    <a:pt x="144" y="14"/>
                  </a:lnTo>
                  <a:lnTo>
                    <a:pt x="144" y="17"/>
                  </a:lnTo>
                  <a:lnTo>
                    <a:pt x="150" y="12"/>
                  </a:lnTo>
                  <a:lnTo>
                    <a:pt x="146" y="12"/>
                  </a:lnTo>
                  <a:lnTo>
                    <a:pt x="142" y="16"/>
                  </a:lnTo>
                  <a:lnTo>
                    <a:pt x="142" y="19"/>
                  </a:lnTo>
                  <a:lnTo>
                    <a:pt x="148" y="14"/>
                  </a:lnTo>
                  <a:lnTo>
                    <a:pt x="142" y="14"/>
                  </a:lnTo>
                  <a:lnTo>
                    <a:pt x="138" y="17"/>
                  </a:lnTo>
                  <a:lnTo>
                    <a:pt x="138" y="21"/>
                  </a:lnTo>
                  <a:lnTo>
                    <a:pt x="144" y="16"/>
                  </a:lnTo>
                  <a:lnTo>
                    <a:pt x="140" y="16"/>
                  </a:lnTo>
                  <a:lnTo>
                    <a:pt x="136" y="19"/>
                  </a:lnTo>
                  <a:lnTo>
                    <a:pt x="140" y="17"/>
                  </a:lnTo>
                  <a:lnTo>
                    <a:pt x="136" y="17"/>
                  </a:lnTo>
                  <a:lnTo>
                    <a:pt x="132" y="21"/>
                  </a:lnTo>
                  <a:lnTo>
                    <a:pt x="132" y="25"/>
                  </a:lnTo>
                  <a:lnTo>
                    <a:pt x="138" y="19"/>
                  </a:lnTo>
                  <a:lnTo>
                    <a:pt x="132" y="19"/>
                  </a:lnTo>
                  <a:lnTo>
                    <a:pt x="129" y="23"/>
                  </a:lnTo>
                  <a:lnTo>
                    <a:pt x="129" y="27"/>
                  </a:lnTo>
                  <a:lnTo>
                    <a:pt x="134" y="21"/>
                  </a:lnTo>
                  <a:lnTo>
                    <a:pt x="129" y="21"/>
                  </a:lnTo>
                  <a:lnTo>
                    <a:pt x="125" y="25"/>
                  </a:lnTo>
                  <a:lnTo>
                    <a:pt x="125" y="29"/>
                  </a:lnTo>
                  <a:lnTo>
                    <a:pt x="131" y="23"/>
                  </a:lnTo>
                  <a:lnTo>
                    <a:pt x="125" y="23"/>
                  </a:lnTo>
                  <a:lnTo>
                    <a:pt x="121" y="27"/>
                  </a:lnTo>
                  <a:lnTo>
                    <a:pt x="121" y="31"/>
                  </a:lnTo>
                  <a:lnTo>
                    <a:pt x="127" y="25"/>
                  </a:lnTo>
                  <a:lnTo>
                    <a:pt x="117" y="25"/>
                  </a:lnTo>
                  <a:lnTo>
                    <a:pt x="113" y="29"/>
                  </a:lnTo>
                  <a:lnTo>
                    <a:pt x="113" y="33"/>
                  </a:lnTo>
                  <a:lnTo>
                    <a:pt x="119" y="27"/>
                  </a:lnTo>
                  <a:lnTo>
                    <a:pt x="109" y="27"/>
                  </a:lnTo>
                  <a:lnTo>
                    <a:pt x="105" y="31"/>
                  </a:lnTo>
                  <a:lnTo>
                    <a:pt x="105" y="35"/>
                  </a:lnTo>
                  <a:lnTo>
                    <a:pt x="111" y="29"/>
                  </a:lnTo>
                  <a:lnTo>
                    <a:pt x="100" y="29"/>
                  </a:lnTo>
                  <a:lnTo>
                    <a:pt x="96" y="33"/>
                  </a:lnTo>
                  <a:lnTo>
                    <a:pt x="96" y="37"/>
                  </a:lnTo>
                  <a:lnTo>
                    <a:pt x="102" y="31"/>
                  </a:lnTo>
                  <a:lnTo>
                    <a:pt x="88" y="31"/>
                  </a:lnTo>
                  <a:lnTo>
                    <a:pt x="84" y="35"/>
                  </a:lnTo>
                  <a:lnTo>
                    <a:pt x="84" y="39"/>
                  </a:lnTo>
                  <a:lnTo>
                    <a:pt x="90" y="33"/>
                  </a:lnTo>
                  <a:lnTo>
                    <a:pt x="80" y="33"/>
                  </a:lnTo>
                  <a:lnTo>
                    <a:pt x="77" y="37"/>
                  </a:lnTo>
                  <a:lnTo>
                    <a:pt x="80" y="35"/>
                  </a:lnTo>
                  <a:lnTo>
                    <a:pt x="48" y="35"/>
                  </a:lnTo>
                  <a:lnTo>
                    <a:pt x="5" y="37"/>
                  </a:lnTo>
                  <a:lnTo>
                    <a:pt x="2" y="37"/>
                  </a:lnTo>
                  <a:lnTo>
                    <a:pt x="2" y="39"/>
                  </a:lnTo>
                  <a:lnTo>
                    <a:pt x="0" y="41"/>
                  </a:lnTo>
                  <a:lnTo>
                    <a:pt x="0" y="46"/>
                  </a:lnTo>
                  <a:lnTo>
                    <a:pt x="2" y="46"/>
                  </a:lnTo>
                  <a:lnTo>
                    <a:pt x="3" y="48"/>
                  </a:lnTo>
                  <a:lnTo>
                    <a:pt x="5" y="48"/>
                  </a:lnTo>
                  <a:lnTo>
                    <a:pt x="48" y="46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84" y="46"/>
                  </a:lnTo>
                  <a:lnTo>
                    <a:pt x="84" y="44"/>
                  </a:lnTo>
                  <a:lnTo>
                    <a:pt x="86" y="42"/>
                  </a:lnTo>
                  <a:lnTo>
                    <a:pt x="82" y="44"/>
                  </a:lnTo>
                  <a:lnTo>
                    <a:pt x="90" y="44"/>
                  </a:lnTo>
                  <a:lnTo>
                    <a:pt x="92" y="44"/>
                  </a:lnTo>
                  <a:lnTo>
                    <a:pt x="94" y="44"/>
                  </a:lnTo>
                  <a:lnTo>
                    <a:pt x="94" y="42"/>
                  </a:lnTo>
                  <a:lnTo>
                    <a:pt x="96" y="42"/>
                  </a:lnTo>
                  <a:lnTo>
                    <a:pt x="96" y="41"/>
                  </a:lnTo>
                  <a:lnTo>
                    <a:pt x="96" y="39"/>
                  </a:lnTo>
                  <a:lnTo>
                    <a:pt x="96" y="37"/>
                  </a:lnTo>
                  <a:lnTo>
                    <a:pt x="90" y="42"/>
                  </a:lnTo>
                  <a:lnTo>
                    <a:pt x="102" y="42"/>
                  </a:lnTo>
                  <a:lnTo>
                    <a:pt x="104" y="42"/>
                  </a:lnTo>
                  <a:lnTo>
                    <a:pt x="105" y="42"/>
                  </a:lnTo>
                  <a:lnTo>
                    <a:pt x="105" y="41"/>
                  </a:lnTo>
                  <a:lnTo>
                    <a:pt x="107" y="41"/>
                  </a:lnTo>
                  <a:lnTo>
                    <a:pt x="107" y="39"/>
                  </a:lnTo>
                  <a:lnTo>
                    <a:pt x="107" y="37"/>
                  </a:lnTo>
                  <a:lnTo>
                    <a:pt x="107" y="35"/>
                  </a:lnTo>
                  <a:lnTo>
                    <a:pt x="102" y="41"/>
                  </a:lnTo>
                  <a:lnTo>
                    <a:pt x="111" y="41"/>
                  </a:lnTo>
                  <a:lnTo>
                    <a:pt x="113" y="41"/>
                  </a:lnTo>
                  <a:lnTo>
                    <a:pt x="115" y="41"/>
                  </a:lnTo>
                  <a:lnTo>
                    <a:pt x="115" y="39"/>
                  </a:lnTo>
                  <a:lnTo>
                    <a:pt x="117" y="39"/>
                  </a:lnTo>
                  <a:lnTo>
                    <a:pt x="117" y="37"/>
                  </a:lnTo>
                  <a:lnTo>
                    <a:pt x="117" y="35"/>
                  </a:lnTo>
                  <a:lnTo>
                    <a:pt x="117" y="33"/>
                  </a:lnTo>
                  <a:lnTo>
                    <a:pt x="111" y="39"/>
                  </a:lnTo>
                  <a:lnTo>
                    <a:pt x="119" y="39"/>
                  </a:lnTo>
                  <a:lnTo>
                    <a:pt x="121" y="39"/>
                  </a:lnTo>
                  <a:lnTo>
                    <a:pt x="123" y="39"/>
                  </a:lnTo>
                  <a:lnTo>
                    <a:pt x="123" y="37"/>
                  </a:lnTo>
                  <a:lnTo>
                    <a:pt x="125" y="37"/>
                  </a:lnTo>
                  <a:lnTo>
                    <a:pt x="125" y="35"/>
                  </a:lnTo>
                  <a:lnTo>
                    <a:pt x="125" y="33"/>
                  </a:lnTo>
                  <a:lnTo>
                    <a:pt x="125" y="31"/>
                  </a:lnTo>
                  <a:lnTo>
                    <a:pt x="119" y="37"/>
                  </a:lnTo>
                  <a:lnTo>
                    <a:pt x="127" y="37"/>
                  </a:lnTo>
                  <a:lnTo>
                    <a:pt x="129" y="37"/>
                  </a:lnTo>
                  <a:lnTo>
                    <a:pt x="131" y="37"/>
                  </a:lnTo>
                  <a:lnTo>
                    <a:pt x="131" y="35"/>
                  </a:lnTo>
                  <a:lnTo>
                    <a:pt x="132" y="35"/>
                  </a:lnTo>
                  <a:lnTo>
                    <a:pt x="132" y="33"/>
                  </a:lnTo>
                  <a:lnTo>
                    <a:pt x="132" y="31"/>
                  </a:lnTo>
                  <a:lnTo>
                    <a:pt x="132" y="29"/>
                  </a:lnTo>
                  <a:lnTo>
                    <a:pt x="127" y="35"/>
                  </a:lnTo>
                  <a:lnTo>
                    <a:pt x="131" y="35"/>
                  </a:lnTo>
                  <a:lnTo>
                    <a:pt x="132" y="35"/>
                  </a:lnTo>
                  <a:lnTo>
                    <a:pt x="134" y="35"/>
                  </a:lnTo>
                  <a:lnTo>
                    <a:pt x="134" y="33"/>
                  </a:lnTo>
                  <a:lnTo>
                    <a:pt x="136" y="33"/>
                  </a:lnTo>
                  <a:lnTo>
                    <a:pt x="136" y="31"/>
                  </a:lnTo>
                  <a:lnTo>
                    <a:pt x="136" y="29"/>
                  </a:lnTo>
                  <a:lnTo>
                    <a:pt x="136" y="27"/>
                  </a:lnTo>
                  <a:lnTo>
                    <a:pt x="131" y="33"/>
                  </a:lnTo>
                  <a:lnTo>
                    <a:pt x="134" y="33"/>
                  </a:lnTo>
                  <a:lnTo>
                    <a:pt x="136" y="33"/>
                  </a:lnTo>
                  <a:lnTo>
                    <a:pt x="138" y="33"/>
                  </a:lnTo>
                  <a:lnTo>
                    <a:pt x="138" y="31"/>
                  </a:lnTo>
                  <a:lnTo>
                    <a:pt x="140" y="31"/>
                  </a:lnTo>
                  <a:lnTo>
                    <a:pt x="140" y="29"/>
                  </a:lnTo>
                  <a:lnTo>
                    <a:pt x="140" y="27"/>
                  </a:lnTo>
                  <a:lnTo>
                    <a:pt x="140" y="25"/>
                  </a:lnTo>
                  <a:lnTo>
                    <a:pt x="134" y="31"/>
                  </a:lnTo>
                  <a:lnTo>
                    <a:pt x="138" y="31"/>
                  </a:lnTo>
                  <a:lnTo>
                    <a:pt x="140" y="31"/>
                  </a:lnTo>
                  <a:lnTo>
                    <a:pt x="142" y="31"/>
                  </a:lnTo>
                  <a:lnTo>
                    <a:pt x="142" y="29"/>
                  </a:lnTo>
                  <a:lnTo>
                    <a:pt x="144" y="29"/>
                  </a:lnTo>
                  <a:lnTo>
                    <a:pt x="144" y="27"/>
                  </a:lnTo>
                  <a:lnTo>
                    <a:pt x="144" y="25"/>
                  </a:lnTo>
                  <a:lnTo>
                    <a:pt x="144" y="23"/>
                  </a:lnTo>
                  <a:lnTo>
                    <a:pt x="138" y="29"/>
                  </a:lnTo>
                  <a:lnTo>
                    <a:pt x="140" y="29"/>
                  </a:lnTo>
                  <a:lnTo>
                    <a:pt x="142" y="29"/>
                  </a:lnTo>
                  <a:lnTo>
                    <a:pt x="144" y="29"/>
                  </a:lnTo>
                  <a:lnTo>
                    <a:pt x="144" y="27"/>
                  </a:lnTo>
                  <a:lnTo>
                    <a:pt x="146" y="25"/>
                  </a:lnTo>
                  <a:lnTo>
                    <a:pt x="142" y="27"/>
                  </a:lnTo>
                  <a:lnTo>
                    <a:pt x="144" y="27"/>
                  </a:lnTo>
                  <a:lnTo>
                    <a:pt x="146" y="27"/>
                  </a:lnTo>
                  <a:lnTo>
                    <a:pt x="148" y="27"/>
                  </a:lnTo>
                  <a:lnTo>
                    <a:pt x="148" y="25"/>
                  </a:lnTo>
                  <a:lnTo>
                    <a:pt x="150" y="25"/>
                  </a:lnTo>
                  <a:lnTo>
                    <a:pt x="150" y="23"/>
                  </a:lnTo>
                  <a:lnTo>
                    <a:pt x="150" y="21"/>
                  </a:lnTo>
                  <a:lnTo>
                    <a:pt x="150" y="19"/>
                  </a:lnTo>
                  <a:lnTo>
                    <a:pt x="144" y="25"/>
                  </a:lnTo>
                  <a:lnTo>
                    <a:pt x="148" y="25"/>
                  </a:lnTo>
                  <a:lnTo>
                    <a:pt x="150" y="25"/>
                  </a:lnTo>
                  <a:lnTo>
                    <a:pt x="152" y="25"/>
                  </a:lnTo>
                  <a:lnTo>
                    <a:pt x="152" y="23"/>
                  </a:lnTo>
                  <a:lnTo>
                    <a:pt x="154" y="23"/>
                  </a:lnTo>
                  <a:lnTo>
                    <a:pt x="154" y="21"/>
                  </a:lnTo>
                  <a:lnTo>
                    <a:pt x="154" y="19"/>
                  </a:lnTo>
                  <a:lnTo>
                    <a:pt x="154" y="17"/>
                  </a:lnTo>
                  <a:lnTo>
                    <a:pt x="148" y="23"/>
                  </a:lnTo>
                  <a:lnTo>
                    <a:pt x="150" y="23"/>
                  </a:lnTo>
                  <a:lnTo>
                    <a:pt x="152" y="23"/>
                  </a:lnTo>
                  <a:lnTo>
                    <a:pt x="154" y="23"/>
                  </a:lnTo>
                  <a:lnTo>
                    <a:pt x="154" y="21"/>
                  </a:lnTo>
                  <a:lnTo>
                    <a:pt x="156" y="21"/>
                  </a:lnTo>
                  <a:lnTo>
                    <a:pt x="156" y="19"/>
                  </a:lnTo>
                  <a:lnTo>
                    <a:pt x="156" y="17"/>
                  </a:lnTo>
                  <a:lnTo>
                    <a:pt x="156" y="16"/>
                  </a:lnTo>
                  <a:lnTo>
                    <a:pt x="150" y="21"/>
                  </a:lnTo>
                  <a:lnTo>
                    <a:pt x="154" y="21"/>
                  </a:lnTo>
                  <a:lnTo>
                    <a:pt x="156" y="21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9" y="19"/>
                  </a:lnTo>
                  <a:lnTo>
                    <a:pt x="159" y="17"/>
                  </a:lnTo>
                  <a:lnTo>
                    <a:pt x="159" y="16"/>
                  </a:lnTo>
                  <a:lnTo>
                    <a:pt x="159" y="14"/>
                  </a:lnTo>
                  <a:lnTo>
                    <a:pt x="154" y="19"/>
                  </a:lnTo>
                  <a:lnTo>
                    <a:pt x="156" y="19"/>
                  </a:lnTo>
                  <a:lnTo>
                    <a:pt x="157" y="19"/>
                  </a:lnTo>
                  <a:lnTo>
                    <a:pt x="159" y="19"/>
                  </a:lnTo>
                  <a:lnTo>
                    <a:pt x="159" y="17"/>
                  </a:lnTo>
                  <a:lnTo>
                    <a:pt x="161" y="17"/>
                  </a:lnTo>
                  <a:lnTo>
                    <a:pt x="161" y="16"/>
                  </a:lnTo>
                  <a:lnTo>
                    <a:pt x="161" y="14"/>
                  </a:lnTo>
                  <a:lnTo>
                    <a:pt x="161" y="12"/>
                  </a:lnTo>
                  <a:lnTo>
                    <a:pt x="156" y="17"/>
                  </a:lnTo>
                  <a:lnTo>
                    <a:pt x="159" y="17"/>
                  </a:lnTo>
                  <a:lnTo>
                    <a:pt x="161" y="17"/>
                  </a:lnTo>
                  <a:lnTo>
                    <a:pt x="163" y="17"/>
                  </a:lnTo>
                  <a:lnTo>
                    <a:pt x="163" y="16"/>
                  </a:lnTo>
                  <a:lnTo>
                    <a:pt x="165" y="16"/>
                  </a:lnTo>
                  <a:lnTo>
                    <a:pt x="165" y="14"/>
                  </a:lnTo>
                  <a:lnTo>
                    <a:pt x="165" y="12"/>
                  </a:lnTo>
                  <a:lnTo>
                    <a:pt x="165" y="10"/>
                  </a:lnTo>
                  <a:lnTo>
                    <a:pt x="159" y="16"/>
                  </a:lnTo>
                  <a:lnTo>
                    <a:pt x="161" y="16"/>
                  </a:lnTo>
                  <a:lnTo>
                    <a:pt x="163" y="16"/>
                  </a:lnTo>
                  <a:lnTo>
                    <a:pt x="165" y="16"/>
                  </a:lnTo>
                  <a:lnTo>
                    <a:pt x="165" y="14"/>
                  </a:lnTo>
                  <a:lnTo>
                    <a:pt x="167" y="12"/>
                  </a:lnTo>
                  <a:lnTo>
                    <a:pt x="163" y="14"/>
                  </a:lnTo>
                  <a:lnTo>
                    <a:pt x="165" y="14"/>
                  </a:lnTo>
                  <a:lnTo>
                    <a:pt x="167" y="14"/>
                  </a:lnTo>
                  <a:lnTo>
                    <a:pt x="169" y="14"/>
                  </a:lnTo>
                  <a:lnTo>
                    <a:pt x="169" y="12"/>
                  </a:lnTo>
                  <a:lnTo>
                    <a:pt x="171" y="12"/>
                  </a:lnTo>
                  <a:lnTo>
                    <a:pt x="171" y="10"/>
                  </a:lnTo>
                  <a:lnTo>
                    <a:pt x="171" y="8"/>
                  </a:lnTo>
                  <a:lnTo>
                    <a:pt x="171" y="6"/>
                  </a:lnTo>
                  <a:lnTo>
                    <a:pt x="165" y="12"/>
                  </a:lnTo>
                  <a:lnTo>
                    <a:pt x="167" y="12"/>
                  </a:lnTo>
                  <a:lnTo>
                    <a:pt x="169" y="12"/>
                  </a:lnTo>
                  <a:lnTo>
                    <a:pt x="171" y="12"/>
                  </a:lnTo>
                  <a:lnTo>
                    <a:pt x="171" y="10"/>
                  </a:lnTo>
                  <a:lnTo>
                    <a:pt x="173" y="10"/>
                  </a:lnTo>
                  <a:lnTo>
                    <a:pt x="173" y="8"/>
                  </a:lnTo>
                  <a:lnTo>
                    <a:pt x="167" y="0"/>
                  </a:lnTo>
                  <a:close/>
                </a:path>
              </a:pathLst>
            </a:custGeom>
            <a:solidFill>
              <a:srgbClr val="FF3333"/>
            </a:solidFill>
            <a:ln w="6350" cmpd="sng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22" name="Freeform 252"/>
            <p:cNvSpPr>
              <a:spLocks/>
            </p:cNvSpPr>
            <p:nvPr/>
          </p:nvSpPr>
          <p:spPr bwMode="auto">
            <a:xfrm>
              <a:off x="346" y="2678"/>
              <a:ext cx="0" cy="78"/>
            </a:xfrm>
            <a:custGeom>
              <a:avLst/>
              <a:gdLst>
                <a:gd name="T0" fmla="*/ 196 w 221"/>
                <a:gd name="T1" fmla="*/ 4 h 142"/>
                <a:gd name="T2" fmla="*/ 190 w 221"/>
                <a:gd name="T3" fmla="*/ 9 h 142"/>
                <a:gd name="T4" fmla="*/ 184 w 221"/>
                <a:gd name="T5" fmla="*/ 17 h 142"/>
                <a:gd name="T6" fmla="*/ 180 w 221"/>
                <a:gd name="T7" fmla="*/ 21 h 142"/>
                <a:gd name="T8" fmla="*/ 173 w 221"/>
                <a:gd name="T9" fmla="*/ 31 h 142"/>
                <a:gd name="T10" fmla="*/ 175 w 221"/>
                <a:gd name="T11" fmla="*/ 36 h 142"/>
                <a:gd name="T12" fmla="*/ 165 w 221"/>
                <a:gd name="T13" fmla="*/ 48 h 142"/>
                <a:gd name="T14" fmla="*/ 157 w 221"/>
                <a:gd name="T15" fmla="*/ 57 h 142"/>
                <a:gd name="T16" fmla="*/ 153 w 221"/>
                <a:gd name="T17" fmla="*/ 61 h 142"/>
                <a:gd name="T18" fmla="*/ 150 w 221"/>
                <a:gd name="T19" fmla="*/ 65 h 142"/>
                <a:gd name="T20" fmla="*/ 130 w 221"/>
                <a:gd name="T21" fmla="*/ 86 h 142"/>
                <a:gd name="T22" fmla="*/ 130 w 221"/>
                <a:gd name="T23" fmla="*/ 90 h 142"/>
                <a:gd name="T24" fmla="*/ 127 w 221"/>
                <a:gd name="T25" fmla="*/ 94 h 142"/>
                <a:gd name="T26" fmla="*/ 124 w 221"/>
                <a:gd name="T27" fmla="*/ 98 h 142"/>
                <a:gd name="T28" fmla="*/ 119 w 221"/>
                <a:gd name="T29" fmla="*/ 102 h 142"/>
                <a:gd name="T30" fmla="*/ 106 w 221"/>
                <a:gd name="T31" fmla="*/ 105 h 142"/>
                <a:gd name="T32" fmla="*/ 94 w 221"/>
                <a:gd name="T33" fmla="*/ 113 h 142"/>
                <a:gd name="T34" fmla="*/ 82 w 221"/>
                <a:gd name="T35" fmla="*/ 117 h 142"/>
                <a:gd name="T36" fmla="*/ 73 w 221"/>
                <a:gd name="T37" fmla="*/ 123 h 142"/>
                <a:gd name="T38" fmla="*/ 44 w 221"/>
                <a:gd name="T39" fmla="*/ 121 h 142"/>
                <a:gd name="T40" fmla="*/ 5 w 221"/>
                <a:gd name="T41" fmla="*/ 134 h 142"/>
                <a:gd name="T42" fmla="*/ 67 w 221"/>
                <a:gd name="T43" fmla="*/ 130 h 142"/>
                <a:gd name="T44" fmla="*/ 81 w 221"/>
                <a:gd name="T45" fmla="*/ 128 h 142"/>
                <a:gd name="T46" fmla="*/ 82 w 221"/>
                <a:gd name="T47" fmla="*/ 127 h 142"/>
                <a:gd name="T48" fmla="*/ 86 w 221"/>
                <a:gd name="T49" fmla="*/ 125 h 142"/>
                <a:gd name="T50" fmla="*/ 98 w 221"/>
                <a:gd name="T51" fmla="*/ 123 h 142"/>
                <a:gd name="T52" fmla="*/ 101 w 221"/>
                <a:gd name="T53" fmla="*/ 121 h 142"/>
                <a:gd name="T54" fmla="*/ 102 w 221"/>
                <a:gd name="T55" fmla="*/ 120 h 142"/>
                <a:gd name="T56" fmla="*/ 111 w 221"/>
                <a:gd name="T57" fmla="*/ 118 h 142"/>
                <a:gd name="T58" fmla="*/ 113 w 221"/>
                <a:gd name="T59" fmla="*/ 117 h 142"/>
                <a:gd name="T60" fmla="*/ 121 w 221"/>
                <a:gd name="T61" fmla="*/ 113 h 142"/>
                <a:gd name="T62" fmla="*/ 123 w 221"/>
                <a:gd name="T63" fmla="*/ 113 h 142"/>
                <a:gd name="T64" fmla="*/ 124 w 221"/>
                <a:gd name="T65" fmla="*/ 111 h 142"/>
                <a:gd name="T66" fmla="*/ 124 w 221"/>
                <a:gd name="T67" fmla="*/ 109 h 142"/>
                <a:gd name="T68" fmla="*/ 124 w 221"/>
                <a:gd name="T69" fmla="*/ 107 h 142"/>
                <a:gd name="T70" fmla="*/ 130 w 221"/>
                <a:gd name="T71" fmla="*/ 100 h 142"/>
                <a:gd name="T72" fmla="*/ 132 w 221"/>
                <a:gd name="T73" fmla="*/ 100 h 142"/>
                <a:gd name="T74" fmla="*/ 134 w 221"/>
                <a:gd name="T75" fmla="*/ 100 h 142"/>
                <a:gd name="T76" fmla="*/ 136 w 221"/>
                <a:gd name="T77" fmla="*/ 100 h 142"/>
                <a:gd name="T78" fmla="*/ 138 w 221"/>
                <a:gd name="T79" fmla="*/ 96 h 142"/>
                <a:gd name="T80" fmla="*/ 157 w 221"/>
                <a:gd name="T81" fmla="*/ 75 h 142"/>
                <a:gd name="T82" fmla="*/ 159 w 221"/>
                <a:gd name="T83" fmla="*/ 75 h 142"/>
                <a:gd name="T84" fmla="*/ 159 w 221"/>
                <a:gd name="T85" fmla="*/ 73 h 142"/>
                <a:gd name="T86" fmla="*/ 159 w 221"/>
                <a:gd name="T87" fmla="*/ 71 h 142"/>
                <a:gd name="T88" fmla="*/ 159 w 221"/>
                <a:gd name="T89" fmla="*/ 69 h 142"/>
                <a:gd name="T90" fmla="*/ 167 w 221"/>
                <a:gd name="T91" fmla="*/ 61 h 142"/>
                <a:gd name="T92" fmla="*/ 169 w 221"/>
                <a:gd name="T93" fmla="*/ 61 h 142"/>
                <a:gd name="T94" fmla="*/ 169 w 221"/>
                <a:gd name="T95" fmla="*/ 59 h 142"/>
                <a:gd name="T96" fmla="*/ 177 w 221"/>
                <a:gd name="T97" fmla="*/ 51 h 142"/>
                <a:gd name="T98" fmla="*/ 178 w 221"/>
                <a:gd name="T99" fmla="*/ 44 h 142"/>
                <a:gd name="T100" fmla="*/ 180 w 221"/>
                <a:gd name="T101" fmla="*/ 44 h 142"/>
                <a:gd name="T102" fmla="*/ 182 w 221"/>
                <a:gd name="T103" fmla="*/ 36 h 142"/>
                <a:gd name="T104" fmla="*/ 180 w 221"/>
                <a:gd name="T105" fmla="*/ 38 h 142"/>
                <a:gd name="T106" fmla="*/ 184 w 221"/>
                <a:gd name="T107" fmla="*/ 34 h 142"/>
                <a:gd name="T108" fmla="*/ 186 w 221"/>
                <a:gd name="T109" fmla="*/ 32 h 142"/>
                <a:gd name="T110" fmla="*/ 186 w 221"/>
                <a:gd name="T111" fmla="*/ 31 h 142"/>
                <a:gd name="T112" fmla="*/ 186 w 221"/>
                <a:gd name="T113" fmla="*/ 27 h 142"/>
                <a:gd name="T114" fmla="*/ 193 w 221"/>
                <a:gd name="T115" fmla="*/ 19 h 142"/>
                <a:gd name="T116" fmla="*/ 193 w 221"/>
                <a:gd name="T117" fmla="*/ 19 h 142"/>
                <a:gd name="T118" fmla="*/ 196 w 221"/>
                <a:gd name="T119" fmla="*/ 17 h 142"/>
                <a:gd name="T120" fmla="*/ 198 w 221"/>
                <a:gd name="T121" fmla="*/ 15 h 142"/>
                <a:gd name="T122" fmla="*/ 198 w 221"/>
                <a:gd name="T123" fmla="*/ 13 h 142"/>
                <a:gd name="T124" fmla="*/ 201 w 221"/>
                <a:gd name="T125" fmla="*/ 9 h 14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221" h="142">
                  <a:moveTo>
                    <a:pt x="213" y="0"/>
                  </a:moveTo>
                  <a:lnTo>
                    <a:pt x="210" y="4"/>
                  </a:lnTo>
                  <a:lnTo>
                    <a:pt x="210" y="8"/>
                  </a:lnTo>
                  <a:lnTo>
                    <a:pt x="215" y="2"/>
                  </a:lnTo>
                  <a:lnTo>
                    <a:pt x="211" y="2"/>
                  </a:lnTo>
                  <a:lnTo>
                    <a:pt x="208" y="6"/>
                  </a:lnTo>
                  <a:lnTo>
                    <a:pt x="208" y="9"/>
                  </a:lnTo>
                  <a:lnTo>
                    <a:pt x="213" y="4"/>
                  </a:lnTo>
                  <a:lnTo>
                    <a:pt x="210" y="4"/>
                  </a:lnTo>
                  <a:lnTo>
                    <a:pt x="206" y="8"/>
                  </a:lnTo>
                  <a:lnTo>
                    <a:pt x="206" y="11"/>
                  </a:lnTo>
                  <a:lnTo>
                    <a:pt x="208" y="8"/>
                  </a:lnTo>
                  <a:lnTo>
                    <a:pt x="204" y="11"/>
                  </a:lnTo>
                  <a:lnTo>
                    <a:pt x="204" y="15"/>
                  </a:lnTo>
                  <a:lnTo>
                    <a:pt x="210" y="9"/>
                  </a:lnTo>
                  <a:lnTo>
                    <a:pt x="206" y="9"/>
                  </a:lnTo>
                  <a:lnTo>
                    <a:pt x="202" y="13"/>
                  </a:lnTo>
                  <a:lnTo>
                    <a:pt x="202" y="17"/>
                  </a:lnTo>
                  <a:lnTo>
                    <a:pt x="204" y="13"/>
                  </a:lnTo>
                  <a:lnTo>
                    <a:pt x="200" y="17"/>
                  </a:lnTo>
                  <a:lnTo>
                    <a:pt x="198" y="19"/>
                  </a:lnTo>
                  <a:lnTo>
                    <a:pt x="198" y="23"/>
                  </a:lnTo>
                  <a:lnTo>
                    <a:pt x="204" y="17"/>
                  </a:lnTo>
                  <a:lnTo>
                    <a:pt x="200" y="17"/>
                  </a:lnTo>
                  <a:lnTo>
                    <a:pt x="196" y="21"/>
                  </a:lnTo>
                  <a:lnTo>
                    <a:pt x="196" y="27"/>
                  </a:lnTo>
                  <a:lnTo>
                    <a:pt x="202" y="21"/>
                  </a:lnTo>
                  <a:lnTo>
                    <a:pt x="198" y="21"/>
                  </a:lnTo>
                  <a:lnTo>
                    <a:pt x="194" y="25"/>
                  </a:lnTo>
                  <a:lnTo>
                    <a:pt x="194" y="29"/>
                  </a:lnTo>
                  <a:lnTo>
                    <a:pt x="200" y="23"/>
                  </a:lnTo>
                  <a:lnTo>
                    <a:pt x="196" y="23"/>
                  </a:lnTo>
                  <a:lnTo>
                    <a:pt x="192" y="27"/>
                  </a:lnTo>
                  <a:lnTo>
                    <a:pt x="192" y="31"/>
                  </a:lnTo>
                  <a:lnTo>
                    <a:pt x="194" y="27"/>
                  </a:lnTo>
                  <a:lnTo>
                    <a:pt x="190" y="31"/>
                  </a:lnTo>
                  <a:lnTo>
                    <a:pt x="190" y="34"/>
                  </a:lnTo>
                  <a:lnTo>
                    <a:pt x="196" y="29"/>
                  </a:lnTo>
                  <a:lnTo>
                    <a:pt x="192" y="29"/>
                  </a:lnTo>
                  <a:lnTo>
                    <a:pt x="188" y="33"/>
                  </a:lnTo>
                  <a:lnTo>
                    <a:pt x="188" y="36"/>
                  </a:lnTo>
                  <a:lnTo>
                    <a:pt x="190" y="33"/>
                  </a:lnTo>
                  <a:lnTo>
                    <a:pt x="186" y="36"/>
                  </a:lnTo>
                  <a:lnTo>
                    <a:pt x="186" y="40"/>
                  </a:lnTo>
                  <a:lnTo>
                    <a:pt x="188" y="36"/>
                  </a:lnTo>
                  <a:lnTo>
                    <a:pt x="184" y="40"/>
                  </a:lnTo>
                  <a:lnTo>
                    <a:pt x="184" y="44"/>
                  </a:lnTo>
                  <a:lnTo>
                    <a:pt x="190" y="38"/>
                  </a:lnTo>
                  <a:lnTo>
                    <a:pt x="186" y="38"/>
                  </a:lnTo>
                  <a:lnTo>
                    <a:pt x="183" y="42"/>
                  </a:lnTo>
                  <a:lnTo>
                    <a:pt x="183" y="46"/>
                  </a:lnTo>
                  <a:lnTo>
                    <a:pt x="184" y="42"/>
                  </a:lnTo>
                  <a:lnTo>
                    <a:pt x="181" y="46"/>
                  </a:lnTo>
                  <a:lnTo>
                    <a:pt x="181" y="50"/>
                  </a:lnTo>
                  <a:lnTo>
                    <a:pt x="183" y="46"/>
                  </a:lnTo>
                  <a:lnTo>
                    <a:pt x="179" y="50"/>
                  </a:lnTo>
                  <a:lnTo>
                    <a:pt x="177" y="52"/>
                  </a:lnTo>
                  <a:lnTo>
                    <a:pt x="177" y="56"/>
                  </a:lnTo>
                  <a:lnTo>
                    <a:pt x="179" y="52"/>
                  </a:lnTo>
                  <a:lnTo>
                    <a:pt x="175" y="56"/>
                  </a:lnTo>
                  <a:lnTo>
                    <a:pt x="173" y="58"/>
                  </a:lnTo>
                  <a:lnTo>
                    <a:pt x="173" y="61"/>
                  </a:lnTo>
                  <a:lnTo>
                    <a:pt x="175" y="58"/>
                  </a:lnTo>
                  <a:lnTo>
                    <a:pt x="171" y="61"/>
                  </a:lnTo>
                  <a:lnTo>
                    <a:pt x="171" y="65"/>
                  </a:lnTo>
                  <a:lnTo>
                    <a:pt x="177" y="59"/>
                  </a:lnTo>
                  <a:lnTo>
                    <a:pt x="173" y="59"/>
                  </a:lnTo>
                  <a:lnTo>
                    <a:pt x="169" y="63"/>
                  </a:lnTo>
                  <a:lnTo>
                    <a:pt x="169" y="67"/>
                  </a:lnTo>
                  <a:lnTo>
                    <a:pt x="175" y="61"/>
                  </a:lnTo>
                  <a:lnTo>
                    <a:pt x="171" y="61"/>
                  </a:lnTo>
                  <a:lnTo>
                    <a:pt x="167" y="65"/>
                  </a:lnTo>
                  <a:lnTo>
                    <a:pt x="167" y="69"/>
                  </a:lnTo>
                  <a:lnTo>
                    <a:pt x="173" y="63"/>
                  </a:lnTo>
                  <a:lnTo>
                    <a:pt x="169" y="63"/>
                  </a:lnTo>
                  <a:lnTo>
                    <a:pt x="165" y="67"/>
                  </a:lnTo>
                  <a:lnTo>
                    <a:pt x="165" y="71"/>
                  </a:lnTo>
                  <a:lnTo>
                    <a:pt x="171" y="65"/>
                  </a:lnTo>
                  <a:lnTo>
                    <a:pt x="167" y="65"/>
                  </a:lnTo>
                  <a:lnTo>
                    <a:pt x="163" y="69"/>
                  </a:lnTo>
                  <a:lnTo>
                    <a:pt x="163" y="73"/>
                  </a:lnTo>
                  <a:lnTo>
                    <a:pt x="169" y="67"/>
                  </a:lnTo>
                  <a:lnTo>
                    <a:pt x="165" y="67"/>
                  </a:lnTo>
                  <a:lnTo>
                    <a:pt x="161" y="71"/>
                  </a:lnTo>
                  <a:lnTo>
                    <a:pt x="161" y="75"/>
                  </a:lnTo>
                  <a:lnTo>
                    <a:pt x="163" y="71"/>
                  </a:lnTo>
                  <a:lnTo>
                    <a:pt x="144" y="90"/>
                  </a:lnTo>
                  <a:lnTo>
                    <a:pt x="142" y="92"/>
                  </a:lnTo>
                  <a:lnTo>
                    <a:pt x="142" y="96"/>
                  </a:lnTo>
                  <a:lnTo>
                    <a:pt x="148" y="90"/>
                  </a:lnTo>
                  <a:lnTo>
                    <a:pt x="144" y="90"/>
                  </a:lnTo>
                  <a:lnTo>
                    <a:pt x="142" y="92"/>
                  </a:lnTo>
                  <a:lnTo>
                    <a:pt x="138" y="96"/>
                  </a:lnTo>
                  <a:lnTo>
                    <a:pt x="136" y="98"/>
                  </a:lnTo>
                  <a:lnTo>
                    <a:pt x="136" y="102"/>
                  </a:lnTo>
                  <a:lnTo>
                    <a:pt x="142" y="96"/>
                  </a:lnTo>
                  <a:lnTo>
                    <a:pt x="138" y="96"/>
                  </a:lnTo>
                  <a:lnTo>
                    <a:pt x="134" y="100"/>
                  </a:lnTo>
                  <a:lnTo>
                    <a:pt x="134" y="104"/>
                  </a:lnTo>
                  <a:lnTo>
                    <a:pt x="140" y="98"/>
                  </a:lnTo>
                  <a:lnTo>
                    <a:pt x="136" y="98"/>
                  </a:lnTo>
                  <a:lnTo>
                    <a:pt x="133" y="102"/>
                  </a:lnTo>
                  <a:lnTo>
                    <a:pt x="133" y="106"/>
                  </a:lnTo>
                  <a:lnTo>
                    <a:pt x="138" y="100"/>
                  </a:lnTo>
                  <a:lnTo>
                    <a:pt x="134" y="100"/>
                  </a:lnTo>
                  <a:lnTo>
                    <a:pt x="131" y="104"/>
                  </a:lnTo>
                  <a:lnTo>
                    <a:pt x="131" y="108"/>
                  </a:lnTo>
                  <a:lnTo>
                    <a:pt x="136" y="102"/>
                  </a:lnTo>
                  <a:lnTo>
                    <a:pt x="133" y="102"/>
                  </a:lnTo>
                  <a:lnTo>
                    <a:pt x="129" y="106"/>
                  </a:lnTo>
                  <a:lnTo>
                    <a:pt x="129" y="110"/>
                  </a:lnTo>
                  <a:lnTo>
                    <a:pt x="134" y="104"/>
                  </a:lnTo>
                  <a:lnTo>
                    <a:pt x="131" y="104"/>
                  </a:lnTo>
                  <a:lnTo>
                    <a:pt x="127" y="108"/>
                  </a:lnTo>
                  <a:lnTo>
                    <a:pt x="127" y="111"/>
                  </a:lnTo>
                  <a:lnTo>
                    <a:pt x="133" y="106"/>
                  </a:lnTo>
                  <a:lnTo>
                    <a:pt x="127" y="106"/>
                  </a:lnTo>
                  <a:lnTo>
                    <a:pt x="123" y="110"/>
                  </a:lnTo>
                  <a:lnTo>
                    <a:pt x="123" y="113"/>
                  </a:lnTo>
                  <a:lnTo>
                    <a:pt x="129" y="108"/>
                  </a:lnTo>
                  <a:lnTo>
                    <a:pt x="125" y="108"/>
                  </a:lnTo>
                  <a:lnTo>
                    <a:pt x="121" y="111"/>
                  </a:lnTo>
                  <a:lnTo>
                    <a:pt x="121" y="115"/>
                  </a:lnTo>
                  <a:lnTo>
                    <a:pt x="127" y="110"/>
                  </a:lnTo>
                  <a:lnTo>
                    <a:pt x="121" y="110"/>
                  </a:lnTo>
                  <a:lnTo>
                    <a:pt x="117" y="113"/>
                  </a:lnTo>
                  <a:lnTo>
                    <a:pt x="121" y="111"/>
                  </a:lnTo>
                  <a:lnTo>
                    <a:pt x="115" y="111"/>
                  </a:lnTo>
                  <a:lnTo>
                    <a:pt x="111" y="115"/>
                  </a:lnTo>
                  <a:lnTo>
                    <a:pt x="111" y="119"/>
                  </a:lnTo>
                  <a:lnTo>
                    <a:pt x="117" y="113"/>
                  </a:lnTo>
                  <a:lnTo>
                    <a:pt x="111" y="113"/>
                  </a:lnTo>
                  <a:lnTo>
                    <a:pt x="107" y="117"/>
                  </a:lnTo>
                  <a:lnTo>
                    <a:pt x="111" y="115"/>
                  </a:lnTo>
                  <a:lnTo>
                    <a:pt x="106" y="115"/>
                  </a:lnTo>
                  <a:lnTo>
                    <a:pt x="102" y="119"/>
                  </a:lnTo>
                  <a:lnTo>
                    <a:pt x="102" y="123"/>
                  </a:lnTo>
                  <a:lnTo>
                    <a:pt x="107" y="117"/>
                  </a:lnTo>
                  <a:lnTo>
                    <a:pt x="100" y="117"/>
                  </a:lnTo>
                  <a:lnTo>
                    <a:pt x="96" y="121"/>
                  </a:lnTo>
                  <a:lnTo>
                    <a:pt x="96" y="125"/>
                  </a:lnTo>
                  <a:lnTo>
                    <a:pt x="102" y="119"/>
                  </a:lnTo>
                  <a:lnTo>
                    <a:pt x="94" y="119"/>
                  </a:lnTo>
                  <a:lnTo>
                    <a:pt x="90" y="123"/>
                  </a:lnTo>
                  <a:lnTo>
                    <a:pt x="94" y="121"/>
                  </a:lnTo>
                  <a:lnTo>
                    <a:pt x="86" y="121"/>
                  </a:lnTo>
                  <a:lnTo>
                    <a:pt x="82" y="125"/>
                  </a:lnTo>
                  <a:lnTo>
                    <a:pt x="82" y="129"/>
                  </a:lnTo>
                  <a:lnTo>
                    <a:pt x="88" y="123"/>
                  </a:lnTo>
                  <a:lnTo>
                    <a:pt x="82" y="123"/>
                  </a:lnTo>
                  <a:lnTo>
                    <a:pt x="79" y="127"/>
                  </a:lnTo>
                  <a:lnTo>
                    <a:pt x="79" y="131"/>
                  </a:lnTo>
                  <a:lnTo>
                    <a:pt x="84" y="125"/>
                  </a:lnTo>
                  <a:lnTo>
                    <a:pt x="73" y="125"/>
                  </a:lnTo>
                  <a:lnTo>
                    <a:pt x="69" y="129"/>
                  </a:lnTo>
                  <a:lnTo>
                    <a:pt x="73" y="127"/>
                  </a:lnTo>
                  <a:lnTo>
                    <a:pt x="59" y="127"/>
                  </a:lnTo>
                  <a:lnTo>
                    <a:pt x="56" y="131"/>
                  </a:lnTo>
                  <a:lnTo>
                    <a:pt x="59" y="129"/>
                  </a:lnTo>
                  <a:lnTo>
                    <a:pt x="48" y="129"/>
                  </a:lnTo>
                  <a:lnTo>
                    <a:pt x="5" y="131"/>
                  </a:lnTo>
                  <a:lnTo>
                    <a:pt x="2" y="131"/>
                  </a:lnTo>
                  <a:lnTo>
                    <a:pt x="2" y="133"/>
                  </a:lnTo>
                  <a:lnTo>
                    <a:pt x="0" y="135"/>
                  </a:lnTo>
                  <a:lnTo>
                    <a:pt x="0" y="140"/>
                  </a:lnTo>
                  <a:lnTo>
                    <a:pt x="2" y="140"/>
                  </a:lnTo>
                  <a:lnTo>
                    <a:pt x="4" y="142"/>
                  </a:lnTo>
                  <a:lnTo>
                    <a:pt x="5" y="142"/>
                  </a:lnTo>
                  <a:lnTo>
                    <a:pt x="48" y="140"/>
                  </a:lnTo>
                  <a:lnTo>
                    <a:pt x="59" y="140"/>
                  </a:lnTo>
                  <a:lnTo>
                    <a:pt x="61" y="140"/>
                  </a:lnTo>
                  <a:lnTo>
                    <a:pt x="63" y="140"/>
                  </a:lnTo>
                  <a:lnTo>
                    <a:pt x="63" y="138"/>
                  </a:lnTo>
                  <a:lnTo>
                    <a:pt x="65" y="136"/>
                  </a:lnTo>
                  <a:lnTo>
                    <a:pt x="61" y="138"/>
                  </a:lnTo>
                  <a:lnTo>
                    <a:pt x="73" y="138"/>
                  </a:lnTo>
                  <a:lnTo>
                    <a:pt x="75" y="138"/>
                  </a:lnTo>
                  <a:lnTo>
                    <a:pt x="77" y="138"/>
                  </a:lnTo>
                  <a:lnTo>
                    <a:pt x="77" y="136"/>
                  </a:lnTo>
                  <a:lnTo>
                    <a:pt x="79" y="135"/>
                  </a:lnTo>
                  <a:lnTo>
                    <a:pt x="75" y="136"/>
                  </a:lnTo>
                  <a:lnTo>
                    <a:pt x="84" y="136"/>
                  </a:lnTo>
                  <a:lnTo>
                    <a:pt x="86" y="136"/>
                  </a:lnTo>
                  <a:lnTo>
                    <a:pt x="88" y="136"/>
                  </a:lnTo>
                  <a:lnTo>
                    <a:pt x="88" y="135"/>
                  </a:lnTo>
                  <a:lnTo>
                    <a:pt x="90" y="135"/>
                  </a:lnTo>
                  <a:lnTo>
                    <a:pt x="90" y="133"/>
                  </a:lnTo>
                  <a:lnTo>
                    <a:pt x="90" y="131"/>
                  </a:lnTo>
                  <a:lnTo>
                    <a:pt x="90" y="129"/>
                  </a:lnTo>
                  <a:lnTo>
                    <a:pt x="84" y="135"/>
                  </a:lnTo>
                  <a:lnTo>
                    <a:pt x="88" y="135"/>
                  </a:lnTo>
                  <a:lnTo>
                    <a:pt x="90" y="135"/>
                  </a:lnTo>
                  <a:lnTo>
                    <a:pt x="92" y="135"/>
                  </a:lnTo>
                  <a:lnTo>
                    <a:pt x="92" y="133"/>
                  </a:lnTo>
                  <a:lnTo>
                    <a:pt x="94" y="133"/>
                  </a:lnTo>
                  <a:lnTo>
                    <a:pt x="94" y="131"/>
                  </a:lnTo>
                  <a:lnTo>
                    <a:pt x="94" y="129"/>
                  </a:lnTo>
                  <a:lnTo>
                    <a:pt x="94" y="127"/>
                  </a:lnTo>
                  <a:lnTo>
                    <a:pt x="88" y="133"/>
                  </a:lnTo>
                  <a:lnTo>
                    <a:pt x="94" y="133"/>
                  </a:lnTo>
                  <a:lnTo>
                    <a:pt x="96" y="133"/>
                  </a:lnTo>
                  <a:lnTo>
                    <a:pt x="98" y="133"/>
                  </a:lnTo>
                  <a:lnTo>
                    <a:pt x="98" y="131"/>
                  </a:lnTo>
                  <a:lnTo>
                    <a:pt x="100" y="129"/>
                  </a:lnTo>
                  <a:lnTo>
                    <a:pt x="96" y="131"/>
                  </a:lnTo>
                  <a:lnTo>
                    <a:pt x="102" y="131"/>
                  </a:lnTo>
                  <a:lnTo>
                    <a:pt x="104" y="131"/>
                  </a:lnTo>
                  <a:lnTo>
                    <a:pt x="106" y="131"/>
                  </a:lnTo>
                  <a:lnTo>
                    <a:pt x="106" y="129"/>
                  </a:lnTo>
                  <a:lnTo>
                    <a:pt x="107" y="129"/>
                  </a:lnTo>
                  <a:lnTo>
                    <a:pt x="107" y="127"/>
                  </a:lnTo>
                  <a:lnTo>
                    <a:pt x="107" y="125"/>
                  </a:lnTo>
                  <a:lnTo>
                    <a:pt x="107" y="123"/>
                  </a:lnTo>
                  <a:lnTo>
                    <a:pt x="102" y="129"/>
                  </a:lnTo>
                  <a:lnTo>
                    <a:pt x="107" y="129"/>
                  </a:lnTo>
                  <a:lnTo>
                    <a:pt x="109" y="129"/>
                  </a:lnTo>
                  <a:lnTo>
                    <a:pt x="111" y="129"/>
                  </a:lnTo>
                  <a:lnTo>
                    <a:pt x="111" y="127"/>
                  </a:lnTo>
                  <a:lnTo>
                    <a:pt x="113" y="127"/>
                  </a:lnTo>
                  <a:lnTo>
                    <a:pt x="113" y="125"/>
                  </a:lnTo>
                  <a:lnTo>
                    <a:pt x="113" y="123"/>
                  </a:lnTo>
                  <a:lnTo>
                    <a:pt x="113" y="121"/>
                  </a:lnTo>
                  <a:lnTo>
                    <a:pt x="107" y="127"/>
                  </a:lnTo>
                  <a:lnTo>
                    <a:pt x="111" y="127"/>
                  </a:lnTo>
                  <a:lnTo>
                    <a:pt x="113" y="127"/>
                  </a:lnTo>
                  <a:lnTo>
                    <a:pt x="115" y="127"/>
                  </a:lnTo>
                  <a:lnTo>
                    <a:pt x="115" y="125"/>
                  </a:lnTo>
                  <a:lnTo>
                    <a:pt x="117" y="123"/>
                  </a:lnTo>
                  <a:lnTo>
                    <a:pt x="113" y="125"/>
                  </a:lnTo>
                  <a:lnTo>
                    <a:pt x="117" y="125"/>
                  </a:lnTo>
                  <a:lnTo>
                    <a:pt x="119" y="125"/>
                  </a:lnTo>
                  <a:lnTo>
                    <a:pt x="121" y="125"/>
                  </a:lnTo>
                  <a:lnTo>
                    <a:pt x="121" y="123"/>
                  </a:lnTo>
                  <a:lnTo>
                    <a:pt x="123" y="123"/>
                  </a:lnTo>
                  <a:lnTo>
                    <a:pt x="123" y="121"/>
                  </a:lnTo>
                  <a:lnTo>
                    <a:pt x="123" y="119"/>
                  </a:lnTo>
                  <a:lnTo>
                    <a:pt x="123" y="117"/>
                  </a:lnTo>
                  <a:lnTo>
                    <a:pt x="117" y="123"/>
                  </a:lnTo>
                  <a:lnTo>
                    <a:pt x="121" y="123"/>
                  </a:lnTo>
                  <a:lnTo>
                    <a:pt x="123" y="123"/>
                  </a:lnTo>
                  <a:lnTo>
                    <a:pt x="125" y="123"/>
                  </a:lnTo>
                  <a:lnTo>
                    <a:pt x="125" y="121"/>
                  </a:lnTo>
                  <a:lnTo>
                    <a:pt x="127" y="119"/>
                  </a:lnTo>
                  <a:lnTo>
                    <a:pt x="123" y="121"/>
                  </a:lnTo>
                  <a:lnTo>
                    <a:pt x="127" y="121"/>
                  </a:lnTo>
                  <a:lnTo>
                    <a:pt x="129" y="121"/>
                  </a:lnTo>
                  <a:lnTo>
                    <a:pt x="131" y="121"/>
                  </a:lnTo>
                  <a:lnTo>
                    <a:pt x="131" y="119"/>
                  </a:lnTo>
                  <a:lnTo>
                    <a:pt x="133" y="119"/>
                  </a:lnTo>
                  <a:lnTo>
                    <a:pt x="133" y="117"/>
                  </a:lnTo>
                  <a:lnTo>
                    <a:pt x="133" y="115"/>
                  </a:lnTo>
                  <a:lnTo>
                    <a:pt x="133" y="113"/>
                  </a:lnTo>
                  <a:lnTo>
                    <a:pt x="127" y="119"/>
                  </a:lnTo>
                  <a:lnTo>
                    <a:pt x="129" y="119"/>
                  </a:lnTo>
                  <a:lnTo>
                    <a:pt x="131" y="119"/>
                  </a:lnTo>
                  <a:lnTo>
                    <a:pt x="133" y="119"/>
                  </a:lnTo>
                  <a:lnTo>
                    <a:pt x="133" y="117"/>
                  </a:lnTo>
                  <a:lnTo>
                    <a:pt x="134" y="117"/>
                  </a:lnTo>
                  <a:lnTo>
                    <a:pt x="134" y="115"/>
                  </a:lnTo>
                  <a:lnTo>
                    <a:pt x="134" y="113"/>
                  </a:lnTo>
                  <a:lnTo>
                    <a:pt x="134" y="111"/>
                  </a:lnTo>
                  <a:lnTo>
                    <a:pt x="129" y="117"/>
                  </a:lnTo>
                  <a:lnTo>
                    <a:pt x="133" y="117"/>
                  </a:lnTo>
                  <a:lnTo>
                    <a:pt x="134" y="117"/>
                  </a:lnTo>
                  <a:lnTo>
                    <a:pt x="136" y="117"/>
                  </a:lnTo>
                  <a:lnTo>
                    <a:pt x="136" y="115"/>
                  </a:lnTo>
                  <a:lnTo>
                    <a:pt x="138" y="115"/>
                  </a:lnTo>
                  <a:lnTo>
                    <a:pt x="138" y="113"/>
                  </a:lnTo>
                  <a:lnTo>
                    <a:pt x="138" y="111"/>
                  </a:lnTo>
                  <a:lnTo>
                    <a:pt x="138" y="110"/>
                  </a:lnTo>
                  <a:lnTo>
                    <a:pt x="133" y="115"/>
                  </a:lnTo>
                  <a:lnTo>
                    <a:pt x="134" y="115"/>
                  </a:lnTo>
                  <a:lnTo>
                    <a:pt x="136" y="115"/>
                  </a:lnTo>
                  <a:lnTo>
                    <a:pt x="138" y="115"/>
                  </a:lnTo>
                  <a:lnTo>
                    <a:pt x="138" y="113"/>
                  </a:lnTo>
                  <a:lnTo>
                    <a:pt x="140" y="113"/>
                  </a:lnTo>
                  <a:lnTo>
                    <a:pt x="140" y="111"/>
                  </a:lnTo>
                  <a:lnTo>
                    <a:pt x="140" y="110"/>
                  </a:lnTo>
                  <a:lnTo>
                    <a:pt x="140" y="108"/>
                  </a:lnTo>
                  <a:lnTo>
                    <a:pt x="134" y="113"/>
                  </a:lnTo>
                  <a:lnTo>
                    <a:pt x="136" y="113"/>
                  </a:lnTo>
                  <a:lnTo>
                    <a:pt x="138" y="113"/>
                  </a:lnTo>
                  <a:lnTo>
                    <a:pt x="140" y="113"/>
                  </a:lnTo>
                  <a:lnTo>
                    <a:pt x="140" y="111"/>
                  </a:lnTo>
                  <a:lnTo>
                    <a:pt x="142" y="111"/>
                  </a:lnTo>
                  <a:lnTo>
                    <a:pt x="142" y="110"/>
                  </a:lnTo>
                  <a:lnTo>
                    <a:pt x="142" y="108"/>
                  </a:lnTo>
                  <a:lnTo>
                    <a:pt x="142" y="106"/>
                  </a:lnTo>
                  <a:lnTo>
                    <a:pt x="136" y="111"/>
                  </a:lnTo>
                  <a:lnTo>
                    <a:pt x="138" y="111"/>
                  </a:lnTo>
                  <a:lnTo>
                    <a:pt x="140" y="111"/>
                  </a:lnTo>
                  <a:lnTo>
                    <a:pt x="142" y="111"/>
                  </a:lnTo>
                  <a:lnTo>
                    <a:pt x="142" y="110"/>
                  </a:lnTo>
                  <a:lnTo>
                    <a:pt x="144" y="110"/>
                  </a:lnTo>
                  <a:lnTo>
                    <a:pt x="144" y="108"/>
                  </a:lnTo>
                  <a:lnTo>
                    <a:pt x="144" y="106"/>
                  </a:lnTo>
                  <a:lnTo>
                    <a:pt x="144" y="104"/>
                  </a:lnTo>
                  <a:lnTo>
                    <a:pt x="138" y="110"/>
                  </a:lnTo>
                  <a:lnTo>
                    <a:pt x="140" y="110"/>
                  </a:lnTo>
                  <a:lnTo>
                    <a:pt x="142" y="110"/>
                  </a:lnTo>
                  <a:lnTo>
                    <a:pt x="144" y="110"/>
                  </a:lnTo>
                  <a:lnTo>
                    <a:pt x="144" y="108"/>
                  </a:lnTo>
                  <a:lnTo>
                    <a:pt x="146" y="108"/>
                  </a:lnTo>
                  <a:lnTo>
                    <a:pt x="146" y="106"/>
                  </a:lnTo>
                  <a:lnTo>
                    <a:pt x="146" y="104"/>
                  </a:lnTo>
                  <a:lnTo>
                    <a:pt x="146" y="102"/>
                  </a:lnTo>
                  <a:lnTo>
                    <a:pt x="140" y="108"/>
                  </a:lnTo>
                  <a:lnTo>
                    <a:pt x="142" y="108"/>
                  </a:lnTo>
                  <a:lnTo>
                    <a:pt x="144" y="108"/>
                  </a:lnTo>
                  <a:lnTo>
                    <a:pt x="146" y="108"/>
                  </a:lnTo>
                  <a:lnTo>
                    <a:pt x="146" y="106"/>
                  </a:lnTo>
                  <a:lnTo>
                    <a:pt x="148" y="106"/>
                  </a:lnTo>
                  <a:lnTo>
                    <a:pt x="148" y="104"/>
                  </a:lnTo>
                  <a:lnTo>
                    <a:pt x="148" y="102"/>
                  </a:lnTo>
                  <a:lnTo>
                    <a:pt x="148" y="100"/>
                  </a:lnTo>
                  <a:lnTo>
                    <a:pt x="146" y="104"/>
                  </a:lnTo>
                  <a:lnTo>
                    <a:pt x="150" y="100"/>
                  </a:lnTo>
                  <a:lnTo>
                    <a:pt x="146" y="102"/>
                  </a:lnTo>
                  <a:lnTo>
                    <a:pt x="148" y="102"/>
                  </a:lnTo>
                  <a:lnTo>
                    <a:pt x="150" y="102"/>
                  </a:lnTo>
                  <a:lnTo>
                    <a:pt x="152" y="102"/>
                  </a:lnTo>
                  <a:lnTo>
                    <a:pt x="152" y="100"/>
                  </a:lnTo>
                  <a:lnTo>
                    <a:pt x="154" y="100"/>
                  </a:lnTo>
                  <a:lnTo>
                    <a:pt x="154" y="98"/>
                  </a:lnTo>
                  <a:lnTo>
                    <a:pt x="154" y="96"/>
                  </a:lnTo>
                  <a:lnTo>
                    <a:pt x="154" y="94"/>
                  </a:lnTo>
                  <a:lnTo>
                    <a:pt x="152" y="98"/>
                  </a:lnTo>
                  <a:lnTo>
                    <a:pt x="171" y="79"/>
                  </a:lnTo>
                  <a:lnTo>
                    <a:pt x="173" y="79"/>
                  </a:lnTo>
                  <a:lnTo>
                    <a:pt x="173" y="77"/>
                  </a:lnTo>
                  <a:lnTo>
                    <a:pt x="173" y="75"/>
                  </a:lnTo>
                  <a:lnTo>
                    <a:pt x="173" y="73"/>
                  </a:lnTo>
                  <a:lnTo>
                    <a:pt x="167" y="79"/>
                  </a:lnTo>
                  <a:lnTo>
                    <a:pt x="169" y="79"/>
                  </a:lnTo>
                  <a:lnTo>
                    <a:pt x="171" y="79"/>
                  </a:lnTo>
                  <a:lnTo>
                    <a:pt x="173" y="79"/>
                  </a:lnTo>
                  <a:lnTo>
                    <a:pt x="173" y="77"/>
                  </a:lnTo>
                  <a:lnTo>
                    <a:pt x="175" y="77"/>
                  </a:lnTo>
                  <a:lnTo>
                    <a:pt x="175" y="75"/>
                  </a:lnTo>
                  <a:lnTo>
                    <a:pt x="175" y="73"/>
                  </a:lnTo>
                  <a:lnTo>
                    <a:pt x="175" y="71"/>
                  </a:lnTo>
                  <a:lnTo>
                    <a:pt x="169" y="77"/>
                  </a:lnTo>
                  <a:lnTo>
                    <a:pt x="171" y="77"/>
                  </a:lnTo>
                  <a:lnTo>
                    <a:pt x="173" y="77"/>
                  </a:lnTo>
                  <a:lnTo>
                    <a:pt x="175" y="77"/>
                  </a:lnTo>
                  <a:lnTo>
                    <a:pt x="175" y="75"/>
                  </a:lnTo>
                  <a:lnTo>
                    <a:pt x="177" y="75"/>
                  </a:lnTo>
                  <a:lnTo>
                    <a:pt x="177" y="73"/>
                  </a:lnTo>
                  <a:lnTo>
                    <a:pt x="177" y="71"/>
                  </a:lnTo>
                  <a:lnTo>
                    <a:pt x="177" y="69"/>
                  </a:lnTo>
                  <a:lnTo>
                    <a:pt x="171" y="75"/>
                  </a:lnTo>
                  <a:lnTo>
                    <a:pt x="173" y="75"/>
                  </a:lnTo>
                  <a:lnTo>
                    <a:pt x="175" y="75"/>
                  </a:lnTo>
                  <a:lnTo>
                    <a:pt x="177" y="75"/>
                  </a:lnTo>
                  <a:lnTo>
                    <a:pt x="177" y="73"/>
                  </a:lnTo>
                  <a:lnTo>
                    <a:pt x="179" y="73"/>
                  </a:lnTo>
                  <a:lnTo>
                    <a:pt x="179" y="71"/>
                  </a:lnTo>
                  <a:lnTo>
                    <a:pt x="179" y="69"/>
                  </a:lnTo>
                  <a:lnTo>
                    <a:pt x="179" y="67"/>
                  </a:lnTo>
                  <a:lnTo>
                    <a:pt x="173" y="73"/>
                  </a:lnTo>
                  <a:lnTo>
                    <a:pt x="175" y="73"/>
                  </a:lnTo>
                  <a:lnTo>
                    <a:pt x="177" y="73"/>
                  </a:lnTo>
                  <a:lnTo>
                    <a:pt x="179" y="73"/>
                  </a:lnTo>
                  <a:lnTo>
                    <a:pt x="179" y="71"/>
                  </a:lnTo>
                  <a:lnTo>
                    <a:pt x="181" y="71"/>
                  </a:lnTo>
                  <a:lnTo>
                    <a:pt x="181" y="69"/>
                  </a:lnTo>
                  <a:lnTo>
                    <a:pt x="181" y="67"/>
                  </a:lnTo>
                  <a:lnTo>
                    <a:pt x="181" y="65"/>
                  </a:lnTo>
                  <a:lnTo>
                    <a:pt x="175" y="71"/>
                  </a:lnTo>
                  <a:lnTo>
                    <a:pt x="177" y="71"/>
                  </a:lnTo>
                  <a:lnTo>
                    <a:pt x="179" y="71"/>
                  </a:lnTo>
                  <a:lnTo>
                    <a:pt x="181" y="71"/>
                  </a:lnTo>
                  <a:lnTo>
                    <a:pt x="181" y="69"/>
                  </a:lnTo>
                  <a:lnTo>
                    <a:pt x="183" y="69"/>
                  </a:lnTo>
                  <a:lnTo>
                    <a:pt x="183" y="67"/>
                  </a:lnTo>
                  <a:lnTo>
                    <a:pt x="183" y="65"/>
                  </a:lnTo>
                  <a:lnTo>
                    <a:pt x="183" y="63"/>
                  </a:lnTo>
                  <a:lnTo>
                    <a:pt x="181" y="67"/>
                  </a:lnTo>
                  <a:lnTo>
                    <a:pt x="183" y="65"/>
                  </a:lnTo>
                  <a:lnTo>
                    <a:pt x="184" y="65"/>
                  </a:lnTo>
                  <a:lnTo>
                    <a:pt x="184" y="63"/>
                  </a:lnTo>
                  <a:lnTo>
                    <a:pt x="184" y="61"/>
                  </a:lnTo>
                  <a:lnTo>
                    <a:pt x="184" y="59"/>
                  </a:lnTo>
                  <a:lnTo>
                    <a:pt x="183" y="63"/>
                  </a:lnTo>
                  <a:lnTo>
                    <a:pt x="186" y="59"/>
                  </a:lnTo>
                  <a:lnTo>
                    <a:pt x="188" y="59"/>
                  </a:lnTo>
                  <a:lnTo>
                    <a:pt x="188" y="58"/>
                  </a:lnTo>
                  <a:lnTo>
                    <a:pt x="188" y="56"/>
                  </a:lnTo>
                  <a:lnTo>
                    <a:pt x="188" y="54"/>
                  </a:lnTo>
                  <a:lnTo>
                    <a:pt x="186" y="58"/>
                  </a:lnTo>
                  <a:lnTo>
                    <a:pt x="190" y="54"/>
                  </a:lnTo>
                  <a:lnTo>
                    <a:pt x="192" y="54"/>
                  </a:lnTo>
                  <a:lnTo>
                    <a:pt x="192" y="52"/>
                  </a:lnTo>
                  <a:lnTo>
                    <a:pt x="192" y="50"/>
                  </a:lnTo>
                  <a:lnTo>
                    <a:pt x="192" y="48"/>
                  </a:lnTo>
                  <a:lnTo>
                    <a:pt x="190" y="52"/>
                  </a:lnTo>
                  <a:lnTo>
                    <a:pt x="192" y="50"/>
                  </a:lnTo>
                  <a:lnTo>
                    <a:pt x="194" y="50"/>
                  </a:lnTo>
                  <a:lnTo>
                    <a:pt x="194" y="48"/>
                  </a:lnTo>
                  <a:lnTo>
                    <a:pt x="194" y="46"/>
                  </a:lnTo>
                  <a:lnTo>
                    <a:pt x="194" y="44"/>
                  </a:lnTo>
                  <a:lnTo>
                    <a:pt x="188" y="50"/>
                  </a:lnTo>
                  <a:lnTo>
                    <a:pt x="190" y="50"/>
                  </a:lnTo>
                  <a:lnTo>
                    <a:pt x="192" y="50"/>
                  </a:lnTo>
                  <a:lnTo>
                    <a:pt x="194" y="50"/>
                  </a:lnTo>
                  <a:lnTo>
                    <a:pt x="194" y="48"/>
                  </a:lnTo>
                  <a:lnTo>
                    <a:pt x="196" y="48"/>
                  </a:lnTo>
                  <a:lnTo>
                    <a:pt x="196" y="46"/>
                  </a:lnTo>
                  <a:lnTo>
                    <a:pt x="196" y="44"/>
                  </a:lnTo>
                  <a:lnTo>
                    <a:pt x="196" y="42"/>
                  </a:lnTo>
                  <a:lnTo>
                    <a:pt x="194" y="46"/>
                  </a:lnTo>
                  <a:lnTo>
                    <a:pt x="196" y="44"/>
                  </a:lnTo>
                  <a:lnTo>
                    <a:pt x="198" y="44"/>
                  </a:lnTo>
                  <a:lnTo>
                    <a:pt x="198" y="42"/>
                  </a:lnTo>
                  <a:lnTo>
                    <a:pt x="198" y="40"/>
                  </a:lnTo>
                  <a:lnTo>
                    <a:pt x="198" y="38"/>
                  </a:lnTo>
                  <a:lnTo>
                    <a:pt x="196" y="42"/>
                  </a:lnTo>
                  <a:lnTo>
                    <a:pt x="198" y="40"/>
                  </a:lnTo>
                  <a:lnTo>
                    <a:pt x="200" y="40"/>
                  </a:lnTo>
                  <a:lnTo>
                    <a:pt x="200" y="38"/>
                  </a:lnTo>
                  <a:lnTo>
                    <a:pt x="200" y="36"/>
                  </a:lnTo>
                  <a:lnTo>
                    <a:pt x="200" y="34"/>
                  </a:lnTo>
                  <a:lnTo>
                    <a:pt x="194" y="40"/>
                  </a:lnTo>
                  <a:lnTo>
                    <a:pt x="196" y="40"/>
                  </a:lnTo>
                  <a:lnTo>
                    <a:pt x="198" y="40"/>
                  </a:lnTo>
                  <a:lnTo>
                    <a:pt x="200" y="40"/>
                  </a:lnTo>
                  <a:lnTo>
                    <a:pt x="200" y="38"/>
                  </a:lnTo>
                  <a:lnTo>
                    <a:pt x="202" y="38"/>
                  </a:lnTo>
                  <a:lnTo>
                    <a:pt x="202" y="36"/>
                  </a:lnTo>
                  <a:lnTo>
                    <a:pt x="202" y="34"/>
                  </a:lnTo>
                  <a:lnTo>
                    <a:pt x="202" y="33"/>
                  </a:lnTo>
                  <a:lnTo>
                    <a:pt x="200" y="36"/>
                  </a:lnTo>
                  <a:lnTo>
                    <a:pt x="202" y="34"/>
                  </a:lnTo>
                  <a:lnTo>
                    <a:pt x="204" y="34"/>
                  </a:lnTo>
                  <a:lnTo>
                    <a:pt x="204" y="33"/>
                  </a:lnTo>
                  <a:lnTo>
                    <a:pt x="204" y="31"/>
                  </a:lnTo>
                  <a:lnTo>
                    <a:pt x="204" y="29"/>
                  </a:lnTo>
                  <a:lnTo>
                    <a:pt x="198" y="34"/>
                  </a:lnTo>
                  <a:lnTo>
                    <a:pt x="200" y="34"/>
                  </a:lnTo>
                  <a:lnTo>
                    <a:pt x="202" y="34"/>
                  </a:lnTo>
                  <a:lnTo>
                    <a:pt x="204" y="34"/>
                  </a:lnTo>
                  <a:lnTo>
                    <a:pt x="204" y="33"/>
                  </a:lnTo>
                  <a:lnTo>
                    <a:pt x="206" y="33"/>
                  </a:lnTo>
                  <a:lnTo>
                    <a:pt x="206" y="31"/>
                  </a:lnTo>
                  <a:lnTo>
                    <a:pt x="206" y="29"/>
                  </a:lnTo>
                  <a:lnTo>
                    <a:pt x="206" y="27"/>
                  </a:lnTo>
                  <a:lnTo>
                    <a:pt x="200" y="33"/>
                  </a:lnTo>
                  <a:lnTo>
                    <a:pt x="202" y="33"/>
                  </a:lnTo>
                  <a:lnTo>
                    <a:pt x="204" y="33"/>
                  </a:lnTo>
                  <a:lnTo>
                    <a:pt x="206" y="33"/>
                  </a:lnTo>
                  <a:lnTo>
                    <a:pt x="206" y="31"/>
                  </a:lnTo>
                  <a:lnTo>
                    <a:pt x="208" y="31"/>
                  </a:lnTo>
                  <a:lnTo>
                    <a:pt x="208" y="29"/>
                  </a:lnTo>
                  <a:lnTo>
                    <a:pt x="208" y="27"/>
                  </a:lnTo>
                  <a:lnTo>
                    <a:pt x="208" y="23"/>
                  </a:lnTo>
                  <a:lnTo>
                    <a:pt x="202" y="29"/>
                  </a:lnTo>
                  <a:lnTo>
                    <a:pt x="204" y="29"/>
                  </a:lnTo>
                  <a:lnTo>
                    <a:pt x="206" y="29"/>
                  </a:lnTo>
                  <a:lnTo>
                    <a:pt x="208" y="29"/>
                  </a:lnTo>
                  <a:lnTo>
                    <a:pt x="208" y="27"/>
                  </a:lnTo>
                  <a:lnTo>
                    <a:pt x="210" y="27"/>
                  </a:lnTo>
                  <a:lnTo>
                    <a:pt x="210" y="25"/>
                  </a:lnTo>
                  <a:lnTo>
                    <a:pt x="210" y="23"/>
                  </a:lnTo>
                  <a:lnTo>
                    <a:pt x="210" y="21"/>
                  </a:lnTo>
                  <a:lnTo>
                    <a:pt x="208" y="25"/>
                  </a:lnTo>
                  <a:lnTo>
                    <a:pt x="211" y="21"/>
                  </a:lnTo>
                  <a:lnTo>
                    <a:pt x="213" y="21"/>
                  </a:lnTo>
                  <a:lnTo>
                    <a:pt x="213" y="19"/>
                  </a:lnTo>
                  <a:lnTo>
                    <a:pt x="213" y="17"/>
                  </a:lnTo>
                  <a:lnTo>
                    <a:pt x="213" y="15"/>
                  </a:lnTo>
                  <a:lnTo>
                    <a:pt x="208" y="21"/>
                  </a:lnTo>
                  <a:lnTo>
                    <a:pt x="210" y="21"/>
                  </a:lnTo>
                  <a:lnTo>
                    <a:pt x="211" y="21"/>
                  </a:lnTo>
                  <a:lnTo>
                    <a:pt x="213" y="21"/>
                  </a:lnTo>
                  <a:lnTo>
                    <a:pt x="213" y="19"/>
                  </a:lnTo>
                  <a:lnTo>
                    <a:pt x="215" y="19"/>
                  </a:lnTo>
                  <a:lnTo>
                    <a:pt x="215" y="17"/>
                  </a:lnTo>
                  <a:lnTo>
                    <a:pt x="215" y="15"/>
                  </a:lnTo>
                  <a:lnTo>
                    <a:pt x="215" y="13"/>
                  </a:lnTo>
                  <a:lnTo>
                    <a:pt x="213" y="17"/>
                  </a:lnTo>
                  <a:lnTo>
                    <a:pt x="215" y="15"/>
                  </a:lnTo>
                  <a:lnTo>
                    <a:pt x="217" y="15"/>
                  </a:lnTo>
                  <a:lnTo>
                    <a:pt x="217" y="13"/>
                  </a:lnTo>
                  <a:lnTo>
                    <a:pt x="217" y="11"/>
                  </a:lnTo>
                  <a:lnTo>
                    <a:pt x="217" y="9"/>
                  </a:lnTo>
                  <a:lnTo>
                    <a:pt x="211" y="15"/>
                  </a:lnTo>
                  <a:lnTo>
                    <a:pt x="213" y="15"/>
                  </a:lnTo>
                  <a:lnTo>
                    <a:pt x="215" y="15"/>
                  </a:lnTo>
                  <a:lnTo>
                    <a:pt x="217" y="15"/>
                  </a:lnTo>
                  <a:lnTo>
                    <a:pt x="217" y="13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19" y="9"/>
                  </a:lnTo>
                  <a:lnTo>
                    <a:pt x="219" y="8"/>
                  </a:lnTo>
                  <a:lnTo>
                    <a:pt x="213" y="13"/>
                  </a:lnTo>
                  <a:lnTo>
                    <a:pt x="215" y="13"/>
                  </a:lnTo>
                  <a:lnTo>
                    <a:pt x="217" y="13"/>
                  </a:lnTo>
                  <a:lnTo>
                    <a:pt x="219" y="13"/>
                  </a:lnTo>
                  <a:lnTo>
                    <a:pt x="219" y="11"/>
                  </a:lnTo>
                  <a:lnTo>
                    <a:pt x="221" y="11"/>
                  </a:lnTo>
                  <a:lnTo>
                    <a:pt x="221" y="9"/>
                  </a:lnTo>
                  <a:lnTo>
                    <a:pt x="221" y="8"/>
                  </a:lnTo>
                  <a:lnTo>
                    <a:pt x="221" y="6"/>
                  </a:lnTo>
                  <a:lnTo>
                    <a:pt x="219" y="9"/>
                  </a:lnTo>
                  <a:lnTo>
                    <a:pt x="221" y="8"/>
                  </a:lnTo>
                  <a:lnTo>
                    <a:pt x="21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23" name="Freeform 253"/>
            <p:cNvSpPr>
              <a:spLocks/>
            </p:cNvSpPr>
            <p:nvPr/>
          </p:nvSpPr>
          <p:spPr bwMode="auto">
            <a:xfrm>
              <a:off x="1115" y="2808"/>
              <a:ext cx="0" cy="78"/>
            </a:xfrm>
            <a:custGeom>
              <a:avLst/>
              <a:gdLst>
                <a:gd name="T0" fmla="*/ 436 w 508"/>
                <a:gd name="T1" fmla="*/ 2 h 115"/>
                <a:gd name="T2" fmla="*/ 336 w 508"/>
                <a:gd name="T3" fmla="*/ 9 h 115"/>
                <a:gd name="T4" fmla="*/ 290 w 508"/>
                <a:gd name="T5" fmla="*/ 15 h 115"/>
                <a:gd name="T6" fmla="*/ 259 w 508"/>
                <a:gd name="T7" fmla="*/ 17 h 115"/>
                <a:gd name="T8" fmla="*/ 228 w 508"/>
                <a:gd name="T9" fmla="*/ 21 h 115"/>
                <a:gd name="T10" fmla="*/ 203 w 508"/>
                <a:gd name="T11" fmla="*/ 26 h 115"/>
                <a:gd name="T12" fmla="*/ 189 w 508"/>
                <a:gd name="T13" fmla="*/ 32 h 115"/>
                <a:gd name="T14" fmla="*/ 166 w 508"/>
                <a:gd name="T15" fmla="*/ 38 h 115"/>
                <a:gd name="T16" fmla="*/ 147 w 508"/>
                <a:gd name="T17" fmla="*/ 44 h 115"/>
                <a:gd name="T18" fmla="*/ 130 w 508"/>
                <a:gd name="T19" fmla="*/ 50 h 115"/>
                <a:gd name="T20" fmla="*/ 114 w 508"/>
                <a:gd name="T21" fmla="*/ 55 h 115"/>
                <a:gd name="T22" fmla="*/ 94 w 508"/>
                <a:gd name="T23" fmla="*/ 65 h 115"/>
                <a:gd name="T24" fmla="*/ 80 w 508"/>
                <a:gd name="T25" fmla="*/ 67 h 115"/>
                <a:gd name="T26" fmla="*/ 65 w 508"/>
                <a:gd name="T27" fmla="*/ 73 h 115"/>
                <a:gd name="T28" fmla="*/ 53 w 508"/>
                <a:gd name="T29" fmla="*/ 78 h 115"/>
                <a:gd name="T30" fmla="*/ 40 w 508"/>
                <a:gd name="T31" fmla="*/ 84 h 115"/>
                <a:gd name="T32" fmla="*/ 26 w 508"/>
                <a:gd name="T33" fmla="*/ 90 h 115"/>
                <a:gd name="T34" fmla="*/ 15 w 508"/>
                <a:gd name="T35" fmla="*/ 91 h 115"/>
                <a:gd name="T36" fmla="*/ 9 w 508"/>
                <a:gd name="T37" fmla="*/ 96 h 115"/>
                <a:gd name="T38" fmla="*/ 7 w 508"/>
                <a:gd name="T39" fmla="*/ 109 h 115"/>
                <a:gd name="T40" fmla="*/ 11 w 508"/>
                <a:gd name="T41" fmla="*/ 105 h 115"/>
                <a:gd name="T42" fmla="*/ 13 w 508"/>
                <a:gd name="T43" fmla="*/ 103 h 115"/>
                <a:gd name="T44" fmla="*/ 25 w 508"/>
                <a:gd name="T45" fmla="*/ 101 h 115"/>
                <a:gd name="T46" fmla="*/ 28 w 508"/>
                <a:gd name="T47" fmla="*/ 98 h 115"/>
                <a:gd name="T48" fmla="*/ 32 w 508"/>
                <a:gd name="T49" fmla="*/ 96 h 115"/>
                <a:gd name="T50" fmla="*/ 42 w 508"/>
                <a:gd name="T51" fmla="*/ 94 h 115"/>
                <a:gd name="T52" fmla="*/ 46 w 508"/>
                <a:gd name="T53" fmla="*/ 91 h 115"/>
                <a:gd name="T54" fmla="*/ 55 w 508"/>
                <a:gd name="T55" fmla="*/ 90 h 115"/>
                <a:gd name="T56" fmla="*/ 59 w 508"/>
                <a:gd name="T57" fmla="*/ 86 h 115"/>
                <a:gd name="T58" fmla="*/ 69 w 508"/>
                <a:gd name="T59" fmla="*/ 84 h 115"/>
                <a:gd name="T60" fmla="*/ 71 w 508"/>
                <a:gd name="T61" fmla="*/ 80 h 115"/>
                <a:gd name="T62" fmla="*/ 82 w 508"/>
                <a:gd name="T63" fmla="*/ 78 h 115"/>
                <a:gd name="T64" fmla="*/ 86 w 508"/>
                <a:gd name="T65" fmla="*/ 75 h 115"/>
                <a:gd name="T66" fmla="*/ 96 w 508"/>
                <a:gd name="T67" fmla="*/ 73 h 115"/>
                <a:gd name="T68" fmla="*/ 105 w 508"/>
                <a:gd name="T69" fmla="*/ 67 h 115"/>
                <a:gd name="T70" fmla="*/ 105 w 508"/>
                <a:gd name="T71" fmla="*/ 67 h 115"/>
                <a:gd name="T72" fmla="*/ 117 w 508"/>
                <a:gd name="T73" fmla="*/ 65 h 115"/>
                <a:gd name="T74" fmla="*/ 120 w 508"/>
                <a:gd name="T75" fmla="*/ 61 h 115"/>
                <a:gd name="T76" fmla="*/ 134 w 508"/>
                <a:gd name="T77" fmla="*/ 59 h 115"/>
                <a:gd name="T78" fmla="*/ 139 w 508"/>
                <a:gd name="T79" fmla="*/ 56 h 115"/>
                <a:gd name="T80" fmla="*/ 151 w 508"/>
                <a:gd name="T81" fmla="*/ 55 h 115"/>
                <a:gd name="T82" fmla="*/ 157 w 508"/>
                <a:gd name="T83" fmla="*/ 52 h 115"/>
                <a:gd name="T84" fmla="*/ 168 w 508"/>
                <a:gd name="T85" fmla="*/ 50 h 115"/>
                <a:gd name="T86" fmla="*/ 174 w 508"/>
                <a:gd name="T87" fmla="*/ 46 h 115"/>
                <a:gd name="T88" fmla="*/ 192 w 508"/>
                <a:gd name="T89" fmla="*/ 44 h 115"/>
                <a:gd name="T90" fmla="*/ 199 w 508"/>
                <a:gd name="T91" fmla="*/ 40 h 115"/>
                <a:gd name="T92" fmla="*/ 214 w 508"/>
                <a:gd name="T93" fmla="*/ 38 h 115"/>
                <a:gd name="T94" fmla="*/ 224 w 508"/>
                <a:gd name="T95" fmla="*/ 32 h 115"/>
                <a:gd name="T96" fmla="*/ 240 w 508"/>
                <a:gd name="T97" fmla="*/ 32 h 115"/>
                <a:gd name="T98" fmla="*/ 255 w 508"/>
                <a:gd name="T99" fmla="*/ 26 h 115"/>
                <a:gd name="T100" fmla="*/ 272 w 508"/>
                <a:gd name="T101" fmla="*/ 26 h 115"/>
                <a:gd name="T102" fmla="*/ 288 w 508"/>
                <a:gd name="T103" fmla="*/ 23 h 115"/>
                <a:gd name="T104" fmla="*/ 299 w 508"/>
                <a:gd name="T105" fmla="*/ 19 h 115"/>
                <a:gd name="T106" fmla="*/ 324 w 508"/>
                <a:gd name="T107" fmla="*/ 19 h 115"/>
                <a:gd name="T108" fmla="*/ 346 w 508"/>
                <a:gd name="T109" fmla="*/ 15 h 115"/>
                <a:gd name="T110" fmla="*/ 403 w 508"/>
                <a:gd name="T111" fmla="*/ 15 h 115"/>
                <a:gd name="T112" fmla="*/ 465 w 508"/>
                <a:gd name="T113" fmla="*/ 11 h 11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508" h="115">
                  <a:moveTo>
                    <a:pt x="502" y="11"/>
                  </a:moveTo>
                  <a:lnTo>
                    <a:pt x="506" y="11"/>
                  </a:lnTo>
                  <a:lnTo>
                    <a:pt x="506" y="9"/>
                  </a:lnTo>
                  <a:lnTo>
                    <a:pt x="508" y="9"/>
                  </a:lnTo>
                  <a:lnTo>
                    <a:pt x="508" y="3"/>
                  </a:lnTo>
                  <a:lnTo>
                    <a:pt x="506" y="2"/>
                  </a:lnTo>
                  <a:lnTo>
                    <a:pt x="506" y="0"/>
                  </a:lnTo>
                  <a:lnTo>
                    <a:pt x="475" y="0"/>
                  </a:lnTo>
                  <a:lnTo>
                    <a:pt x="471" y="2"/>
                  </a:lnTo>
                  <a:lnTo>
                    <a:pt x="473" y="2"/>
                  </a:lnTo>
                  <a:lnTo>
                    <a:pt x="433" y="2"/>
                  </a:lnTo>
                  <a:lnTo>
                    <a:pt x="429" y="5"/>
                  </a:lnTo>
                  <a:lnTo>
                    <a:pt x="433" y="3"/>
                  </a:lnTo>
                  <a:lnTo>
                    <a:pt x="404" y="3"/>
                  </a:lnTo>
                  <a:lnTo>
                    <a:pt x="400" y="7"/>
                  </a:lnTo>
                  <a:lnTo>
                    <a:pt x="404" y="5"/>
                  </a:lnTo>
                  <a:lnTo>
                    <a:pt x="367" y="5"/>
                  </a:lnTo>
                  <a:lnTo>
                    <a:pt x="363" y="9"/>
                  </a:lnTo>
                  <a:lnTo>
                    <a:pt x="367" y="7"/>
                  </a:lnTo>
                  <a:lnTo>
                    <a:pt x="348" y="7"/>
                  </a:lnTo>
                  <a:lnTo>
                    <a:pt x="344" y="11"/>
                  </a:lnTo>
                  <a:lnTo>
                    <a:pt x="348" y="9"/>
                  </a:lnTo>
                  <a:lnTo>
                    <a:pt x="333" y="9"/>
                  </a:lnTo>
                  <a:lnTo>
                    <a:pt x="329" y="13"/>
                  </a:lnTo>
                  <a:lnTo>
                    <a:pt x="333" y="11"/>
                  </a:lnTo>
                  <a:lnTo>
                    <a:pt x="317" y="11"/>
                  </a:lnTo>
                  <a:lnTo>
                    <a:pt x="313" y="15"/>
                  </a:lnTo>
                  <a:lnTo>
                    <a:pt x="317" y="13"/>
                  </a:lnTo>
                  <a:lnTo>
                    <a:pt x="304" y="13"/>
                  </a:lnTo>
                  <a:lnTo>
                    <a:pt x="300" y="17"/>
                  </a:lnTo>
                  <a:lnTo>
                    <a:pt x="300" y="21"/>
                  </a:lnTo>
                  <a:lnTo>
                    <a:pt x="306" y="15"/>
                  </a:lnTo>
                  <a:lnTo>
                    <a:pt x="292" y="15"/>
                  </a:lnTo>
                  <a:lnTo>
                    <a:pt x="288" y="19"/>
                  </a:lnTo>
                  <a:lnTo>
                    <a:pt x="292" y="17"/>
                  </a:lnTo>
                  <a:lnTo>
                    <a:pt x="279" y="17"/>
                  </a:lnTo>
                  <a:lnTo>
                    <a:pt x="275" y="21"/>
                  </a:lnTo>
                  <a:lnTo>
                    <a:pt x="279" y="19"/>
                  </a:lnTo>
                  <a:lnTo>
                    <a:pt x="269" y="19"/>
                  </a:lnTo>
                  <a:lnTo>
                    <a:pt x="265" y="23"/>
                  </a:lnTo>
                  <a:lnTo>
                    <a:pt x="269" y="21"/>
                  </a:lnTo>
                  <a:lnTo>
                    <a:pt x="258" y="21"/>
                  </a:lnTo>
                  <a:lnTo>
                    <a:pt x="254" y="25"/>
                  </a:lnTo>
                  <a:lnTo>
                    <a:pt x="258" y="23"/>
                  </a:lnTo>
                  <a:lnTo>
                    <a:pt x="246" y="23"/>
                  </a:lnTo>
                  <a:lnTo>
                    <a:pt x="242" y="27"/>
                  </a:lnTo>
                  <a:lnTo>
                    <a:pt x="246" y="25"/>
                  </a:lnTo>
                  <a:lnTo>
                    <a:pt x="236" y="25"/>
                  </a:lnTo>
                  <a:lnTo>
                    <a:pt x="232" y="28"/>
                  </a:lnTo>
                  <a:lnTo>
                    <a:pt x="236" y="27"/>
                  </a:lnTo>
                  <a:lnTo>
                    <a:pt x="229" y="27"/>
                  </a:lnTo>
                  <a:lnTo>
                    <a:pt x="225" y="30"/>
                  </a:lnTo>
                  <a:lnTo>
                    <a:pt x="229" y="28"/>
                  </a:lnTo>
                  <a:lnTo>
                    <a:pt x="219" y="28"/>
                  </a:lnTo>
                  <a:lnTo>
                    <a:pt x="215" y="32"/>
                  </a:lnTo>
                  <a:lnTo>
                    <a:pt x="219" y="30"/>
                  </a:lnTo>
                  <a:lnTo>
                    <a:pt x="211" y="30"/>
                  </a:lnTo>
                  <a:lnTo>
                    <a:pt x="207" y="32"/>
                  </a:lnTo>
                  <a:lnTo>
                    <a:pt x="209" y="32"/>
                  </a:lnTo>
                  <a:lnTo>
                    <a:pt x="202" y="32"/>
                  </a:lnTo>
                  <a:lnTo>
                    <a:pt x="198" y="36"/>
                  </a:lnTo>
                  <a:lnTo>
                    <a:pt x="198" y="40"/>
                  </a:lnTo>
                  <a:lnTo>
                    <a:pt x="204" y="34"/>
                  </a:lnTo>
                  <a:lnTo>
                    <a:pt x="194" y="34"/>
                  </a:lnTo>
                  <a:lnTo>
                    <a:pt x="190" y="38"/>
                  </a:lnTo>
                  <a:lnTo>
                    <a:pt x="194" y="36"/>
                  </a:lnTo>
                  <a:lnTo>
                    <a:pt x="186" y="36"/>
                  </a:lnTo>
                  <a:lnTo>
                    <a:pt x="182" y="40"/>
                  </a:lnTo>
                  <a:lnTo>
                    <a:pt x="186" y="38"/>
                  </a:lnTo>
                  <a:lnTo>
                    <a:pt x="179" y="38"/>
                  </a:lnTo>
                  <a:lnTo>
                    <a:pt x="175" y="42"/>
                  </a:lnTo>
                  <a:lnTo>
                    <a:pt x="179" y="40"/>
                  </a:lnTo>
                  <a:lnTo>
                    <a:pt x="173" y="40"/>
                  </a:lnTo>
                  <a:lnTo>
                    <a:pt x="169" y="44"/>
                  </a:lnTo>
                  <a:lnTo>
                    <a:pt x="173" y="42"/>
                  </a:lnTo>
                  <a:lnTo>
                    <a:pt x="167" y="42"/>
                  </a:lnTo>
                  <a:lnTo>
                    <a:pt x="163" y="46"/>
                  </a:lnTo>
                  <a:lnTo>
                    <a:pt x="167" y="44"/>
                  </a:lnTo>
                  <a:lnTo>
                    <a:pt x="159" y="44"/>
                  </a:lnTo>
                  <a:lnTo>
                    <a:pt x="155" y="48"/>
                  </a:lnTo>
                  <a:lnTo>
                    <a:pt x="159" y="46"/>
                  </a:lnTo>
                  <a:lnTo>
                    <a:pt x="154" y="46"/>
                  </a:lnTo>
                  <a:lnTo>
                    <a:pt x="150" y="50"/>
                  </a:lnTo>
                  <a:lnTo>
                    <a:pt x="154" y="48"/>
                  </a:lnTo>
                  <a:lnTo>
                    <a:pt x="148" y="48"/>
                  </a:lnTo>
                  <a:lnTo>
                    <a:pt x="144" y="52"/>
                  </a:lnTo>
                  <a:lnTo>
                    <a:pt x="148" y="50"/>
                  </a:lnTo>
                  <a:lnTo>
                    <a:pt x="140" y="50"/>
                  </a:lnTo>
                  <a:lnTo>
                    <a:pt x="136" y="54"/>
                  </a:lnTo>
                  <a:lnTo>
                    <a:pt x="140" y="52"/>
                  </a:lnTo>
                  <a:lnTo>
                    <a:pt x="134" y="52"/>
                  </a:lnTo>
                  <a:lnTo>
                    <a:pt x="130" y="55"/>
                  </a:lnTo>
                  <a:lnTo>
                    <a:pt x="134" y="54"/>
                  </a:lnTo>
                  <a:lnTo>
                    <a:pt x="129" y="54"/>
                  </a:lnTo>
                  <a:lnTo>
                    <a:pt x="125" y="57"/>
                  </a:lnTo>
                  <a:lnTo>
                    <a:pt x="129" y="55"/>
                  </a:lnTo>
                  <a:lnTo>
                    <a:pt x="123" y="55"/>
                  </a:lnTo>
                  <a:lnTo>
                    <a:pt x="119" y="59"/>
                  </a:lnTo>
                  <a:lnTo>
                    <a:pt x="123" y="57"/>
                  </a:lnTo>
                  <a:lnTo>
                    <a:pt x="117" y="57"/>
                  </a:lnTo>
                  <a:lnTo>
                    <a:pt x="113" y="61"/>
                  </a:lnTo>
                  <a:lnTo>
                    <a:pt x="117" y="59"/>
                  </a:lnTo>
                  <a:lnTo>
                    <a:pt x="111" y="59"/>
                  </a:lnTo>
                  <a:lnTo>
                    <a:pt x="107" y="63"/>
                  </a:lnTo>
                  <a:lnTo>
                    <a:pt x="111" y="61"/>
                  </a:lnTo>
                  <a:lnTo>
                    <a:pt x="105" y="61"/>
                  </a:lnTo>
                  <a:lnTo>
                    <a:pt x="102" y="65"/>
                  </a:lnTo>
                  <a:lnTo>
                    <a:pt x="102" y="69"/>
                  </a:lnTo>
                  <a:lnTo>
                    <a:pt x="107" y="63"/>
                  </a:lnTo>
                  <a:lnTo>
                    <a:pt x="100" y="63"/>
                  </a:lnTo>
                  <a:lnTo>
                    <a:pt x="96" y="67"/>
                  </a:lnTo>
                  <a:lnTo>
                    <a:pt x="100" y="65"/>
                  </a:lnTo>
                  <a:lnTo>
                    <a:pt x="94" y="65"/>
                  </a:lnTo>
                  <a:lnTo>
                    <a:pt x="90" y="69"/>
                  </a:lnTo>
                  <a:lnTo>
                    <a:pt x="94" y="67"/>
                  </a:lnTo>
                  <a:lnTo>
                    <a:pt x="90" y="67"/>
                  </a:lnTo>
                  <a:lnTo>
                    <a:pt x="86" y="71"/>
                  </a:lnTo>
                  <a:lnTo>
                    <a:pt x="90" y="69"/>
                  </a:lnTo>
                  <a:lnTo>
                    <a:pt x="84" y="69"/>
                  </a:lnTo>
                  <a:lnTo>
                    <a:pt x="80" y="73"/>
                  </a:lnTo>
                  <a:lnTo>
                    <a:pt x="84" y="71"/>
                  </a:lnTo>
                  <a:lnTo>
                    <a:pt x="80" y="71"/>
                  </a:lnTo>
                  <a:lnTo>
                    <a:pt x="77" y="75"/>
                  </a:lnTo>
                  <a:lnTo>
                    <a:pt x="80" y="73"/>
                  </a:lnTo>
                  <a:lnTo>
                    <a:pt x="75" y="73"/>
                  </a:lnTo>
                  <a:lnTo>
                    <a:pt x="71" y="77"/>
                  </a:lnTo>
                  <a:lnTo>
                    <a:pt x="75" y="75"/>
                  </a:lnTo>
                  <a:lnTo>
                    <a:pt x="71" y="75"/>
                  </a:lnTo>
                  <a:lnTo>
                    <a:pt x="67" y="79"/>
                  </a:lnTo>
                  <a:lnTo>
                    <a:pt x="71" y="77"/>
                  </a:lnTo>
                  <a:lnTo>
                    <a:pt x="65" y="77"/>
                  </a:lnTo>
                  <a:lnTo>
                    <a:pt x="61" y="80"/>
                  </a:lnTo>
                  <a:lnTo>
                    <a:pt x="65" y="79"/>
                  </a:lnTo>
                  <a:lnTo>
                    <a:pt x="61" y="79"/>
                  </a:lnTo>
                  <a:lnTo>
                    <a:pt x="57" y="82"/>
                  </a:lnTo>
                  <a:lnTo>
                    <a:pt x="61" y="80"/>
                  </a:lnTo>
                  <a:lnTo>
                    <a:pt x="55" y="80"/>
                  </a:lnTo>
                  <a:lnTo>
                    <a:pt x="52" y="84"/>
                  </a:lnTo>
                  <a:lnTo>
                    <a:pt x="55" y="82"/>
                  </a:lnTo>
                  <a:lnTo>
                    <a:pt x="52" y="82"/>
                  </a:lnTo>
                  <a:lnTo>
                    <a:pt x="48" y="86"/>
                  </a:lnTo>
                  <a:lnTo>
                    <a:pt x="52" y="84"/>
                  </a:lnTo>
                  <a:lnTo>
                    <a:pt x="48" y="84"/>
                  </a:lnTo>
                  <a:lnTo>
                    <a:pt x="44" y="88"/>
                  </a:lnTo>
                  <a:lnTo>
                    <a:pt x="48" y="86"/>
                  </a:lnTo>
                  <a:lnTo>
                    <a:pt x="42" y="86"/>
                  </a:lnTo>
                  <a:lnTo>
                    <a:pt x="38" y="90"/>
                  </a:lnTo>
                  <a:lnTo>
                    <a:pt x="42" y="88"/>
                  </a:lnTo>
                  <a:lnTo>
                    <a:pt x="38" y="88"/>
                  </a:lnTo>
                  <a:lnTo>
                    <a:pt x="34" y="92"/>
                  </a:lnTo>
                  <a:lnTo>
                    <a:pt x="38" y="90"/>
                  </a:lnTo>
                  <a:lnTo>
                    <a:pt x="32" y="90"/>
                  </a:lnTo>
                  <a:lnTo>
                    <a:pt x="28" y="94"/>
                  </a:lnTo>
                  <a:lnTo>
                    <a:pt x="28" y="98"/>
                  </a:lnTo>
                  <a:lnTo>
                    <a:pt x="34" y="92"/>
                  </a:lnTo>
                  <a:lnTo>
                    <a:pt x="28" y="92"/>
                  </a:lnTo>
                  <a:lnTo>
                    <a:pt x="25" y="96"/>
                  </a:lnTo>
                  <a:lnTo>
                    <a:pt x="28" y="94"/>
                  </a:lnTo>
                  <a:lnTo>
                    <a:pt x="23" y="94"/>
                  </a:lnTo>
                  <a:lnTo>
                    <a:pt x="19" y="98"/>
                  </a:lnTo>
                  <a:lnTo>
                    <a:pt x="23" y="96"/>
                  </a:lnTo>
                  <a:lnTo>
                    <a:pt x="17" y="96"/>
                  </a:lnTo>
                  <a:lnTo>
                    <a:pt x="13" y="100"/>
                  </a:lnTo>
                  <a:lnTo>
                    <a:pt x="17" y="98"/>
                  </a:lnTo>
                  <a:lnTo>
                    <a:pt x="11" y="98"/>
                  </a:lnTo>
                  <a:lnTo>
                    <a:pt x="7" y="102"/>
                  </a:lnTo>
                  <a:lnTo>
                    <a:pt x="7" y="105"/>
                  </a:lnTo>
                  <a:lnTo>
                    <a:pt x="13" y="100"/>
                  </a:lnTo>
                  <a:lnTo>
                    <a:pt x="9" y="100"/>
                  </a:lnTo>
                  <a:lnTo>
                    <a:pt x="5" y="104"/>
                  </a:lnTo>
                  <a:lnTo>
                    <a:pt x="9" y="102"/>
                  </a:lnTo>
                  <a:lnTo>
                    <a:pt x="3" y="102"/>
                  </a:lnTo>
                  <a:lnTo>
                    <a:pt x="0" y="105"/>
                  </a:lnTo>
                  <a:lnTo>
                    <a:pt x="3" y="104"/>
                  </a:lnTo>
                  <a:lnTo>
                    <a:pt x="1" y="104"/>
                  </a:lnTo>
                  <a:lnTo>
                    <a:pt x="5" y="113"/>
                  </a:lnTo>
                  <a:lnTo>
                    <a:pt x="1" y="115"/>
                  </a:lnTo>
                  <a:lnTo>
                    <a:pt x="3" y="115"/>
                  </a:lnTo>
                  <a:lnTo>
                    <a:pt x="5" y="115"/>
                  </a:lnTo>
                  <a:lnTo>
                    <a:pt x="7" y="115"/>
                  </a:lnTo>
                  <a:lnTo>
                    <a:pt x="7" y="113"/>
                  </a:lnTo>
                  <a:lnTo>
                    <a:pt x="9" y="111"/>
                  </a:lnTo>
                  <a:lnTo>
                    <a:pt x="5" y="113"/>
                  </a:lnTo>
                  <a:lnTo>
                    <a:pt x="9" y="113"/>
                  </a:lnTo>
                  <a:lnTo>
                    <a:pt x="11" y="113"/>
                  </a:lnTo>
                  <a:lnTo>
                    <a:pt x="13" y="113"/>
                  </a:lnTo>
                  <a:lnTo>
                    <a:pt x="13" y="111"/>
                  </a:lnTo>
                  <a:lnTo>
                    <a:pt x="15" y="109"/>
                  </a:lnTo>
                  <a:lnTo>
                    <a:pt x="11" y="111"/>
                  </a:lnTo>
                  <a:lnTo>
                    <a:pt x="13" y="111"/>
                  </a:lnTo>
                  <a:lnTo>
                    <a:pt x="15" y="111"/>
                  </a:lnTo>
                  <a:lnTo>
                    <a:pt x="17" y="111"/>
                  </a:lnTo>
                  <a:lnTo>
                    <a:pt x="17" y="109"/>
                  </a:lnTo>
                  <a:lnTo>
                    <a:pt x="19" y="109"/>
                  </a:lnTo>
                  <a:lnTo>
                    <a:pt x="19" y="107"/>
                  </a:lnTo>
                  <a:lnTo>
                    <a:pt x="19" y="105"/>
                  </a:lnTo>
                  <a:lnTo>
                    <a:pt x="19" y="104"/>
                  </a:lnTo>
                  <a:lnTo>
                    <a:pt x="13" y="109"/>
                  </a:lnTo>
                  <a:lnTo>
                    <a:pt x="17" y="109"/>
                  </a:lnTo>
                  <a:lnTo>
                    <a:pt x="19" y="109"/>
                  </a:lnTo>
                  <a:lnTo>
                    <a:pt x="21" y="109"/>
                  </a:lnTo>
                  <a:lnTo>
                    <a:pt x="21" y="107"/>
                  </a:lnTo>
                  <a:lnTo>
                    <a:pt x="23" y="105"/>
                  </a:lnTo>
                  <a:lnTo>
                    <a:pt x="19" y="107"/>
                  </a:lnTo>
                  <a:lnTo>
                    <a:pt x="23" y="107"/>
                  </a:lnTo>
                  <a:lnTo>
                    <a:pt x="25" y="107"/>
                  </a:lnTo>
                  <a:lnTo>
                    <a:pt x="27" y="107"/>
                  </a:lnTo>
                  <a:lnTo>
                    <a:pt x="27" y="105"/>
                  </a:lnTo>
                  <a:lnTo>
                    <a:pt x="28" y="104"/>
                  </a:lnTo>
                  <a:lnTo>
                    <a:pt x="25" y="105"/>
                  </a:lnTo>
                  <a:lnTo>
                    <a:pt x="28" y="105"/>
                  </a:lnTo>
                  <a:lnTo>
                    <a:pt x="30" y="105"/>
                  </a:lnTo>
                  <a:lnTo>
                    <a:pt x="32" y="105"/>
                  </a:lnTo>
                  <a:lnTo>
                    <a:pt x="32" y="104"/>
                  </a:lnTo>
                  <a:lnTo>
                    <a:pt x="34" y="102"/>
                  </a:lnTo>
                  <a:lnTo>
                    <a:pt x="30" y="104"/>
                  </a:lnTo>
                  <a:lnTo>
                    <a:pt x="34" y="104"/>
                  </a:lnTo>
                  <a:lnTo>
                    <a:pt x="36" y="104"/>
                  </a:lnTo>
                  <a:lnTo>
                    <a:pt x="38" y="104"/>
                  </a:lnTo>
                  <a:lnTo>
                    <a:pt x="38" y="102"/>
                  </a:lnTo>
                  <a:lnTo>
                    <a:pt x="40" y="102"/>
                  </a:lnTo>
                  <a:lnTo>
                    <a:pt x="40" y="100"/>
                  </a:lnTo>
                  <a:lnTo>
                    <a:pt x="40" y="98"/>
                  </a:lnTo>
                  <a:lnTo>
                    <a:pt x="40" y="96"/>
                  </a:lnTo>
                  <a:lnTo>
                    <a:pt x="34" y="102"/>
                  </a:lnTo>
                  <a:lnTo>
                    <a:pt x="38" y="102"/>
                  </a:lnTo>
                  <a:lnTo>
                    <a:pt x="40" y="102"/>
                  </a:lnTo>
                  <a:lnTo>
                    <a:pt x="42" y="102"/>
                  </a:lnTo>
                  <a:lnTo>
                    <a:pt x="42" y="100"/>
                  </a:lnTo>
                  <a:lnTo>
                    <a:pt x="44" y="98"/>
                  </a:lnTo>
                  <a:lnTo>
                    <a:pt x="40" y="100"/>
                  </a:lnTo>
                  <a:lnTo>
                    <a:pt x="42" y="100"/>
                  </a:lnTo>
                  <a:lnTo>
                    <a:pt x="44" y="100"/>
                  </a:lnTo>
                  <a:lnTo>
                    <a:pt x="46" y="100"/>
                  </a:lnTo>
                  <a:lnTo>
                    <a:pt x="46" y="98"/>
                  </a:lnTo>
                  <a:lnTo>
                    <a:pt x="48" y="96"/>
                  </a:lnTo>
                  <a:lnTo>
                    <a:pt x="44" y="98"/>
                  </a:lnTo>
                  <a:lnTo>
                    <a:pt x="48" y="98"/>
                  </a:lnTo>
                  <a:lnTo>
                    <a:pt x="50" y="98"/>
                  </a:lnTo>
                  <a:lnTo>
                    <a:pt x="52" y="98"/>
                  </a:lnTo>
                  <a:lnTo>
                    <a:pt x="52" y="96"/>
                  </a:lnTo>
                  <a:lnTo>
                    <a:pt x="53" y="94"/>
                  </a:lnTo>
                  <a:lnTo>
                    <a:pt x="50" y="96"/>
                  </a:lnTo>
                  <a:lnTo>
                    <a:pt x="52" y="96"/>
                  </a:lnTo>
                  <a:lnTo>
                    <a:pt x="53" y="96"/>
                  </a:lnTo>
                  <a:lnTo>
                    <a:pt x="55" y="96"/>
                  </a:lnTo>
                  <a:lnTo>
                    <a:pt x="55" y="94"/>
                  </a:lnTo>
                  <a:lnTo>
                    <a:pt x="57" y="92"/>
                  </a:lnTo>
                  <a:lnTo>
                    <a:pt x="53" y="94"/>
                  </a:lnTo>
                  <a:lnTo>
                    <a:pt x="55" y="94"/>
                  </a:lnTo>
                  <a:lnTo>
                    <a:pt x="57" y="94"/>
                  </a:lnTo>
                  <a:lnTo>
                    <a:pt x="59" y="94"/>
                  </a:lnTo>
                  <a:lnTo>
                    <a:pt x="59" y="92"/>
                  </a:lnTo>
                  <a:lnTo>
                    <a:pt x="61" y="90"/>
                  </a:lnTo>
                  <a:lnTo>
                    <a:pt x="57" y="92"/>
                  </a:lnTo>
                  <a:lnTo>
                    <a:pt x="61" y="92"/>
                  </a:lnTo>
                  <a:lnTo>
                    <a:pt x="63" y="92"/>
                  </a:lnTo>
                  <a:lnTo>
                    <a:pt x="65" y="92"/>
                  </a:lnTo>
                  <a:lnTo>
                    <a:pt x="65" y="90"/>
                  </a:lnTo>
                  <a:lnTo>
                    <a:pt x="67" y="88"/>
                  </a:lnTo>
                  <a:lnTo>
                    <a:pt x="63" y="90"/>
                  </a:lnTo>
                  <a:lnTo>
                    <a:pt x="65" y="90"/>
                  </a:lnTo>
                  <a:lnTo>
                    <a:pt x="67" y="90"/>
                  </a:lnTo>
                  <a:lnTo>
                    <a:pt x="69" y="90"/>
                  </a:lnTo>
                  <a:lnTo>
                    <a:pt x="69" y="88"/>
                  </a:lnTo>
                  <a:lnTo>
                    <a:pt x="71" y="86"/>
                  </a:lnTo>
                  <a:lnTo>
                    <a:pt x="67" y="88"/>
                  </a:lnTo>
                  <a:lnTo>
                    <a:pt x="71" y="88"/>
                  </a:lnTo>
                  <a:lnTo>
                    <a:pt x="73" y="88"/>
                  </a:lnTo>
                  <a:lnTo>
                    <a:pt x="75" y="88"/>
                  </a:lnTo>
                  <a:lnTo>
                    <a:pt x="75" y="86"/>
                  </a:lnTo>
                  <a:lnTo>
                    <a:pt x="77" y="84"/>
                  </a:lnTo>
                  <a:lnTo>
                    <a:pt x="73" y="86"/>
                  </a:lnTo>
                  <a:lnTo>
                    <a:pt x="75" y="86"/>
                  </a:lnTo>
                  <a:lnTo>
                    <a:pt x="77" y="86"/>
                  </a:lnTo>
                  <a:lnTo>
                    <a:pt x="78" y="86"/>
                  </a:lnTo>
                  <a:lnTo>
                    <a:pt x="78" y="84"/>
                  </a:lnTo>
                  <a:lnTo>
                    <a:pt x="80" y="82"/>
                  </a:lnTo>
                  <a:lnTo>
                    <a:pt x="77" y="84"/>
                  </a:lnTo>
                  <a:lnTo>
                    <a:pt x="80" y="84"/>
                  </a:lnTo>
                  <a:lnTo>
                    <a:pt x="82" y="84"/>
                  </a:lnTo>
                  <a:lnTo>
                    <a:pt x="84" y="84"/>
                  </a:lnTo>
                  <a:lnTo>
                    <a:pt x="84" y="82"/>
                  </a:lnTo>
                  <a:lnTo>
                    <a:pt x="86" y="80"/>
                  </a:lnTo>
                  <a:lnTo>
                    <a:pt x="82" y="82"/>
                  </a:lnTo>
                  <a:lnTo>
                    <a:pt x="84" y="82"/>
                  </a:lnTo>
                  <a:lnTo>
                    <a:pt x="86" y="82"/>
                  </a:lnTo>
                  <a:lnTo>
                    <a:pt x="88" y="82"/>
                  </a:lnTo>
                  <a:lnTo>
                    <a:pt x="88" y="80"/>
                  </a:lnTo>
                  <a:lnTo>
                    <a:pt x="90" y="79"/>
                  </a:lnTo>
                  <a:lnTo>
                    <a:pt x="86" y="80"/>
                  </a:lnTo>
                  <a:lnTo>
                    <a:pt x="90" y="80"/>
                  </a:lnTo>
                  <a:lnTo>
                    <a:pt x="92" y="80"/>
                  </a:lnTo>
                  <a:lnTo>
                    <a:pt x="94" y="80"/>
                  </a:lnTo>
                  <a:lnTo>
                    <a:pt x="94" y="79"/>
                  </a:lnTo>
                  <a:lnTo>
                    <a:pt x="96" y="77"/>
                  </a:lnTo>
                  <a:lnTo>
                    <a:pt x="92" y="79"/>
                  </a:lnTo>
                  <a:lnTo>
                    <a:pt x="94" y="79"/>
                  </a:lnTo>
                  <a:lnTo>
                    <a:pt x="96" y="79"/>
                  </a:lnTo>
                  <a:lnTo>
                    <a:pt x="98" y="79"/>
                  </a:lnTo>
                  <a:lnTo>
                    <a:pt x="98" y="77"/>
                  </a:lnTo>
                  <a:lnTo>
                    <a:pt x="100" y="75"/>
                  </a:lnTo>
                  <a:lnTo>
                    <a:pt x="96" y="77"/>
                  </a:lnTo>
                  <a:lnTo>
                    <a:pt x="100" y="77"/>
                  </a:lnTo>
                  <a:lnTo>
                    <a:pt x="102" y="77"/>
                  </a:lnTo>
                  <a:lnTo>
                    <a:pt x="104" y="77"/>
                  </a:lnTo>
                  <a:lnTo>
                    <a:pt x="104" y="75"/>
                  </a:lnTo>
                  <a:lnTo>
                    <a:pt x="105" y="73"/>
                  </a:lnTo>
                  <a:lnTo>
                    <a:pt x="102" y="75"/>
                  </a:lnTo>
                  <a:lnTo>
                    <a:pt x="107" y="75"/>
                  </a:lnTo>
                  <a:lnTo>
                    <a:pt x="109" y="75"/>
                  </a:lnTo>
                  <a:lnTo>
                    <a:pt x="111" y="75"/>
                  </a:lnTo>
                  <a:lnTo>
                    <a:pt x="111" y="73"/>
                  </a:lnTo>
                  <a:lnTo>
                    <a:pt x="113" y="73"/>
                  </a:lnTo>
                  <a:lnTo>
                    <a:pt x="113" y="71"/>
                  </a:lnTo>
                  <a:lnTo>
                    <a:pt x="113" y="69"/>
                  </a:lnTo>
                  <a:lnTo>
                    <a:pt x="113" y="67"/>
                  </a:lnTo>
                  <a:lnTo>
                    <a:pt x="107" y="73"/>
                  </a:lnTo>
                  <a:lnTo>
                    <a:pt x="111" y="73"/>
                  </a:lnTo>
                  <a:lnTo>
                    <a:pt x="113" y="73"/>
                  </a:lnTo>
                  <a:lnTo>
                    <a:pt x="115" y="73"/>
                  </a:lnTo>
                  <a:lnTo>
                    <a:pt x="115" y="71"/>
                  </a:lnTo>
                  <a:lnTo>
                    <a:pt x="117" y="69"/>
                  </a:lnTo>
                  <a:lnTo>
                    <a:pt x="113" y="71"/>
                  </a:lnTo>
                  <a:lnTo>
                    <a:pt x="117" y="71"/>
                  </a:lnTo>
                  <a:lnTo>
                    <a:pt x="119" y="71"/>
                  </a:lnTo>
                  <a:lnTo>
                    <a:pt x="121" y="71"/>
                  </a:lnTo>
                  <a:lnTo>
                    <a:pt x="121" y="69"/>
                  </a:lnTo>
                  <a:lnTo>
                    <a:pt x="123" y="67"/>
                  </a:lnTo>
                  <a:lnTo>
                    <a:pt x="119" y="69"/>
                  </a:lnTo>
                  <a:lnTo>
                    <a:pt x="123" y="69"/>
                  </a:lnTo>
                  <a:lnTo>
                    <a:pt x="125" y="69"/>
                  </a:lnTo>
                  <a:lnTo>
                    <a:pt x="127" y="69"/>
                  </a:lnTo>
                  <a:lnTo>
                    <a:pt x="127" y="67"/>
                  </a:lnTo>
                  <a:lnTo>
                    <a:pt x="129" y="65"/>
                  </a:lnTo>
                  <a:lnTo>
                    <a:pt x="125" y="67"/>
                  </a:lnTo>
                  <a:lnTo>
                    <a:pt x="129" y="67"/>
                  </a:lnTo>
                  <a:lnTo>
                    <a:pt x="130" y="67"/>
                  </a:lnTo>
                  <a:lnTo>
                    <a:pt x="132" y="67"/>
                  </a:lnTo>
                  <a:lnTo>
                    <a:pt x="132" y="65"/>
                  </a:lnTo>
                  <a:lnTo>
                    <a:pt x="134" y="63"/>
                  </a:lnTo>
                  <a:lnTo>
                    <a:pt x="130" y="65"/>
                  </a:lnTo>
                  <a:lnTo>
                    <a:pt x="134" y="65"/>
                  </a:lnTo>
                  <a:lnTo>
                    <a:pt x="136" y="65"/>
                  </a:lnTo>
                  <a:lnTo>
                    <a:pt x="138" y="65"/>
                  </a:lnTo>
                  <a:lnTo>
                    <a:pt x="138" y="63"/>
                  </a:lnTo>
                  <a:lnTo>
                    <a:pt x="140" y="61"/>
                  </a:lnTo>
                  <a:lnTo>
                    <a:pt x="136" y="63"/>
                  </a:lnTo>
                  <a:lnTo>
                    <a:pt x="140" y="63"/>
                  </a:lnTo>
                  <a:lnTo>
                    <a:pt x="142" y="63"/>
                  </a:lnTo>
                  <a:lnTo>
                    <a:pt x="144" y="63"/>
                  </a:lnTo>
                  <a:lnTo>
                    <a:pt x="144" y="61"/>
                  </a:lnTo>
                  <a:lnTo>
                    <a:pt x="146" y="59"/>
                  </a:lnTo>
                  <a:lnTo>
                    <a:pt x="142" y="61"/>
                  </a:lnTo>
                  <a:lnTo>
                    <a:pt x="148" y="61"/>
                  </a:lnTo>
                  <a:lnTo>
                    <a:pt x="150" y="61"/>
                  </a:lnTo>
                  <a:lnTo>
                    <a:pt x="152" y="61"/>
                  </a:lnTo>
                  <a:lnTo>
                    <a:pt x="152" y="59"/>
                  </a:lnTo>
                  <a:lnTo>
                    <a:pt x="154" y="57"/>
                  </a:lnTo>
                  <a:lnTo>
                    <a:pt x="150" y="59"/>
                  </a:lnTo>
                  <a:lnTo>
                    <a:pt x="154" y="59"/>
                  </a:lnTo>
                  <a:lnTo>
                    <a:pt x="155" y="59"/>
                  </a:lnTo>
                  <a:lnTo>
                    <a:pt x="157" y="59"/>
                  </a:lnTo>
                  <a:lnTo>
                    <a:pt x="157" y="57"/>
                  </a:lnTo>
                  <a:lnTo>
                    <a:pt x="159" y="55"/>
                  </a:lnTo>
                  <a:lnTo>
                    <a:pt x="155" y="57"/>
                  </a:lnTo>
                  <a:lnTo>
                    <a:pt x="159" y="57"/>
                  </a:lnTo>
                  <a:lnTo>
                    <a:pt x="161" y="57"/>
                  </a:lnTo>
                  <a:lnTo>
                    <a:pt x="163" y="57"/>
                  </a:lnTo>
                  <a:lnTo>
                    <a:pt x="163" y="55"/>
                  </a:lnTo>
                  <a:lnTo>
                    <a:pt x="165" y="54"/>
                  </a:lnTo>
                  <a:lnTo>
                    <a:pt x="161" y="55"/>
                  </a:lnTo>
                  <a:lnTo>
                    <a:pt x="167" y="55"/>
                  </a:lnTo>
                  <a:lnTo>
                    <a:pt x="169" y="55"/>
                  </a:lnTo>
                  <a:lnTo>
                    <a:pt x="171" y="55"/>
                  </a:lnTo>
                  <a:lnTo>
                    <a:pt x="171" y="54"/>
                  </a:lnTo>
                  <a:lnTo>
                    <a:pt x="173" y="52"/>
                  </a:lnTo>
                  <a:lnTo>
                    <a:pt x="169" y="54"/>
                  </a:lnTo>
                  <a:lnTo>
                    <a:pt x="173" y="54"/>
                  </a:lnTo>
                  <a:lnTo>
                    <a:pt x="175" y="54"/>
                  </a:lnTo>
                  <a:lnTo>
                    <a:pt x="177" y="54"/>
                  </a:lnTo>
                  <a:lnTo>
                    <a:pt x="177" y="52"/>
                  </a:lnTo>
                  <a:lnTo>
                    <a:pt x="179" y="50"/>
                  </a:lnTo>
                  <a:lnTo>
                    <a:pt x="175" y="52"/>
                  </a:lnTo>
                  <a:lnTo>
                    <a:pt x="179" y="52"/>
                  </a:lnTo>
                  <a:lnTo>
                    <a:pt x="181" y="52"/>
                  </a:lnTo>
                  <a:lnTo>
                    <a:pt x="182" y="52"/>
                  </a:lnTo>
                  <a:lnTo>
                    <a:pt x="182" y="50"/>
                  </a:lnTo>
                  <a:lnTo>
                    <a:pt x="184" y="48"/>
                  </a:lnTo>
                  <a:lnTo>
                    <a:pt x="181" y="50"/>
                  </a:lnTo>
                  <a:lnTo>
                    <a:pt x="186" y="50"/>
                  </a:lnTo>
                  <a:lnTo>
                    <a:pt x="188" y="50"/>
                  </a:lnTo>
                  <a:lnTo>
                    <a:pt x="190" y="50"/>
                  </a:lnTo>
                  <a:lnTo>
                    <a:pt x="190" y="48"/>
                  </a:lnTo>
                  <a:lnTo>
                    <a:pt x="192" y="46"/>
                  </a:lnTo>
                  <a:lnTo>
                    <a:pt x="188" y="48"/>
                  </a:lnTo>
                  <a:lnTo>
                    <a:pt x="194" y="48"/>
                  </a:lnTo>
                  <a:lnTo>
                    <a:pt x="196" y="48"/>
                  </a:lnTo>
                  <a:lnTo>
                    <a:pt x="198" y="48"/>
                  </a:lnTo>
                  <a:lnTo>
                    <a:pt x="198" y="46"/>
                  </a:lnTo>
                  <a:lnTo>
                    <a:pt x="200" y="44"/>
                  </a:lnTo>
                  <a:lnTo>
                    <a:pt x="196" y="46"/>
                  </a:lnTo>
                  <a:lnTo>
                    <a:pt x="204" y="46"/>
                  </a:lnTo>
                  <a:lnTo>
                    <a:pt x="206" y="46"/>
                  </a:lnTo>
                  <a:lnTo>
                    <a:pt x="207" y="46"/>
                  </a:lnTo>
                  <a:lnTo>
                    <a:pt x="207" y="44"/>
                  </a:lnTo>
                  <a:lnTo>
                    <a:pt x="209" y="44"/>
                  </a:lnTo>
                  <a:lnTo>
                    <a:pt x="209" y="42"/>
                  </a:lnTo>
                  <a:lnTo>
                    <a:pt x="209" y="40"/>
                  </a:lnTo>
                  <a:lnTo>
                    <a:pt x="209" y="38"/>
                  </a:lnTo>
                  <a:lnTo>
                    <a:pt x="204" y="44"/>
                  </a:lnTo>
                  <a:lnTo>
                    <a:pt x="209" y="44"/>
                  </a:lnTo>
                  <a:lnTo>
                    <a:pt x="211" y="44"/>
                  </a:lnTo>
                  <a:lnTo>
                    <a:pt x="215" y="42"/>
                  </a:lnTo>
                  <a:lnTo>
                    <a:pt x="213" y="42"/>
                  </a:lnTo>
                  <a:lnTo>
                    <a:pt x="219" y="42"/>
                  </a:lnTo>
                  <a:lnTo>
                    <a:pt x="221" y="42"/>
                  </a:lnTo>
                  <a:lnTo>
                    <a:pt x="223" y="42"/>
                  </a:lnTo>
                  <a:lnTo>
                    <a:pt x="223" y="40"/>
                  </a:lnTo>
                  <a:lnTo>
                    <a:pt x="225" y="38"/>
                  </a:lnTo>
                  <a:lnTo>
                    <a:pt x="221" y="40"/>
                  </a:lnTo>
                  <a:lnTo>
                    <a:pt x="229" y="40"/>
                  </a:lnTo>
                  <a:lnTo>
                    <a:pt x="231" y="40"/>
                  </a:lnTo>
                  <a:lnTo>
                    <a:pt x="232" y="40"/>
                  </a:lnTo>
                  <a:lnTo>
                    <a:pt x="232" y="38"/>
                  </a:lnTo>
                  <a:lnTo>
                    <a:pt x="234" y="36"/>
                  </a:lnTo>
                  <a:lnTo>
                    <a:pt x="231" y="38"/>
                  </a:lnTo>
                  <a:lnTo>
                    <a:pt x="236" y="38"/>
                  </a:lnTo>
                  <a:lnTo>
                    <a:pt x="238" y="38"/>
                  </a:lnTo>
                  <a:lnTo>
                    <a:pt x="240" y="38"/>
                  </a:lnTo>
                  <a:lnTo>
                    <a:pt x="240" y="36"/>
                  </a:lnTo>
                  <a:lnTo>
                    <a:pt x="242" y="34"/>
                  </a:lnTo>
                  <a:lnTo>
                    <a:pt x="238" y="36"/>
                  </a:lnTo>
                  <a:lnTo>
                    <a:pt x="246" y="36"/>
                  </a:lnTo>
                  <a:lnTo>
                    <a:pt x="248" y="36"/>
                  </a:lnTo>
                  <a:lnTo>
                    <a:pt x="250" y="36"/>
                  </a:lnTo>
                  <a:lnTo>
                    <a:pt x="250" y="34"/>
                  </a:lnTo>
                  <a:lnTo>
                    <a:pt x="252" y="32"/>
                  </a:lnTo>
                  <a:lnTo>
                    <a:pt x="248" y="34"/>
                  </a:lnTo>
                  <a:lnTo>
                    <a:pt x="258" y="34"/>
                  </a:lnTo>
                  <a:lnTo>
                    <a:pt x="259" y="34"/>
                  </a:lnTo>
                  <a:lnTo>
                    <a:pt x="261" y="34"/>
                  </a:lnTo>
                  <a:lnTo>
                    <a:pt x="261" y="32"/>
                  </a:lnTo>
                  <a:lnTo>
                    <a:pt x="263" y="30"/>
                  </a:lnTo>
                  <a:lnTo>
                    <a:pt x="259" y="32"/>
                  </a:lnTo>
                  <a:lnTo>
                    <a:pt x="269" y="32"/>
                  </a:lnTo>
                  <a:lnTo>
                    <a:pt x="271" y="32"/>
                  </a:lnTo>
                  <a:lnTo>
                    <a:pt x="273" y="32"/>
                  </a:lnTo>
                  <a:lnTo>
                    <a:pt x="273" y="30"/>
                  </a:lnTo>
                  <a:lnTo>
                    <a:pt x="275" y="28"/>
                  </a:lnTo>
                  <a:lnTo>
                    <a:pt x="271" y="30"/>
                  </a:lnTo>
                  <a:lnTo>
                    <a:pt x="279" y="30"/>
                  </a:lnTo>
                  <a:lnTo>
                    <a:pt x="281" y="30"/>
                  </a:lnTo>
                  <a:lnTo>
                    <a:pt x="283" y="30"/>
                  </a:lnTo>
                  <a:lnTo>
                    <a:pt x="283" y="28"/>
                  </a:lnTo>
                  <a:lnTo>
                    <a:pt x="284" y="27"/>
                  </a:lnTo>
                  <a:lnTo>
                    <a:pt x="281" y="28"/>
                  </a:lnTo>
                  <a:lnTo>
                    <a:pt x="292" y="28"/>
                  </a:lnTo>
                  <a:lnTo>
                    <a:pt x="294" y="28"/>
                  </a:lnTo>
                  <a:lnTo>
                    <a:pt x="296" y="28"/>
                  </a:lnTo>
                  <a:lnTo>
                    <a:pt x="296" y="27"/>
                  </a:lnTo>
                  <a:lnTo>
                    <a:pt x="298" y="25"/>
                  </a:lnTo>
                  <a:lnTo>
                    <a:pt x="294" y="27"/>
                  </a:lnTo>
                  <a:lnTo>
                    <a:pt x="306" y="27"/>
                  </a:lnTo>
                  <a:lnTo>
                    <a:pt x="308" y="27"/>
                  </a:lnTo>
                  <a:lnTo>
                    <a:pt x="309" y="27"/>
                  </a:lnTo>
                  <a:lnTo>
                    <a:pt x="309" y="25"/>
                  </a:lnTo>
                  <a:lnTo>
                    <a:pt x="311" y="25"/>
                  </a:lnTo>
                  <a:lnTo>
                    <a:pt x="311" y="23"/>
                  </a:lnTo>
                  <a:lnTo>
                    <a:pt x="311" y="21"/>
                  </a:lnTo>
                  <a:lnTo>
                    <a:pt x="311" y="19"/>
                  </a:lnTo>
                  <a:lnTo>
                    <a:pt x="306" y="25"/>
                  </a:lnTo>
                  <a:lnTo>
                    <a:pt x="317" y="25"/>
                  </a:lnTo>
                  <a:lnTo>
                    <a:pt x="319" y="25"/>
                  </a:lnTo>
                  <a:lnTo>
                    <a:pt x="321" y="25"/>
                  </a:lnTo>
                  <a:lnTo>
                    <a:pt x="321" y="23"/>
                  </a:lnTo>
                  <a:lnTo>
                    <a:pt x="323" y="21"/>
                  </a:lnTo>
                  <a:lnTo>
                    <a:pt x="319" y="23"/>
                  </a:lnTo>
                  <a:lnTo>
                    <a:pt x="333" y="23"/>
                  </a:lnTo>
                  <a:lnTo>
                    <a:pt x="335" y="23"/>
                  </a:lnTo>
                  <a:lnTo>
                    <a:pt x="336" y="23"/>
                  </a:lnTo>
                  <a:lnTo>
                    <a:pt x="336" y="21"/>
                  </a:lnTo>
                  <a:lnTo>
                    <a:pt x="338" y="19"/>
                  </a:lnTo>
                  <a:lnTo>
                    <a:pt x="335" y="21"/>
                  </a:lnTo>
                  <a:lnTo>
                    <a:pt x="348" y="21"/>
                  </a:lnTo>
                  <a:lnTo>
                    <a:pt x="350" y="21"/>
                  </a:lnTo>
                  <a:lnTo>
                    <a:pt x="352" y="21"/>
                  </a:lnTo>
                  <a:lnTo>
                    <a:pt x="352" y="19"/>
                  </a:lnTo>
                  <a:lnTo>
                    <a:pt x="354" y="17"/>
                  </a:lnTo>
                  <a:lnTo>
                    <a:pt x="350" y="19"/>
                  </a:lnTo>
                  <a:lnTo>
                    <a:pt x="367" y="19"/>
                  </a:lnTo>
                  <a:lnTo>
                    <a:pt x="369" y="19"/>
                  </a:lnTo>
                  <a:lnTo>
                    <a:pt x="371" y="19"/>
                  </a:lnTo>
                  <a:lnTo>
                    <a:pt x="371" y="17"/>
                  </a:lnTo>
                  <a:lnTo>
                    <a:pt x="373" y="15"/>
                  </a:lnTo>
                  <a:lnTo>
                    <a:pt x="369" y="17"/>
                  </a:lnTo>
                  <a:lnTo>
                    <a:pt x="404" y="17"/>
                  </a:lnTo>
                  <a:lnTo>
                    <a:pt x="406" y="17"/>
                  </a:lnTo>
                  <a:lnTo>
                    <a:pt x="408" y="17"/>
                  </a:lnTo>
                  <a:lnTo>
                    <a:pt x="408" y="15"/>
                  </a:lnTo>
                  <a:lnTo>
                    <a:pt x="410" y="13"/>
                  </a:lnTo>
                  <a:lnTo>
                    <a:pt x="406" y="15"/>
                  </a:lnTo>
                  <a:lnTo>
                    <a:pt x="433" y="15"/>
                  </a:lnTo>
                  <a:lnTo>
                    <a:pt x="435" y="15"/>
                  </a:lnTo>
                  <a:lnTo>
                    <a:pt x="437" y="15"/>
                  </a:lnTo>
                  <a:lnTo>
                    <a:pt x="437" y="13"/>
                  </a:lnTo>
                  <a:lnTo>
                    <a:pt x="438" y="11"/>
                  </a:lnTo>
                  <a:lnTo>
                    <a:pt x="435" y="13"/>
                  </a:lnTo>
                  <a:lnTo>
                    <a:pt x="473" y="13"/>
                  </a:lnTo>
                  <a:lnTo>
                    <a:pt x="475" y="13"/>
                  </a:lnTo>
                  <a:lnTo>
                    <a:pt x="479" y="11"/>
                  </a:lnTo>
                  <a:lnTo>
                    <a:pt x="477" y="11"/>
                  </a:lnTo>
                  <a:lnTo>
                    <a:pt x="502" y="11"/>
                  </a:lnTo>
                  <a:close/>
                </a:path>
              </a:pathLst>
            </a:custGeom>
            <a:solidFill>
              <a:srgbClr val="FF0000"/>
            </a:solidFill>
            <a:ln w="6350" cmpd="sng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24" name="Freeform 254"/>
            <p:cNvSpPr>
              <a:spLocks/>
            </p:cNvSpPr>
            <p:nvPr/>
          </p:nvSpPr>
          <p:spPr bwMode="auto">
            <a:xfrm>
              <a:off x="825" y="2858"/>
              <a:ext cx="0" cy="78"/>
            </a:xfrm>
            <a:custGeom>
              <a:avLst/>
              <a:gdLst>
                <a:gd name="T0" fmla="*/ 265 w 306"/>
                <a:gd name="T1" fmla="*/ 57 h 90"/>
                <a:gd name="T2" fmla="*/ 251 w 306"/>
                <a:gd name="T3" fmla="*/ 63 h 90"/>
                <a:gd name="T4" fmla="*/ 233 w 306"/>
                <a:gd name="T5" fmla="*/ 67 h 90"/>
                <a:gd name="T6" fmla="*/ 209 w 306"/>
                <a:gd name="T7" fmla="*/ 69 h 90"/>
                <a:gd name="T8" fmla="*/ 140 w 306"/>
                <a:gd name="T9" fmla="*/ 75 h 90"/>
                <a:gd name="T10" fmla="*/ 121 w 306"/>
                <a:gd name="T11" fmla="*/ 71 h 90"/>
                <a:gd name="T12" fmla="*/ 110 w 306"/>
                <a:gd name="T13" fmla="*/ 66 h 90"/>
                <a:gd name="T14" fmla="*/ 91 w 306"/>
                <a:gd name="T15" fmla="*/ 63 h 90"/>
                <a:gd name="T16" fmla="*/ 87 w 306"/>
                <a:gd name="T17" fmla="*/ 61 h 90"/>
                <a:gd name="T18" fmla="*/ 79 w 306"/>
                <a:gd name="T19" fmla="*/ 57 h 90"/>
                <a:gd name="T20" fmla="*/ 67 w 306"/>
                <a:gd name="T21" fmla="*/ 51 h 90"/>
                <a:gd name="T22" fmla="*/ 62 w 306"/>
                <a:gd name="T23" fmla="*/ 46 h 90"/>
                <a:gd name="T24" fmla="*/ 56 w 306"/>
                <a:gd name="T25" fmla="*/ 42 h 90"/>
                <a:gd name="T26" fmla="*/ 48 w 306"/>
                <a:gd name="T27" fmla="*/ 38 h 90"/>
                <a:gd name="T28" fmla="*/ 44 w 306"/>
                <a:gd name="T29" fmla="*/ 36 h 90"/>
                <a:gd name="T30" fmla="*/ 35 w 306"/>
                <a:gd name="T31" fmla="*/ 26 h 90"/>
                <a:gd name="T32" fmla="*/ 31 w 306"/>
                <a:gd name="T33" fmla="*/ 25 h 90"/>
                <a:gd name="T34" fmla="*/ 23 w 306"/>
                <a:gd name="T35" fmla="*/ 21 h 90"/>
                <a:gd name="T36" fmla="*/ 21 w 306"/>
                <a:gd name="T37" fmla="*/ 15 h 90"/>
                <a:gd name="T38" fmla="*/ 18 w 306"/>
                <a:gd name="T39" fmla="*/ 13 h 90"/>
                <a:gd name="T40" fmla="*/ 16 w 306"/>
                <a:gd name="T41" fmla="*/ 11 h 90"/>
                <a:gd name="T42" fmla="*/ 12 w 306"/>
                <a:gd name="T43" fmla="*/ 3 h 90"/>
                <a:gd name="T44" fmla="*/ 0 w 306"/>
                <a:gd name="T45" fmla="*/ 5 h 90"/>
                <a:gd name="T46" fmla="*/ 2 w 306"/>
                <a:gd name="T47" fmla="*/ 9 h 90"/>
                <a:gd name="T48" fmla="*/ 8 w 306"/>
                <a:gd name="T49" fmla="*/ 19 h 90"/>
                <a:gd name="T50" fmla="*/ 12 w 306"/>
                <a:gd name="T51" fmla="*/ 22 h 90"/>
                <a:gd name="T52" fmla="*/ 14 w 306"/>
                <a:gd name="T53" fmla="*/ 23 h 90"/>
                <a:gd name="T54" fmla="*/ 18 w 306"/>
                <a:gd name="T55" fmla="*/ 25 h 90"/>
                <a:gd name="T56" fmla="*/ 14 w 306"/>
                <a:gd name="T57" fmla="*/ 22 h 90"/>
                <a:gd name="T58" fmla="*/ 19 w 306"/>
                <a:gd name="T59" fmla="*/ 26 h 90"/>
                <a:gd name="T60" fmla="*/ 21 w 306"/>
                <a:gd name="T61" fmla="*/ 30 h 90"/>
                <a:gd name="T62" fmla="*/ 23 w 306"/>
                <a:gd name="T63" fmla="*/ 34 h 90"/>
                <a:gd name="T64" fmla="*/ 37 w 306"/>
                <a:gd name="T65" fmla="*/ 44 h 90"/>
                <a:gd name="T66" fmla="*/ 37 w 306"/>
                <a:gd name="T67" fmla="*/ 44 h 90"/>
                <a:gd name="T68" fmla="*/ 39 w 306"/>
                <a:gd name="T69" fmla="*/ 48 h 90"/>
                <a:gd name="T70" fmla="*/ 48 w 306"/>
                <a:gd name="T71" fmla="*/ 51 h 90"/>
                <a:gd name="T72" fmla="*/ 46 w 306"/>
                <a:gd name="T73" fmla="*/ 48 h 90"/>
                <a:gd name="T74" fmla="*/ 52 w 306"/>
                <a:gd name="T75" fmla="*/ 55 h 90"/>
                <a:gd name="T76" fmla="*/ 58 w 306"/>
                <a:gd name="T77" fmla="*/ 57 h 90"/>
                <a:gd name="T78" fmla="*/ 67 w 306"/>
                <a:gd name="T79" fmla="*/ 63 h 90"/>
                <a:gd name="T80" fmla="*/ 67 w 306"/>
                <a:gd name="T81" fmla="*/ 65 h 90"/>
                <a:gd name="T82" fmla="*/ 81 w 306"/>
                <a:gd name="T83" fmla="*/ 67 h 90"/>
                <a:gd name="T84" fmla="*/ 87 w 306"/>
                <a:gd name="T85" fmla="*/ 71 h 90"/>
                <a:gd name="T86" fmla="*/ 94 w 306"/>
                <a:gd name="T87" fmla="*/ 75 h 90"/>
                <a:gd name="T88" fmla="*/ 104 w 306"/>
                <a:gd name="T89" fmla="*/ 76 h 90"/>
                <a:gd name="T90" fmla="*/ 115 w 306"/>
                <a:gd name="T91" fmla="*/ 78 h 90"/>
                <a:gd name="T92" fmla="*/ 137 w 306"/>
                <a:gd name="T93" fmla="*/ 84 h 90"/>
                <a:gd name="T94" fmla="*/ 185 w 306"/>
                <a:gd name="T95" fmla="*/ 84 h 90"/>
                <a:gd name="T96" fmla="*/ 213 w 306"/>
                <a:gd name="T97" fmla="*/ 82 h 90"/>
                <a:gd name="T98" fmla="*/ 222 w 306"/>
                <a:gd name="T99" fmla="*/ 78 h 90"/>
                <a:gd name="T100" fmla="*/ 231 w 306"/>
                <a:gd name="T101" fmla="*/ 76 h 90"/>
                <a:gd name="T102" fmla="*/ 247 w 306"/>
                <a:gd name="T103" fmla="*/ 75 h 90"/>
                <a:gd name="T104" fmla="*/ 251 w 306"/>
                <a:gd name="T105" fmla="*/ 71 h 90"/>
                <a:gd name="T106" fmla="*/ 263 w 306"/>
                <a:gd name="T107" fmla="*/ 69 h 90"/>
                <a:gd name="T108" fmla="*/ 267 w 306"/>
                <a:gd name="T109" fmla="*/ 66 h 90"/>
                <a:gd name="T110" fmla="*/ 278 w 306"/>
                <a:gd name="T111" fmla="*/ 65 h 90"/>
                <a:gd name="T112" fmla="*/ 281 w 306"/>
                <a:gd name="T113" fmla="*/ 50 h 9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06" h="90">
                  <a:moveTo>
                    <a:pt x="302" y="52"/>
                  </a:moveTo>
                  <a:lnTo>
                    <a:pt x="301" y="52"/>
                  </a:lnTo>
                  <a:lnTo>
                    <a:pt x="297" y="55"/>
                  </a:lnTo>
                  <a:lnTo>
                    <a:pt x="301" y="53"/>
                  </a:lnTo>
                  <a:lnTo>
                    <a:pt x="295" y="53"/>
                  </a:lnTo>
                  <a:lnTo>
                    <a:pt x="291" y="57"/>
                  </a:lnTo>
                  <a:lnTo>
                    <a:pt x="295" y="55"/>
                  </a:lnTo>
                  <a:lnTo>
                    <a:pt x="289" y="55"/>
                  </a:lnTo>
                  <a:lnTo>
                    <a:pt x="285" y="59"/>
                  </a:lnTo>
                  <a:lnTo>
                    <a:pt x="289" y="57"/>
                  </a:lnTo>
                  <a:lnTo>
                    <a:pt x="285" y="57"/>
                  </a:lnTo>
                  <a:lnTo>
                    <a:pt x="281" y="61"/>
                  </a:lnTo>
                  <a:lnTo>
                    <a:pt x="285" y="59"/>
                  </a:lnTo>
                  <a:lnTo>
                    <a:pt x="279" y="59"/>
                  </a:lnTo>
                  <a:lnTo>
                    <a:pt x="276" y="63"/>
                  </a:lnTo>
                  <a:lnTo>
                    <a:pt x="279" y="61"/>
                  </a:lnTo>
                  <a:lnTo>
                    <a:pt x="274" y="61"/>
                  </a:lnTo>
                  <a:lnTo>
                    <a:pt x="270" y="65"/>
                  </a:lnTo>
                  <a:lnTo>
                    <a:pt x="274" y="63"/>
                  </a:lnTo>
                  <a:lnTo>
                    <a:pt x="268" y="63"/>
                  </a:lnTo>
                  <a:lnTo>
                    <a:pt x="264" y="67"/>
                  </a:lnTo>
                  <a:lnTo>
                    <a:pt x="268" y="65"/>
                  </a:lnTo>
                  <a:lnTo>
                    <a:pt x="262" y="65"/>
                  </a:lnTo>
                  <a:lnTo>
                    <a:pt x="258" y="69"/>
                  </a:lnTo>
                  <a:lnTo>
                    <a:pt x="262" y="67"/>
                  </a:lnTo>
                  <a:lnTo>
                    <a:pt x="254" y="67"/>
                  </a:lnTo>
                  <a:lnTo>
                    <a:pt x="251" y="71"/>
                  </a:lnTo>
                  <a:lnTo>
                    <a:pt x="254" y="69"/>
                  </a:lnTo>
                  <a:lnTo>
                    <a:pt x="247" y="69"/>
                  </a:lnTo>
                  <a:lnTo>
                    <a:pt x="243" y="73"/>
                  </a:lnTo>
                  <a:lnTo>
                    <a:pt x="243" y="77"/>
                  </a:lnTo>
                  <a:lnTo>
                    <a:pt x="249" y="71"/>
                  </a:lnTo>
                  <a:lnTo>
                    <a:pt x="237" y="71"/>
                  </a:lnTo>
                  <a:lnTo>
                    <a:pt x="233" y="75"/>
                  </a:lnTo>
                  <a:lnTo>
                    <a:pt x="237" y="73"/>
                  </a:lnTo>
                  <a:lnTo>
                    <a:pt x="225" y="73"/>
                  </a:lnTo>
                  <a:lnTo>
                    <a:pt x="222" y="77"/>
                  </a:lnTo>
                  <a:lnTo>
                    <a:pt x="225" y="75"/>
                  </a:lnTo>
                  <a:lnTo>
                    <a:pt x="212" y="75"/>
                  </a:lnTo>
                  <a:lnTo>
                    <a:pt x="208" y="79"/>
                  </a:lnTo>
                  <a:lnTo>
                    <a:pt x="212" y="77"/>
                  </a:lnTo>
                  <a:lnTo>
                    <a:pt x="197" y="77"/>
                  </a:lnTo>
                  <a:lnTo>
                    <a:pt x="193" y="80"/>
                  </a:lnTo>
                  <a:lnTo>
                    <a:pt x="197" y="79"/>
                  </a:lnTo>
                  <a:lnTo>
                    <a:pt x="150" y="79"/>
                  </a:lnTo>
                  <a:lnTo>
                    <a:pt x="152" y="79"/>
                  </a:lnTo>
                  <a:lnTo>
                    <a:pt x="148" y="77"/>
                  </a:lnTo>
                  <a:lnTo>
                    <a:pt x="137" y="77"/>
                  </a:lnTo>
                  <a:lnTo>
                    <a:pt x="141" y="79"/>
                  </a:lnTo>
                  <a:lnTo>
                    <a:pt x="139" y="77"/>
                  </a:lnTo>
                  <a:lnTo>
                    <a:pt x="139" y="75"/>
                  </a:lnTo>
                  <a:lnTo>
                    <a:pt x="129" y="75"/>
                  </a:lnTo>
                  <a:lnTo>
                    <a:pt x="133" y="77"/>
                  </a:lnTo>
                  <a:lnTo>
                    <a:pt x="131" y="75"/>
                  </a:lnTo>
                  <a:lnTo>
                    <a:pt x="131" y="73"/>
                  </a:lnTo>
                  <a:lnTo>
                    <a:pt x="122" y="73"/>
                  </a:lnTo>
                  <a:lnTo>
                    <a:pt x="125" y="75"/>
                  </a:lnTo>
                  <a:lnTo>
                    <a:pt x="123" y="73"/>
                  </a:lnTo>
                  <a:lnTo>
                    <a:pt x="123" y="71"/>
                  </a:lnTo>
                  <a:lnTo>
                    <a:pt x="116" y="71"/>
                  </a:lnTo>
                  <a:lnTo>
                    <a:pt x="120" y="73"/>
                  </a:lnTo>
                  <a:lnTo>
                    <a:pt x="118" y="71"/>
                  </a:lnTo>
                  <a:lnTo>
                    <a:pt x="118" y="69"/>
                  </a:lnTo>
                  <a:lnTo>
                    <a:pt x="110" y="69"/>
                  </a:lnTo>
                  <a:lnTo>
                    <a:pt x="114" y="71"/>
                  </a:lnTo>
                  <a:lnTo>
                    <a:pt x="112" y="69"/>
                  </a:lnTo>
                  <a:lnTo>
                    <a:pt x="112" y="67"/>
                  </a:lnTo>
                  <a:lnTo>
                    <a:pt x="104" y="67"/>
                  </a:lnTo>
                  <a:lnTo>
                    <a:pt x="108" y="69"/>
                  </a:lnTo>
                  <a:lnTo>
                    <a:pt x="106" y="67"/>
                  </a:lnTo>
                  <a:lnTo>
                    <a:pt x="106" y="65"/>
                  </a:lnTo>
                  <a:lnTo>
                    <a:pt x="98" y="65"/>
                  </a:lnTo>
                  <a:lnTo>
                    <a:pt x="102" y="67"/>
                  </a:lnTo>
                  <a:lnTo>
                    <a:pt x="100" y="65"/>
                  </a:lnTo>
                  <a:lnTo>
                    <a:pt x="100" y="63"/>
                  </a:lnTo>
                  <a:lnTo>
                    <a:pt x="93" y="63"/>
                  </a:lnTo>
                  <a:lnTo>
                    <a:pt x="97" y="65"/>
                  </a:lnTo>
                  <a:lnTo>
                    <a:pt x="95" y="63"/>
                  </a:lnTo>
                  <a:lnTo>
                    <a:pt x="95" y="61"/>
                  </a:lnTo>
                  <a:lnTo>
                    <a:pt x="89" y="61"/>
                  </a:lnTo>
                  <a:lnTo>
                    <a:pt x="93" y="63"/>
                  </a:lnTo>
                  <a:lnTo>
                    <a:pt x="91" y="61"/>
                  </a:lnTo>
                  <a:lnTo>
                    <a:pt x="91" y="59"/>
                  </a:lnTo>
                  <a:lnTo>
                    <a:pt x="83" y="59"/>
                  </a:lnTo>
                  <a:lnTo>
                    <a:pt x="87" y="61"/>
                  </a:lnTo>
                  <a:lnTo>
                    <a:pt x="85" y="59"/>
                  </a:lnTo>
                  <a:lnTo>
                    <a:pt x="85" y="57"/>
                  </a:lnTo>
                  <a:lnTo>
                    <a:pt x="79" y="57"/>
                  </a:lnTo>
                  <a:lnTo>
                    <a:pt x="85" y="63"/>
                  </a:lnTo>
                  <a:lnTo>
                    <a:pt x="85" y="59"/>
                  </a:lnTo>
                  <a:lnTo>
                    <a:pt x="83" y="57"/>
                  </a:lnTo>
                  <a:lnTo>
                    <a:pt x="83" y="55"/>
                  </a:lnTo>
                  <a:lnTo>
                    <a:pt x="75" y="55"/>
                  </a:lnTo>
                  <a:lnTo>
                    <a:pt x="79" y="57"/>
                  </a:lnTo>
                  <a:lnTo>
                    <a:pt x="77" y="55"/>
                  </a:lnTo>
                  <a:lnTo>
                    <a:pt x="77" y="53"/>
                  </a:lnTo>
                  <a:lnTo>
                    <a:pt x="71" y="53"/>
                  </a:lnTo>
                  <a:lnTo>
                    <a:pt x="75" y="55"/>
                  </a:lnTo>
                  <a:lnTo>
                    <a:pt x="73" y="53"/>
                  </a:lnTo>
                  <a:lnTo>
                    <a:pt x="73" y="52"/>
                  </a:lnTo>
                  <a:lnTo>
                    <a:pt x="68" y="52"/>
                  </a:lnTo>
                  <a:lnTo>
                    <a:pt x="71" y="53"/>
                  </a:lnTo>
                  <a:lnTo>
                    <a:pt x="70" y="52"/>
                  </a:lnTo>
                  <a:lnTo>
                    <a:pt x="70" y="50"/>
                  </a:lnTo>
                  <a:lnTo>
                    <a:pt x="64" y="50"/>
                  </a:lnTo>
                  <a:lnTo>
                    <a:pt x="68" y="52"/>
                  </a:lnTo>
                  <a:lnTo>
                    <a:pt x="66" y="50"/>
                  </a:lnTo>
                  <a:lnTo>
                    <a:pt x="66" y="48"/>
                  </a:lnTo>
                  <a:lnTo>
                    <a:pt x="60" y="48"/>
                  </a:lnTo>
                  <a:lnTo>
                    <a:pt x="64" y="50"/>
                  </a:lnTo>
                  <a:lnTo>
                    <a:pt x="62" y="48"/>
                  </a:lnTo>
                  <a:lnTo>
                    <a:pt x="62" y="46"/>
                  </a:lnTo>
                  <a:lnTo>
                    <a:pt x="56" y="46"/>
                  </a:lnTo>
                  <a:lnTo>
                    <a:pt x="62" y="52"/>
                  </a:lnTo>
                  <a:lnTo>
                    <a:pt x="62" y="48"/>
                  </a:lnTo>
                  <a:lnTo>
                    <a:pt x="60" y="46"/>
                  </a:lnTo>
                  <a:lnTo>
                    <a:pt x="60" y="44"/>
                  </a:lnTo>
                  <a:lnTo>
                    <a:pt x="52" y="44"/>
                  </a:lnTo>
                  <a:lnTo>
                    <a:pt x="58" y="50"/>
                  </a:lnTo>
                  <a:lnTo>
                    <a:pt x="58" y="46"/>
                  </a:lnTo>
                  <a:lnTo>
                    <a:pt x="56" y="44"/>
                  </a:lnTo>
                  <a:lnTo>
                    <a:pt x="56" y="42"/>
                  </a:lnTo>
                  <a:lnTo>
                    <a:pt x="50" y="42"/>
                  </a:lnTo>
                  <a:lnTo>
                    <a:pt x="54" y="44"/>
                  </a:lnTo>
                  <a:lnTo>
                    <a:pt x="52" y="42"/>
                  </a:lnTo>
                  <a:lnTo>
                    <a:pt x="52" y="40"/>
                  </a:lnTo>
                  <a:lnTo>
                    <a:pt x="46" y="40"/>
                  </a:lnTo>
                  <a:lnTo>
                    <a:pt x="52" y="46"/>
                  </a:lnTo>
                  <a:lnTo>
                    <a:pt x="52" y="42"/>
                  </a:lnTo>
                  <a:lnTo>
                    <a:pt x="50" y="40"/>
                  </a:lnTo>
                  <a:lnTo>
                    <a:pt x="50" y="38"/>
                  </a:lnTo>
                  <a:lnTo>
                    <a:pt x="45" y="38"/>
                  </a:lnTo>
                  <a:lnTo>
                    <a:pt x="50" y="44"/>
                  </a:lnTo>
                  <a:lnTo>
                    <a:pt x="50" y="40"/>
                  </a:lnTo>
                  <a:lnTo>
                    <a:pt x="48" y="38"/>
                  </a:lnTo>
                  <a:lnTo>
                    <a:pt x="48" y="36"/>
                  </a:lnTo>
                  <a:lnTo>
                    <a:pt x="43" y="36"/>
                  </a:lnTo>
                  <a:lnTo>
                    <a:pt x="46" y="38"/>
                  </a:lnTo>
                  <a:lnTo>
                    <a:pt x="45" y="36"/>
                  </a:lnTo>
                  <a:lnTo>
                    <a:pt x="45" y="34"/>
                  </a:lnTo>
                  <a:lnTo>
                    <a:pt x="39" y="34"/>
                  </a:lnTo>
                  <a:lnTo>
                    <a:pt x="43" y="36"/>
                  </a:lnTo>
                  <a:lnTo>
                    <a:pt x="37" y="30"/>
                  </a:lnTo>
                  <a:lnTo>
                    <a:pt x="37" y="28"/>
                  </a:lnTo>
                  <a:lnTo>
                    <a:pt x="31" y="28"/>
                  </a:lnTo>
                  <a:lnTo>
                    <a:pt x="37" y="34"/>
                  </a:lnTo>
                  <a:lnTo>
                    <a:pt x="37" y="30"/>
                  </a:lnTo>
                  <a:lnTo>
                    <a:pt x="35" y="28"/>
                  </a:lnTo>
                  <a:lnTo>
                    <a:pt x="35" y="27"/>
                  </a:lnTo>
                  <a:lnTo>
                    <a:pt x="29" y="27"/>
                  </a:lnTo>
                  <a:lnTo>
                    <a:pt x="35" y="32"/>
                  </a:lnTo>
                  <a:lnTo>
                    <a:pt x="35" y="28"/>
                  </a:lnTo>
                  <a:lnTo>
                    <a:pt x="33" y="27"/>
                  </a:lnTo>
                  <a:lnTo>
                    <a:pt x="33" y="25"/>
                  </a:lnTo>
                  <a:lnTo>
                    <a:pt x="27" y="25"/>
                  </a:lnTo>
                  <a:lnTo>
                    <a:pt x="33" y="30"/>
                  </a:lnTo>
                  <a:lnTo>
                    <a:pt x="33" y="27"/>
                  </a:lnTo>
                  <a:lnTo>
                    <a:pt x="31" y="25"/>
                  </a:lnTo>
                  <a:lnTo>
                    <a:pt x="31" y="23"/>
                  </a:lnTo>
                  <a:lnTo>
                    <a:pt x="25" y="23"/>
                  </a:lnTo>
                  <a:lnTo>
                    <a:pt x="29" y="25"/>
                  </a:lnTo>
                  <a:lnTo>
                    <a:pt x="25" y="21"/>
                  </a:lnTo>
                  <a:lnTo>
                    <a:pt x="27" y="25"/>
                  </a:lnTo>
                  <a:lnTo>
                    <a:pt x="27" y="21"/>
                  </a:lnTo>
                  <a:lnTo>
                    <a:pt x="25" y="19"/>
                  </a:lnTo>
                  <a:lnTo>
                    <a:pt x="25" y="17"/>
                  </a:lnTo>
                  <a:lnTo>
                    <a:pt x="20" y="17"/>
                  </a:lnTo>
                  <a:lnTo>
                    <a:pt x="25" y="23"/>
                  </a:lnTo>
                  <a:lnTo>
                    <a:pt x="25" y="19"/>
                  </a:lnTo>
                  <a:lnTo>
                    <a:pt x="23" y="17"/>
                  </a:lnTo>
                  <a:lnTo>
                    <a:pt x="23" y="15"/>
                  </a:lnTo>
                  <a:lnTo>
                    <a:pt x="18" y="15"/>
                  </a:lnTo>
                  <a:lnTo>
                    <a:pt x="23" y="21"/>
                  </a:lnTo>
                  <a:lnTo>
                    <a:pt x="23" y="17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16" y="13"/>
                  </a:lnTo>
                  <a:lnTo>
                    <a:pt x="21" y="19"/>
                  </a:lnTo>
                  <a:lnTo>
                    <a:pt x="21" y="15"/>
                  </a:lnTo>
                  <a:lnTo>
                    <a:pt x="20" y="13"/>
                  </a:lnTo>
                  <a:lnTo>
                    <a:pt x="20" y="11"/>
                  </a:lnTo>
                  <a:lnTo>
                    <a:pt x="14" y="11"/>
                  </a:lnTo>
                  <a:lnTo>
                    <a:pt x="20" y="17"/>
                  </a:lnTo>
                  <a:lnTo>
                    <a:pt x="20" y="13"/>
                  </a:lnTo>
                  <a:lnTo>
                    <a:pt x="18" y="11"/>
                  </a:lnTo>
                  <a:lnTo>
                    <a:pt x="18" y="9"/>
                  </a:lnTo>
                  <a:lnTo>
                    <a:pt x="12" y="9"/>
                  </a:lnTo>
                  <a:lnTo>
                    <a:pt x="18" y="15"/>
                  </a:lnTo>
                  <a:lnTo>
                    <a:pt x="18" y="11"/>
                  </a:lnTo>
                  <a:lnTo>
                    <a:pt x="16" y="9"/>
                  </a:lnTo>
                  <a:lnTo>
                    <a:pt x="12" y="5"/>
                  </a:lnTo>
                  <a:lnTo>
                    <a:pt x="14" y="9"/>
                  </a:lnTo>
                  <a:lnTo>
                    <a:pt x="14" y="5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6" y="2"/>
                  </a:lnTo>
                  <a:lnTo>
                    <a:pt x="12" y="7"/>
                  </a:lnTo>
                  <a:lnTo>
                    <a:pt x="12" y="3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4" y="0"/>
                  </a:lnTo>
                  <a:lnTo>
                    <a:pt x="10" y="5"/>
                  </a:lnTo>
                  <a:lnTo>
                    <a:pt x="0" y="9"/>
                  </a:lnTo>
                  <a:lnTo>
                    <a:pt x="2" y="11"/>
                  </a:lnTo>
                  <a:lnTo>
                    <a:pt x="4" y="11"/>
                  </a:lnTo>
                  <a:lnTo>
                    <a:pt x="6" y="11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2" y="7"/>
                  </a:lnTo>
                  <a:lnTo>
                    <a:pt x="2" y="9"/>
                  </a:lnTo>
                  <a:lnTo>
                    <a:pt x="2" y="11"/>
                  </a:lnTo>
                  <a:lnTo>
                    <a:pt x="2" y="13"/>
                  </a:lnTo>
                  <a:lnTo>
                    <a:pt x="4" y="13"/>
                  </a:lnTo>
                  <a:lnTo>
                    <a:pt x="8" y="17"/>
                  </a:lnTo>
                  <a:lnTo>
                    <a:pt x="6" y="13"/>
                  </a:lnTo>
                  <a:lnTo>
                    <a:pt x="6" y="15"/>
                  </a:lnTo>
                  <a:lnTo>
                    <a:pt x="6" y="17"/>
                  </a:lnTo>
                  <a:lnTo>
                    <a:pt x="6" y="19"/>
                  </a:lnTo>
                  <a:lnTo>
                    <a:pt x="8" y="19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4" y="21"/>
                  </a:lnTo>
                  <a:lnTo>
                    <a:pt x="8" y="15"/>
                  </a:lnTo>
                  <a:lnTo>
                    <a:pt x="8" y="17"/>
                  </a:lnTo>
                  <a:lnTo>
                    <a:pt x="8" y="19"/>
                  </a:lnTo>
                  <a:lnTo>
                    <a:pt x="8" y="21"/>
                  </a:lnTo>
                  <a:lnTo>
                    <a:pt x="10" y="21"/>
                  </a:lnTo>
                  <a:lnTo>
                    <a:pt x="12" y="23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0" y="17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10" y="23"/>
                  </a:lnTo>
                  <a:lnTo>
                    <a:pt x="12" y="23"/>
                  </a:lnTo>
                  <a:lnTo>
                    <a:pt x="14" y="25"/>
                  </a:lnTo>
                  <a:lnTo>
                    <a:pt x="16" y="25"/>
                  </a:lnTo>
                  <a:lnTo>
                    <a:pt x="18" y="25"/>
                  </a:lnTo>
                  <a:lnTo>
                    <a:pt x="12" y="19"/>
                  </a:lnTo>
                  <a:lnTo>
                    <a:pt x="12" y="21"/>
                  </a:lnTo>
                  <a:lnTo>
                    <a:pt x="12" y="23"/>
                  </a:lnTo>
                  <a:lnTo>
                    <a:pt x="12" y="25"/>
                  </a:lnTo>
                  <a:lnTo>
                    <a:pt x="14" y="25"/>
                  </a:lnTo>
                  <a:lnTo>
                    <a:pt x="16" y="27"/>
                  </a:lnTo>
                  <a:lnTo>
                    <a:pt x="18" y="27"/>
                  </a:lnTo>
                  <a:lnTo>
                    <a:pt x="20" y="27"/>
                  </a:lnTo>
                  <a:lnTo>
                    <a:pt x="14" y="21"/>
                  </a:lnTo>
                  <a:lnTo>
                    <a:pt x="14" y="23"/>
                  </a:lnTo>
                  <a:lnTo>
                    <a:pt x="14" y="25"/>
                  </a:lnTo>
                  <a:lnTo>
                    <a:pt x="14" y="27"/>
                  </a:lnTo>
                  <a:lnTo>
                    <a:pt x="16" y="27"/>
                  </a:lnTo>
                  <a:lnTo>
                    <a:pt x="18" y="28"/>
                  </a:lnTo>
                  <a:lnTo>
                    <a:pt x="20" y="28"/>
                  </a:lnTo>
                  <a:lnTo>
                    <a:pt x="21" y="28"/>
                  </a:lnTo>
                  <a:lnTo>
                    <a:pt x="16" y="23"/>
                  </a:lnTo>
                  <a:lnTo>
                    <a:pt x="16" y="25"/>
                  </a:lnTo>
                  <a:lnTo>
                    <a:pt x="16" y="27"/>
                  </a:lnTo>
                  <a:lnTo>
                    <a:pt x="16" y="28"/>
                  </a:lnTo>
                  <a:lnTo>
                    <a:pt x="18" y="28"/>
                  </a:lnTo>
                  <a:lnTo>
                    <a:pt x="21" y="32"/>
                  </a:lnTo>
                  <a:lnTo>
                    <a:pt x="23" y="34"/>
                  </a:lnTo>
                  <a:lnTo>
                    <a:pt x="25" y="34"/>
                  </a:lnTo>
                  <a:lnTo>
                    <a:pt x="27" y="34"/>
                  </a:lnTo>
                  <a:lnTo>
                    <a:pt x="21" y="28"/>
                  </a:lnTo>
                  <a:lnTo>
                    <a:pt x="21" y="30"/>
                  </a:lnTo>
                  <a:lnTo>
                    <a:pt x="21" y="32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25" y="36"/>
                  </a:lnTo>
                  <a:lnTo>
                    <a:pt x="27" y="36"/>
                  </a:lnTo>
                  <a:lnTo>
                    <a:pt x="29" y="36"/>
                  </a:lnTo>
                  <a:lnTo>
                    <a:pt x="23" y="30"/>
                  </a:lnTo>
                  <a:lnTo>
                    <a:pt x="23" y="32"/>
                  </a:lnTo>
                  <a:lnTo>
                    <a:pt x="23" y="34"/>
                  </a:lnTo>
                  <a:lnTo>
                    <a:pt x="23" y="36"/>
                  </a:lnTo>
                  <a:lnTo>
                    <a:pt x="25" y="36"/>
                  </a:lnTo>
                  <a:lnTo>
                    <a:pt x="27" y="38"/>
                  </a:lnTo>
                  <a:lnTo>
                    <a:pt x="29" y="38"/>
                  </a:lnTo>
                  <a:lnTo>
                    <a:pt x="31" y="38"/>
                  </a:lnTo>
                  <a:lnTo>
                    <a:pt x="25" y="32"/>
                  </a:lnTo>
                  <a:lnTo>
                    <a:pt x="25" y="34"/>
                  </a:lnTo>
                  <a:lnTo>
                    <a:pt x="25" y="36"/>
                  </a:lnTo>
                  <a:lnTo>
                    <a:pt x="25" y="38"/>
                  </a:lnTo>
                  <a:lnTo>
                    <a:pt x="27" y="38"/>
                  </a:lnTo>
                  <a:lnTo>
                    <a:pt x="29" y="40"/>
                  </a:lnTo>
                  <a:lnTo>
                    <a:pt x="31" y="40"/>
                  </a:lnTo>
                  <a:lnTo>
                    <a:pt x="33" y="40"/>
                  </a:lnTo>
                  <a:lnTo>
                    <a:pt x="29" y="38"/>
                  </a:lnTo>
                  <a:lnTo>
                    <a:pt x="35" y="44"/>
                  </a:lnTo>
                  <a:lnTo>
                    <a:pt x="37" y="46"/>
                  </a:lnTo>
                  <a:lnTo>
                    <a:pt x="39" y="46"/>
                  </a:lnTo>
                  <a:lnTo>
                    <a:pt x="41" y="46"/>
                  </a:lnTo>
                  <a:lnTo>
                    <a:pt x="37" y="44"/>
                  </a:lnTo>
                  <a:lnTo>
                    <a:pt x="39" y="46"/>
                  </a:lnTo>
                  <a:lnTo>
                    <a:pt x="41" y="48"/>
                  </a:lnTo>
                  <a:lnTo>
                    <a:pt x="43" y="48"/>
                  </a:lnTo>
                  <a:lnTo>
                    <a:pt x="45" y="48"/>
                  </a:lnTo>
                  <a:lnTo>
                    <a:pt x="39" y="42"/>
                  </a:lnTo>
                  <a:lnTo>
                    <a:pt x="39" y="44"/>
                  </a:lnTo>
                  <a:lnTo>
                    <a:pt x="39" y="46"/>
                  </a:lnTo>
                  <a:lnTo>
                    <a:pt x="39" y="48"/>
                  </a:lnTo>
                  <a:lnTo>
                    <a:pt x="41" y="48"/>
                  </a:lnTo>
                  <a:lnTo>
                    <a:pt x="43" y="50"/>
                  </a:lnTo>
                  <a:lnTo>
                    <a:pt x="45" y="50"/>
                  </a:lnTo>
                  <a:lnTo>
                    <a:pt x="46" y="50"/>
                  </a:lnTo>
                  <a:lnTo>
                    <a:pt x="41" y="44"/>
                  </a:lnTo>
                  <a:lnTo>
                    <a:pt x="41" y="46"/>
                  </a:lnTo>
                  <a:lnTo>
                    <a:pt x="41" y="48"/>
                  </a:lnTo>
                  <a:lnTo>
                    <a:pt x="41" y="50"/>
                  </a:lnTo>
                  <a:lnTo>
                    <a:pt x="43" y="50"/>
                  </a:lnTo>
                  <a:lnTo>
                    <a:pt x="45" y="52"/>
                  </a:lnTo>
                  <a:lnTo>
                    <a:pt x="46" y="52"/>
                  </a:lnTo>
                  <a:lnTo>
                    <a:pt x="48" y="52"/>
                  </a:lnTo>
                  <a:lnTo>
                    <a:pt x="45" y="50"/>
                  </a:lnTo>
                  <a:lnTo>
                    <a:pt x="46" y="52"/>
                  </a:lnTo>
                  <a:lnTo>
                    <a:pt x="48" y="53"/>
                  </a:lnTo>
                  <a:lnTo>
                    <a:pt x="50" y="53"/>
                  </a:lnTo>
                  <a:lnTo>
                    <a:pt x="52" y="53"/>
                  </a:lnTo>
                  <a:lnTo>
                    <a:pt x="46" y="48"/>
                  </a:lnTo>
                  <a:lnTo>
                    <a:pt x="46" y="50"/>
                  </a:lnTo>
                  <a:lnTo>
                    <a:pt x="46" y="52"/>
                  </a:lnTo>
                  <a:lnTo>
                    <a:pt x="46" y="53"/>
                  </a:lnTo>
                  <a:lnTo>
                    <a:pt x="48" y="53"/>
                  </a:lnTo>
                  <a:lnTo>
                    <a:pt x="50" y="55"/>
                  </a:lnTo>
                  <a:lnTo>
                    <a:pt x="52" y="55"/>
                  </a:lnTo>
                  <a:lnTo>
                    <a:pt x="56" y="55"/>
                  </a:lnTo>
                  <a:lnTo>
                    <a:pt x="50" y="50"/>
                  </a:lnTo>
                  <a:lnTo>
                    <a:pt x="50" y="52"/>
                  </a:lnTo>
                  <a:lnTo>
                    <a:pt x="50" y="53"/>
                  </a:lnTo>
                  <a:lnTo>
                    <a:pt x="50" y="55"/>
                  </a:lnTo>
                  <a:lnTo>
                    <a:pt x="52" y="55"/>
                  </a:lnTo>
                  <a:lnTo>
                    <a:pt x="54" y="57"/>
                  </a:lnTo>
                  <a:lnTo>
                    <a:pt x="56" y="57"/>
                  </a:lnTo>
                  <a:lnTo>
                    <a:pt x="58" y="57"/>
                  </a:lnTo>
                  <a:lnTo>
                    <a:pt x="54" y="55"/>
                  </a:lnTo>
                  <a:lnTo>
                    <a:pt x="56" y="57"/>
                  </a:lnTo>
                  <a:lnTo>
                    <a:pt x="58" y="59"/>
                  </a:lnTo>
                  <a:lnTo>
                    <a:pt x="60" y="59"/>
                  </a:lnTo>
                  <a:lnTo>
                    <a:pt x="62" y="59"/>
                  </a:lnTo>
                  <a:lnTo>
                    <a:pt x="58" y="57"/>
                  </a:lnTo>
                  <a:lnTo>
                    <a:pt x="60" y="59"/>
                  </a:lnTo>
                  <a:lnTo>
                    <a:pt x="62" y="61"/>
                  </a:lnTo>
                  <a:lnTo>
                    <a:pt x="64" y="61"/>
                  </a:lnTo>
                  <a:lnTo>
                    <a:pt x="66" y="61"/>
                  </a:lnTo>
                  <a:lnTo>
                    <a:pt x="62" y="59"/>
                  </a:lnTo>
                  <a:lnTo>
                    <a:pt x="64" y="61"/>
                  </a:lnTo>
                  <a:lnTo>
                    <a:pt x="66" y="63"/>
                  </a:lnTo>
                  <a:lnTo>
                    <a:pt x="68" y="63"/>
                  </a:lnTo>
                  <a:lnTo>
                    <a:pt x="70" y="63"/>
                  </a:lnTo>
                  <a:lnTo>
                    <a:pt x="66" y="61"/>
                  </a:lnTo>
                  <a:lnTo>
                    <a:pt x="68" y="63"/>
                  </a:lnTo>
                  <a:lnTo>
                    <a:pt x="70" y="65"/>
                  </a:lnTo>
                  <a:lnTo>
                    <a:pt x="71" y="65"/>
                  </a:lnTo>
                  <a:lnTo>
                    <a:pt x="73" y="65"/>
                  </a:lnTo>
                  <a:lnTo>
                    <a:pt x="70" y="63"/>
                  </a:lnTo>
                  <a:lnTo>
                    <a:pt x="71" y="65"/>
                  </a:lnTo>
                  <a:lnTo>
                    <a:pt x="73" y="67"/>
                  </a:lnTo>
                  <a:lnTo>
                    <a:pt x="75" y="67"/>
                  </a:lnTo>
                  <a:lnTo>
                    <a:pt x="79" y="67"/>
                  </a:lnTo>
                  <a:lnTo>
                    <a:pt x="73" y="61"/>
                  </a:lnTo>
                  <a:lnTo>
                    <a:pt x="73" y="63"/>
                  </a:lnTo>
                  <a:lnTo>
                    <a:pt x="73" y="65"/>
                  </a:lnTo>
                  <a:lnTo>
                    <a:pt x="73" y="67"/>
                  </a:lnTo>
                  <a:lnTo>
                    <a:pt x="75" y="67"/>
                  </a:lnTo>
                  <a:lnTo>
                    <a:pt x="77" y="69"/>
                  </a:lnTo>
                  <a:lnTo>
                    <a:pt x="79" y="69"/>
                  </a:lnTo>
                  <a:lnTo>
                    <a:pt x="81" y="69"/>
                  </a:lnTo>
                  <a:lnTo>
                    <a:pt x="77" y="67"/>
                  </a:lnTo>
                  <a:lnTo>
                    <a:pt x="79" y="69"/>
                  </a:lnTo>
                  <a:lnTo>
                    <a:pt x="81" y="71"/>
                  </a:lnTo>
                  <a:lnTo>
                    <a:pt x="83" y="71"/>
                  </a:lnTo>
                  <a:lnTo>
                    <a:pt x="87" y="71"/>
                  </a:lnTo>
                  <a:lnTo>
                    <a:pt x="83" y="69"/>
                  </a:lnTo>
                  <a:lnTo>
                    <a:pt x="85" y="71"/>
                  </a:lnTo>
                  <a:lnTo>
                    <a:pt x="87" y="73"/>
                  </a:lnTo>
                  <a:lnTo>
                    <a:pt x="89" y="73"/>
                  </a:lnTo>
                  <a:lnTo>
                    <a:pt x="91" y="73"/>
                  </a:lnTo>
                  <a:lnTo>
                    <a:pt x="87" y="71"/>
                  </a:lnTo>
                  <a:lnTo>
                    <a:pt x="89" y="73"/>
                  </a:lnTo>
                  <a:lnTo>
                    <a:pt x="91" y="75"/>
                  </a:lnTo>
                  <a:lnTo>
                    <a:pt x="93" y="75"/>
                  </a:lnTo>
                  <a:lnTo>
                    <a:pt x="97" y="75"/>
                  </a:lnTo>
                  <a:lnTo>
                    <a:pt x="93" y="73"/>
                  </a:lnTo>
                  <a:lnTo>
                    <a:pt x="95" y="75"/>
                  </a:lnTo>
                  <a:lnTo>
                    <a:pt x="97" y="77"/>
                  </a:lnTo>
                  <a:lnTo>
                    <a:pt x="98" y="77"/>
                  </a:lnTo>
                  <a:lnTo>
                    <a:pt x="102" y="77"/>
                  </a:lnTo>
                  <a:lnTo>
                    <a:pt x="98" y="75"/>
                  </a:lnTo>
                  <a:lnTo>
                    <a:pt x="100" y="77"/>
                  </a:lnTo>
                  <a:lnTo>
                    <a:pt x="102" y="79"/>
                  </a:lnTo>
                  <a:lnTo>
                    <a:pt x="104" y="79"/>
                  </a:lnTo>
                  <a:lnTo>
                    <a:pt x="108" y="79"/>
                  </a:lnTo>
                  <a:lnTo>
                    <a:pt x="104" y="77"/>
                  </a:lnTo>
                  <a:lnTo>
                    <a:pt x="106" y="79"/>
                  </a:lnTo>
                  <a:lnTo>
                    <a:pt x="108" y="80"/>
                  </a:lnTo>
                  <a:lnTo>
                    <a:pt x="110" y="80"/>
                  </a:lnTo>
                  <a:lnTo>
                    <a:pt x="114" y="80"/>
                  </a:lnTo>
                  <a:lnTo>
                    <a:pt x="110" y="79"/>
                  </a:lnTo>
                  <a:lnTo>
                    <a:pt x="112" y="80"/>
                  </a:lnTo>
                  <a:lnTo>
                    <a:pt x="114" y="82"/>
                  </a:lnTo>
                  <a:lnTo>
                    <a:pt x="116" y="82"/>
                  </a:lnTo>
                  <a:lnTo>
                    <a:pt x="120" y="82"/>
                  </a:lnTo>
                  <a:lnTo>
                    <a:pt x="116" y="80"/>
                  </a:lnTo>
                  <a:lnTo>
                    <a:pt x="118" y="82"/>
                  </a:lnTo>
                  <a:lnTo>
                    <a:pt x="120" y="84"/>
                  </a:lnTo>
                  <a:lnTo>
                    <a:pt x="122" y="84"/>
                  </a:lnTo>
                  <a:lnTo>
                    <a:pt x="127" y="84"/>
                  </a:lnTo>
                  <a:lnTo>
                    <a:pt x="123" y="82"/>
                  </a:lnTo>
                  <a:lnTo>
                    <a:pt x="125" y="84"/>
                  </a:lnTo>
                  <a:lnTo>
                    <a:pt x="127" y="86"/>
                  </a:lnTo>
                  <a:lnTo>
                    <a:pt x="129" y="86"/>
                  </a:lnTo>
                  <a:lnTo>
                    <a:pt x="135" y="86"/>
                  </a:lnTo>
                  <a:lnTo>
                    <a:pt x="131" y="84"/>
                  </a:lnTo>
                  <a:lnTo>
                    <a:pt x="133" y="86"/>
                  </a:lnTo>
                  <a:lnTo>
                    <a:pt x="135" y="88"/>
                  </a:lnTo>
                  <a:lnTo>
                    <a:pt x="137" y="88"/>
                  </a:lnTo>
                  <a:lnTo>
                    <a:pt x="147" y="88"/>
                  </a:lnTo>
                  <a:lnTo>
                    <a:pt x="145" y="88"/>
                  </a:lnTo>
                  <a:lnTo>
                    <a:pt x="148" y="90"/>
                  </a:lnTo>
                  <a:lnTo>
                    <a:pt x="150" y="90"/>
                  </a:lnTo>
                  <a:lnTo>
                    <a:pt x="197" y="90"/>
                  </a:lnTo>
                  <a:lnTo>
                    <a:pt x="199" y="90"/>
                  </a:lnTo>
                  <a:lnTo>
                    <a:pt x="200" y="90"/>
                  </a:lnTo>
                  <a:lnTo>
                    <a:pt x="200" y="88"/>
                  </a:lnTo>
                  <a:lnTo>
                    <a:pt x="202" y="86"/>
                  </a:lnTo>
                  <a:lnTo>
                    <a:pt x="199" y="88"/>
                  </a:lnTo>
                  <a:lnTo>
                    <a:pt x="212" y="88"/>
                  </a:lnTo>
                  <a:lnTo>
                    <a:pt x="214" y="88"/>
                  </a:lnTo>
                  <a:lnTo>
                    <a:pt x="216" y="88"/>
                  </a:lnTo>
                  <a:lnTo>
                    <a:pt x="216" y="86"/>
                  </a:lnTo>
                  <a:lnTo>
                    <a:pt x="218" y="84"/>
                  </a:lnTo>
                  <a:lnTo>
                    <a:pt x="214" y="86"/>
                  </a:lnTo>
                  <a:lnTo>
                    <a:pt x="225" y="86"/>
                  </a:lnTo>
                  <a:lnTo>
                    <a:pt x="227" y="86"/>
                  </a:lnTo>
                  <a:lnTo>
                    <a:pt x="229" y="86"/>
                  </a:lnTo>
                  <a:lnTo>
                    <a:pt x="229" y="84"/>
                  </a:lnTo>
                  <a:lnTo>
                    <a:pt x="231" y="82"/>
                  </a:lnTo>
                  <a:lnTo>
                    <a:pt x="227" y="84"/>
                  </a:lnTo>
                  <a:lnTo>
                    <a:pt x="237" y="84"/>
                  </a:lnTo>
                  <a:lnTo>
                    <a:pt x="239" y="84"/>
                  </a:lnTo>
                  <a:lnTo>
                    <a:pt x="241" y="84"/>
                  </a:lnTo>
                  <a:lnTo>
                    <a:pt x="241" y="82"/>
                  </a:lnTo>
                  <a:lnTo>
                    <a:pt x="243" y="80"/>
                  </a:lnTo>
                  <a:lnTo>
                    <a:pt x="239" y="82"/>
                  </a:lnTo>
                  <a:lnTo>
                    <a:pt x="249" y="82"/>
                  </a:lnTo>
                  <a:lnTo>
                    <a:pt x="251" y="82"/>
                  </a:lnTo>
                  <a:lnTo>
                    <a:pt x="252" y="82"/>
                  </a:lnTo>
                  <a:lnTo>
                    <a:pt x="252" y="80"/>
                  </a:lnTo>
                  <a:lnTo>
                    <a:pt x="254" y="80"/>
                  </a:lnTo>
                  <a:lnTo>
                    <a:pt x="254" y="79"/>
                  </a:lnTo>
                  <a:lnTo>
                    <a:pt x="254" y="77"/>
                  </a:lnTo>
                  <a:lnTo>
                    <a:pt x="254" y="75"/>
                  </a:lnTo>
                  <a:lnTo>
                    <a:pt x="249" y="80"/>
                  </a:lnTo>
                  <a:lnTo>
                    <a:pt x="254" y="80"/>
                  </a:lnTo>
                  <a:lnTo>
                    <a:pt x="256" y="80"/>
                  </a:lnTo>
                  <a:lnTo>
                    <a:pt x="258" y="80"/>
                  </a:lnTo>
                  <a:lnTo>
                    <a:pt x="258" y="79"/>
                  </a:lnTo>
                  <a:lnTo>
                    <a:pt x="260" y="77"/>
                  </a:lnTo>
                  <a:lnTo>
                    <a:pt x="256" y="79"/>
                  </a:lnTo>
                  <a:lnTo>
                    <a:pt x="262" y="79"/>
                  </a:lnTo>
                  <a:lnTo>
                    <a:pt x="264" y="79"/>
                  </a:lnTo>
                  <a:lnTo>
                    <a:pt x="266" y="79"/>
                  </a:lnTo>
                  <a:lnTo>
                    <a:pt x="266" y="77"/>
                  </a:lnTo>
                  <a:lnTo>
                    <a:pt x="268" y="75"/>
                  </a:lnTo>
                  <a:lnTo>
                    <a:pt x="264" y="77"/>
                  </a:lnTo>
                  <a:lnTo>
                    <a:pt x="268" y="77"/>
                  </a:lnTo>
                  <a:lnTo>
                    <a:pt x="270" y="77"/>
                  </a:lnTo>
                  <a:lnTo>
                    <a:pt x="272" y="77"/>
                  </a:lnTo>
                  <a:lnTo>
                    <a:pt x="272" y="75"/>
                  </a:lnTo>
                  <a:lnTo>
                    <a:pt x="274" y="73"/>
                  </a:lnTo>
                  <a:lnTo>
                    <a:pt x="270" y="75"/>
                  </a:lnTo>
                  <a:lnTo>
                    <a:pt x="274" y="75"/>
                  </a:lnTo>
                  <a:lnTo>
                    <a:pt x="276" y="75"/>
                  </a:lnTo>
                  <a:lnTo>
                    <a:pt x="277" y="75"/>
                  </a:lnTo>
                  <a:lnTo>
                    <a:pt x="277" y="73"/>
                  </a:lnTo>
                  <a:lnTo>
                    <a:pt x="279" y="71"/>
                  </a:lnTo>
                  <a:lnTo>
                    <a:pt x="276" y="73"/>
                  </a:lnTo>
                  <a:lnTo>
                    <a:pt x="279" y="73"/>
                  </a:lnTo>
                  <a:lnTo>
                    <a:pt x="281" y="73"/>
                  </a:lnTo>
                  <a:lnTo>
                    <a:pt x="283" y="73"/>
                  </a:lnTo>
                  <a:lnTo>
                    <a:pt x="283" y="71"/>
                  </a:lnTo>
                  <a:lnTo>
                    <a:pt x="285" y="69"/>
                  </a:lnTo>
                  <a:lnTo>
                    <a:pt x="281" y="71"/>
                  </a:lnTo>
                  <a:lnTo>
                    <a:pt x="285" y="71"/>
                  </a:lnTo>
                  <a:lnTo>
                    <a:pt x="287" y="71"/>
                  </a:lnTo>
                  <a:lnTo>
                    <a:pt x="289" y="71"/>
                  </a:lnTo>
                  <a:lnTo>
                    <a:pt x="289" y="69"/>
                  </a:lnTo>
                  <a:lnTo>
                    <a:pt x="291" y="67"/>
                  </a:lnTo>
                  <a:lnTo>
                    <a:pt x="287" y="69"/>
                  </a:lnTo>
                  <a:lnTo>
                    <a:pt x="289" y="69"/>
                  </a:lnTo>
                  <a:lnTo>
                    <a:pt x="291" y="69"/>
                  </a:lnTo>
                  <a:lnTo>
                    <a:pt x="293" y="69"/>
                  </a:lnTo>
                  <a:lnTo>
                    <a:pt x="293" y="67"/>
                  </a:lnTo>
                  <a:lnTo>
                    <a:pt x="295" y="65"/>
                  </a:lnTo>
                  <a:lnTo>
                    <a:pt x="291" y="67"/>
                  </a:lnTo>
                  <a:lnTo>
                    <a:pt x="295" y="67"/>
                  </a:lnTo>
                  <a:lnTo>
                    <a:pt x="297" y="67"/>
                  </a:lnTo>
                  <a:lnTo>
                    <a:pt x="299" y="67"/>
                  </a:lnTo>
                  <a:lnTo>
                    <a:pt x="299" y="65"/>
                  </a:lnTo>
                  <a:lnTo>
                    <a:pt x="301" y="63"/>
                  </a:lnTo>
                  <a:lnTo>
                    <a:pt x="297" y="65"/>
                  </a:lnTo>
                  <a:lnTo>
                    <a:pt x="301" y="65"/>
                  </a:lnTo>
                  <a:lnTo>
                    <a:pt x="302" y="65"/>
                  </a:lnTo>
                  <a:lnTo>
                    <a:pt x="304" y="65"/>
                  </a:lnTo>
                  <a:lnTo>
                    <a:pt x="304" y="63"/>
                  </a:lnTo>
                  <a:lnTo>
                    <a:pt x="306" y="61"/>
                  </a:lnTo>
                  <a:lnTo>
                    <a:pt x="302" y="52"/>
                  </a:lnTo>
                  <a:close/>
                </a:path>
              </a:pathLst>
            </a:custGeom>
            <a:solidFill>
              <a:srgbClr val="FF0000"/>
            </a:solidFill>
            <a:ln w="6350" cmpd="sng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25" name="Freeform 255"/>
            <p:cNvSpPr>
              <a:spLocks/>
            </p:cNvSpPr>
            <p:nvPr/>
          </p:nvSpPr>
          <p:spPr bwMode="auto">
            <a:xfrm>
              <a:off x="725" y="2626"/>
              <a:ext cx="0" cy="78"/>
            </a:xfrm>
            <a:custGeom>
              <a:avLst/>
              <a:gdLst>
                <a:gd name="T0" fmla="*/ 98 w 114"/>
                <a:gd name="T1" fmla="*/ 220 h 248"/>
                <a:gd name="T2" fmla="*/ 91 w 114"/>
                <a:gd name="T3" fmla="*/ 209 h 248"/>
                <a:gd name="T4" fmla="*/ 92 w 114"/>
                <a:gd name="T5" fmla="*/ 207 h 248"/>
                <a:gd name="T6" fmla="*/ 87 w 114"/>
                <a:gd name="T7" fmla="*/ 196 h 248"/>
                <a:gd name="T8" fmla="*/ 81 w 114"/>
                <a:gd name="T9" fmla="*/ 185 h 248"/>
                <a:gd name="T10" fmla="*/ 75 w 114"/>
                <a:gd name="T11" fmla="*/ 175 h 248"/>
                <a:gd name="T12" fmla="*/ 69 w 114"/>
                <a:gd name="T13" fmla="*/ 157 h 248"/>
                <a:gd name="T14" fmla="*/ 67 w 114"/>
                <a:gd name="T15" fmla="*/ 151 h 248"/>
                <a:gd name="T16" fmla="*/ 62 w 114"/>
                <a:gd name="T17" fmla="*/ 138 h 248"/>
                <a:gd name="T18" fmla="*/ 50 w 114"/>
                <a:gd name="T19" fmla="*/ 125 h 248"/>
                <a:gd name="T20" fmla="*/ 50 w 114"/>
                <a:gd name="T21" fmla="*/ 115 h 248"/>
                <a:gd name="T22" fmla="*/ 46 w 114"/>
                <a:gd name="T23" fmla="*/ 107 h 248"/>
                <a:gd name="T24" fmla="*/ 41 w 114"/>
                <a:gd name="T25" fmla="*/ 94 h 248"/>
                <a:gd name="T26" fmla="*/ 37 w 114"/>
                <a:gd name="T27" fmla="*/ 81 h 248"/>
                <a:gd name="T28" fmla="*/ 33 w 114"/>
                <a:gd name="T29" fmla="*/ 63 h 248"/>
                <a:gd name="T30" fmla="*/ 27 w 114"/>
                <a:gd name="T31" fmla="*/ 48 h 248"/>
                <a:gd name="T32" fmla="*/ 19 w 114"/>
                <a:gd name="T33" fmla="*/ 34 h 248"/>
                <a:gd name="T34" fmla="*/ 14 w 114"/>
                <a:gd name="T35" fmla="*/ 19 h 248"/>
                <a:gd name="T36" fmla="*/ 14 w 114"/>
                <a:gd name="T37" fmla="*/ 15 h 248"/>
                <a:gd name="T38" fmla="*/ 0 w 114"/>
                <a:gd name="T39" fmla="*/ 10 h 248"/>
                <a:gd name="T40" fmla="*/ 4 w 114"/>
                <a:gd name="T41" fmla="*/ 15 h 248"/>
                <a:gd name="T42" fmla="*/ 4 w 114"/>
                <a:gd name="T43" fmla="*/ 15 h 248"/>
                <a:gd name="T44" fmla="*/ 6 w 114"/>
                <a:gd name="T45" fmla="*/ 27 h 248"/>
                <a:gd name="T46" fmla="*/ 10 w 114"/>
                <a:gd name="T47" fmla="*/ 31 h 248"/>
                <a:gd name="T48" fmla="*/ 12 w 114"/>
                <a:gd name="T49" fmla="*/ 42 h 248"/>
                <a:gd name="T50" fmla="*/ 14 w 114"/>
                <a:gd name="T51" fmla="*/ 46 h 248"/>
                <a:gd name="T52" fmla="*/ 16 w 114"/>
                <a:gd name="T53" fmla="*/ 54 h 248"/>
                <a:gd name="T54" fmla="*/ 19 w 114"/>
                <a:gd name="T55" fmla="*/ 61 h 248"/>
                <a:gd name="T56" fmla="*/ 21 w 114"/>
                <a:gd name="T57" fmla="*/ 69 h 248"/>
                <a:gd name="T58" fmla="*/ 25 w 114"/>
                <a:gd name="T59" fmla="*/ 79 h 248"/>
                <a:gd name="T60" fmla="*/ 29 w 114"/>
                <a:gd name="T61" fmla="*/ 85 h 248"/>
                <a:gd name="T62" fmla="*/ 29 w 114"/>
                <a:gd name="T63" fmla="*/ 90 h 248"/>
                <a:gd name="T64" fmla="*/ 35 w 114"/>
                <a:gd name="T65" fmla="*/ 100 h 248"/>
                <a:gd name="T66" fmla="*/ 35 w 114"/>
                <a:gd name="T67" fmla="*/ 106 h 248"/>
                <a:gd name="T68" fmla="*/ 40 w 114"/>
                <a:gd name="T69" fmla="*/ 113 h 248"/>
                <a:gd name="T70" fmla="*/ 40 w 114"/>
                <a:gd name="T71" fmla="*/ 120 h 248"/>
                <a:gd name="T72" fmla="*/ 41 w 114"/>
                <a:gd name="T73" fmla="*/ 125 h 248"/>
                <a:gd name="T74" fmla="*/ 44 w 114"/>
                <a:gd name="T75" fmla="*/ 127 h 248"/>
                <a:gd name="T76" fmla="*/ 46 w 114"/>
                <a:gd name="T77" fmla="*/ 134 h 248"/>
                <a:gd name="T78" fmla="*/ 50 w 114"/>
                <a:gd name="T79" fmla="*/ 142 h 248"/>
                <a:gd name="T80" fmla="*/ 52 w 114"/>
                <a:gd name="T81" fmla="*/ 148 h 248"/>
                <a:gd name="T82" fmla="*/ 56 w 114"/>
                <a:gd name="T83" fmla="*/ 155 h 248"/>
                <a:gd name="T84" fmla="*/ 58 w 114"/>
                <a:gd name="T85" fmla="*/ 159 h 248"/>
                <a:gd name="T86" fmla="*/ 62 w 114"/>
                <a:gd name="T87" fmla="*/ 167 h 248"/>
                <a:gd name="T88" fmla="*/ 66 w 114"/>
                <a:gd name="T89" fmla="*/ 173 h 248"/>
                <a:gd name="T90" fmla="*/ 66 w 114"/>
                <a:gd name="T91" fmla="*/ 177 h 248"/>
                <a:gd name="T92" fmla="*/ 69 w 114"/>
                <a:gd name="T93" fmla="*/ 184 h 248"/>
                <a:gd name="T94" fmla="*/ 69 w 114"/>
                <a:gd name="T95" fmla="*/ 187 h 248"/>
                <a:gd name="T96" fmla="*/ 75 w 114"/>
                <a:gd name="T97" fmla="*/ 194 h 248"/>
                <a:gd name="T98" fmla="*/ 75 w 114"/>
                <a:gd name="T99" fmla="*/ 198 h 248"/>
                <a:gd name="T100" fmla="*/ 81 w 114"/>
                <a:gd name="T101" fmla="*/ 205 h 248"/>
                <a:gd name="T102" fmla="*/ 81 w 114"/>
                <a:gd name="T103" fmla="*/ 209 h 248"/>
                <a:gd name="T104" fmla="*/ 87 w 114"/>
                <a:gd name="T105" fmla="*/ 217 h 248"/>
                <a:gd name="T106" fmla="*/ 91 w 114"/>
                <a:gd name="T107" fmla="*/ 220 h 248"/>
                <a:gd name="T108" fmla="*/ 93 w 114"/>
                <a:gd name="T109" fmla="*/ 224 h 248"/>
                <a:gd name="T110" fmla="*/ 92 w 114"/>
                <a:gd name="T111" fmla="*/ 227 h 248"/>
                <a:gd name="T112" fmla="*/ 106 w 114"/>
                <a:gd name="T113" fmla="*/ 230 h 24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4" h="248">
                  <a:moveTo>
                    <a:pt x="114" y="244"/>
                  </a:moveTo>
                  <a:lnTo>
                    <a:pt x="114" y="241"/>
                  </a:lnTo>
                  <a:lnTo>
                    <a:pt x="112" y="239"/>
                  </a:lnTo>
                  <a:lnTo>
                    <a:pt x="108" y="235"/>
                  </a:lnTo>
                  <a:lnTo>
                    <a:pt x="110" y="239"/>
                  </a:lnTo>
                  <a:lnTo>
                    <a:pt x="110" y="235"/>
                  </a:lnTo>
                  <a:lnTo>
                    <a:pt x="108" y="233"/>
                  </a:lnTo>
                  <a:lnTo>
                    <a:pt x="104" y="229"/>
                  </a:lnTo>
                  <a:lnTo>
                    <a:pt x="106" y="233"/>
                  </a:lnTo>
                  <a:lnTo>
                    <a:pt x="106" y="229"/>
                  </a:lnTo>
                  <a:lnTo>
                    <a:pt x="104" y="227"/>
                  </a:lnTo>
                  <a:lnTo>
                    <a:pt x="104" y="225"/>
                  </a:lnTo>
                  <a:lnTo>
                    <a:pt x="98" y="225"/>
                  </a:lnTo>
                  <a:lnTo>
                    <a:pt x="104" y="231"/>
                  </a:lnTo>
                  <a:lnTo>
                    <a:pt x="104" y="225"/>
                  </a:lnTo>
                  <a:lnTo>
                    <a:pt x="102" y="223"/>
                  </a:lnTo>
                  <a:lnTo>
                    <a:pt x="102" y="221"/>
                  </a:lnTo>
                  <a:lnTo>
                    <a:pt x="97" y="221"/>
                  </a:lnTo>
                  <a:lnTo>
                    <a:pt x="102" y="227"/>
                  </a:lnTo>
                  <a:lnTo>
                    <a:pt x="102" y="221"/>
                  </a:lnTo>
                  <a:lnTo>
                    <a:pt x="100" y="219"/>
                  </a:lnTo>
                  <a:lnTo>
                    <a:pt x="100" y="217"/>
                  </a:lnTo>
                  <a:lnTo>
                    <a:pt x="95" y="217"/>
                  </a:lnTo>
                  <a:lnTo>
                    <a:pt x="100" y="223"/>
                  </a:lnTo>
                  <a:lnTo>
                    <a:pt x="100" y="219"/>
                  </a:lnTo>
                  <a:lnTo>
                    <a:pt x="97" y="215"/>
                  </a:lnTo>
                  <a:lnTo>
                    <a:pt x="98" y="219"/>
                  </a:lnTo>
                  <a:lnTo>
                    <a:pt x="98" y="215"/>
                  </a:lnTo>
                  <a:lnTo>
                    <a:pt x="95" y="212"/>
                  </a:lnTo>
                  <a:lnTo>
                    <a:pt x="97" y="215"/>
                  </a:lnTo>
                  <a:lnTo>
                    <a:pt x="97" y="212"/>
                  </a:lnTo>
                  <a:lnTo>
                    <a:pt x="93" y="208"/>
                  </a:lnTo>
                  <a:lnTo>
                    <a:pt x="95" y="212"/>
                  </a:lnTo>
                  <a:lnTo>
                    <a:pt x="95" y="208"/>
                  </a:lnTo>
                  <a:lnTo>
                    <a:pt x="91" y="204"/>
                  </a:lnTo>
                  <a:lnTo>
                    <a:pt x="93" y="208"/>
                  </a:lnTo>
                  <a:lnTo>
                    <a:pt x="93" y="204"/>
                  </a:lnTo>
                  <a:lnTo>
                    <a:pt x="89" y="200"/>
                  </a:lnTo>
                  <a:lnTo>
                    <a:pt x="91" y="204"/>
                  </a:lnTo>
                  <a:lnTo>
                    <a:pt x="91" y="200"/>
                  </a:lnTo>
                  <a:lnTo>
                    <a:pt x="87" y="196"/>
                  </a:lnTo>
                  <a:lnTo>
                    <a:pt x="89" y="200"/>
                  </a:lnTo>
                  <a:lnTo>
                    <a:pt x="89" y="196"/>
                  </a:lnTo>
                  <a:lnTo>
                    <a:pt x="85" y="192"/>
                  </a:lnTo>
                  <a:lnTo>
                    <a:pt x="87" y="196"/>
                  </a:lnTo>
                  <a:lnTo>
                    <a:pt x="87" y="192"/>
                  </a:lnTo>
                  <a:lnTo>
                    <a:pt x="83" y="189"/>
                  </a:lnTo>
                  <a:lnTo>
                    <a:pt x="85" y="192"/>
                  </a:lnTo>
                  <a:lnTo>
                    <a:pt x="85" y="189"/>
                  </a:lnTo>
                  <a:lnTo>
                    <a:pt x="81" y="185"/>
                  </a:lnTo>
                  <a:lnTo>
                    <a:pt x="83" y="189"/>
                  </a:lnTo>
                  <a:lnTo>
                    <a:pt x="83" y="185"/>
                  </a:lnTo>
                  <a:lnTo>
                    <a:pt x="79" y="181"/>
                  </a:lnTo>
                  <a:lnTo>
                    <a:pt x="81" y="185"/>
                  </a:lnTo>
                  <a:lnTo>
                    <a:pt x="81" y="181"/>
                  </a:lnTo>
                  <a:lnTo>
                    <a:pt x="77" y="177"/>
                  </a:lnTo>
                  <a:lnTo>
                    <a:pt x="79" y="181"/>
                  </a:lnTo>
                  <a:lnTo>
                    <a:pt x="79" y="177"/>
                  </a:lnTo>
                  <a:lnTo>
                    <a:pt x="75" y="173"/>
                  </a:lnTo>
                  <a:lnTo>
                    <a:pt x="77" y="177"/>
                  </a:lnTo>
                  <a:lnTo>
                    <a:pt x="77" y="171"/>
                  </a:lnTo>
                  <a:lnTo>
                    <a:pt x="75" y="169"/>
                  </a:lnTo>
                  <a:lnTo>
                    <a:pt x="75" y="167"/>
                  </a:lnTo>
                  <a:lnTo>
                    <a:pt x="70" y="167"/>
                  </a:lnTo>
                  <a:lnTo>
                    <a:pt x="75" y="173"/>
                  </a:lnTo>
                  <a:lnTo>
                    <a:pt x="75" y="169"/>
                  </a:lnTo>
                  <a:lnTo>
                    <a:pt x="72" y="165"/>
                  </a:lnTo>
                  <a:lnTo>
                    <a:pt x="73" y="169"/>
                  </a:lnTo>
                  <a:lnTo>
                    <a:pt x="73" y="165"/>
                  </a:lnTo>
                  <a:lnTo>
                    <a:pt x="70" y="162"/>
                  </a:lnTo>
                  <a:lnTo>
                    <a:pt x="72" y="165"/>
                  </a:lnTo>
                  <a:lnTo>
                    <a:pt x="72" y="160"/>
                  </a:lnTo>
                  <a:lnTo>
                    <a:pt x="68" y="156"/>
                  </a:lnTo>
                  <a:lnTo>
                    <a:pt x="70" y="160"/>
                  </a:lnTo>
                  <a:lnTo>
                    <a:pt x="70" y="156"/>
                  </a:lnTo>
                  <a:lnTo>
                    <a:pt x="66" y="152"/>
                  </a:lnTo>
                  <a:lnTo>
                    <a:pt x="68" y="156"/>
                  </a:lnTo>
                  <a:lnTo>
                    <a:pt x="68" y="152"/>
                  </a:lnTo>
                  <a:lnTo>
                    <a:pt x="64" y="148"/>
                  </a:lnTo>
                  <a:lnTo>
                    <a:pt x="66" y="152"/>
                  </a:lnTo>
                  <a:lnTo>
                    <a:pt x="66" y="146"/>
                  </a:lnTo>
                  <a:lnTo>
                    <a:pt x="62" y="142"/>
                  </a:lnTo>
                  <a:lnTo>
                    <a:pt x="64" y="146"/>
                  </a:lnTo>
                  <a:lnTo>
                    <a:pt x="64" y="142"/>
                  </a:lnTo>
                  <a:lnTo>
                    <a:pt x="60" y="139"/>
                  </a:lnTo>
                  <a:lnTo>
                    <a:pt x="62" y="142"/>
                  </a:lnTo>
                  <a:lnTo>
                    <a:pt x="62" y="137"/>
                  </a:lnTo>
                  <a:lnTo>
                    <a:pt x="60" y="135"/>
                  </a:lnTo>
                  <a:lnTo>
                    <a:pt x="60" y="133"/>
                  </a:lnTo>
                  <a:lnTo>
                    <a:pt x="54" y="133"/>
                  </a:lnTo>
                  <a:lnTo>
                    <a:pt x="60" y="139"/>
                  </a:lnTo>
                  <a:lnTo>
                    <a:pt x="60" y="133"/>
                  </a:lnTo>
                  <a:lnTo>
                    <a:pt x="56" y="129"/>
                  </a:lnTo>
                  <a:lnTo>
                    <a:pt x="58" y="133"/>
                  </a:lnTo>
                  <a:lnTo>
                    <a:pt x="58" y="129"/>
                  </a:lnTo>
                  <a:lnTo>
                    <a:pt x="54" y="125"/>
                  </a:lnTo>
                  <a:lnTo>
                    <a:pt x="56" y="129"/>
                  </a:lnTo>
                  <a:lnTo>
                    <a:pt x="56" y="123"/>
                  </a:lnTo>
                  <a:lnTo>
                    <a:pt x="54" y="121"/>
                  </a:lnTo>
                  <a:lnTo>
                    <a:pt x="54" y="119"/>
                  </a:lnTo>
                  <a:lnTo>
                    <a:pt x="48" y="119"/>
                  </a:lnTo>
                  <a:lnTo>
                    <a:pt x="54" y="125"/>
                  </a:lnTo>
                  <a:lnTo>
                    <a:pt x="54" y="119"/>
                  </a:lnTo>
                  <a:lnTo>
                    <a:pt x="50" y="115"/>
                  </a:lnTo>
                  <a:lnTo>
                    <a:pt x="52" y="119"/>
                  </a:lnTo>
                  <a:lnTo>
                    <a:pt x="52" y="113"/>
                  </a:lnTo>
                  <a:lnTo>
                    <a:pt x="48" y="110"/>
                  </a:lnTo>
                  <a:lnTo>
                    <a:pt x="50" y="113"/>
                  </a:lnTo>
                  <a:lnTo>
                    <a:pt x="50" y="110"/>
                  </a:lnTo>
                  <a:lnTo>
                    <a:pt x="47" y="106"/>
                  </a:lnTo>
                  <a:lnTo>
                    <a:pt x="48" y="110"/>
                  </a:lnTo>
                  <a:lnTo>
                    <a:pt x="48" y="104"/>
                  </a:lnTo>
                  <a:lnTo>
                    <a:pt x="45" y="100"/>
                  </a:lnTo>
                  <a:lnTo>
                    <a:pt x="47" y="104"/>
                  </a:lnTo>
                  <a:lnTo>
                    <a:pt x="47" y="100"/>
                  </a:lnTo>
                  <a:lnTo>
                    <a:pt x="43" y="96"/>
                  </a:lnTo>
                  <a:lnTo>
                    <a:pt x="45" y="100"/>
                  </a:lnTo>
                  <a:lnTo>
                    <a:pt x="45" y="94"/>
                  </a:lnTo>
                  <a:lnTo>
                    <a:pt x="41" y="90"/>
                  </a:lnTo>
                  <a:lnTo>
                    <a:pt x="43" y="94"/>
                  </a:lnTo>
                  <a:lnTo>
                    <a:pt x="43" y="88"/>
                  </a:lnTo>
                  <a:lnTo>
                    <a:pt x="39" y="85"/>
                  </a:lnTo>
                  <a:lnTo>
                    <a:pt x="41" y="88"/>
                  </a:lnTo>
                  <a:lnTo>
                    <a:pt x="41" y="85"/>
                  </a:lnTo>
                  <a:lnTo>
                    <a:pt x="37" y="81"/>
                  </a:lnTo>
                  <a:lnTo>
                    <a:pt x="39" y="85"/>
                  </a:lnTo>
                  <a:lnTo>
                    <a:pt x="39" y="77"/>
                  </a:lnTo>
                  <a:lnTo>
                    <a:pt x="37" y="75"/>
                  </a:lnTo>
                  <a:lnTo>
                    <a:pt x="37" y="73"/>
                  </a:lnTo>
                  <a:lnTo>
                    <a:pt x="31" y="73"/>
                  </a:lnTo>
                  <a:lnTo>
                    <a:pt x="37" y="79"/>
                  </a:lnTo>
                  <a:lnTo>
                    <a:pt x="37" y="73"/>
                  </a:lnTo>
                  <a:lnTo>
                    <a:pt x="33" y="69"/>
                  </a:lnTo>
                  <a:lnTo>
                    <a:pt x="35" y="73"/>
                  </a:lnTo>
                  <a:lnTo>
                    <a:pt x="35" y="67"/>
                  </a:lnTo>
                  <a:lnTo>
                    <a:pt x="31" y="63"/>
                  </a:lnTo>
                  <a:lnTo>
                    <a:pt x="33" y="67"/>
                  </a:lnTo>
                  <a:lnTo>
                    <a:pt x="33" y="62"/>
                  </a:lnTo>
                  <a:lnTo>
                    <a:pt x="29" y="58"/>
                  </a:lnTo>
                  <a:lnTo>
                    <a:pt x="31" y="62"/>
                  </a:lnTo>
                  <a:lnTo>
                    <a:pt x="31" y="58"/>
                  </a:lnTo>
                  <a:lnTo>
                    <a:pt x="27" y="54"/>
                  </a:lnTo>
                  <a:lnTo>
                    <a:pt x="29" y="58"/>
                  </a:lnTo>
                  <a:lnTo>
                    <a:pt x="29" y="50"/>
                  </a:lnTo>
                  <a:lnTo>
                    <a:pt x="27" y="48"/>
                  </a:lnTo>
                  <a:lnTo>
                    <a:pt x="27" y="46"/>
                  </a:lnTo>
                  <a:lnTo>
                    <a:pt x="21" y="46"/>
                  </a:lnTo>
                  <a:lnTo>
                    <a:pt x="27" y="52"/>
                  </a:lnTo>
                  <a:lnTo>
                    <a:pt x="27" y="46"/>
                  </a:lnTo>
                  <a:lnTo>
                    <a:pt x="23" y="42"/>
                  </a:lnTo>
                  <a:lnTo>
                    <a:pt x="25" y="46"/>
                  </a:lnTo>
                  <a:lnTo>
                    <a:pt x="25" y="40"/>
                  </a:lnTo>
                  <a:lnTo>
                    <a:pt x="21" y="36"/>
                  </a:lnTo>
                  <a:lnTo>
                    <a:pt x="23" y="40"/>
                  </a:lnTo>
                  <a:lnTo>
                    <a:pt x="23" y="36"/>
                  </a:lnTo>
                  <a:lnTo>
                    <a:pt x="20" y="33"/>
                  </a:lnTo>
                  <a:lnTo>
                    <a:pt x="21" y="36"/>
                  </a:lnTo>
                  <a:lnTo>
                    <a:pt x="21" y="31"/>
                  </a:lnTo>
                  <a:lnTo>
                    <a:pt x="18" y="27"/>
                  </a:lnTo>
                  <a:lnTo>
                    <a:pt x="20" y="31"/>
                  </a:lnTo>
                  <a:lnTo>
                    <a:pt x="20" y="25"/>
                  </a:lnTo>
                  <a:lnTo>
                    <a:pt x="16" y="21"/>
                  </a:lnTo>
                  <a:lnTo>
                    <a:pt x="18" y="25"/>
                  </a:lnTo>
                  <a:lnTo>
                    <a:pt x="18" y="19"/>
                  </a:lnTo>
                  <a:lnTo>
                    <a:pt x="14" y="15"/>
                  </a:lnTo>
                  <a:lnTo>
                    <a:pt x="16" y="19"/>
                  </a:lnTo>
                  <a:lnTo>
                    <a:pt x="16" y="13"/>
                  </a:lnTo>
                  <a:lnTo>
                    <a:pt x="14" y="11"/>
                  </a:lnTo>
                  <a:lnTo>
                    <a:pt x="14" y="10"/>
                  </a:lnTo>
                  <a:lnTo>
                    <a:pt x="8" y="10"/>
                  </a:lnTo>
                  <a:lnTo>
                    <a:pt x="14" y="15"/>
                  </a:lnTo>
                  <a:lnTo>
                    <a:pt x="14" y="10"/>
                  </a:lnTo>
                  <a:lnTo>
                    <a:pt x="10" y="6"/>
                  </a:lnTo>
                  <a:lnTo>
                    <a:pt x="12" y="10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4" y="0"/>
                  </a:lnTo>
                  <a:lnTo>
                    <a:pt x="10" y="6"/>
                  </a:lnTo>
                  <a:lnTo>
                    <a:pt x="0" y="10"/>
                  </a:lnTo>
                  <a:lnTo>
                    <a:pt x="2" y="11"/>
                  </a:lnTo>
                  <a:lnTo>
                    <a:pt x="4" y="11"/>
                  </a:lnTo>
                  <a:lnTo>
                    <a:pt x="6" y="11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2" y="13"/>
                  </a:lnTo>
                  <a:lnTo>
                    <a:pt x="4" y="15"/>
                  </a:lnTo>
                  <a:lnTo>
                    <a:pt x="2" y="11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2" y="19"/>
                  </a:lnTo>
                  <a:lnTo>
                    <a:pt x="4" y="19"/>
                  </a:lnTo>
                  <a:lnTo>
                    <a:pt x="6" y="21"/>
                  </a:lnTo>
                  <a:lnTo>
                    <a:pt x="8" y="21"/>
                  </a:lnTo>
                  <a:lnTo>
                    <a:pt x="10" y="21"/>
                  </a:lnTo>
                  <a:lnTo>
                    <a:pt x="4" y="15"/>
                  </a:lnTo>
                  <a:lnTo>
                    <a:pt x="4" y="19"/>
                  </a:lnTo>
                  <a:lnTo>
                    <a:pt x="4" y="21"/>
                  </a:lnTo>
                  <a:lnTo>
                    <a:pt x="4" y="23"/>
                  </a:lnTo>
                  <a:lnTo>
                    <a:pt x="6" y="23"/>
                  </a:lnTo>
                  <a:lnTo>
                    <a:pt x="8" y="25"/>
                  </a:lnTo>
                  <a:lnTo>
                    <a:pt x="6" y="21"/>
                  </a:lnTo>
                  <a:lnTo>
                    <a:pt x="6" y="25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8" y="29"/>
                  </a:lnTo>
                  <a:lnTo>
                    <a:pt x="10" y="31"/>
                  </a:lnTo>
                  <a:lnTo>
                    <a:pt x="8" y="27"/>
                  </a:lnTo>
                  <a:lnTo>
                    <a:pt x="8" y="31"/>
                  </a:lnTo>
                  <a:lnTo>
                    <a:pt x="8" y="33"/>
                  </a:lnTo>
                  <a:lnTo>
                    <a:pt x="8" y="35"/>
                  </a:lnTo>
                  <a:lnTo>
                    <a:pt x="10" y="35"/>
                  </a:lnTo>
                  <a:lnTo>
                    <a:pt x="12" y="36"/>
                  </a:lnTo>
                  <a:lnTo>
                    <a:pt x="10" y="33"/>
                  </a:lnTo>
                  <a:lnTo>
                    <a:pt x="10" y="36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12" y="40"/>
                  </a:lnTo>
                  <a:lnTo>
                    <a:pt x="14" y="42"/>
                  </a:lnTo>
                  <a:lnTo>
                    <a:pt x="12" y="38"/>
                  </a:lnTo>
                  <a:lnTo>
                    <a:pt x="12" y="40"/>
                  </a:lnTo>
                  <a:lnTo>
                    <a:pt x="12" y="42"/>
                  </a:lnTo>
                  <a:lnTo>
                    <a:pt x="12" y="44"/>
                  </a:lnTo>
                  <a:lnTo>
                    <a:pt x="14" y="44"/>
                  </a:lnTo>
                  <a:lnTo>
                    <a:pt x="16" y="46"/>
                  </a:lnTo>
                  <a:lnTo>
                    <a:pt x="14" y="42"/>
                  </a:lnTo>
                  <a:lnTo>
                    <a:pt x="14" y="46"/>
                  </a:lnTo>
                  <a:lnTo>
                    <a:pt x="14" y="48"/>
                  </a:lnTo>
                  <a:lnTo>
                    <a:pt x="14" y="50"/>
                  </a:lnTo>
                  <a:lnTo>
                    <a:pt x="16" y="50"/>
                  </a:lnTo>
                  <a:lnTo>
                    <a:pt x="18" y="52"/>
                  </a:lnTo>
                  <a:lnTo>
                    <a:pt x="16" y="48"/>
                  </a:lnTo>
                  <a:lnTo>
                    <a:pt x="16" y="52"/>
                  </a:lnTo>
                  <a:lnTo>
                    <a:pt x="16" y="54"/>
                  </a:lnTo>
                  <a:lnTo>
                    <a:pt x="16" y="56"/>
                  </a:lnTo>
                  <a:lnTo>
                    <a:pt x="18" y="56"/>
                  </a:lnTo>
                  <a:lnTo>
                    <a:pt x="20" y="58"/>
                  </a:lnTo>
                  <a:lnTo>
                    <a:pt x="21" y="58"/>
                  </a:lnTo>
                  <a:lnTo>
                    <a:pt x="23" y="58"/>
                  </a:lnTo>
                  <a:lnTo>
                    <a:pt x="18" y="52"/>
                  </a:lnTo>
                  <a:lnTo>
                    <a:pt x="18" y="58"/>
                  </a:lnTo>
                  <a:lnTo>
                    <a:pt x="18" y="60"/>
                  </a:lnTo>
                  <a:lnTo>
                    <a:pt x="18" y="62"/>
                  </a:lnTo>
                  <a:lnTo>
                    <a:pt x="20" y="62"/>
                  </a:lnTo>
                  <a:lnTo>
                    <a:pt x="21" y="63"/>
                  </a:lnTo>
                  <a:lnTo>
                    <a:pt x="20" y="60"/>
                  </a:lnTo>
                  <a:lnTo>
                    <a:pt x="20" y="62"/>
                  </a:lnTo>
                  <a:lnTo>
                    <a:pt x="20" y="63"/>
                  </a:lnTo>
                  <a:lnTo>
                    <a:pt x="20" y="65"/>
                  </a:lnTo>
                  <a:lnTo>
                    <a:pt x="21" y="65"/>
                  </a:lnTo>
                  <a:lnTo>
                    <a:pt x="23" y="67"/>
                  </a:lnTo>
                  <a:lnTo>
                    <a:pt x="21" y="63"/>
                  </a:lnTo>
                  <a:lnTo>
                    <a:pt x="21" y="67"/>
                  </a:lnTo>
                  <a:lnTo>
                    <a:pt x="21" y="69"/>
                  </a:lnTo>
                  <a:lnTo>
                    <a:pt x="21" y="71"/>
                  </a:lnTo>
                  <a:lnTo>
                    <a:pt x="23" y="71"/>
                  </a:lnTo>
                  <a:lnTo>
                    <a:pt x="25" y="73"/>
                  </a:lnTo>
                  <a:lnTo>
                    <a:pt x="23" y="69"/>
                  </a:lnTo>
                  <a:lnTo>
                    <a:pt x="23" y="73"/>
                  </a:lnTo>
                  <a:lnTo>
                    <a:pt x="23" y="75"/>
                  </a:lnTo>
                  <a:lnTo>
                    <a:pt x="23" y="77"/>
                  </a:lnTo>
                  <a:lnTo>
                    <a:pt x="25" y="77"/>
                  </a:lnTo>
                  <a:lnTo>
                    <a:pt x="27" y="79"/>
                  </a:lnTo>
                  <a:lnTo>
                    <a:pt x="25" y="75"/>
                  </a:lnTo>
                  <a:lnTo>
                    <a:pt x="25" y="79"/>
                  </a:lnTo>
                  <a:lnTo>
                    <a:pt x="25" y="81"/>
                  </a:lnTo>
                  <a:lnTo>
                    <a:pt x="25" y="83"/>
                  </a:lnTo>
                  <a:lnTo>
                    <a:pt x="27" y="83"/>
                  </a:lnTo>
                  <a:lnTo>
                    <a:pt x="29" y="85"/>
                  </a:lnTo>
                  <a:lnTo>
                    <a:pt x="31" y="85"/>
                  </a:lnTo>
                  <a:lnTo>
                    <a:pt x="33" y="85"/>
                  </a:lnTo>
                  <a:lnTo>
                    <a:pt x="27" y="79"/>
                  </a:lnTo>
                  <a:lnTo>
                    <a:pt x="27" y="85"/>
                  </a:lnTo>
                  <a:lnTo>
                    <a:pt x="27" y="87"/>
                  </a:lnTo>
                  <a:lnTo>
                    <a:pt x="27" y="88"/>
                  </a:lnTo>
                  <a:lnTo>
                    <a:pt x="29" y="88"/>
                  </a:lnTo>
                  <a:lnTo>
                    <a:pt x="31" y="90"/>
                  </a:lnTo>
                  <a:lnTo>
                    <a:pt x="29" y="87"/>
                  </a:lnTo>
                  <a:lnTo>
                    <a:pt x="29" y="88"/>
                  </a:lnTo>
                  <a:lnTo>
                    <a:pt x="29" y="90"/>
                  </a:lnTo>
                  <a:lnTo>
                    <a:pt x="29" y="92"/>
                  </a:lnTo>
                  <a:lnTo>
                    <a:pt x="31" y="92"/>
                  </a:lnTo>
                  <a:lnTo>
                    <a:pt x="33" y="94"/>
                  </a:lnTo>
                  <a:lnTo>
                    <a:pt x="31" y="90"/>
                  </a:lnTo>
                  <a:lnTo>
                    <a:pt x="31" y="94"/>
                  </a:lnTo>
                  <a:lnTo>
                    <a:pt x="31" y="96"/>
                  </a:lnTo>
                  <a:lnTo>
                    <a:pt x="31" y="98"/>
                  </a:lnTo>
                  <a:lnTo>
                    <a:pt x="33" y="98"/>
                  </a:lnTo>
                  <a:lnTo>
                    <a:pt x="35" y="100"/>
                  </a:lnTo>
                  <a:lnTo>
                    <a:pt x="33" y="96"/>
                  </a:lnTo>
                  <a:lnTo>
                    <a:pt x="33" y="100"/>
                  </a:lnTo>
                  <a:lnTo>
                    <a:pt x="33" y="102"/>
                  </a:lnTo>
                  <a:lnTo>
                    <a:pt x="33" y="104"/>
                  </a:lnTo>
                  <a:lnTo>
                    <a:pt x="35" y="104"/>
                  </a:lnTo>
                  <a:lnTo>
                    <a:pt x="37" y="106"/>
                  </a:lnTo>
                  <a:lnTo>
                    <a:pt x="35" y="102"/>
                  </a:lnTo>
                  <a:lnTo>
                    <a:pt x="35" y="104"/>
                  </a:lnTo>
                  <a:lnTo>
                    <a:pt x="35" y="106"/>
                  </a:lnTo>
                  <a:lnTo>
                    <a:pt x="35" y="108"/>
                  </a:lnTo>
                  <a:lnTo>
                    <a:pt x="37" y="108"/>
                  </a:lnTo>
                  <a:lnTo>
                    <a:pt x="39" y="110"/>
                  </a:lnTo>
                  <a:lnTo>
                    <a:pt x="37" y="106"/>
                  </a:lnTo>
                  <a:lnTo>
                    <a:pt x="37" y="110"/>
                  </a:lnTo>
                  <a:lnTo>
                    <a:pt x="37" y="112"/>
                  </a:lnTo>
                  <a:lnTo>
                    <a:pt x="37" y="113"/>
                  </a:lnTo>
                  <a:lnTo>
                    <a:pt x="39" y="113"/>
                  </a:lnTo>
                  <a:lnTo>
                    <a:pt x="41" y="115"/>
                  </a:lnTo>
                  <a:lnTo>
                    <a:pt x="39" y="112"/>
                  </a:lnTo>
                  <a:lnTo>
                    <a:pt x="39" y="113"/>
                  </a:lnTo>
                  <a:lnTo>
                    <a:pt x="39" y="115"/>
                  </a:lnTo>
                  <a:lnTo>
                    <a:pt x="39" y="117"/>
                  </a:lnTo>
                  <a:lnTo>
                    <a:pt x="41" y="117"/>
                  </a:lnTo>
                  <a:lnTo>
                    <a:pt x="43" y="119"/>
                  </a:lnTo>
                  <a:lnTo>
                    <a:pt x="41" y="115"/>
                  </a:lnTo>
                  <a:lnTo>
                    <a:pt x="41" y="119"/>
                  </a:lnTo>
                  <a:lnTo>
                    <a:pt x="41" y="121"/>
                  </a:lnTo>
                  <a:lnTo>
                    <a:pt x="41" y="123"/>
                  </a:lnTo>
                  <a:lnTo>
                    <a:pt x="43" y="123"/>
                  </a:lnTo>
                  <a:lnTo>
                    <a:pt x="45" y="125"/>
                  </a:lnTo>
                  <a:lnTo>
                    <a:pt x="43" y="121"/>
                  </a:lnTo>
                  <a:lnTo>
                    <a:pt x="43" y="125"/>
                  </a:lnTo>
                  <a:lnTo>
                    <a:pt x="43" y="127"/>
                  </a:lnTo>
                  <a:lnTo>
                    <a:pt x="43" y="129"/>
                  </a:lnTo>
                  <a:lnTo>
                    <a:pt x="45" y="129"/>
                  </a:lnTo>
                  <a:lnTo>
                    <a:pt x="47" y="131"/>
                  </a:lnTo>
                  <a:lnTo>
                    <a:pt x="48" y="131"/>
                  </a:lnTo>
                  <a:lnTo>
                    <a:pt x="50" y="131"/>
                  </a:lnTo>
                  <a:lnTo>
                    <a:pt x="45" y="125"/>
                  </a:lnTo>
                  <a:lnTo>
                    <a:pt x="45" y="129"/>
                  </a:lnTo>
                  <a:lnTo>
                    <a:pt x="45" y="131"/>
                  </a:lnTo>
                  <a:lnTo>
                    <a:pt x="45" y="133"/>
                  </a:lnTo>
                  <a:lnTo>
                    <a:pt x="47" y="133"/>
                  </a:lnTo>
                  <a:lnTo>
                    <a:pt x="48" y="135"/>
                  </a:lnTo>
                  <a:lnTo>
                    <a:pt x="47" y="131"/>
                  </a:lnTo>
                  <a:lnTo>
                    <a:pt x="47" y="133"/>
                  </a:lnTo>
                  <a:lnTo>
                    <a:pt x="47" y="135"/>
                  </a:lnTo>
                  <a:lnTo>
                    <a:pt x="47" y="137"/>
                  </a:lnTo>
                  <a:lnTo>
                    <a:pt x="48" y="137"/>
                  </a:lnTo>
                  <a:lnTo>
                    <a:pt x="50" y="139"/>
                  </a:lnTo>
                  <a:lnTo>
                    <a:pt x="48" y="135"/>
                  </a:lnTo>
                  <a:lnTo>
                    <a:pt x="48" y="139"/>
                  </a:lnTo>
                  <a:lnTo>
                    <a:pt x="48" y="140"/>
                  </a:lnTo>
                  <a:lnTo>
                    <a:pt x="48" y="142"/>
                  </a:lnTo>
                  <a:lnTo>
                    <a:pt x="50" y="142"/>
                  </a:lnTo>
                  <a:lnTo>
                    <a:pt x="52" y="144"/>
                  </a:lnTo>
                  <a:lnTo>
                    <a:pt x="54" y="144"/>
                  </a:lnTo>
                  <a:lnTo>
                    <a:pt x="56" y="144"/>
                  </a:lnTo>
                  <a:lnTo>
                    <a:pt x="50" y="139"/>
                  </a:lnTo>
                  <a:lnTo>
                    <a:pt x="50" y="142"/>
                  </a:lnTo>
                  <a:lnTo>
                    <a:pt x="50" y="144"/>
                  </a:lnTo>
                  <a:lnTo>
                    <a:pt x="50" y="146"/>
                  </a:lnTo>
                  <a:lnTo>
                    <a:pt x="52" y="146"/>
                  </a:lnTo>
                  <a:lnTo>
                    <a:pt x="54" y="148"/>
                  </a:lnTo>
                  <a:lnTo>
                    <a:pt x="52" y="144"/>
                  </a:lnTo>
                  <a:lnTo>
                    <a:pt x="52" y="146"/>
                  </a:lnTo>
                  <a:lnTo>
                    <a:pt x="52" y="148"/>
                  </a:lnTo>
                  <a:lnTo>
                    <a:pt x="52" y="150"/>
                  </a:lnTo>
                  <a:lnTo>
                    <a:pt x="54" y="150"/>
                  </a:lnTo>
                  <a:lnTo>
                    <a:pt x="56" y="152"/>
                  </a:lnTo>
                  <a:lnTo>
                    <a:pt x="54" y="148"/>
                  </a:lnTo>
                  <a:lnTo>
                    <a:pt x="54" y="152"/>
                  </a:lnTo>
                  <a:lnTo>
                    <a:pt x="54" y="154"/>
                  </a:lnTo>
                  <a:lnTo>
                    <a:pt x="54" y="156"/>
                  </a:lnTo>
                  <a:lnTo>
                    <a:pt x="56" y="156"/>
                  </a:lnTo>
                  <a:lnTo>
                    <a:pt x="58" y="158"/>
                  </a:lnTo>
                  <a:lnTo>
                    <a:pt x="56" y="154"/>
                  </a:lnTo>
                  <a:lnTo>
                    <a:pt x="56" y="156"/>
                  </a:lnTo>
                  <a:lnTo>
                    <a:pt x="56" y="158"/>
                  </a:lnTo>
                  <a:lnTo>
                    <a:pt x="56" y="160"/>
                  </a:lnTo>
                  <a:lnTo>
                    <a:pt x="58" y="160"/>
                  </a:lnTo>
                  <a:lnTo>
                    <a:pt x="60" y="162"/>
                  </a:lnTo>
                  <a:lnTo>
                    <a:pt x="58" y="158"/>
                  </a:lnTo>
                  <a:lnTo>
                    <a:pt x="58" y="160"/>
                  </a:lnTo>
                  <a:lnTo>
                    <a:pt x="58" y="162"/>
                  </a:lnTo>
                  <a:lnTo>
                    <a:pt x="58" y="164"/>
                  </a:lnTo>
                  <a:lnTo>
                    <a:pt x="60" y="164"/>
                  </a:lnTo>
                  <a:lnTo>
                    <a:pt x="62" y="165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60" y="167"/>
                  </a:lnTo>
                  <a:lnTo>
                    <a:pt x="60" y="169"/>
                  </a:lnTo>
                  <a:lnTo>
                    <a:pt x="62" y="169"/>
                  </a:lnTo>
                  <a:lnTo>
                    <a:pt x="64" y="171"/>
                  </a:lnTo>
                  <a:lnTo>
                    <a:pt x="62" y="167"/>
                  </a:lnTo>
                  <a:lnTo>
                    <a:pt x="62" y="169"/>
                  </a:lnTo>
                  <a:lnTo>
                    <a:pt x="62" y="171"/>
                  </a:lnTo>
                  <a:lnTo>
                    <a:pt x="62" y="173"/>
                  </a:lnTo>
                  <a:lnTo>
                    <a:pt x="64" y="173"/>
                  </a:lnTo>
                  <a:lnTo>
                    <a:pt x="66" y="175"/>
                  </a:lnTo>
                  <a:lnTo>
                    <a:pt x="64" y="171"/>
                  </a:lnTo>
                  <a:lnTo>
                    <a:pt x="64" y="173"/>
                  </a:lnTo>
                  <a:lnTo>
                    <a:pt x="64" y="175"/>
                  </a:lnTo>
                  <a:lnTo>
                    <a:pt x="64" y="177"/>
                  </a:lnTo>
                  <a:lnTo>
                    <a:pt x="66" y="177"/>
                  </a:lnTo>
                  <a:lnTo>
                    <a:pt x="68" y="179"/>
                  </a:lnTo>
                  <a:lnTo>
                    <a:pt x="70" y="179"/>
                  </a:lnTo>
                  <a:lnTo>
                    <a:pt x="72" y="179"/>
                  </a:lnTo>
                  <a:lnTo>
                    <a:pt x="66" y="173"/>
                  </a:lnTo>
                  <a:lnTo>
                    <a:pt x="66" y="177"/>
                  </a:lnTo>
                  <a:lnTo>
                    <a:pt x="66" y="179"/>
                  </a:lnTo>
                  <a:lnTo>
                    <a:pt x="66" y="181"/>
                  </a:lnTo>
                  <a:lnTo>
                    <a:pt x="68" y="181"/>
                  </a:lnTo>
                  <a:lnTo>
                    <a:pt x="70" y="183"/>
                  </a:lnTo>
                  <a:lnTo>
                    <a:pt x="68" y="179"/>
                  </a:lnTo>
                  <a:lnTo>
                    <a:pt x="68" y="181"/>
                  </a:lnTo>
                  <a:lnTo>
                    <a:pt x="68" y="183"/>
                  </a:lnTo>
                  <a:lnTo>
                    <a:pt x="68" y="185"/>
                  </a:lnTo>
                  <a:lnTo>
                    <a:pt x="70" y="185"/>
                  </a:lnTo>
                  <a:lnTo>
                    <a:pt x="72" y="187"/>
                  </a:lnTo>
                  <a:lnTo>
                    <a:pt x="70" y="183"/>
                  </a:lnTo>
                  <a:lnTo>
                    <a:pt x="70" y="185"/>
                  </a:lnTo>
                  <a:lnTo>
                    <a:pt x="70" y="187"/>
                  </a:lnTo>
                  <a:lnTo>
                    <a:pt x="70" y="189"/>
                  </a:lnTo>
                  <a:lnTo>
                    <a:pt x="72" y="189"/>
                  </a:lnTo>
                  <a:lnTo>
                    <a:pt x="73" y="190"/>
                  </a:lnTo>
                  <a:lnTo>
                    <a:pt x="72" y="187"/>
                  </a:lnTo>
                  <a:lnTo>
                    <a:pt x="72" y="189"/>
                  </a:lnTo>
                  <a:lnTo>
                    <a:pt x="72" y="190"/>
                  </a:lnTo>
                  <a:lnTo>
                    <a:pt x="72" y="192"/>
                  </a:lnTo>
                  <a:lnTo>
                    <a:pt x="73" y="192"/>
                  </a:lnTo>
                  <a:lnTo>
                    <a:pt x="75" y="194"/>
                  </a:lnTo>
                  <a:lnTo>
                    <a:pt x="73" y="190"/>
                  </a:lnTo>
                  <a:lnTo>
                    <a:pt x="73" y="192"/>
                  </a:lnTo>
                  <a:lnTo>
                    <a:pt x="73" y="194"/>
                  </a:lnTo>
                  <a:lnTo>
                    <a:pt x="73" y="196"/>
                  </a:lnTo>
                  <a:lnTo>
                    <a:pt x="75" y="196"/>
                  </a:lnTo>
                  <a:lnTo>
                    <a:pt x="77" y="198"/>
                  </a:lnTo>
                  <a:lnTo>
                    <a:pt x="75" y="194"/>
                  </a:lnTo>
                  <a:lnTo>
                    <a:pt x="75" y="196"/>
                  </a:lnTo>
                  <a:lnTo>
                    <a:pt x="75" y="198"/>
                  </a:lnTo>
                  <a:lnTo>
                    <a:pt x="75" y="200"/>
                  </a:lnTo>
                  <a:lnTo>
                    <a:pt x="77" y="200"/>
                  </a:lnTo>
                  <a:lnTo>
                    <a:pt x="79" y="202"/>
                  </a:lnTo>
                  <a:lnTo>
                    <a:pt x="77" y="198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7" y="204"/>
                  </a:lnTo>
                  <a:lnTo>
                    <a:pt x="79" y="204"/>
                  </a:lnTo>
                  <a:lnTo>
                    <a:pt x="81" y="206"/>
                  </a:lnTo>
                  <a:lnTo>
                    <a:pt x="79" y="202"/>
                  </a:lnTo>
                  <a:lnTo>
                    <a:pt x="79" y="204"/>
                  </a:lnTo>
                  <a:lnTo>
                    <a:pt x="79" y="206"/>
                  </a:lnTo>
                  <a:lnTo>
                    <a:pt x="79" y="208"/>
                  </a:lnTo>
                  <a:lnTo>
                    <a:pt x="81" y="208"/>
                  </a:lnTo>
                  <a:lnTo>
                    <a:pt x="83" y="210"/>
                  </a:lnTo>
                  <a:lnTo>
                    <a:pt x="81" y="206"/>
                  </a:lnTo>
                  <a:lnTo>
                    <a:pt x="81" y="208"/>
                  </a:lnTo>
                  <a:lnTo>
                    <a:pt x="81" y="210"/>
                  </a:lnTo>
                  <a:lnTo>
                    <a:pt x="81" y="212"/>
                  </a:lnTo>
                  <a:lnTo>
                    <a:pt x="83" y="212"/>
                  </a:lnTo>
                  <a:lnTo>
                    <a:pt x="85" y="214"/>
                  </a:lnTo>
                  <a:lnTo>
                    <a:pt x="83" y="210"/>
                  </a:lnTo>
                  <a:lnTo>
                    <a:pt x="83" y="212"/>
                  </a:lnTo>
                  <a:lnTo>
                    <a:pt x="83" y="214"/>
                  </a:lnTo>
                  <a:lnTo>
                    <a:pt x="83" y="215"/>
                  </a:lnTo>
                  <a:lnTo>
                    <a:pt x="85" y="215"/>
                  </a:lnTo>
                  <a:lnTo>
                    <a:pt x="87" y="217"/>
                  </a:lnTo>
                  <a:lnTo>
                    <a:pt x="85" y="214"/>
                  </a:lnTo>
                  <a:lnTo>
                    <a:pt x="85" y="215"/>
                  </a:lnTo>
                  <a:lnTo>
                    <a:pt x="85" y="217"/>
                  </a:lnTo>
                  <a:lnTo>
                    <a:pt x="85" y="219"/>
                  </a:lnTo>
                  <a:lnTo>
                    <a:pt x="87" y="219"/>
                  </a:lnTo>
                  <a:lnTo>
                    <a:pt x="89" y="221"/>
                  </a:lnTo>
                  <a:lnTo>
                    <a:pt x="87" y="217"/>
                  </a:lnTo>
                  <a:lnTo>
                    <a:pt x="87" y="219"/>
                  </a:lnTo>
                  <a:lnTo>
                    <a:pt x="87" y="221"/>
                  </a:lnTo>
                  <a:lnTo>
                    <a:pt x="87" y="223"/>
                  </a:lnTo>
                  <a:lnTo>
                    <a:pt x="89" y="223"/>
                  </a:lnTo>
                  <a:lnTo>
                    <a:pt x="91" y="225"/>
                  </a:lnTo>
                  <a:lnTo>
                    <a:pt x="89" y="221"/>
                  </a:lnTo>
                  <a:lnTo>
                    <a:pt x="89" y="223"/>
                  </a:lnTo>
                  <a:lnTo>
                    <a:pt x="89" y="225"/>
                  </a:lnTo>
                  <a:lnTo>
                    <a:pt x="89" y="227"/>
                  </a:lnTo>
                  <a:lnTo>
                    <a:pt x="91" y="227"/>
                  </a:lnTo>
                  <a:lnTo>
                    <a:pt x="93" y="229"/>
                  </a:lnTo>
                  <a:lnTo>
                    <a:pt x="95" y="229"/>
                  </a:lnTo>
                  <a:lnTo>
                    <a:pt x="97" y="229"/>
                  </a:lnTo>
                  <a:lnTo>
                    <a:pt x="91" y="223"/>
                  </a:lnTo>
                  <a:lnTo>
                    <a:pt x="91" y="227"/>
                  </a:lnTo>
                  <a:lnTo>
                    <a:pt x="91" y="229"/>
                  </a:lnTo>
                  <a:lnTo>
                    <a:pt x="91" y="231"/>
                  </a:lnTo>
                  <a:lnTo>
                    <a:pt x="93" y="231"/>
                  </a:lnTo>
                  <a:lnTo>
                    <a:pt x="95" y="233"/>
                  </a:lnTo>
                  <a:lnTo>
                    <a:pt x="97" y="233"/>
                  </a:lnTo>
                  <a:lnTo>
                    <a:pt x="98" y="233"/>
                  </a:lnTo>
                  <a:lnTo>
                    <a:pt x="93" y="227"/>
                  </a:lnTo>
                  <a:lnTo>
                    <a:pt x="93" y="231"/>
                  </a:lnTo>
                  <a:lnTo>
                    <a:pt x="93" y="233"/>
                  </a:lnTo>
                  <a:lnTo>
                    <a:pt x="93" y="235"/>
                  </a:lnTo>
                  <a:lnTo>
                    <a:pt x="95" y="235"/>
                  </a:lnTo>
                  <a:lnTo>
                    <a:pt x="97" y="237"/>
                  </a:lnTo>
                  <a:lnTo>
                    <a:pt x="98" y="237"/>
                  </a:lnTo>
                  <a:lnTo>
                    <a:pt x="100" y="237"/>
                  </a:lnTo>
                  <a:lnTo>
                    <a:pt x="95" y="231"/>
                  </a:lnTo>
                  <a:lnTo>
                    <a:pt x="95" y="233"/>
                  </a:lnTo>
                  <a:lnTo>
                    <a:pt x="95" y="235"/>
                  </a:lnTo>
                  <a:lnTo>
                    <a:pt x="95" y="237"/>
                  </a:lnTo>
                  <a:lnTo>
                    <a:pt x="97" y="237"/>
                  </a:lnTo>
                  <a:lnTo>
                    <a:pt x="100" y="241"/>
                  </a:lnTo>
                  <a:lnTo>
                    <a:pt x="98" y="237"/>
                  </a:lnTo>
                  <a:lnTo>
                    <a:pt x="98" y="239"/>
                  </a:lnTo>
                  <a:lnTo>
                    <a:pt x="98" y="241"/>
                  </a:lnTo>
                  <a:lnTo>
                    <a:pt x="98" y="242"/>
                  </a:lnTo>
                  <a:lnTo>
                    <a:pt x="100" y="242"/>
                  </a:lnTo>
                  <a:lnTo>
                    <a:pt x="104" y="246"/>
                  </a:lnTo>
                  <a:lnTo>
                    <a:pt x="102" y="242"/>
                  </a:lnTo>
                  <a:lnTo>
                    <a:pt x="102" y="244"/>
                  </a:lnTo>
                  <a:lnTo>
                    <a:pt x="102" y="246"/>
                  </a:lnTo>
                  <a:lnTo>
                    <a:pt x="102" y="248"/>
                  </a:lnTo>
                  <a:lnTo>
                    <a:pt x="104" y="248"/>
                  </a:lnTo>
                  <a:lnTo>
                    <a:pt x="114" y="24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26" name="Freeform 256"/>
            <p:cNvSpPr>
              <a:spLocks/>
            </p:cNvSpPr>
            <p:nvPr/>
          </p:nvSpPr>
          <p:spPr bwMode="auto">
            <a:xfrm>
              <a:off x="607" y="2472"/>
              <a:ext cx="0" cy="78"/>
            </a:xfrm>
            <a:custGeom>
              <a:avLst/>
              <a:gdLst>
                <a:gd name="T0" fmla="*/ 115 w 133"/>
                <a:gd name="T1" fmla="*/ 135 h 168"/>
                <a:gd name="T2" fmla="*/ 111 w 133"/>
                <a:gd name="T3" fmla="*/ 119 h 168"/>
                <a:gd name="T4" fmla="*/ 110 w 133"/>
                <a:gd name="T5" fmla="*/ 114 h 168"/>
                <a:gd name="T6" fmla="*/ 106 w 133"/>
                <a:gd name="T7" fmla="*/ 98 h 168"/>
                <a:gd name="T8" fmla="*/ 102 w 133"/>
                <a:gd name="T9" fmla="*/ 94 h 168"/>
                <a:gd name="T10" fmla="*/ 98 w 133"/>
                <a:gd name="T11" fmla="*/ 80 h 168"/>
                <a:gd name="T12" fmla="*/ 90 w 133"/>
                <a:gd name="T13" fmla="*/ 69 h 168"/>
                <a:gd name="T14" fmla="*/ 87 w 133"/>
                <a:gd name="T15" fmla="*/ 58 h 168"/>
                <a:gd name="T16" fmla="*/ 81 w 133"/>
                <a:gd name="T17" fmla="*/ 48 h 168"/>
                <a:gd name="T18" fmla="*/ 75 w 133"/>
                <a:gd name="T19" fmla="*/ 37 h 168"/>
                <a:gd name="T20" fmla="*/ 73 w 133"/>
                <a:gd name="T21" fmla="*/ 35 h 168"/>
                <a:gd name="T22" fmla="*/ 64 w 133"/>
                <a:gd name="T23" fmla="*/ 23 h 168"/>
                <a:gd name="T24" fmla="*/ 60 w 133"/>
                <a:gd name="T25" fmla="*/ 15 h 168"/>
                <a:gd name="T26" fmla="*/ 58 w 133"/>
                <a:gd name="T27" fmla="*/ 14 h 168"/>
                <a:gd name="T28" fmla="*/ 52 w 133"/>
                <a:gd name="T29" fmla="*/ 10 h 168"/>
                <a:gd name="T30" fmla="*/ 42 w 133"/>
                <a:gd name="T31" fmla="*/ 6 h 168"/>
                <a:gd name="T32" fmla="*/ 21 w 133"/>
                <a:gd name="T33" fmla="*/ 4 h 168"/>
                <a:gd name="T34" fmla="*/ 15 w 133"/>
                <a:gd name="T35" fmla="*/ 6 h 168"/>
                <a:gd name="T36" fmla="*/ 8 w 133"/>
                <a:gd name="T37" fmla="*/ 10 h 168"/>
                <a:gd name="T38" fmla="*/ 0 w 133"/>
                <a:gd name="T39" fmla="*/ 16 h 168"/>
                <a:gd name="T40" fmla="*/ 12 w 133"/>
                <a:gd name="T41" fmla="*/ 23 h 168"/>
                <a:gd name="T42" fmla="*/ 13 w 133"/>
                <a:gd name="T43" fmla="*/ 21 h 168"/>
                <a:gd name="T44" fmla="*/ 14 w 133"/>
                <a:gd name="T45" fmla="*/ 19 h 168"/>
                <a:gd name="T46" fmla="*/ 15 w 133"/>
                <a:gd name="T47" fmla="*/ 17 h 168"/>
                <a:gd name="T48" fmla="*/ 19 w 133"/>
                <a:gd name="T49" fmla="*/ 16 h 168"/>
                <a:gd name="T50" fmla="*/ 21 w 133"/>
                <a:gd name="T51" fmla="*/ 15 h 168"/>
                <a:gd name="T52" fmla="*/ 33 w 133"/>
                <a:gd name="T53" fmla="*/ 10 h 168"/>
                <a:gd name="T54" fmla="*/ 25 w 133"/>
                <a:gd name="T55" fmla="*/ 12 h 168"/>
                <a:gd name="T56" fmla="*/ 38 w 133"/>
                <a:gd name="T57" fmla="*/ 10 h 168"/>
                <a:gd name="T58" fmla="*/ 40 w 133"/>
                <a:gd name="T59" fmla="*/ 14 h 168"/>
                <a:gd name="T60" fmla="*/ 48 w 133"/>
                <a:gd name="T61" fmla="*/ 19 h 168"/>
                <a:gd name="T62" fmla="*/ 52 w 133"/>
                <a:gd name="T63" fmla="*/ 21 h 168"/>
                <a:gd name="T64" fmla="*/ 56 w 133"/>
                <a:gd name="T65" fmla="*/ 23 h 168"/>
                <a:gd name="T66" fmla="*/ 62 w 133"/>
                <a:gd name="T67" fmla="*/ 31 h 168"/>
                <a:gd name="T68" fmla="*/ 62 w 133"/>
                <a:gd name="T69" fmla="*/ 35 h 168"/>
                <a:gd name="T70" fmla="*/ 65 w 133"/>
                <a:gd name="T71" fmla="*/ 38 h 168"/>
                <a:gd name="T72" fmla="*/ 69 w 133"/>
                <a:gd name="T73" fmla="*/ 40 h 168"/>
                <a:gd name="T74" fmla="*/ 65 w 133"/>
                <a:gd name="T75" fmla="*/ 42 h 168"/>
                <a:gd name="T76" fmla="*/ 71 w 133"/>
                <a:gd name="T77" fmla="*/ 49 h 168"/>
                <a:gd name="T78" fmla="*/ 71 w 133"/>
                <a:gd name="T79" fmla="*/ 52 h 168"/>
                <a:gd name="T80" fmla="*/ 77 w 133"/>
                <a:gd name="T81" fmla="*/ 60 h 168"/>
                <a:gd name="T82" fmla="*/ 77 w 133"/>
                <a:gd name="T83" fmla="*/ 63 h 168"/>
                <a:gd name="T84" fmla="*/ 83 w 133"/>
                <a:gd name="T85" fmla="*/ 71 h 168"/>
                <a:gd name="T86" fmla="*/ 83 w 133"/>
                <a:gd name="T87" fmla="*/ 75 h 168"/>
                <a:gd name="T88" fmla="*/ 87 w 133"/>
                <a:gd name="T89" fmla="*/ 83 h 168"/>
                <a:gd name="T90" fmla="*/ 87 w 133"/>
                <a:gd name="T91" fmla="*/ 82 h 168"/>
                <a:gd name="T92" fmla="*/ 89 w 133"/>
                <a:gd name="T93" fmla="*/ 88 h 168"/>
                <a:gd name="T94" fmla="*/ 92 w 133"/>
                <a:gd name="T95" fmla="*/ 98 h 168"/>
                <a:gd name="T96" fmla="*/ 96 w 133"/>
                <a:gd name="T97" fmla="*/ 106 h 168"/>
                <a:gd name="T98" fmla="*/ 100 w 133"/>
                <a:gd name="T99" fmla="*/ 111 h 168"/>
                <a:gd name="T100" fmla="*/ 98 w 133"/>
                <a:gd name="T101" fmla="*/ 114 h 168"/>
                <a:gd name="T102" fmla="*/ 102 w 133"/>
                <a:gd name="T103" fmla="*/ 123 h 168"/>
                <a:gd name="T104" fmla="*/ 106 w 133"/>
                <a:gd name="T105" fmla="*/ 129 h 168"/>
                <a:gd name="T106" fmla="*/ 106 w 133"/>
                <a:gd name="T107" fmla="*/ 135 h 168"/>
                <a:gd name="T108" fmla="*/ 111 w 133"/>
                <a:gd name="T109" fmla="*/ 143 h 168"/>
                <a:gd name="T110" fmla="*/ 111 w 133"/>
                <a:gd name="T111" fmla="*/ 148 h 168"/>
                <a:gd name="T112" fmla="*/ 123 w 133"/>
                <a:gd name="T113" fmla="*/ 154 h 16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33" h="168">
                  <a:moveTo>
                    <a:pt x="133" y="164"/>
                  </a:moveTo>
                  <a:lnTo>
                    <a:pt x="133" y="156"/>
                  </a:lnTo>
                  <a:lnTo>
                    <a:pt x="129" y="152"/>
                  </a:lnTo>
                  <a:lnTo>
                    <a:pt x="131" y="156"/>
                  </a:lnTo>
                  <a:lnTo>
                    <a:pt x="131" y="152"/>
                  </a:lnTo>
                  <a:lnTo>
                    <a:pt x="127" y="148"/>
                  </a:lnTo>
                  <a:lnTo>
                    <a:pt x="129" y="152"/>
                  </a:lnTo>
                  <a:lnTo>
                    <a:pt x="129" y="146"/>
                  </a:lnTo>
                  <a:lnTo>
                    <a:pt x="125" y="143"/>
                  </a:lnTo>
                  <a:lnTo>
                    <a:pt x="127" y="146"/>
                  </a:lnTo>
                  <a:lnTo>
                    <a:pt x="127" y="141"/>
                  </a:lnTo>
                  <a:lnTo>
                    <a:pt x="123" y="137"/>
                  </a:lnTo>
                  <a:lnTo>
                    <a:pt x="125" y="141"/>
                  </a:lnTo>
                  <a:lnTo>
                    <a:pt x="125" y="137"/>
                  </a:lnTo>
                  <a:lnTo>
                    <a:pt x="121" y="133"/>
                  </a:lnTo>
                  <a:lnTo>
                    <a:pt x="123" y="137"/>
                  </a:lnTo>
                  <a:lnTo>
                    <a:pt x="123" y="131"/>
                  </a:lnTo>
                  <a:lnTo>
                    <a:pt x="119" y="127"/>
                  </a:lnTo>
                  <a:lnTo>
                    <a:pt x="121" y="131"/>
                  </a:lnTo>
                  <a:lnTo>
                    <a:pt x="121" y="125"/>
                  </a:lnTo>
                  <a:lnTo>
                    <a:pt x="119" y="123"/>
                  </a:lnTo>
                  <a:lnTo>
                    <a:pt x="119" y="121"/>
                  </a:lnTo>
                  <a:lnTo>
                    <a:pt x="114" y="121"/>
                  </a:lnTo>
                  <a:lnTo>
                    <a:pt x="119" y="127"/>
                  </a:lnTo>
                  <a:lnTo>
                    <a:pt x="119" y="121"/>
                  </a:lnTo>
                  <a:lnTo>
                    <a:pt x="116" y="117"/>
                  </a:lnTo>
                  <a:lnTo>
                    <a:pt x="118" y="121"/>
                  </a:lnTo>
                  <a:lnTo>
                    <a:pt x="118" y="116"/>
                  </a:lnTo>
                  <a:lnTo>
                    <a:pt x="114" y="112"/>
                  </a:lnTo>
                  <a:lnTo>
                    <a:pt x="116" y="116"/>
                  </a:lnTo>
                  <a:lnTo>
                    <a:pt x="116" y="110"/>
                  </a:lnTo>
                  <a:lnTo>
                    <a:pt x="114" y="108"/>
                  </a:lnTo>
                  <a:lnTo>
                    <a:pt x="114" y="106"/>
                  </a:lnTo>
                  <a:lnTo>
                    <a:pt x="108" y="106"/>
                  </a:lnTo>
                  <a:lnTo>
                    <a:pt x="114" y="112"/>
                  </a:lnTo>
                  <a:lnTo>
                    <a:pt x="114" y="104"/>
                  </a:lnTo>
                  <a:lnTo>
                    <a:pt x="112" y="102"/>
                  </a:lnTo>
                  <a:lnTo>
                    <a:pt x="112" y="100"/>
                  </a:lnTo>
                  <a:lnTo>
                    <a:pt x="106" y="100"/>
                  </a:lnTo>
                  <a:lnTo>
                    <a:pt x="112" y="106"/>
                  </a:lnTo>
                  <a:lnTo>
                    <a:pt x="112" y="98"/>
                  </a:lnTo>
                  <a:lnTo>
                    <a:pt x="110" y="96"/>
                  </a:lnTo>
                  <a:lnTo>
                    <a:pt x="110" y="94"/>
                  </a:lnTo>
                  <a:lnTo>
                    <a:pt x="104" y="94"/>
                  </a:lnTo>
                  <a:lnTo>
                    <a:pt x="110" y="100"/>
                  </a:lnTo>
                  <a:lnTo>
                    <a:pt x="110" y="94"/>
                  </a:lnTo>
                  <a:lnTo>
                    <a:pt x="106" y="91"/>
                  </a:lnTo>
                  <a:lnTo>
                    <a:pt x="108" y="94"/>
                  </a:lnTo>
                  <a:lnTo>
                    <a:pt x="108" y="89"/>
                  </a:lnTo>
                  <a:lnTo>
                    <a:pt x="106" y="87"/>
                  </a:lnTo>
                  <a:lnTo>
                    <a:pt x="106" y="85"/>
                  </a:lnTo>
                  <a:lnTo>
                    <a:pt x="100" y="85"/>
                  </a:lnTo>
                  <a:lnTo>
                    <a:pt x="106" y="91"/>
                  </a:lnTo>
                  <a:lnTo>
                    <a:pt x="106" y="85"/>
                  </a:lnTo>
                  <a:lnTo>
                    <a:pt x="102" y="81"/>
                  </a:lnTo>
                  <a:lnTo>
                    <a:pt x="104" y="85"/>
                  </a:lnTo>
                  <a:lnTo>
                    <a:pt x="104" y="81"/>
                  </a:lnTo>
                  <a:lnTo>
                    <a:pt x="102" y="79"/>
                  </a:lnTo>
                  <a:lnTo>
                    <a:pt x="102" y="77"/>
                  </a:lnTo>
                  <a:lnTo>
                    <a:pt x="96" y="77"/>
                  </a:lnTo>
                  <a:lnTo>
                    <a:pt x="102" y="83"/>
                  </a:lnTo>
                  <a:lnTo>
                    <a:pt x="102" y="77"/>
                  </a:lnTo>
                  <a:lnTo>
                    <a:pt x="98" y="73"/>
                  </a:lnTo>
                  <a:lnTo>
                    <a:pt x="100" y="77"/>
                  </a:lnTo>
                  <a:lnTo>
                    <a:pt x="100" y="73"/>
                  </a:lnTo>
                  <a:lnTo>
                    <a:pt x="96" y="69"/>
                  </a:lnTo>
                  <a:lnTo>
                    <a:pt x="98" y="73"/>
                  </a:lnTo>
                  <a:lnTo>
                    <a:pt x="98" y="69"/>
                  </a:lnTo>
                  <a:lnTo>
                    <a:pt x="94" y="66"/>
                  </a:lnTo>
                  <a:lnTo>
                    <a:pt x="96" y="69"/>
                  </a:lnTo>
                  <a:lnTo>
                    <a:pt x="96" y="66"/>
                  </a:lnTo>
                  <a:lnTo>
                    <a:pt x="93" y="62"/>
                  </a:lnTo>
                  <a:lnTo>
                    <a:pt x="94" y="66"/>
                  </a:lnTo>
                  <a:lnTo>
                    <a:pt x="94" y="62"/>
                  </a:lnTo>
                  <a:lnTo>
                    <a:pt x="91" y="58"/>
                  </a:lnTo>
                  <a:lnTo>
                    <a:pt x="93" y="62"/>
                  </a:lnTo>
                  <a:lnTo>
                    <a:pt x="93" y="58"/>
                  </a:lnTo>
                  <a:lnTo>
                    <a:pt x="89" y="54"/>
                  </a:lnTo>
                  <a:lnTo>
                    <a:pt x="91" y="58"/>
                  </a:lnTo>
                  <a:lnTo>
                    <a:pt x="91" y="54"/>
                  </a:lnTo>
                  <a:lnTo>
                    <a:pt x="87" y="50"/>
                  </a:lnTo>
                  <a:lnTo>
                    <a:pt x="89" y="54"/>
                  </a:lnTo>
                  <a:lnTo>
                    <a:pt x="89" y="50"/>
                  </a:lnTo>
                  <a:lnTo>
                    <a:pt x="85" y="46"/>
                  </a:lnTo>
                  <a:lnTo>
                    <a:pt x="87" y="50"/>
                  </a:lnTo>
                  <a:lnTo>
                    <a:pt x="87" y="46"/>
                  </a:lnTo>
                  <a:lnTo>
                    <a:pt x="83" y="42"/>
                  </a:lnTo>
                  <a:lnTo>
                    <a:pt x="85" y="46"/>
                  </a:lnTo>
                  <a:lnTo>
                    <a:pt x="85" y="42"/>
                  </a:lnTo>
                  <a:lnTo>
                    <a:pt x="81" y="39"/>
                  </a:lnTo>
                  <a:lnTo>
                    <a:pt x="83" y="42"/>
                  </a:lnTo>
                  <a:lnTo>
                    <a:pt x="83" y="39"/>
                  </a:lnTo>
                  <a:lnTo>
                    <a:pt x="79" y="35"/>
                  </a:lnTo>
                  <a:lnTo>
                    <a:pt x="81" y="39"/>
                  </a:lnTo>
                  <a:lnTo>
                    <a:pt x="81" y="35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73" y="31"/>
                  </a:lnTo>
                  <a:lnTo>
                    <a:pt x="79" y="37"/>
                  </a:lnTo>
                  <a:lnTo>
                    <a:pt x="79" y="33"/>
                  </a:lnTo>
                  <a:lnTo>
                    <a:pt x="77" y="31"/>
                  </a:lnTo>
                  <a:lnTo>
                    <a:pt x="77" y="29"/>
                  </a:lnTo>
                  <a:lnTo>
                    <a:pt x="71" y="29"/>
                  </a:lnTo>
                  <a:lnTo>
                    <a:pt x="77" y="35"/>
                  </a:lnTo>
                  <a:lnTo>
                    <a:pt x="77" y="29"/>
                  </a:lnTo>
                  <a:lnTo>
                    <a:pt x="75" y="27"/>
                  </a:lnTo>
                  <a:lnTo>
                    <a:pt x="75" y="25"/>
                  </a:lnTo>
                  <a:lnTo>
                    <a:pt x="69" y="25"/>
                  </a:lnTo>
                  <a:lnTo>
                    <a:pt x="75" y="31"/>
                  </a:lnTo>
                  <a:lnTo>
                    <a:pt x="75" y="27"/>
                  </a:lnTo>
                  <a:lnTo>
                    <a:pt x="71" y="23"/>
                  </a:lnTo>
                  <a:lnTo>
                    <a:pt x="71" y="21"/>
                  </a:lnTo>
                  <a:lnTo>
                    <a:pt x="66" y="21"/>
                  </a:lnTo>
                  <a:lnTo>
                    <a:pt x="71" y="27"/>
                  </a:lnTo>
                  <a:lnTo>
                    <a:pt x="71" y="23"/>
                  </a:lnTo>
                  <a:lnTo>
                    <a:pt x="69" y="21"/>
                  </a:lnTo>
                  <a:lnTo>
                    <a:pt x="64" y="15"/>
                  </a:lnTo>
                  <a:lnTo>
                    <a:pt x="64" y="14"/>
                  </a:lnTo>
                  <a:lnTo>
                    <a:pt x="58" y="14"/>
                  </a:lnTo>
                  <a:lnTo>
                    <a:pt x="64" y="19"/>
                  </a:lnTo>
                  <a:lnTo>
                    <a:pt x="64" y="15"/>
                  </a:lnTo>
                  <a:lnTo>
                    <a:pt x="62" y="14"/>
                  </a:lnTo>
                  <a:lnTo>
                    <a:pt x="62" y="12"/>
                  </a:lnTo>
                  <a:lnTo>
                    <a:pt x="56" y="12"/>
                  </a:lnTo>
                  <a:lnTo>
                    <a:pt x="62" y="17"/>
                  </a:lnTo>
                  <a:lnTo>
                    <a:pt x="62" y="14"/>
                  </a:lnTo>
                  <a:lnTo>
                    <a:pt x="60" y="12"/>
                  </a:lnTo>
                  <a:lnTo>
                    <a:pt x="60" y="10"/>
                  </a:lnTo>
                  <a:lnTo>
                    <a:pt x="54" y="10"/>
                  </a:lnTo>
                  <a:lnTo>
                    <a:pt x="58" y="12"/>
                  </a:lnTo>
                  <a:lnTo>
                    <a:pt x="56" y="10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56" y="14"/>
                  </a:lnTo>
                  <a:lnTo>
                    <a:pt x="56" y="10"/>
                  </a:lnTo>
                  <a:lnTo>
                    <a:pt x="54" y="8"/>
                  </a:lnTo>
                  <a:lnTo>
                    <a:pt x="54" y="6"/>
                  </a:lnTo>
                  <a:lnTo>
                    <a:pt x="46" y="6"/>
                  </a:lnTo>
                  <a:lnTo>
                    <a:pt x="52" y="12"/>
                  </a:lnTo>
                  <a:lnTo>
                    <a:pt x="52" y="8"/>
                  </a:lnTo>
                  <a:lnTo>
                    <a:pt x="50" y="6"/>
                  </a:lnTo>
                  <a:lnTo>
                    <a:pt x="50" y="4"/>
                  </a:lnTo>
                  <a:lnTo>
                    <a:pt x="42" y="4"/>
                  </a:lnTo>
                  <a:lnTo>
                    <a:pt x="46" y="6"/>
                  </a:lnTo>
                  <a:lnTo>
                    <a:pt x="44" y="4"/>
                  </a:lnTo>
                  <a:lnTo>
                    <a:pt x="44" y="2"/>
                  </a:lnTo>
                  <a:lnTo>
                    <a:pt x="31" y="2"/>
                  </a:lnTo>
                  <a:lnTo>
                    <a:pt x="37" y="8"/>
                  </a:lnTo>
                  <a:lnTo>
                    <a:pt x="37" y="4"/>
                  </a:lnTo>
                  <a:lnTo>
                    <a:pt x="35" y="2"/>
                  </a:lnTo>
                  <a:lnTo>
                    <a:pt x="35" y="0"/>
                  </a:lnTo>
                  <a:lnTo>
                    <a:pt x="27" y="0"/>
                  </a:lnTo>
                  <a:lnTo>
                    <a:pt x="23" y="4"/>
                  </a:lnTo>
                  <a:lnTo>
                    <a:pt x="23" y="8"/>
                  </a:lnTo>
                  <a:lnTo>
                    <a:pt x="29" y="2"/>
                  </a:lnTo>
                  <a:lnTo>
                    <a:pt x="19" y="2"/>
                  </a:lnTo>
                  <a:lnTo>
                    <a:pt x="16" y="6"/>
                  </a:lnTo>
                  <a:lnTo>
                    <a:pt x="19" y="4"/>
                  </a:lnTo>
                  <a:lnTo>
                    <a:pt x="16" y="4"/>
                  </a:lnTo>
                  <a:lnTo>
                    <a:pt x="12" y="8"/>
                  </a:lnTo>
                  <a:lnTo>
                    <a:pt x="12" y="12"/>
                  </a:lnTo>
                  <a:lnTo>
                    <a:pt x="17" y="6"/>
                  </a:lnTo>
                  <a:lnTo>
                    <a:pt x="12" y="6"/>
                  </a:lnTo>
                  <a:lnTo>
                    <a:pt x="8" y="10"/>
                  </a:lnTo>
                  <a:lnTo>
                    <a:pt x="8" y="14"/>
                  </a:lnTo>
                  <a:lnTo>
                    <a:pt x="14" y="8"/>
                  </a:lnTo>
                  <a:lnTo>
                    <a:pt x="10" y="8"/>
                  </a:lnTo>
                  <a:lnTo>
                    <a:pt x="6" y="12"/>
                  </a:lnTo>
                  <a:lnTo>
                    <a:pt x="6" y="15"/>
                  </a:lnTo>
                  <a:lnTo>
                    <a:pt x="12" y="10"/>
                  </a:lnTo>
                  <a:lnTo>
                    <a:pt x="8" y="10"/>
                  </a:lnTo>
                  <a:lnTo>
                    <a:pt x="4" y="14"/>
                  </a:lnTo>
                  <a:lnTo>
                    <a:pt x="4" y="17"/>
                  </a:lnTo>
                  <a:lnTo>
                    <a:pt x="10" y="12"/>
                  </a:lnTo>
                  <a:lnTo>
                    <a:pt x="6" y="12"/>
                  </a:lnTo>
                  <a:lnTo>
                    <a:pt x="2" y="15"/>
                  </a:lnTo>
                  <a:lnTo>
                    <a:pt x="2" y="19"/>
                  </a:lnTo>
                  <a:lnTo>
                    <a:pt x="8" y="14"/>
                  </a:lnTo>
                  <a:lnTo>
                    <a:pt x="4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6" y="15"/>
                  </a:lnTo>
                  <a:lnTo>
                    <a:pt x="12" y="23"/>
                  </a:lnTo>
                  <a:lnTo>
                    <a:pt x="12" y="21"/>
                  </a:lnTo>
                  <a:lnTo>
                    <a:pt x="12" y="19"/>
                  </a:lnTo>
                  <a:lnTo>
                    <a:pt x="6" y="25"/>
                  </a:lnTo>
                  <a:lnTo>
                    <a:pt x="8" y="25"/>
                  </a:lnTo>
                  <a:lnTo>
                    <a:pt x="10" y="25"/>
                  </a:lnTo>
                  <a:lnTo>
                    <a:pt x="12" y="25"/>
                  </a:lnTo>
                  <a:lnTo>
                    <a:pt x="12" y="23"/>
                  </a:lnTo>
                  <a:lnTo>
                    <a:pt x="14" y="23"/>
                  </a:lnTo>
                  <a:lnTo>
                    <a:pt x="14" y="21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8" y="23"/>
                  </a:lnTo>
                  <a:lnTo>
                    <a:pt x="10" y="23"/>
                  </a:lnTo>
                  <a:lnTo>
                    <a:pt x="12" y="23"/>
                  </a:lnTo>
                  <a:lnTo>
                    <a:pt x="14" y="23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6" y="17"/>
                  </a:lnTo>
                  <a:lnTo>
                    <a:pt x="16" y="15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6" y="19"/>
                  </a:lnTo>
                  <a:lnTo>
                    <a:pt x="17" y="19"/>
                  </a:lnTo>
                  <a:lnTo>
                    <a:pt x="17" y="17"/>
                  </a:lnTo>
                  <a:lnTo>
                    <a:pt x="17" y="15"/>
                  </a:lnTo>
                  <a:lnTo>
                    <a:pt x="17" y="14"/>
                  </a:lnTo>
                  <a:lnTo>
                    <a:pt x="12" y="19"/>
                  </a:lnTo>
                  <a:lnTo>
                    <a:pt x="14" y="19"/>
                  </a:lnTo>
                  <a:lnTo>
                    <a:pt x="16" y="19"/>
                  </a:lnTo>
                  <a:lnTo>
                    <a:pt x="17" y="19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19" y="12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19" y="17"/>
                  </a:lnTo>
                  <a:lnTo>
                    <a:pt x="21" y="17"/>
                  </a:lnTo>
                  <a:lnTo>
                    <a:pt x="21" y="15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3" y="12"/>
                  </a:lnTo>
                  <a:lnTo>
                    <a:pt x="23" y="10"/>
                  </a:lnTo>
                  <a:lnTo>
                    <a:pt x="17" y="15"/>
                  </a:lnTo>
                  <a:lnTo>
                    <a:pt x="19" y="15"/>
                  </a:lnTo>
                  <a:lnTo>
                    <a:pt x="21" y="15"/>
                  </a:lnTo>
                  <a:lnTo>
                    <a:pt x="23" y="15"/>
                  </a:lnTo>
                  <a:lnTo>
                    <a:pt x="23" y="14"/>
                  </a:lnTo>
                  <a:lnTo>
                    <a:pt x="25" y="12"/>
                  </a:lnTo>
                  <a:lnTo>
                    <a:pt x="21" y="14"/>
                  </a:lnTo>
                  <a:lnTo>
                    <a:pt x="29" y="14"/>
                  </a:lnTo>
                  <a:lnTo>
                    <a:pt x="31" y="14"/>
                  </a:lnTo>
                  <a:lnTo>
                    <a:pt x="33" y="14"/>
                  </a:lnTo>
                  <a:lnTo>
                    <a:pt x="33" y="12"/>
                  </a:lnTo>
                  <a:lnTo>
                    <a:pt x="35" y="12"/>
                  </a:lnTo>
                  <a:lnTo>
                    <a:pt x="35" y="10"/>
                  </a:lnTo>
                  <a:lnTo>
                    <a:pt x="35" y="8"/>
                  </a:lnTo>
                  <a:lnTo>
                    <a:pt x="35" y="6"/>
                  </a:lnTo>
                  <a:lnTo>
                    <a:pt x="29" y="12"/>
                  </a:lnTo>
                  <a:lnTo>
                    <a:pt x="31" y="12"/>
                  </a:lnTo>
                  <a:lnTo>
                    <a:pt x="25" y="6"/>
                  </a:lnTo>
                  <a:lnTo>
                    <a:pt x="25" y="8"/>
                  </a:lnTo>
                  <a:lnTo>
                    <a:pt x="25" y="10"/>
                  </a:lnTo>
                  <a:lnTo>
                    <a:pt x="25" y="12"/>
                  </a:lnTo>
                  <a:lnTo>
                    <a:pt x="27" y="12"/>
                  </a:lnTo>
                  <a:lnTo>
                    <a:pt x="29" y="14"/>
                  </a:lnTo>
                  <a:lnTo>
                    <a:pt x="31" y="14"/>
                  </a:lnTo>
                  <a:lnTo>
                    <a:pt x="41" y="14"/>
                  </a:lnTo>
                  <a:lnTo>
                    <a:pt x="37" y="12"/>
                  </a:lnTo>
                  <a:lnTo>
                    <a:pt x="39" y="14"/>
                  </a:lnTo>
                  <a:lnTo>
                    <a:pt x="41" y="15"/>
                  </a:lnTo>
                  <a:lnTo>
                    <a:pt x="42" y="15"/>
                  </a:lnTo>
                  <a:lnTo>
                    <a:pt x="46" y="15"/>
                  </a:lnTo>
                  <a:lnTo>
                    <a:pt x="41" y="10"/>
                  </a:lnTo>
                  <a:lnTo>
                    <a:pt x="41" y="12"/>
                  </a:lnTo>
                  <a:lnTo>
                    <a:pt x="41" y="14"/>
                  </a:lnTo>
                  <a:lnTo>
                    <a:pt x="41" y="15"/>
                  </a:lnTo>
                  <a:lnTo>
                    <a:pt x="42" y="15"/>
                  </a:lnTo>
                  <a:lnTo>
                    <a:pt x="44" y="17"/>
                  </a:lnTo>
                  <a:lnTo>
                    <a:pt x="46" y="17"/>
                  </a:lnTo>
                  <a:lnTo>
                    <a:pt x="50" y="17"/>
                  </a:lnTo>
                  <a:lnTo>
                    <a:pt x="44" y="12"/>
                  </a:lnTo>
                  <a:lnTo>
                    <a:pt x="44" y="14"/>
                  </a:lnTo>
                  <a:lnTo>
                    <a:pt x="44" y="15"/>
                  </a:lnTo>
                  <a:lnTo>
                    <a:pt x="44" y="17"/>
                  </a:lnTo>
                  <a:lnTo>
                    <a:pt x="46" y="17"/>
                  </a:lnTo>
                  <a:lnTo>
                    <a:pt x="48" y="19"/>
                  </a:lnTo>
                  <a:lnTo>
                    <a:pt x="50" y="19"/>
                  </a:lnTo>
                  <a:lnTo>
                    <a:pt x="52" y="19"/>
                  </a:lnTo>
                  <a:lnTo>
                    <a:pt x="48" y="17"/>
                  </a:lnTo>
                  <a:lnTo>
                    <a:pt x="50" y="19"/>
                  </a:lnTo>
                  <a:lnTo>
                    <a:pt x="52" y="21"/>
                  </a:lnTo>
                  <a:lnTo>
                    <a:pt x="54" y="21"/>
                  </a:lnTo>
                  <a:lnTo>
                    <a:pt x="56" y="21"/>
                  </a:lnTo>
                  <a:lnTo>
                    <a:pt x="50" y="15"/>
                  </a:lnTo>
                  <a:lnTo>
                    <a:pt x="50" y="17"/>
                  </a:lnTo>
                  <a:lnTo>
                    <a:pt x="50" y="19"/>
                  </a:lnTo>
                  <a:lnTo>
                    <a:pt x="50" y="21"/>
                  </a:lnTo>
                  <a:lnTo>
                    <a:pt x="52" y="21"/>
                  </a:lnTo>
                  <a:lnTo>
                    <a:pt x="54" y="23"/>
                  </a:lnTo>
                  <a:lnTo>
                    <a:pt x="56" y="23"/>
                  </a:lnTo>
                  <a:lnTo>
                    <a:pt x="58" y="23"/>
                  </a:lnTo>
                  <a:lnTo>
                    <a:pt x="52" y="17"/>
                  </a:lnTo>
                  <a:lnTo>
                    <a:pt x="52" y="19"/>
                  </a:lnTo>
                  <a:lnTo>
                    <a:pt x="52" y="21"/>
                  </a:lnTo>
                  <a:lnTo>
                    <a:pt x="52" y="23"/>
                  </a:lnTo>
                  <a:lnTo>
                    <a:pt x="54" y="23"/>
                  </a:lnTo>
                  <a:lnTo>
                    <a:pt x="56" y="25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56" y="23"/>
                  </a:lnTo>
                  <a:lnTo>
                    <a:pt x="62" y="29"/>
                  </a:lnTo>
                  <a:lnTo>
                    <a:pt x="60" y="25"/>
                  </a:lnTo>
                  <a:lnTo>
                    <a:pt x="60" y="27"/>
                  </a:lnTo>
                  <a:lnTo>
                    <a:pt x="60" y="29"/>
                  </a:lnTo>
                  <a:lnTo>
                    <a:pt x="60" y="31"/>
                  </a:lnTo>
                  <a:lnTo>
                    <a:pt x="62" y="31"/>
                  </a:lnTo>
                  <a:lnTo>
                    <a:pt x="64" y="33"/>
                  </a:lnTo>
                  <a:lnTo>
                    <a:pt x="66" y="33"/>
                  </a:lnTo>
                  <a:lnTo>
                    <a:pt x="67" y="33"/>
                  </a:lnTo>
                  <a:lnTo>
                    <a:pt x="64" y="31"/>
                  </a:lnTo>
                  <a:lnTo>
                    <a:pt x="66" y="33"/>
                  </a:lnTo>
                  <a:lnTo>
                    <a:pt x="64" y="29"/>
                  </a:lnTo>
                  <a:lnTo>
                    <a:pt x="64" y="31"/>
                  </a:lnTo>
                  <a:lnTo>
                    <a:pt x="64" y="33"/>
                  </a:lnTo>
                  <a:lnTo>
                    <a:pt x="64" y="35"/>
                  </a:lnTo>
                  <a:lnTo>
                    <a:pt x="66" y="35"/>
                  </a:lnTo>
                  <a:lnTo>
                    <a:pt x="67" y="37"/>
                  </a:lnTo>
                  <a:lnTo>
                    <a:pt x="69" y="37"/>
                  </a:lnTo>
                  <a:lnTo>
                    <a:pt x="71" y="37"/>
                  </a:lnTo>
                  <a:lnTo>
                    <a:pt x="66" y="31"/>
                  </a:lnTo>
                  <a:lnTo>
                    <a:pt x="66" y="35"/>
                  </a:lnTo>
                  <a:lnTo>
                    <a:pt x="66" y="37"/>
                  </a:lnTo>
                  <a:lnTo>
                    <a:pt x="66" y="39"/>
                  </a:lnTo>
                  <a:lnTo>
                    <a:pt x="67" y="39"/>
                  </a:lnTo>
                  <a:lnTo>
                    <a:pt x="69" y="40"/>
                  </a:lnTo>
                  <a:lnTo>
                    <a:pt x="71" y="40"/>
                  </a:lnTo>
                  <a:lnTo>
                    <a:pt x="73" y="40"/>
                  </a:lnTo>
                  <a:lnTo>
                    <a:pt x="67" y="35"/>
                  </a:lnTo>
                  <a:lnTo>
                    <a:pt x="67" y="37"/>
                  </a:lnTo>
                  <a:lnTo>
                    <a:pt x="67" y="39"/>
                  </a:lnTo>
                  <a:lnTo>
                    <a:pt x="67" y="40"/>
                  </a:lnTo>
                  <a:lnTo>
                    <a:pt x="69" y="40"/>
                  </a:lnTo>
                  <a:lnTo>
                    <a:pt x="71" y="42"/>
                  </a:lnTo>
                  <a:lnTo>
                    <a:pt x="73" y="42"/>
                  </a:lnTo>
                  <a:lnTo>
                    <a:pt x="75" y="42"/>
                  </a:lnTo>
                  <a:lnTo>
                    <a:pt x="69" y="37"/>
                  </a:lnTo>
                  <a:lnTo>
                    <a:pt x="69" y="39"/>
                  </a:lnTo>
                  <a:lnTo>
                    <a:pt x="69" y="40"/>
                  </a:lnTo>
                  <a:lnTo>
                    <a:pt x="69" y="42"/>
                  </a:lnTo>
                  <a:lnTo>
                    <a:pt x="71" y="42"/>
                  </a:lnTo>
                  <a:lnTo>
                    <a:pt x="73" y="44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71" y="44"/>
                  </a:lnTo>
                  <a:lnTo>
                    <a:pt x="71" y="46"/>
                  </a:lnTo>
                  <a:lnTo>
                    <a:pt x="73" y="46"/>
                  </a:lnTo>
                  <a:lnTo>
                    <a:pt x="75" y="48"/>
                  </a:lnTo>
                  <a:lnTo>
                    <a:pt x="73" y="44"/>
                  </a:lnTo>
                  <a:lnTo>
                    <a:pt x="73" y="46"/>
                  </a:lnTo>
                  <a:lnTo>
                    <a:pt x="73" y="48"/>
                  </a:lnTo>
                  <a:lnTo>
                    <a:pt x="73" y="50"/>
                  </a:lnTo>
                  <a:lnTo>
                    <a:pt x="75" y="50"/>
                  </a:lnTo>
                  <a:lnTo>
                    <a:pt x="77" y="52"/>
                  </a:lnTo>
                  <a:lnTo>
                    <a:pt x="75" y="48"/>
                  </a:lnTo>
                  <a:lnTo>
                    <a:pt x="75" y="50"/>
                  </a:lnTo>
                  <a:lnTo>
                    <a:pt x="75" y="52"/>
                  </a:lnTo>
                  <a:lnTo>
                    <a:pt x="75" y="54"/>
                  </a:lnTo>
                  <a:lnTo>
                    <a:pt x="77" y="54"/>
                  </a:lnTo>
                  <a:lnTo>
                    <a:pt x="79" y="56"/>
                  </a:lnTo>
                  <a:lnTo>
                    <a:pt x="77" y="52"/>
                  </a:lnTo>
                  <a:lnTo>
                    <a:pt x="77" y="54"/>
                  </a:lnTo>
                  <a:lnTo>
                    <a:pt x="77" y="56"/>
                  </a:lnTo>
                  <a:lnTo>
                    <a:pt x="77" y="58"/>
                  </a:lnTo>
                  <a:lnTo>
                    <a:pt x="79" y="58"/>
                  </a:lnTo>
                  <a:lnTo>
                    <a:pt x="81" y="60"/>
                  </a:lnTo>
                  <a:lnTo>
                    <a:pt x="79" y="56"/>
                  </a:lnTo>
                  <a:lnTo>
                    <a:pt x="79" y="58"/>
                  </a:lnTo>
                  <a:lnTo>
                    <a:pt x="79" y="60"/>
                  </a:lnTo>
                  <a:lnTo>
                    <a:pt x="79" y="62"/>
                  </a:lnTo>
                  <a:lnTo>
                    <a:pt x="81" y="62"/>
                  </a:lnTo>
                  <a:lnTo>
                    <a:pt x="83" y="64"/>
                  </a:lnTo>
                  <a:lnTo>
                    <a:pt x="81" y="60"/>
                  </a:lnTo>
                  <a:lnTo>
                    <a:pt x="81" y="62"/>
                  </a:lnTo>
                  <a:lnTo>
                    <a:pt x="81" y="64"/>
                  </a:lnTo>
                  <a:lnTo>
                    <a:pt x="81" y="66"/>
                  </a:lnTo>
                  <a:lnTo>
                    <a:pt x="83" y="66"/>
                  </a:lnTo>
                  <a:lnTo>
                    <a:pt x="85" y="67"/>
                  </a:lnTo>
                  <a:lnTo>
                    <a:pt x="83" y="64"/>
                  </a:lnTo>
                  <a:lnTo>
                    <a:pt x="83" y="66"/>
                  </a:lnTo>
                  <a:lnTo>
                    <a:pt x="83" y="67"/>
                  </a:lnTo>
                  <a:lnTo>
                    <a:pt x="83" y="69"/>
                  </a:lnTo>
                  <a:lnTo>
                    <a:pt x="85" y="69"/>
                  </a:lnTo>
                  <a:lnTo>
                    <a:pt x="87" y="71"/>
                  </a:lnTo>
                  <a:lnTo>
                    <a:pt x="85" y="67"/>
                  </a:lnTo>
                  <a:lnTo>
                    <a:pt x="85" y="69"/>
                  </a:lnTo>
                  <a:lnTo>
                    <a:pt x="85" y="71"/>
                  </a:lnTo>
                  <a:lnTo>
                    <a:pt x="85" y="73"/>
                  </a:lnTo>
                  <a:lnTo>
                    <a:pt x="87" y="73"/>
                  </a:lnTo>
                  <a:lnTo>
                    <a:pt x="89" y="75"/>
                  </a:lnTo>
                  <a:lnTo>
                    <a:pt x="87" y="71"/>
                  </a:lnTo>
                  <a:lnTo>
                    <a:pt x="87" y="73"/>
                  </a:lnTo>
                  <a:lnTo>
                    <a:pt x="87" y="75"/>
                  </a:lnTo>
                  <a:lnTo>
                    <a:pt x="87" y="77"/>
                  </a:lnTo>
                  <a:lnTo>
                    <a:pt x="89" y="77"/>
                  </a:lnTo>
                  <a:lnTo>
                    <a:pt x="91" y="79"/>
                  </a:lnTo>
                  <a:lnTo>
                    <a:pt x="89" y="75"/>
                  </a:lnTo>
                  <a:lnTo>
                    <a:pt x="89" y="77"/>
                  </a:lnTo>
                  <a:lnTo>
                    <a:pt x="89" y="79"/>
                  </a:lnTo>
                  <a:lnTo>
                    <a:pt x="89" y="81"/>
                  </a:lnTo>
                  <a:lnTo>
                    <a:pt x="91" y="81"/>
                  </a:lnTo>
                  <a:lnTo>
                    <a:pt x="93" y="83"/>
                  </a:lnTo>
                  <a:lnTo>
                    <a:pt x="91" y="79"/>
                  </a:lnTo>
                  <a:lnTo>
                    <a:pt x="91" y="83"/>
                  </a:lnTo>
                  <a:lnTo>
                    <a:pt x="91" y="85"/>
                  </a:lnTo>
                  <a:lnTo>
                    <a:pt x="91" y="87"/>
                  </a:lnTo>
                  <a:lnTo>
                    <a:pt x="93" y="87"/>
                  </a:lnTo>
                  <a:lnTo>
                    <a:pt x="94" y="89"/>
                  </a:lnTo>
                  <a:lnTo>
                    <a:pt x="96" y="89"/>
                  </a:lnTo>
                  <a:lnTo>
                    <a:pt x="98" y="89"/>
                  </a:lnTo>
                  <a:lnTo>
                    <a:pt x="93" y="83"/>
                  </a:lnTo>
                  <a:lnTo>
                    <a:pt x="93" y="85"/>
                  </a:lnTo>
                  <a:lnTo>
                    <a:pt x="93" y="87"/>
                  </a:lnTo>
                  <a:lnTo>
                    <a:pt x="93" y="89"/>
                  </a:lnTo>
                  <a:lnTo>
                    <a:pt x="94" y="89"/>
                  </a:lnTo>
                  <a:lnTo>
                    <a:pt x="96" y="91"/>
                  </a:lnTo>
                  <a:lnTo>
                    <a:pt x="94" y="87"/>
                  </a:lnTo>
                  <a:lnTo>
                    <a:pt x="94" y="91"/>
                  </a:lnTo>
                  <a:lnTo>
                    <a:pt x="94" y="92"/>
                  </a:lnTo>
                  <a:lnTo>
                    <a:pt x="94" y="94"/>
                  </a:lnTo>
                  <a:lnTo>
                    <a:pt x="96" y="94"/>
                  </a:lnTo>
                  <a:lnTo>
                    <a:pt x="98" y="96"/>
                  </a:lnTo>
                  <a:lnTo>
                    <a:pt x="100" y="96"/>
                  </a:lnTo>
                  <a:lnTo>
                    <a:pt x="102" y="96"/>
                  </a:lnTo>
                  <a:lnTo>
                    <a:pt x="96" y="91"/>
                  </a:lnTo>
                  <a:lnTo>
                    <a:pt x="96" y="94"/>
                  </a:lnTo>
                  <a:lnTo>
                    <a:pt x="96" y="96"/>
                  </a:lnTo>
                  <a:lnTo>
                    <a:pt x="96" y="98"/>
                  </a:lnTo>
                  <a:lnTo>
                    <a:pt x="98" y="98"/>
                  </a:lnTo>
                  <a:lnTo>
                    <a:pt x="100" y="100"/>
                  </a:lnTo>
                  <a:lnTo>
                    <a:pt x="98" y="96"/>
                  </a:lnTo>
                  <a:lnTo>
                    <a:pt x="98" y="100"/>
                  </a:lnTo>
                  <a:lnTo>
                    <a:pt x="98" y="102"/>
                  </a:lnTo>
                  <a:lnTo>
                    <a:pt x="98" y="104"/>
                  </a:lnTo>
                  <a:lnTo>
                    <a:pt x="100" y="104"/>
                  </a:lnTo>
                  <a:lnTo>
                    <a:pt x="102" y="106"/>
                  </a:lnTo>
                  <a:lnTo>
                    <a:pt x="104" y="106"/>
                  </a:lnTo>
                  <a:lnTo>
                    <a:pt x="106" y="106"/>
                  </a:lnTo>
                  <a:lnTo>
                    <a:pt x="100" y="100"/>
                  </a:lnTo>
                  <a:lnTo>
                    <a:pt x="100" y="106"/>
                  </a:lnTo>
                  <a:lnTo>
                    <a:pt x="100" y="108"/>
                  </a:lnTo>
                  <a:lnTo>
                    <a:pt x="100" y="110"/>
                  </a:lnTo>
                  <a:lnTo>
                    <a:pt x="102" y="110"/>
                  </a:lnTo>
                  <a:lnTo>
                    <a:pt x="104" y="112"/>
                  </a:lnTo>
                  <a:lnTo>
                    <a:pt x="106" y="112"/>
                  </a:lnTo>
                  <a:lnTo>
                    <a:pt x="108" y="112"/>
                  </a:lnTo>
                  <a:lnTo>
                    <a:pt x="102" y="106"/>
                  </a:lnTo>
                  <a:lnTo>
                    <a:pt x="102" y="112"/>
                  </a:lnTo>
                  <a:lnTo>
                    <a:pt x="102" y="114"/>
                  </a:lnTo>
                  <a:lnTo>
                    <a:pt x="102" y="116"/>
                  </a:lnTo>
                  <a:lnTo>
                    <a:pt x="104" y="116"/>
                  </a:lnTo>
                  <a:lnTo>
                    <a:pt x="106" y="117"/>
                  </a:lnTo>
                  <a:lnTo>
                    <a:pt x="108" y="117"/>
                  </a:lnTo>
                  <a:lnTo>
                    <a:pt x="110" y="117"/>
                  </a:lnTo>
                  <a:lnTo>
                    <a:pt x="104" y="112"/>
                  </a:lnTo>
                  <a:lnTo>
                    <a:pt x="104" y="116"/>
                  </a:lnTo>
                  <a:lnTo>
                    <a:pt x="104" y="117"/>
                  </a:lnTo>
                  <a:lnTo>
                    <a:pt x="104" y="119"/>
                  </a:lnTo>
                  <a:lnTo>
                    <a:pt x="106" y="119"/>
                  </a:lnTo>
                  <a:lnTo>
                    <a:pt x="108" y="121"/>
                  </a:lnTo>
                  <a:lnTo>
                    <a:pt x="106" y="117"/>
                  </a:lnTo>
                  <a:lnTo>
                    <a:pt x="106" y="121"/>
                  </a:lnTo>
                  <a:lnTo>
                    <a:pt x="106" y="123"/>
                  </a:lnTo>
                  <a:lnTo>
                    <a:pt x="106" y="125"/>
                  </a:lnTo>
                  <a:lnTo>
                    <a:pt x="108" y="125"/>
                  </a:lnTo>
                  <a:lnTo>
                    <a:pt x="110" y="127"/>
                  </a:lnTo>
                  <a:lnTo>
                    <a:pt x="108" y="123"/>
                  </a:lnTo>
                  <a:lnTo>
                    <a:pt x="108" y="127"/>
                  </a:lnTo>
                  <a:lnTo>
                    <a:pt x="108" y="129"/>
                  </a:lnTo>
                  <a:lnTo>
                    <a:pt x="108" y="131"/>
                  </a:lnTo>
                  <a:lnTo>
                    <a:pt x="110" y="131"/>
                  </a:lnTo>
                  <a:lnTo>
                    <a:pt x="112" y="133"/>
                  </a:lnTo>
                  <a:lnTo>
                    <a:pt x="114" y="133"/>
                  </a:lnTo>
                  <a:lnTo>
                    <a:pt x="116" y="133"/>
                  </a:lnTo>
                  <a:lnTo>
                    <a:pt x="110" y="127"/>
                  </a:lnTo>
                  <a:lnTo>
                    <a:pt x="110" y="131"/>
                  </a:lnTo>
                  <a:lnTo>
                    <a:pt x="110" y="133"/>
                  </a:lnTo>
                  <a:lnTo>
                    <a:pt x="110" y="135"/>
                  </a:lnTo>
                  <a:lnTo>
                    <a:pt x="112" y="135"/>
                  </a:lnTo>
                  <a:lnTo>
                    <a:pt x="114" y="137"/>
                  </a:lnTo>
                  <a:lnTo>
                    <a:pt x="112" y="133"/>
                  </a:lnTo>
                  <a:lnTo>
                    <a:pt x="112" y="137"/>
                  </a:lnTo>
                  <a:lnTo>
                    <a:pt x="112" y="139"/>
                  </a:lnTo>
                  <a:lnTo>
                    <a:pt x="112" y="141"/>
                  </a:lnTo>
                  <a:lnTo>
                    <a:pt x="114" y="141"/>
                  </a:lnTo>
                  <a:lnTo>
                    <a:pt x="116" y="143"/>
                  </a:lnTo>
                  <a:lnTo>
                    <a:pt x="114" y="139"/>
                  </a:lnTo>
                  <a:lnTo>
                    <a:pt x="114" y="141"/>
                  </a:lnTo>
                  <a:lnTo>
                    <a:pt x="114" y="143"/>
                  </a:lnTo>
                  <a:lnTo>
                    <a:pt x="114" y="144"/>
                  </a:lnTo>
                  <a:lnTo>
                    <a:pt x="116" y="144"/>
                  </a:lnTo>
                  <a:lnTo>
                    <a:pt x="118" y="146"/>
                  </a:lnTo>
                  <a:lnTo>
                    <a:pt x="116" y="143"/>
                  </a:lnTo>
                  <a:lnTo>
                    <a:pt x="116" y="146"/>
                  </a:lnTo>
                  <a:lnTo>
                    <a:pt x="116" y="148"/>
                  </a:lnTo>
                  <a:lnTo>
                    <a:pt x="116" y="150"/>
                  </a:lnTo>
                  <a:lnTo>
                    <a:pt x="118" y="150"/>
                  </a:lnTo>
                  <a:lnTo>
                    <a:pt x="119" y="152"/>
                  </a:lnTo>
                  <a:lnTo>
                    <a:pt x="118" y="148"/>
                  </a:lnTo>
                  <a:lnTo>
                    <a:pt x="118" y="152"/>
                  </a:lnTo>
                  <a:lnTo>
                    <a:pt x="118" y="154"/>
                  </a:lnTo>
                  <a:lnTo>
                    <a:pt x="118" y="156"/>
                  </a:lnTo>
                  <a:lnTo>
                    <a:pt x="119" y="156"/>
                  </a:lnTo>
                  <a:lnTo>
                    <a:pt x="121" y="158"/>
                  </a:lnTo>
                  <a:lnTo>
                    <a:pt x="119" y="154"/>
                  </a:lnTo>
                  <a:lnTo>
                    <a:pt x="119" y="156"/>
                  </a:lnTo>
                  <a:lnTo>
                    <a:pt x="119" y="158"/>
                  </a:lnTo>
                  <a:lnTo>
                    <a:pt x="119" y="160"/>
                  </a:lnTo>
                  <a:lnTo>
                    <a:pt x="121" y="160"/>
                  </a:lnTo>
                  <a:lnTo>
                    <a:pt x="123" y="162"/>
                  </a:lnTo>
                  <a:lnTo>
                    <a:pt x="121" y="158"/>
                  </a:lnTo>
                  <a:lnTo>
                    <a:pt x="121" y="164"/>
                  </a:lnTo>
                  <a:lnTo>
                    <a:pt x="121" y="166"/>
                  </a:lnTo>
                  <a:lnTo>
                    <a:pt x="121" y="168"/>
                  </a:lnTo>
                  <a:lnTo>
                    <a:pt x="123" y="168"/>
                  </a:lnTo>
                  <a:lnTo>
                    <a:pt x="133" y="16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27" name="Freeform 257"/>
            <p:cNvSpPr>
              <a:spLocks/>
            </p:cNvSpPr>
            <p:nvPr/>
          </p:nvSpPr>
          <p:spPr bwMode="auto">
            <a:xfrm>
              <a:off x="520" y="2487"/>
              <a:ext cx="0" cy="78"/>
            </a:xfrm>
            <a:custGeom>
              <a:avLst/>
              <a:gdLst>
                <a:gd name="T0" fmla="*/ 82 w 102"/>
                <a:gd name="T1" fmla="*/ 6 h 203"/>
                <a:gd name="T2" fmla="*/ 74 w 102"/>
                <a:gd name="T3" fmla="*/ 14 h 203"/>
                <a:gd name="T4" fmla="*/ 76 w 102"/>
                <a:gd name="T5" fmla="*/ 16 h 203"/>
                <a:gd name="T6" fmla="*/ 63 w 102"/>
                <a:gd name="T7" fmla="*/ 29 h 203"/>
                <a:gd name="T8" fmla="*/ 61 w 102"/>
                <a:gd name="T9" fmla="*/ 37 h 203"/>
                <a:gd name="T10" fmla="*/ 60 w 102"/>
                <a:gd name="T11" fmla="*/ 48 h 203"/>
                <a:gd name="T12" fmla="*/ 53 w 102"/>
                <a:gd name="T13" fmla="*/ 54 h 203"/>
                <a:gd name="T14" fmla="*/ 46 w 102"/>
                <a:gd name="T15" fmla="*/ 73 h 203"/>
                <a:gd name="T16" fmla="*/ 40 w 102"/>
                <a:gd name="T17" fmla="*/ 82 h 203"/>
                <a:gd name="T18" fmla="*/ 42 w 102"/>
                <a:gd name="T19" fmla="*/ 93 h 203"/>
                <a:gd name="T20" fmla="*/ 32 w 102"/>
                <a:gd name="T21" fmla="*/ 104 h 203"/>
                <a:gd name="T22" fmla="*/ 27 w 102"/>
                <a:gd name="T23" fmla="*/ 116 h 203"/>
                <a:gd name="T24" fmla="*/ 23 w 102"/>
                <a:gd name="T25" fmla="*/ 129 h 203"/>
                <a:gd name="T26" fmla="*/ 17 w 102"/>
                <a:gd name="T27" fmla="*/ 137 h 203"/>
                <a:gd name="T28" fmla="*/ 13 w 102"/>
                <a:gd name="T29" fmla="*/ 150 h 203"/>
                <a:gd name="T30" fmla="*/ 9 w 102"/>
                <a:gd name="T31" fmla="*/ 158 h 203"/>
                <a:gd name="T32" fmla="*/ 7 w 102"/>
                <a:gd name="T33" fmla="*/ 168 h 203"/>
                <a:gd name="T34" fmla="*/ 0 w 102"/>
                <a:gd name="T35" fmla="*/ 185 h 203"/>
                <a:gd name="T36" fmla="*/ 11 w 102"/>
                <a:gd name="T37" fmla="*/ 183 h 203"/>
                <a:gd name="T38" fmla="*/ 12 w 102"/>
                <a:gd name="T39" fmla="*/ 180 h 203"/>
                <a:gd name="T40" fmla="*/ 13 w 102"/>
                <a:gd name="T41" fmla="*/ 176 h 203"/>
                <a:gd name="T42" fmla="*/ 17 w 102"/>
                <a:gd name="T43" fmla="*/ 168 h 203"/>
                <a:gd name="T44" fmla="*/ 19 w 102"/>
                <a:gd name="T45" fmla="*/ 162 h 203"/>
                <a:gd name="T46" fmla="*/ 23 w 102"/>
                <a:gd name="T47" fmla="*/ 152 h 203"/>
                <a:gd name="T48" fmla="*/ 25 w 102"/>
                <a:gd name="T49" fmla="*/ 150 h 203"/>
                <a:gd name="T50" fmla="*/ 27 w 102"/>
                <a:gd name="T51" fmla="*/ 145 h 203"/>
                <a:gd name="T52" fmla="*/ 28 w 102"/>
                <a:gd name="T53" fmla="*/ 143 h 203"/>
                <a:gd name="T54" fmla="*/ 30 w 102"/>
                <a:gd name="T55" fmla="*/ 139 h 203"/>
                <a:gd name="T56" fmla="*/ 32 w 102"/>
                <a:gd name="T57" fmla="*/ 133 h 203"/>
                <a:gd name="T58" fmla="*/ 34 w 102"/>
                <a:gd name="T59" fmla="*/ 129 h 203"/>
                <a:gd name="T60" fmla="*/ 36 w 102"/>
                <a:gd name="T61" fmla="*/ 125 h 203"/>
                <a:gd name="T62" fmla="*/ 38 w 102"/>
                <a:gd name="T63" fmla="*/ 116 h 203"/>
                <a:gd name="T64" fmla="*/ 40 w 102"/>
                <a:gd name="T65" fmla="*/ 113 h 203"/>
                <a:gd name="T66" fmla="*/ 42 w 102"/>
                <a:gd name="T67" fmla="*/ 110 h 203"/>
                <a:gd name="T68" fmla="*/ 46 w 102"/>
                <a:gd name="T69" fmla="*/ 100 h 203"/>
                <a:gd name="T70" fmla="*/ 48 w 102"/>
                <a:gd name="T71" fmla="*/ 98 h 203"/>
                <a:gd name="T72" fmla="*/ 50 w 102"/>
                <a:gd name="T73" fmla="*/ 93 h 203"/>
                <a:gd name="T74" fmla="*/ 48 w 102"/>
                <a:gd name="T75" fmla="*/ 89 h 203"/>
                <a:gd name="T76" fmla="*/ 53 w 102"/>
                <a:gd name="T77" fmla="*/ 82 h 203"/>
                <a:gd name="T78" fmla="*/ 57 w 102"/>
                <a:gd name="T79" fmla="*/ 73 h 203"/>
                <a:gd name="T80" fmla="*/ 59 w 102"/>
                <a:gd name="T81" fmla="*/ 70 h 203"/>
                <a:gd name="T82" fmla="*/ 57 w 102"/>
                <a:gd name="T83" fmla="*/ 66 h 203"/>
                <a:gd name="T84" fmla="*/ 59 w 102"/>
                <a:gd name="T85" fmla="*/ 62 h 203"/>
                <a:gd name="T86" fmla="*/ 60 w 102"/>
                <a:gd name="T87" fmla="*/ 58 h 203"/>
                <a:gd name="T88" fmla="*/ 65 w 102"/>
                <a:gd name="T89" fmla="*/ 50 h 203"/>
                <a:gd name="T90" fmla="*/ 69 w 102"/>
                <a:gd name="T91" fmla="*/ 45 h 203"/>
                <a:gd name="T92" fmla="*/ 67 w 102"/>
                <a:gd name="T93" fmla="*/ 45 h 203"/>
                <a:gd name="T94" fmla="*/ 73 w 102"/>
                <a:gd name="T95" fmla="*/ 37 h 203"/>
                <a:gd name="T96" fmla="*/ 78 w 102"/>
                <a:gd name="T97" fmla="*/ 27 h 203"/>
                <a:gd name="T98" fmla="*/ 76 w 102"/>
                <a:gd name="T99" fmla="*/ 27 h 203"/>
                <a:gd name="T100" fmla="*/ 82 w 102"/>
                <a:gd name="T101" fmla="*/ 22 h 203"/>
                <a:gd name="T102" fmla="*/ 83 w 102"/>
                <a:gd name="T103" fmla="*/ 20 h 203"/>
                <a:gd name="T104" fmla="*/ 85 w 102"/>
                <a:gd name="T105" fmla="*/ 18 h 203"/>
                <a:gd name="T106" fmla="*/ 86 w 102"/>
                <a:gd name="T107" fmla="*/ 16 h 203"/>
                <a:gd name="T108" fmla="*/ 90 w 102"/>
                <a:gd name="T109" fmla="*/ 10 h 203"/>
                <a:gd name="T110" fmla="*/ 92 w 102"/>
                <a:gd name="T111" fmla="*/ 8 h 203"/>
                <a:gd name="T112" fmla="*/ 88 w 102"/>
                <a:gd name="T113" fmla="*/ 0 h 20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02" h="203">
                  <a:moveTo>
                    <a:pt x="96" y="0"/>
                  </a:moveTo>
                  <a:lnTo>
                    <a:pt x="92" y="0"/>
                  </a:lnTo>
                  <a:lnTo>
                    <a:pt x="88" y="4"/>
                  </a:lnTo>
                  <a:lnTo>
                    <a:pt x="88" y="8"/>
                  </a:lnTo>
                  <a:lnTo>
                    <a:pt x="94" y="2"/>
                  </a:lnTo>
                  <a:lnTo>
                    <a:pt x="90" y="2"/>
                  </a:lnTo>
                  <a:lnTo>
                    <a:pt x="86" y="6"/>
                  </a:lnTo>
                  <a:lnTo>
                    <a:pt x="86" y="10"/>
                  </a:lnTo>
                  <a:lnTo>
                    <a:pt x="88" y="6"/>
                  </a:lnTo>
                  <a:lnTo>
                    <a:pt x="84" y="10"/>
                  </a:lnTo>
                  <a:lnTo>
                    <a:pt x="84" y="14"/>
                  </a:lnTo>
                  <a:lnTo>
                    <a:pt x="90" y="8"/>
                  </a:lnTo>
                  <a:lnTo>
                    <a:pt x="86" y="8"/>
                  </a:lnTo>
                  <a:lnTo>
                    <a:pt x="82" y="12"/>
                  </a:lnTo>
                  <a:lnTo>
                    <a:pt x="82" y="16"/>
                  </a:lnTo>
                  <a:lnTo>
                    <a:pt x="88" y="10"/>
                  </a:lnTo>
                  <a:lnTo>
                    <a:pt x="84" y="10"/>
                  </a:lnTo>
                  <a:lnTo>
                    <a:pt x="80" y="14"/>
                  </a:lnTo>
                  <a:lnTo>
                    <a:pt x="80" y="18"/>
                  </a:lnTo>
                  <a:lnTo>
                    <a:pt x="86" y="12"/>
                  </a:lnTo>
                  <a:lnTo>
                    <a:pt x="82" y="12"/>
                  </a:lnTo>
                  <a:lnTo>
                    <a:pt x="79" y="16"/>
                  </a:lnTo>
                  <a:lnTo>
                    <a:pt x="79" y="20"/>
                  </a:lnTo>
                  <a:lnTo>
                    <a:pt x="80" y="16"/>
                  </a:lnTo>
                  <a:lnTo>
                    <a:pt x="77" y="20"/>
                  </a:lnTo>
                  <a:lnTo>
                    <a:pt x="77" y="24"/>
                  </a:lnTo>
                  <a:lnTo>
                    <a:pt x="82" y="18"/>
                  </a:lnTo>
                  <a:lnTo>
                    <a:pt x="79" y="18"/>
                  </a:lnTo>
                  <a:lnTo>
                    <a:pt x="75" y="22"/>
                  </a:lnTo>
                  <a:lnTo>
                    <a:pt x="75" y="25"/>
                  </a:lnTo>
                  <a:lnTo>
                    <a:pt x="77" y="22"/>
                  </a:lnTo>
                  <a:lnTo>
                    <a:pt x="73" y="25"/>
                  </a:lnTo>
                  <a:lnTo>
                    <a:pt x="73" y="29"/>
                  </a:lnTo>
                  <a:lnTo>
                    <a:pt x="75" y="25"/>
                  </a:lnTo>
                  <a:lnTo>
                    <a:pt x="71" y="29"/>
                  </a:lnTo>
                  <a:lnTo>
                    <a:pt x="69" y="31"/>
                  </a:lnTo>
                  <a:lnTo>
                    <a:pt x="69" y="35"/>
                  </a:lnTo>
                  <a:lnTo>
                    <a:pt x="71" y="31"/>
                  </a:lnTo>
                  <a:lnTo>
                    <a:pt x="67" y="35"/>
                  </a:lnTo>
                  <a:lnTo>
                    <a:pt x="67" y="41"/>
                  </a:lnTo>
                  <a:lnTo>
                    <a:pt x="73" y="35"/>
                  </a:lnTo>
                  <a:lnTo>
                    <a:pt x="69" y="35"/>
                  </a:lnTo>
                  <a:lnTo>
                    <a:pt x="65" y="39"/>
                  </a:lnTo>
                  <a:lnTo>
                    <a:pt x="65" y="43"/>
                  </a:lnTo>
                  <a:lnTo>
                    <a:pt x="67" y="39"/>
                  </a:lnTo>
                  <a:lnTo>
                    <a:pt x="63" y="43"/>
                  </a:lnTo>
                  <a:lnTo>
                    <a:pt x="63" y="47"/>
                  </a:lnTo>
                  <a:lnTo>
                    <a:pt x="65" y="43"/>
                  </a:lnTo>
                  <a:lnTo>
                    <a:pt x="61" y="47"/>
                  </a:lnTo>
                  <a:lnTo>
                    <a:pt x="61" y="51"/>
                  </a:lnTo>
                  <a:lnTo>
                    <a:pt x="63" y="47"/>
                  </a:lnTo>
                  <a:lnTo>
                    <a:pt x="59" y="51"/>
                  </a:lnTo>
                  <a:lnTo>
                    <a:pt x="59" y="56"/>
                  </a:lnTo>
                  <a:lnTo>
                    <a:pt x="65" y="51"/>
                  </a:lnTo>
                  <a:lnTo>
                    <a:pt x="61" y="51"/>
                  </a:lnTo>
                  <a:lnTo>
                    <a:pt x="57" y="54"/>
                  </a:lnTo>
                  <a:lnTo>
                    <a:pt x="57" y="60"/>
                  </a:lnTo>
                  <a:lnTo>
                    <a:pt x="63" y="54"/>
                  </a:lnTo>
                  <a:lnTo>
                    <a:pt x="59" y="54"/>
                  </a:lnTo>
                  <a:lnTo>
                    <a:pt x="55" y="58"/>
                  </a:lnTo>
                  <a:lnTo>
                    <a:pt x="55" y="64"/>
                  </a:lnTo>
                  <a:lnTo>
                    <a:pt x="61" y="58"/>
                  </a:lnTo>
                  <a:lnTo>
                    <a:pt x="57" y="58"/>
                  </a:lnTo>
                  <a:lnTo>
                    <a:pt x="54" y="62"/>
                  </a:lnTo>
                  <a:lnTo>
                    <a:pt x="54" y="68"/>
                  </a:lnTo>
                  <a:lnTo>
                    <a:pt x="55" y="64"/>
                  </a:lnTo>
                  <a:lnTo>
                    <a:pt x="52" y="68"/>
                  </a:lnTo>
                  <a:lnTo>
                    <a:pt x="52" y="74"/>
                  </a:lnTo>
                  <a:lnTo>
                    <a:pt x="57" y="68"/>
                  </a:lnTo>
                  <a:lnTo>
                    <a:pt x="54" y="68"/>
                  </a:lnTo>
                  <a:lnTo>
                    <a:pt x="50" y="72"/>
                  </a:lnTo>
                  <a:lnTo>
                    <a:pt x="50" y="77"/>
                  </a:lnTo>
                  <a:lnTo>
                    <a:pt x="52" y="74"/>
                  </a:lnTo>
                  <a:lnTo>
                    <a:pt x="48" y="77"/>
                  </a:lnTo>
                  <a:lnTo>
                    <a:pt x="48" y="83"/>
                  </a:lnTo>
                  <a:lnTo>
                    <a:pt x="50" y="79"/>
                  </a:lnTo>
                  <a:lnTo>
                    <a:pt x="46" y="83"/>
                  </a:lnTo>
                  <a:lnTo>
                    <a:pt x="46" y="89"/>
                  </a:lnTo>
                  <a:lnTo>
                    <a:pt x="52" y="83"/>
                  </a:lnTo>
                  <a:lnTo>
                    <a:pt x="48" y="83"/>
                  </a:lnTo>
                  <a:lnTo>
                    <a:pt x="44" y="87"/>
                  </a:lnTo>
                  <a:lnTo>
                    <a:pt x="44" y="93"/>
                  </a:lnTo>
                  <a:lnTo>
                    <a:pt x="46" y="89"/>
                  </a:lnTo>
                  <a:lnTo>
                    <a:pt x="42" y="93"/>
                  </a:lnTo>
                  <a:lnTo>
                    <a:pt x="42" y="99"/>
                  </a:lnTo>
                  <a:lnTo>
                    <a:pt x="48" y="93"/>
                  </a:lnTo>
                  <a:lnTo>
                    <a:pt x="44" y="93"/>
                  </a:lnTo>
                  <a:lnTo>
                    <a:pt x="40" y="97"/>
                  </a:lnTo>
                  <a:lnTo>
                    <a:pt x="40" y="104"/>
                  </a:lnTo>
                  <a:lnTo>
                    <a:pt x="46" y="99"/>
                  </a:lnTo>
                  <a:lnTo>
                    <a:pt x="42" y="99"/>
                  </a:lnTo>
                  <a:lnTo>
                    <a:pt x="38" y="102"/>
                  </a:lnTo>
                  <a:lnTo>
                    <a:pt x="38" y="106"/>
                  </a:lnTo>
                  <a:lnTo>
                    <a:pt x="40" y="102"/>
                  </a:lnTo>
                  <a:lnTo>
                    <a:pt x="36" y="106"/>
                  </a:lnTo>
                  <a:lnTo>
                    <a:pt x="36" y="112"/>
                  </a:lnTo>
                  <a:lnTo>
                    <a:pt x="42" y="106"/>
                  </a:lnTo>
                  <a:lnTo>
                    <a:pt x="38" y="106"/>
                  </a:lnTo>
                  <a:lnTo>
                    <a:pt x="34" y="110"/>
                  </a:lnTo>
                  <a:lnTo>
                    <a:pt x="34" y="116"/>
                  </a:lnTo>
                  <a:lnTo>
                    <a:pt x="36" y="112"/>
                  </a:lnTo>
                  <a:lnTo>
                    <a:pt x="32" y="116"/>
                  </a:lnTo>
                  <a:lnTo>
                    <a:pt x="32" y="120"/>
                  </a:lnTo>
                  <a:lnTo>
                    <a:pt x="34" y="116"/>
                  </a:lnTo>
                  <a:lnTo>
                    <a:pt x="30" y="120"/>
                  </a:lnTo>
                  <a:lnTo>
                    <a:pt x="30" y="124"/>
                  </a:lnTo>
                  <a:lnTo>
                    <a:pt x="32" y="120"/>
                  </a:lnTo>
                  <a:lnTo>
                    <a:pt x="29" y="124"/>
                  </a:lnTo>
                  <a:lnTo>
                    <a:pt x="29" y="129"/>
                  </a:lnTo>
                  <a:lnTo>
                    <a:pt x="34" y="124"/>
                  </a:lnTo>
                  <a:lnTo>
                    <a:pt x="30" y="124"/>
                  </a:lnTo>
                  <a:lnTo>
                    <a:pt x="27" y="128"/>
                  </a:lnTo>
                  <a:lnTo>
                    <a:pt x="27" y="133"/>
                  </a:lnTo>
                  <a:lnTo>
                    <a:pt x="32" y="128"/>
                  </a:lnTo>
                  <a:lnTo>
                    <a:pt x="29" y="128"/>
                  </a:lnTo>
                  <a:lnTo>
                    <a:pt x="25" y="131"/>
                  </a:lnTo>
                  <a:lnTo>
                    <a:pt x="25" y="137"/>
                  </a:lnTo>
                  <a:lnTo>
                    <a:pt x="27" y="133"/>
                  </a:lnTo>
                  <a:lnTo>
                    <a:pt x="23" y="137"/>
                  </a:lnTo>
                  <a:lnTo>
                    <a:pt x="23" y="141"/>
                  </a:lnTo>
                  <a:lnTo>
                    <a:pt x="25" y="137"/>
                  </a:lnTo>
                  <a:lnTo>
                    <a:pt x="21" y="141"/>
                  </a:lnTo>
                  <a:lnTo>
                    <a:pt x="21" y="147"/>
                  </a:lnTo>
                  <a:lnTo>
                    <a:pt x="27" y="141"/>
                  </a:lnTo>
                  <a:lnTo>
                    <a:pt x="23" y="141"/>
                  </a:lnTo>
                  <a:lnTo>
                    <a:pt x="19" y="145"/>
                  </a:lnTo>
                  <a:lnTo>
                    <a:pt x="19" y="151"/>
                  </a:lnTo>
                  <a:lnTo>
                    <a:pt x="25" y="145"/>
                  </a:lnTo>
                  <a:lnTo>
                    <a:pt x="21" y="145"/>
                  </a:lnTo>
                  <a:lnTo>
                    <a:pt x="17" y="149"/>
                  </a:lnTo>
                  <a:lnTo>
                    <a:pt x="17" y="154"/>
                  </a:lnTo>
                  <a:lnTo>
                    <a:pt x="23" y="149"/>
                  </a:lnTo>
                  <a:lnTo>
                    <a:pt x="19" y="149"/>
                  </a:lnTo>
                  <a:lnTo>
                    <a:pt x="15" y="153"/>
                  </a:lnTo>
                  <a:lnTo>
                    <a:pt x="15" y="160"/>
                  </a:lnTo>
                  <a:lnTo>
                    <a:pt x="21" y="154"/>
                  </a:lnTo>
                  <a:lnTo>
                    <a:pt x="17" y="154"/>
                  </a:lnTo>
                  <a:lnTo>
                    <a:pt x="13" y="158"/>
                  </a:lnTo>
                  <a:lnTo>
                    <a:pt x="13" y="162"/>
                  </a:lnTo>
                  <a:lnTo>
                    <a:pt x="15" y="158"/>
                  </a:lnTo>
                  <a:lnTo>
                    <a:pt x="11" y="162"/>
                  </a:lnTo>
                  <a:lnTo>
                    <a:pt x="11" y="168"/>
                  </a:lnTo>
                  <a:lnTo>
                    <a:pt x="13" y="164"/>
                  </a:lnTo>
                  <a:lnTo>
                    <a:pt x="9" y="168"/>
                  </a:lnTo>
                  <a:lnTo>
                    <a:pt x="9" y="172"/>
                  </a:lnTo>
                  <a:lnTo>
                    <a:pt x="11" y="168"/>
                  </a:lnTo>
                  <a:lnTo>
                    <a:pt x="7" y="172"/>
                  </a:lnTo>
                  <a:lnTo>
                    <a:pt x="7" y="178"/>
                  </a:lnTo>
                  <a:lnTo>
                    <a:pt x="9" y="174"/>
                  </a:lnTo>
                  <a:lnTo>
                    <a:pt x="5" y="178"/>
                  </a:lnTo>
                  <a:lnTo>
                    <a:pt x="5" y="183"/>
                  </a:lnTo>
                  <a:lnTo>
                    <a:pt x="11" y="178"/>
                  </a:lnTo>
                  <a:lnTo>
                    <a:pt x="7" y="178"/>
                  </a:lnTo>
                  <a:lnTo>
                    <a:pt x="3" y="181"/>
                  </a:lnTo>
                  <a:lnTo>
                    <a:pt x="3" y="187"/>
                  </a:lnTo>
                  <a:lnTo>
                    <a:pt x="9" y="181"/>
                  </a:lnTo>
                  <a:lnTo>
                    <a:pt x="5" y="181"/>
                  </a:lnTo>
                  <a:lnTo>
                    <a:pt x="2" y="185"/>
                  </a:lnTo>
                  <a:lnTo>
                    <a:pt x="2" y="191"/>
                  </a:lnTo>
                  <a:lnTo>
                    <a:pt x="3" y="187"/>
                  </a:lnTo>
                  <a:lnTo>
                    <a:pt x="0" y="191"/>
                  </a:lnTo>
                  <a:lnTo>
                    <a:pt x="0" y="197"/>
                  </a:lnTo>
                  <a:lnTo>
                    <a:pt x="2" y="193"/>
                  </a:lnTo>
                  <a:lnTo>
                    <a:pt x="7" y="203"/>
                  </a:lnTo>
                  <a:lnTo>
                    <a:pt x="9" y="201"/>
                  </a:lnTo>
                  <a:lnTo>
                    <a:pt x="11" y="201"/>
                  </a:lnTo>
                  <a:lnTo>
                    <a:pt x="11" y="199"/>
                  </a:lnTo>
                  <a:lnTo>
                    <a:pt x="11" y="197"/>
                  </a:lnTo>
                  <a:lnTo>
                    <a:pt x="11" y="193"/>
                  </a:lnTo>
                  <a:lnTo>
                    <a:pt x="9" y="197"/>
                  </a:lnTo>
                  <a:lnTo>
                    <a:pt x="11" y="195"/>
                  </a:lnTo>
                  <a:lnTo>
                    <a:pt x="13" y="195"/>
                  </a:lnTo>
                  <a:lnTo>
                    <a:pt x="13" y="193"/>
                  </a:lnTo>
                  <a:lnTo>
                    <a:pt x="13" y="191"/>
                  </a:lnTo>
                  <a:lnTo>
                    <a:pt x="13" y="187"/>
                  </a:lnTo>
                  <a:lnTo>
                    <a:pt x="7" y="193"/>
                  </a:lnTo>
                  <a:lnTo>
                    <a:pt x="9" y="193"/>
                  </a:lnTo>
                  <a:lnTo>
                    <a:pt x="11" y="193"/>
                  </a:lnTo>
                  <a:lnTo>
                    <a:pt x="13" y="193"/>
                  </a:lnTo>
                  <a:lnTo>
                    <a:pt x="13" y="191"/>
                  </a:lnTo>
                  <a:lnTo>
                    <a:pt x="15" y="191"/>
                  </a:lnTo>
                  <a:lnTo>
                    <a:pt x="15" y="189"/>
                  </a:lnTo>
                  <a:lnTo>
                    <a:pt x="15" y="187"/>
                  </a:lnTo>
                  <a:lnTo>
                    <a:pt x="15" y="183"/>
                  </a:lnTo>
                  <a:lnTo>
                    <a:pt x="9" y="189"/>
                  </a:lnTo>
                  <a:lnTo>
                    <a:pt x="11" y="189"/>
                  </a:lnTo>
                  <a:lnTo>
                    <a:pt x="13" y="189"/>
                  </a:lnTo>
                  <a:lnTo>
                    <a:pt x="15" y="189"/>
                  </a:lnTo>
                  <a:lnTo>
                    <a:pt x="15" y="187"/>
                  </a:lnTo>
                  <a:lnTo>
                    <a:pt x="17" y="187"/>
                  </a:lnTo>
                  <a:lnTo>
                    <a:pt x="17" y="185"/>
                  </a:lnTo>
                  <a:lnTo>
                    <a:pt x="17" y="183"/>
                  </a:lnTo>
                  <a:lnTo>
                    <a:pt x="17" y="179"/>
                  </a:lnTo>
                  <a:lnTo>
                    <a:pt x="15" y="183"/>
                  </a:lnTo>
                  <a:lnTo>
                    <a:pt x="17" y="181"/>
                  </a:lnTo>
                  <a:lnTo>
                    <a:pt x="19" y="181"/>
                  </a:lnTo>
                  <a:lnTo>
                    <a:pt x="19" y="179"/>
                  </a:lnTo>
                  <a:lnTo>
                    <a:pt x="19" y="178"/>
                  </a:lnTo>
                  <a:lnTo>
                    <a:pt x="19" y="174"/>
                  </a:lnTo>
                  <a:lnTo>
                    <a:pt x="17" y="178"/>
                  </a:lnTo>
                  <a:lnTo>
                    <a:pt x="19" y="176"/>
                  </a:lnTo>
                  <a:lnTo>
                    <a:pt x="21" y="176"/>
                  </a:lnTo>
                  <a:lnTo>
                    <a:pt x="21" y="174"/>
                  </a:lnTo>
                  <a:lnTo>
                    <a:pt x="21" y="172"/>
                  </a:lnTo>
                  <a:lnTo>
                    <a:pt x="21" y="170"/>
                  </a:lnTo>
                  <a:lnTo>
                    <a:pt x="19" y="174"/>
                  </a:lnTo>
                  <a:lnTo>
                    <a:pt x="21" y="172"/>
                  </a:lnTo>
                  <a:lnTo>
                    <a:pt x="23" y="172"/>
                  </a:lnTo>
                  <a:lnTo>
                    <a:pt x="23" y="170"/>
                  </a:lnTo>
                  <a:lnTo>
                    <a:pt x="23" y="168"/>
                  </a:lnTo>
                  <a:lnTo>
                    <a:pt x="23" y="164"/>
                  </a:lnTo>
                  <a:lnTo>
                    <a:pt x="21" y="168"/>
                  </a:lnTo>
                  <a:lnTo>
                    <a:pt x="23" y="166"/>
                  </a:lnTo>
                  <a:lnTo>
                    <a:pt x="25" y="166"/>
                  </a:lnTo>
                  <a:lnTo>
                    <a:pt x="25" y="164"/>
                  </a:lnTo>
                  <a:lnTo>
                    <a:pt x="25" y="162"/>
                  </a:lnTo>
                  <a:lnTo>
                    <a:pt x="25" y="160"/>
                  </a:lnTo>
                  <a:lnTo>
                    <a:pt x="19" y="166"/>
                  </a:lnTo>
                  <a:lnTo>
                    <a:pt x="21" y="166"/>
                  </a:lnTo>
                  <a:lnTo>
                    <a:pt x="23" y="166"/>
                  </a:lnTo>
                  <a:lnTo>
                    <a:pt x="25" y="166"/>
                  </a:lnTo>
                  <a:lnTo>
                    <a:pt x="25" y="164"/>
                  </a:lnTo>
                  <a:lnTo>
                    <a:pt x="27" y="164"/>
                  </a:lnTo>
                  <a:lnTo>
                    <a:pt x="27" y="162"/>
                  </a:lnTo>
                  <a:lnTo>
                    <a:pt x="27" y="160"/>
                  </a:lnTo>
                  <a:lnTo>
                    <a:pt x="27" y="154"/>
                  </a:lnTo>
                  <a:lnTo>
                    <a:pt x="21" y="160"/>
                  </a:lnTo>
                  <a:lnTo>
                    <a:pt x="23" y="160"/>
                  </a:lnTo>
                  <a:lnTo>
                    <a:pt x="25" y="160"/>
                  </a:lnTo>
                  <a:lnTo>
                    <a:pt x="27" y="160"/>
                  </a:lnTo>
                  <a:lnTo>
                    <a:pt x="27" y="158"/>
                  </a:lnTo>
                  <a:lnTo>
                    <a:pt x="29" y="158"/>
                  </a:lnTo>
                  <a:lnTo>
                    <a:pt x="29" y="156"/>
                  </a:lnTo>
                  <a:lnTo>
                    <a:pt x="29" y="154"/>
                  </a:lnTo>
                  <a:lnTo>
                    <a:pt x="29" y="151"/>
                  </a:lnTo>
                  <a:lnTo>
                    <a:pt x="23" y="156"/>
                  </a:lnTo>
                  <a:lnTo>
                    <a:pt x="25" y="156"/>
                  </a:lnTo>
                  <a:lnTo>
                    <a:pt x="27" y="156"/>
                  </a:lnTo>
                  <a:lnTo>
                    <a:pt x="29" y="156"/>
                  </a:lnTo>
                  <a:lnTo>
                    <a:pt x="29" y="154"/>
                  </a:lnTo>
                  <a:lnTo>
                    <a:pt x="30" y="154"/>
                  </a:lnTo>
                  <a:lnTo>
                    <a:pt x="30" y="153"/>
                  </a:lnTo>
                  <a:lnTo>
                    <a:pt x="30" y="151"/>
                  </a:lnTo>
                  <a:lnTo>
                    <a:pt x="30" y="147"/>
                  </a:lnTo>
                  <a:lnTo>
                    <a:pt x="25" y="153"/>
                  </a:lnTo>
                  <a:lnTo>
                    <a:pt x="27" y="153"/>
                  </a:lnTo>
                  <a:lnTo>
                    <a:pt x="29" y="153"/>
                  </a:lnTo>
                  <a:lnTo>
                    <a:pt x="30" y="153"/>
                  </a:lnTo>
                  <a:lnTo>
                    <a:pt x="30" y="151"/>
                  </a:lnTo>
                  <a:lnTo>
                    <a:pt x="32" y="151"/>
                  </a:lnTo>
                  <a:lnTo>
                    <a:pt x="32" y="149"/>
                  </a:lnTo>
                  <a:lnTo>
                    <a:pt x="32" y="147"/>
                  </a:lnTo>
                  <a:lnTo>
                    <a:pt x="32" y="143"/>
                  </a:lnTo>
                  <a:lnTo>
                    <a:pt x="30" y="147"/>
                  </a:lnTo>
                  <a:lnTo>
                    <a:pt x="32" y="145"/>
                  </a:lnTo>
                  <a:lnTo>
                    <a:pt x="34" y="145"/>
                  </a:lnTo>
                  <a:lnTo>
                    <a:pt x="34" y="143"/>
                  </a:lnTo>
                  <a:lnTo>
                    <a:pt x="34" y="141"/>
                  </a:lnTo>
                  <a:lnTo>
                    <a:pt x="34" y="139"/>
                  </a:lnTo>
                  <a:lnTo>
                    <a:pt x="32" y="143"/>
                  </a:lnTo>
                  <a:lnTo>
                    <a:pt x="34" y="141"/>
                  </a:lnTo>
                  <a:lnTo>
                    <a:pt x="36" y="141"/>
                  </a:lnTo>
                  <a:lnTo>
                    <a:pt x="36" y="139"/>
                  </a:lnTo>
                  <a:lnTo>
                    <a:pt x="36" y="137"/>
                  </a:lnTo>
                  <a:lnTo>
                    <a:pt x="36" y="133"/>
                  </a:lnTo>
                  <a:lnTo>
                    <a:pt x="30" y="139"/>
                  </a:lnTo>
                  <a:lnTo>
                    <a:pt x="32" y="139"/>
                  </a:lnTo>
                  <a:lnTo>
                    <a:pt x="34" y="139"/>
                  </a:lnTo>
                  <a:lnTo>
                    <a:pt x="36" y="139"/>
                  </a:lnTo>
                  <a:lnTo>
                    <a:pt x="36" y="137"/>
                  </a:lnTo>
                  <a:lnTo>
                    <a:pt x="38" y="137"/>
                  </a:lnTo>
                  <a:lnTo>
                    <a:pt x="38" y="135"/>
                  </a:lnTo>
                  <a:lnTo>
                    <a:pt x="38" y="133"/>
                  </a:lnTo>
                  <a:lnTo>
                    <a:pt x="38" y="129"/>
                  </a:lnTo>
                  <a:lnTo>
                    <a:pt x="32" y="135"/>
                  </a:lnTo>
                  <a:lnTo>
                    <a:pt x="34" y="135"/>
                  </a:lnTo>
                  <a:lnTo>
                    <a:pt x="36" y="135"/>
                  </a:lnTo>
                  <a:lnTo>
                    <a:pt x="38" y="135"/>
                  </a:lnTo>
                  <a:lnTo>
                    <a:pt x="38" y="133"/>
                  </a:lnTo>
                  <a:lnTo>
                    <a:pt x="40" y="133"/>
                  </a:lnTo>
                  <a:lnTo>
                    <a:pt x="40" y="131"/>
                  </a:lnTo>
                  <a:lnTo>
                    <a:pt x="40" y="129"/>
                  </a:lnTo>
                  <a:lnTo>
                    <a:pt x="40" y="126"/>
                  </a:lnTo>
                  <a:lnTo>
                    <a:pt x="38" y="129"/>
                  </a:lnTo>
                  <a:lnTo>
                    <a:pt x="40" y="128"/>
                  </a:lnTo>
                  <a:lnTo>
                    <a:pt x="42" y="128"/>
                  </a:lnTo>
                  <a:lnTo>
                    <a:pt x="42" y="126"/>
                  </a:lnTo>
                  <a:lnTo>
                    <a:pt x="42" y="124"/>
                  </a:lnTo>
                  <a:lnTo>
                    <a:pt x="42" y="122"/>
                  </a:lnTo>
                  <a:lnTo>
                    <a:pt x="40" y="126"/>
                  </a:lnTo>
                  <a:lnTo>
                    <a:pt x="42" y="124"/>
                  </a:lnTo>
                  <a:lnTo>
                    <a:pt x="44" y="124"/>
                  </a:lnTo>
                  <a:lnTo>
                    <a:pt x="44" y="122"/>
                  </a:lnTo>
                  <a:lnTo>
                    <a:pt x="44" y="120"/>
                  </a:lnTo>
                  <a:lnTo>
                    <a:pt x="44" y="118"/>
                  </a:lnTo>
                  <a:lnTo>
                    <a:pt x="42" y="122"/>
                  </a:lnTo>
                  <a:lnTo>
                    <a:pt x="44" y="120"/>
                  </a:lnTo>
                  <a:lnTo>
                    <a:pt x="46" y="120"/>
                  </a:lnTo>
                  <a:lnTo>
                    <a:pt x="46" y="118"/>
                  </a:lnTo>
                  <a:lnTo>
                    <a:pt x="46" y="116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42" y="118"/>
                  </a:lnTo>
                  <a:lnTo>
                    <a:pt x="44" y="118"/>
                  </a:lnTo>
                  <a:lnTo>
                    <a:pt x="46" y="118"/>
                  </a:lnTo>
                  <a:lnTo>
                    <a:pt x="46" y="116"/>
                  </a:lnTo>
                  <a:lnTo>
                    <a:pt x="48" y="116"/>
                  </a:lnTo>
                  <a:lnTo>
                    <a:pt x="48" y="114"/>
                  </a:lnTo>
                  <a:lnTo>
                    <a:pt x="48" y="112"/>
                  </a:lnTo>
                  <a:lnTo>
                    <a:pt x="48" y="108"/>
                  </a:lnTo>
                  <a:lnTo>
                    <a:pt x="46" y="112"/>
                  </a:lnTo>
                  <a:lnTo>
                    <a:pt x="48" y="110"/>
                  </a:lnTo>
                  <a:lnTo>
                    <a:pt x="50" y="110"/>
                  </a:lnTo>
                  <a:lnTo>
                    <a:pt x="50" y="108"/>
                  </a:lnTo>
                  <a:lnTo>
                    <a:pt x="50" y="106"/>
                  </a:lnTo>
                  <a:lnTo>
                    <a:pt x="50" y="104"/>
                  </a:lnTo>
                  <a:lnTo>
                    <a:pt x="44" y="110"/>
                  </a:lnTo>
                  <a:lnTo>
                    <a:pt x="46" y="110"/>
                  </a:lnTo>
                  <a:lnTo>
                    <a:pt x="48" y="110"/>
                  </a:lnTo>
                  <a:lnTo>
                    <a:pt x="50" y="110"/>
                  </a:lnTo>
                  <a:lnTo>
                    <a:pt x="50" y="108"/>
                  </a:lnTo>
                  <a:lnTo>
                    <a:pt x="52" y="108"/>
                  </a:lnTo>
                  <a:lnTo>
                    <a:pt x="52" y="106"/>
                  </a:lnTo>
                  <a:lnTo>
                    <a:pt x="52" y="104"/>
                  </a:lnTo>
                  <a:lnTo>
                    <a:pt x="52" y="99"/>
                  </a:lnTo>
                  <a:lnTo>
                    <a:pt x="46" y="104"/>
                  </a:lnTo>
                  <a:lnTo>
                    <a:pt x="48" y="104"/>
                  </a:lnTo>
                  <a:lnTo>
                    <a:pt x="50" y="104"/>
                  </a:lnTo>
                  <a:lnTo>
                    <a:pt x="52" y="104"/>
                  </a:lnTo>
                  <a:lnTo>
                    <a:pt x="52" y="102"/>
                  </a:lnTo>
                  <a:lnTo>
                    <a:pt x="54" y="102"/>
                  </a:lnTo>
                  <a:lnTo>
                    <a:pt x="54" y="101"/>
                  </a:lnTo>
                  <a:lnTo>
                    <a:pt x="54" y="99"/>
                  </a:lnTo>
                  <a:lnTo>
                    <a:pt x="54" y="95"/>
                  </a:lnTo>
                  <a:lnTo>
                    <a:pt x="52" y="99"/>
                  </a:lnTo>
                  <a:lnTo>
                    <a:pt x="54" y="97"/>
                  </a:lnTo>
                  <a:lnTo>
                    <a:pt x="55" y="97"/>
                  </a:lnTo>
                  <a:lnTo>
                    <a:pt x="55" y="95"/>
                  </a:lnTo>
                  <a:lnTo>
                    <a:pt x="55" y="93"/>
                  </a:lnTo>
                  <a:lnTo>
                    <a:pt x="55" y="89"/>
                  </a:lnTo>
                  <a:lnTo>
                    <a:pt x="50" y="95"/>
                  </a:lnTo>
                  <a:lnTo>
                    <a:pt x="52" y="95"/>
                  </a:lnTo>
                  <a:lnTo>
                    <a:pt x="54" y="95"/>
                  </a:lnTo>
                  <a:lnTo>
                    <a:pt x="55" y="95"/>
                  </a:lnTo>
                  <a:lnTo>
                    <a:pt x="55" y="93"/>
                  </a:lnTo>
                  <a:lnTo>
                    <a:pt x="57" y="93"/>
                  </a:lnTo>
                  <a:lnTo>
                    <a:pt x="57" y="91"/>
                  </a:lnTo>
                  <a:lnTo>
                    <a:pt x="57" y="89"/>
                  </a:lnTo>
                  <a:lnTo>
                    <a:pt x="57" y="85"/>
                  </a:lnTo>
                  <a:lnTo>
                    <a:pt x="55" y="89"/>
                  </a:lnTo>
                  <a:lnTo>
                    <a:pt x="57" y="87"/>
                  </a:lnTo>
                  <a:lnTo>
                    <a:pt x="59" y="87"/>
                  </a:lnTo>
                  <a:lnTo>
                    <a:pt x="59" y="85"/>
                  </a:lnTo>
                  <a:lnTo>
                    <a:pt x="59" y="83"/>
                  </a:lnTo>
                  <a:lnTo>
                    <a:pt x="59" y="79"/>
                  </a:lnTo>
                  <a:lnTo>
                    <a:pt x="57" y="83"/>
                  </a:lnTo>
                  <a:lnTo>
                    <a:pt x="59" y="81"/>
                  </a:lnTo>
                  <a:lnTo>
                    <a:pt x="61" y="81"/>
                  </a:lnTo>
                  <a:lnTo>
                    <a:pt x="61" y="79"/>
                  </a:lnTo>
                  <a:lnTo>
                    <a:pt x="61" y="77"/>
                  </a:lnTo>
                  <a:lnTo>
                    <a:pt x="61" y="74"/>
                  </a:lnTo>
                  <a:lnTo>
                    <a:pt x="55" y="79"/>
                  </a:lnTo>
                  <a:lnTo>
                    <a:pt x="57" y="79"/>
                  </a:lnTo>
                  <a:lnTo>
                    <a:pt x="59" y="79"/>
                  </a:lnTo>
                  <a:lnTo>
                    <a:pt x="61" y="79"/>
                  </a:lnTo>
                  <a:lnTo>
                    <a:pt x="61" y="77"/>
                  </a:lnTo>
                  <a:lnTo>
                    <a:pt x="63" y="77"/>
                  </a:lnTo>
                  <a:lnTo>
                    <a:pt x="63" y="76"/>
                  </a:lnTo>
                  <a:lnTo>
                    <a:pt x="63" y="74"/>
                  </a:lnTo>
                  <a:lnTo>
                    <a:pt x="63" y="70"/>
                  </a:lnTo>
                  <a:lnTo>
                    <a:pt x="61" y="74"/>
                  </a:lnTo>
                  <a:lnTo>
                    <a:pt x="63" y="72"/>
                  </a:lnTo>
                  <a:lnTo>
                    <a:pt x="65" y="72"/>
                  </a:lnTo>
                  <a:lnTo>
                    <a:pt x="65" y="70"/>
                  </a:lnTo>
                  <a:lnTo>
                    <a:pt x="65" y="68"/>
                  </a:lnTo>
                  <a:lnTo>
                    <a:pt x="65" y="64"/>
                  </a:lnTo>
                  <a:lnTo>
                    <a:pt x="59" y="70"/>
                  </a:lnTo>
                  <a:lnTo>
                    <a:pt x="61" y="70"/>
                  </a:lnTo>
                  <a:lnTo>
                    <a:pt x="63" y="70"/>
                  </a:lnTo>
                  <a:lnTo>
                    <a:pt x="65" y="70"/>
                  </a:lnTo>
                  <a:lnTo>
                    <a:pt x="65" y="68"/>
                  </a:lnTo>
                  <a:lnTo>
                    <a:pt x="67" y="68"/>
                  </a:lnTo>
                  <a:lnTo>
                    <a:pt x="67" y="66"/>
                  </a:lnTo>
                  <a:lnTo>
                    <a:pt x="67" y="64"/>
                  </a:lnTo>
                  <a:lnTo>
                    <a:pt x="67" y="60"/>
                  </a:lnTo>
                  <a:lnTo>
                    <a:pt x="61" y="66"/>
                  </a:lnTo>
                  <a:lnTo>
                    <a:pt x="63" y="66"/>
                  </a:lnTo>
                  <a:lnTo>
                    <a:pt x="65" y="66"/>
                  </a:lnTo>
                  <a:lnTo>
                    <a:pt x="67" y="66"/>
                  </a:lnTo>
                  <a:lnTo>
                    <a:pt x="67" y="64"/>
                  </a:lnTo>
                  <a:lnTo>
                    <a:pt x="69" y="64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69" y="56"/>
                  </a:lnTo>
                  <a:lnTo>
                    <a:pt x="63" y="62"/>
                  </a:lnTo>
                  <a:lnTo>
                    <a:pt x="65" y="62"/>
                  </a:lnTo>
                  <a:lnTo>
                    <a:pt x="67" y="62"/>
                  </a:lnTo>
                  <a:lnTo>
                    <a:pt x="69" y="62"/>
                  </a:lnTo>
                  <a:lnTo>
                    <a:pt x="69" y="60"/>
                  </a:lnTo>
                  <a:lnTo>
                    <a:pt x="71" y="60"/>
                  </a:lnTo>
                  <a:lnTo>
                    <a:pt x="71" y="58"/>
                  </a:lnTo>
                  <a:lnTo>
                    <a:pt x="71" y="56"/>
                  </a:lnTo>
                  <a:lnTo>
                    <a:pt x="71" y="52"/>
                  </a:lnTo>
                  <a:lnTo>
                    <a:pt x="69" y="56"/>
                  </a:lnTo>
                  <a:lnTo>
                    <a:pt x="71" y="54"/>
                  </a:lnTo>
                  <a:lnTo>
                    <a:pt x="73" y="54"/>
                  </a:lnTo>
                  <a:lnTo>
                    <a:pt x="73" y="52"/>
                  </a:lnTo>
                  <a:lnTo>
                    <a:pt x="73" y="51"/>
                  </a:lnTo>
                  <a:lnTo>
                    <a:pt x="73" y="49"/>
                  </a:lnTo>
                  <a:lnTo>
                    <a:pt x="71" y="52"/>
                  </a:lnTo>
                  <a:lnTo>
                    <a:pt x="73" y="51"/>
                  </a:lnTo>
                  <a:lnTo>
                    <a:pt x="75" y="51"/>
                  </a:lnTo>
                  <a:lnTo>
                    <a:pt x="75" y="49"/>
                  </a:lnTo>
                  <a:lnTo>
                    <a:pt x="75" y="47"/>
                  </a:lnTo>
                  <a:lnTo>
                    <a:pt x="75" y="45"/>
                  </a:lnTo>
                  <a:lnTo>
                    <a:pt x="73" y="49"/>
                  </a:lnTo>
                  <a:lnTo>
                    <a:pt x="75" y="47"/>
                  </a:lnTo>
                  <a:lnTo>
                    <a:pt x="77" y="47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77" y="41"/>
                  </a:lnTo>
                  <a:lnTo>
                    <a:pt x="71" y="47"/>
                  </a:lnTo>
                  <a:lnTo>
                    <a:pt x="73" y="47"/>
                  </a:lnTo>
                  <a:lnTo>
                    <a:pt x="75" y="47"/>
                  </a:lnTo>
                  <a:lnTo>
                    <a:pt x="77" y="47"/>
                  </a:lnTo>
                  <a:lnTo>
                    <a:pt x="77" y="45"/>
                  </a:lnTo>
                  <a:lnTo>
                    <a:pt x="79" y="45"/>
                  </a:lnTo>
                  <a:lnTo>
                    <a:pt x="79" y="43"/>
                  </a:lnTo>
                  <a:lnTo>
                    <a:pt x="79" y="41"/>
                  </a:lnTo>
                  <a:lnTo>
                    <a:pt x="79" y="37"/>
                  </a:lnTo>
                  <a:lnTo>
                    <a:pt x="77" y="41"/>
                  </a:lnTo>
                  <a:lnTo>
                    <a:pt x="79" y="39"/>
                  </a:lnTo>
                  <a:lnTo>
                    <a:pt x="80" y="39"/>
                  </a:lnTo>
                  <a:lnTo>
                    <a:pt x="80" y="37"/>
                  </a:lnTo>
                  <a:lnTo>
                    <a:pt x="80" y="35"/>
                  </a:lnTo>
                  <a:lnTo>
                    <a:pt x="80" y="33"/>
                  </a:lnTo>
                  <a:lnTo>
                    <a:pt x="79" y="37"/>
                  </a:lnTo>
                  <a:lnTo>
                    <a:pt x="82" y="33"/>
                  </a:lnTo>
                  <a:lnTo>
                    <a:pt x="84" y="33"/>
                  </a:lnTo>
                  <a:lnTo>
                    <a:pt x="84" y="31"/>
                  </a:lnTo>
                  <a:lnTo>
                    <a:pt x="84" y="29"/>
                  </a:lnTo>
                  <a:lnTo>
                    <a:pt x="84" y="27"/>
                  </a:lnTo>
                  <a:lnTo>
                    <a:pt x="82" y="31"/>
                  </a:lnTo>
                  <a:lnTo>
                    <a:pt x="84" y="29"/>
                  </a:lnTo>
                  <a:lnTo>
                    <a:pt x="86" y="29"/>
                  </a:lnTo>
                  <a:lnTo>
                    <a:pt x="86" y="27"/>
                  </a:lnTo>
                  <a:lnTo>
                    <a:pt x="86" y="25"/>
                  </a:lnTo>
                  <a:lnTo>
                    <a:pt x="86" y="24"/>
                  </a:lnTo>
                  <a:lnTo>
                    <a:pt x="80" y="29"/>
                  </a:lnTo>
                  <a:lnTo>
                    <a:pt x="82" y="29"/>
                  </a:lnTo>
                  <a:lnTo>
                    <a:pt x="84" y="29"/>
                  </a:lnTo>
                  <a:lnTo>
                    <a:pt x="86" y="29"/>
                  </a:lnTo>
                  <a:lnTo>
                    <a:pt x="86" y="27"/>
                  </a:lnTo>
                  <a:lnTo>
                    <a:pt x="88" y="27"/>
                  </a:lnTo>
                  <a:lnTo>
                    <a:pt x="88" y="25"/>
                  </a:lnTo>
                  <a:lnTo>
                    <a:pt x="88" y="24"/>
                  </a:lnTo>
                  <a:lnTo>
                    <a:pt x="88" y="22"/>
                  </a:lnTo>
                  <a:lnTo>
                    <a:pt x="86" y="25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0" y="22"/>
                  </a:lnTo>
                  <a:lnTo>
                    <a:pt x="90" y="20"/>
                  </a:lnTo>
                  <a:lnTo>
                    <a:pt x="90" y="18"/>
                  </a:lnTo>
                  <a:lnTo>
                    <a:pt x="84" y="24"/>
                  </a:lnTo>
                  <a:lnTo>
                    <a:pt x="86" y="24"/>
                  </a:lnTo>
                  <a:lnTo>
                    <a:pt x="88" y="24"/>
                  </a:lnTo>
                  <a:lnTo>
                    <a:pt x="90" y="24"/>
                  </a:lnTo>
                  <a:lnTo>
                    <a:pt x="90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18"/>
                  </a:lnTo>
                  <a:lnTo>
                    <a:pt x="92" y="16"/>
                  </a:lnTo>
                  <a:lnTo>
                    <a:pt x="86" y="22"/>
                  </a:lnTo>
                  <a:lnTo>
                    <a:pt x="88" y="22"/>
                  </a:lnTo>
                  <a:lnTo>
                    <a:pt x="90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4" y="20"/>
                  </a:lnTo>
                  <a:lnTo>
                    <a:pt x="94" y="18"/>
                  </a:lnTo>
                  <a:lnTo>
                    <a:pt x="94" y="16"/>
                  </a:lnTo>
                  <a:lnTo>
                    <a:pt x="94" y="14"/>
                  </a:lnTo>
                  <a:lnTo>
                    <a:pt x="88" y="20"/>
                  </a:lnTo>
                  <a:lnTo>
                    <a:pt x="90" y="20"/>
                  </a:lnTo>
                  <a:lnTo>
                    <a:pt x="92" y="20"/>
                  </a:lnTo>
                  <a:lnTo>
                    <a:pt x="94" y="20"/>
                  </a:lnTo>
                  <a:lnTo>
                    <a:pt x="94" y="18"/>
                  </a:lnTo>
                  <a:lnTo>
                    <a:pt x="96" y="18"/>
                  </a:lnTo>
                  <a:lnTo>
                    <a:pt x="96" y="16"/>
                  </a:lnTo>
                  <a:lnTo>
                    <a:pt x="96" y="14"/>
                  </a:lnTo>
                  <a:lnTo>
                    <a:pt x="96" y="12"/>
                  </a:lnTo>
                  <a:lnTo>
                    <a:pt x="94" y="16"/>
                  </a:lnTo>
                  <a:lnTo>
                    <a:pt x="96" y="14"/>
                  </a:lnTo>
                  <a:lnTo>
                    <a:pt x="98" y="14"/>
                  </a:lnTo>
                  <a:lnTo>
                    <a:pt x="98" y="12"/>
                  </a:lnTo>
                  <a:lnTo>
                    <a:pt x="98" y="10"/>
                  </a:lnTo>
                  <a:lnTo>
                    <a:pt x="98" y="8"/>
                  </a:lnTo>
                  <a:lnTo>
                    <a:pt x="92" y="14"/>
                  </a:lnTo>
                  <a:lnTo>
                    <a:pt x="94" y="14"/>
                  </a:lnTo>
                  <a:lnTo>
                    <a:pt x="96" y="14"/>
                  </a:lnTo>
                  <a:lnTo>
                    <a:pt x="98" y="14"/>
                  </a:lnTo>
                  <a:lnTo>
                    <a:pt x="98" y="12"/>
                  </a:lnTo>
                  <a:lnTo>
                    <a:pt x="100" y="12"/>
                  </a:lnTo>
                  <a:lnTo>
                    <a:pt x="100" y="10"/>
                  </a:lnTo>
                  <a:lnTo>
                    <a:pt x="100" y="8"/>
                  </a:lnTo>
                  <a:lnTo>
                    <a:pt x="100" y="6"/>
                  </a:lnTo>
                  <a:lnTo>
                    <a:pt x="94" y="12"/>
                  </a:lnTo>
                  <a:lnTo>
                    <a:pt x="96" y="12"/>
                  </a:lnTo>
                  <a:lnTo>
                    <a:pt x="98" y="12"/>
                  </a:lnTo>
                  <a:lnTo>
                    <a:pt x="100" y="12"/>
                  </a:lnTo>
                  <a:lnTo>
                    <a:pt x="100" y="10"/>
                  </a:lnTo>
                  <a:lnTo>
                    <a:pt x="102" y="10"/>
                  </a:lnTo>
                  <a:lnTo>
                    <a:pt x="102" y="8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28" name="Freeform 258"/>
            <p:cNvSpPr>
              <a:spLocks/>
            </p:cNvSpPr>
            <p:nvPr/>
          </p:nvSpPr>
          <p:spPr bwMode="auto">
            <a:xfrm>
              <a:off x="799" y="2806"/>
              <a:ext cx="0" cy="78"/>
            </a:xfrm>
            <a:custGeom>
              <a:avLst/>
              <a:gdLst>
                <a:gd name="T0" fmla="*/ 704 w 840"/>
                <a:gd name="T1" fmla="*/ 2 h 59"/>
                <a:gd name="T2" fmla="*/ 561 w 840"/>
                <a:gd name="T3" fmla="*/ 5 h 59"/>
                <a:gd name="T4" fmla="*/ 493 w 840"/>
                <a:gd name="T5" fmla="*/ 11 h 59"/>
                <a:gd name="T6" fmla="*/ 454 w 840"/>
                <a:gd name="T7" fmla="*/ 15 h 59"/>
                <a:gd name="T8" fmla="*/ 401 w 840"/>
                <a:gd name="T9" fmla="*/ 27 h 59"/>
                <a:gd name="T10" fmla="*/ 370 w 840"/>
                <a:gd name="T11" fmla="*/ 25 h 59"/>
                <a:gd name="T12" fmla="*/ 338 w 840"/>
                <a:gd name="T13" fmla="*/ 30 h 59"/>
                <a:gd name="T14" fmla="*/ 309 w 840"/>
                <a:gd name="T15" fmla="*/ 42 h 59"/>
                <a:gd name="T16" fmla="*/ 270 w 840"/>
                <a:gd name="T17" fmla="*/ 43 h 59"/>
                <a:gd name="T18" fmla="*/ 166 w 840"/>
                <a:gd name="T19" fmla="*/ 44 h 59"/>
                <a:gd name="T20" fmla="*/ 123 w 840"/>
                <a:gd name="T21" fmla="*/ 42 h 59"/>
                <a:gd name="T22" fmla="*/ 98 w 840"/>
                <a:gd name="T23" fmla="*/ 36 h 59"/>
                <a:gd name="T24" fmla="*/ 69 w 840"/>
                <a:gd name="T25" fmla="*/ 32 h 59"/>
                <a:gd name="T26" fmla="*/ 63 w 840"/>
                <a:gd name="T27" fmla="*/ 30 h 59"/>
                <a:gd name="T28" fmla="*/ 50 w 840"/>
                <a:gd name="T29" fmla="*/ 25 h 59"/>
                <a:gd name="T30" fmla="*/ 44 w 840"/>
                <a:gd name="T31" fmla="*/ 23 h 59"/>
                <a:gd name="T32" fmla="*/ 35 w 840"/>
                <a:gd name="T33" fmla="*/ 17 h 59"/>
                <a:gd name="T34" fmla="*/ 27 w 840"/>
                <a:gd name="T35" fmla="*/ 14 h 59"/>
                <a:gd name="T36" fmla="*/ 23 w 840"/>
                <a:gd name="T37" fmla="*/ 13 h 59"/>
                <a:gd name="T38" fmla="*/ 18 w 840"/>
                <a:gd name="T39" fmla="*/ 9 h 59"/>
                <a:gd name="T40" fmla="*/ 13 w 840"/>
                <a:gd name="T41" fmla="*/ 5 h 59"/>
                <a:gd name="T42" fmla="*/ 0 w 840"/>
                <a:gd name="T43" fmla="*/ 7 h 59"/>
                <a:gd name="T44" fmla="*/ 8 w 840"/>
                <a:gd name="T45" fmla="*/ 14 h 59"/>
                <a:gd name="T46" fmla="*/ 12 w 840"/>
                <a:gd name="T47" fmla="*/ 15 h 59"/>
                <a:gd name="T48" fmla="*/ 14 w 840"/>
                <a:gd name="T49" fmla="*/ 17 h 59"/>
                <a:gd name="T50" fmla="*/ 13 w 840"/>
                <a:gd name="T51" fmla="*/ 19 h 59"/>
                <a:gd name="T52" fmla="*/ 18 w 840"/>
                <a:gd name="T53" fmla="*/ 21 h 59"/>
                <a:gd name="T54" fmla="*/ 21 w 840"/>
                <a:gd name="T55" fmla="*/ 19 h 59"/>
                <a:gd name="T56" fmla="*/ 29 w 840"/>
                <a:gd name="T57" fmla="*/ 27 h 59"/>
                <a:gd name="T58" fmla="*/ 35 w 840"/>
                <a:gd name="T59" fmla="*/ 25 h 59"/>
                <a:gd name="T60" fmla="*/ 38 w 840"/>
                <a:gd name="T61" fmla="*/ 28 h 59"/>
                <a:gd name="T62" fmla="*/ 46 w 840"/>
                <a:gd name="T63" fmla="*/ 36 h 59"/>
                <a:gd name="T64" fmla="*/ 56 w 840"/>
                <a:gd name="T65" fmla="*/ 38 h 59"/>
                <a:gd name="T66" fmla="*/ 65 w 840"/>
                <a:gd name="T67" fmla="*/ 40 h 59"/>
                <a:gd name="T68" fmla="*/ 85 w 840"/>
                <a:gd name="T69" fmla="*/ 44 h 59"/>
                <a:gd name="T70" fmla="*/ 96 w 840"/>
                <a:gd name="T71" fmla="*/ 48 h 59"/>
                <a:gd name="T72" fmla="*/ 119 w 840"/>
                <a:gd name="T73" fmla="*/ 52 h 59"/>
                <a:gd name="T74" fmla="*/ 164 w 840"/>
                <a:gd name="T75" fmla="*/ 55 h 59"/>
                <a:gd name="T76" fmla="*/ 259 w 840"/>
                <a:gd name="T77" fmla="*/ 53 h 59"/>
                <a:gd name="T78" fmla="*/ 275 w 840"/>
                <a:gd name="T79" fmla="*/ 52 h 59"/>
                <a:gd name="T80" fmla="*/ 295 w 840"/>
                <a:gd name="T81" fmla="*/ 46 h 59"/>
                <a:gd name="T82" fmla="*/ 316 w 840"/>
                <a:gd name="T83" fmla="*/ 46 h 59"/>
                <a:gd name="T84" fmla="*/ 327 w 840"/>
                <a:gd name="T85" fmla="*/ 44 h 59"/>
                <a:gd name="T86" fmla="*/ 345 w 840"/>
                <a:gd name="T87" fmla="*/ 42 h 59"/>
                <a:gd name="T88" fmla="*/ 355 w 840"/>
                <a:gd name="T89" fmla="*/ 38 h 59"/>
                <a:gd name="T90" fmla="*/ 372 w 840"/>
                <a:gd name="T91" fmla="*/ 38 h 59"/>
                <a:gd name="T92" fmla="*/ 384 w 840"/>
                <a:gd name="T93" fmla="*/ 32 h 59"/>
                <a:gd name="T94" fmla="*/ 397 w 840"/>
                <a:gd name="T95" fmla="*/ 27 h 59"/>
                <a:gd name="T96" fmla="*/ 411 w 840"/>
                <a:gd name="T97" fmla="*/ 25 h 59"/>
                <a:gd name="T98" fmla="*/ 436 w 840"/>
                <a:gd name="T99" fmla="*/ 28 h 59"/>
                <a:gd name="T100" fmla="*/ 459 w 840"/>
                <a:gd name="T101" fmla="*/ 23 h 59"/>
                <a:gd name="T102" fmla="*/ 496 w 840"/>
                <a:gd name="T103" fmla="*/ 23 h 59"/>
                <a:gd name="T104" fmla="*/ 515 w 840"/>
                <a:gd name="T105" fmla="*/ 21 h 59"/>
                <a:gd name="T106" fmla="*/ 541 w 840"/>
                <a:gd name="T107" fmla="*/ 15 h 59"/>
                <a:gd name="T108" fmla="*/ 590 w 840"/>
                <a:gd name="T109" fmla="*/ 15 h 59"/>
                <a:gd name="T110" fmla="*/ 621 w 840"/>
                <a:gd name="T111" fmla="*/ 14 h 59"/>
                <a:gd name="T112" fmla="*/ 773 w 840"/>
                <a:gd name="T113" fmla="*/ 11 h 5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840" h="59">
                  <a:moveTo>
                    <a:pt x="834" y="11"/>
                  </a:moveTo>
                  <a:lnTo>
                    <a:pt x="838" y="11"/>
                  </a:lnTo>
                  <a:lnTo>
                    <a:pt x="838" y="9"/>
                  </a:lnTo>
                  <a:lnTo>
                    <a:pt x="840" y="9"/>
                  </a:lnTo>
                  <a:lnTo>
                    <a:pt x="840" y="4"/>
                  </a:lnTo>
                  <a:lnTo>
                    <a:pt x="838" y="2"/>
                  </a:lnTo>
                  <a:lnTo>
                    <a:pt x="838" y="0"/>
                  </a:lnTo>
                  <a:lnTo>
                    <a:pt x="763" y="0"/>
                  </a:lnTo>
                  <a:lnTo>
                    <a:pt x="759" y="2"/>
                  </a:lnTo>
                  <a:lnTo>
                    <a:pt x="761" y="2"/>
                  </a:lnTo>
                  <a:lnTo>
                    <a:pt x="668" y="2"/>
                  </a:lnTo>
                  <a:lnTo>
                    <a:pt x="664" y="5"/>
                  </a:lnTo>
                  <a:lnTo>
                    <a:pt x="668" y="4"/>
                  </a:lnTo>
                  <a:lnTo>
                    <a:pt x="634" y="4"/>
                  </a:lnTo>
                  <a:lnTo>
                    <a:pt x="630" y="7"/>
                  </a:lnTo>
                  <a:lnTo>
                    <a:pt x="630" y="11"/>
                  </a:lnTo>
                  <a:lnTo>
                    <a:pt x="636" y="5"/>
                  </a:lnTo>
                  <a:lnTo>
                    <a:pt x="605" y="5"/>
                  </a:lnTo>
                  <a:lnTo>
                    <a:pt x="601" y="9"/>
                  </a:lnTo>
                  <a:lnTo>
                    <a:pt x="605" y="7"/>
                  </a:lnTo>
                  <a:lnTo>
                    <a:pt x="578" y="7"/>
                  </a:lnTo>
                  <a:lnTo>
                    <a:pt x="574" y="11"/>
                  </a:lnTo>
                  <a:lnTo>
                    <a:pt x="578" y="9"/>
                  </a:lnTo>
                  <a:lnTo>
                    <a:pt x="553" y="9"/>
                  </a:lnTo>
                  <a:lnTo>
                    <a:pt x="549" y="13"/>
                  </a:lnTo>
                  <a:lnTo>
                    <a:pt x="553" y="11"/>
                  </a:lnTo>
                  <a:lnTo>
                    <a:pt x="532" y="11"/>
                  </a:lnTo>
                  <a:lnTo>
                    <a:pt x="528" y="15"/>
                  </a:lnTo>
                  <a:lnTo>
                    <a:pt x="528" y="19"/>
                  </a:lnTo>
                  <a:lnTo>
                    <a:pt x="534" y="13"/>
                  </a:lnTo>
                  <a:lnTo>
                    <a:pt x="509" y="13"/>
                  </a:lnTo>
                  <a:lnTo>
                    <a:pt x="505" y="17"/>
                  </a:lnTo>
                  <a:lnTo>
                    <a:pt x="509" y="15"/>
                  </a:lnTo>
                  <a:lnTo>
                    <a:pt x="489" y="15"/>
                  </a:lnTo>
                  <a:lnTo>
                    <a:pt x="485" y="19"/>
                  </a:lnTo>
                  <a:lnTo>
                    <a:pt x="489" y="17"/>
                  </a:lnTo>
                  <a:lnTo>
                    <a:pt x="468" y="17"/>
                  </a:lnTo>
                  <a:lnTo>
                    <a:pt x="464" y="21"/>
                  </a:lnTo>
                  <a:lnTo>
                    <a:pt x="468" y="19"/>
                  </a:lnTo>
                  <a:lnTo>
                    <a:pt x="453" y="19"/>
                  </a:lnTo>
                  <a:lnTo>
                    <a:pt x="449" y="23"/>
                  </a:lnTo>
                  <a:lnTo>
                    <a:pt x="453" y="21"/>
                  </a:lnTo>
                  <a:lnTo>
                    <a:pt x="435" y="21"/>
                  </a:lnTo>
                  <a:lnTo>
                    <a:pt x="432" y="25"/>
                  </a:lnTo>
                  <a:lnTo>
                    <a:pt x="432" y="29"/>
                  </a:lnTo>
                  <a:lnTo>
                    <a:pt x="437" y="23"/>
                  </a:lnTo>
                  <a:lnTo>
                    <a:pt x="420" y="23"/>
                  </a:lnTo>
                  <a:lnTo>
                    <a:pt x="416" y="27"/>
                  </a:lnTo>
                  <a:lnTo>
                    <a:pt x="416" y="30"/>
                  </a:lnTo>
                  <a:lnTo>
                    <a:pt x="422" y="25"/>
                  </a:lnTo>
                  <a:lnTo>
                    <a:pt x="408" y="25"/>
                  </a:lnTo>
                  <a:lnTo>
                    <a:pt x="405" y="29"/>
                  </a:lnTo>
                  <a:lnTo>
                    <a:pt x="408" y="27"/>
                  </a:lnTo>
                  <a:lnTo>
                    <a:pt x="399" y="27"/>
                  </a:lnTo>
                  <a:lnTo>
                    <a:pt x="395" y="30"/>
                  </a:lnTo>
                  <a:lnTo>
                    <a:pt x="399" y="29"/>
                  </a:lnTo>
                  <a:lnTo>
                    <a:pt x="387" y="29"/>
                  </a:lnTo>
                  <a:lnTo>
                    <a:pt x="383" y="32"/>
                  </a:lnTo>
                  <a:lnTo>
                    <a:pt x="387" y="30"/>
                  </a:lnTo>
                  <a:lnTo>
                    <a:pt x="378" y="30"/>
                  </a:lnTo>
                  <a:lnTo>
                    <a:pt x="374" y="34"/>
                  </a:lnTo>
                  <a:lnTo>
                    <a:pt x="378" y="32"/>
                  </a:lnTo>
                  <a:lnTo>
                    <a:pt x="364" y="32"/>
                  </a:lnTo>
                  <a:lnTo>
                    <a:pt x="360" y="36"/>
                  </a:lnTo>
                  <a:lnTo>
                    <a:pt x="360" y="40"/>
                  </a:lnTo>
                  <a:lnTo>
                    <a:pt x="366" y="34"/>
                  </a:lnTo>
                  <a:lnTo>
                    <a:pt x="351" y="34"/>
                  </a:lnTo>
                  <a:lnTo>
                    <a:pt x="347" y="38"/>
                  </a:lnTo>
                  <a:lnTo>
                    <a:pt x="351" y="36"/>
                  </a:lnTo>
                  <a:lnTo>
                    <a:pt x="337" y="36"/>
                  </a:lnTo>
                  <a:lnTo>
                    <a:pt x="333" y="40"/>
                  </a:lnTo>
                  <a:lnTo>
                    <a:pt x="333" y="44"/>
                  </a:lnTo>
                  <a:lnTo>
                    <a:pt x="339" y="38"/>
                  </a:lnTo>
                  <a:lnTo>
                    <a:pt x="326" y="38"/>
                  </a:lnTo>
                  <a:lnTo>
                    <a:pt x="322" y="42"/>
                  </a:lnTo>
                  <a:lnTo>
                    <a:pt x="326" y="40"/>
                  </a:lnTo>
                  <a:lnTo>
                    <a:pt x="312" y="40"/>
                  </a:lnTo>
                  <a:lnTo>
                    <a:pt x="308" y="44"/>
                  </a:lnTo>
                  <a:lnTo>
                    <a:pt x="312" y="42"/>
                  </a:lnTo>
                  <a:lnTo>
                    <a:pt x="295" y="42"/>
                  </a:lnTo>
                  <a:lnTo>
                    <a:pt x="291" y="46"/>
                  </a:lnTo>
                  <a:lnTo>
                    <a:pt x="295" y="44"/>
                  </a:lnTo>
                  <a:lnTo>
                    <a:pt x="276" y="44"/>
                  </a:lnTo>
                  <a:lnTo>
                    <a:pt x="272" y="48"/>
                  </a:lnTo>
                  <a:lnTo>
                    <a:pt x="272" y="52"/>
                  </a:lnTo>
                  <a:lnTo>
                    <a:pt x="278" y="46"/>
                  </a:lnTo>
                  <a:lnTo>
                    <a:pt x="239" y="46"/>
                  </a:lnTo>
                  <a:lnTo>
                    <a:pt x="235" y="50"/>
                  </a:lnTo>
                  <a:lnTo>
                    <a:pt x="239" y="48"/>
                  </a:lnTo>
                  <a:lnTo>
                    <a:pt x="179" y="48"/>
                  </a:lnTo>
                  <a:lnTo>
                    <a:pt x="181" y="48"/>
                  </a:lnTo>
                  <a:lnTo>
                    <a:pt x="177" y="46"/>
                  </a:lnTo>
                  <a:lnTo>
                    <a:pt x="150" y="46"/>
                  </a:lnTo>
                  <a:lnTo>
                    <a:pt x="154" y="48"/>
                  </a:lnTo>
                  <a:lnTo>
                    <a:pt x="152" y="46"/>
                  </a:lnTo>
                  <a:lnTo>
                    <a:pt x="152" y="44"/>
                  </a:lnTo>
                  <a:lnTo>
                    <a:pt x="131" y="44"/>
                  </a:lnTo>
                  <a:lnTo>
                    <a:pt x="135" y="46"/>
                  </a:lnTo>
                  <a:lnTo>
                    <a:pt x="133" y="44"/>
                  </a:lnTo>
                  <a:lnTo>
                    <a:pt x="133" y="42"/>
                  </a:lnTo>
                  <a:lnTo>
                    <a:pt x="116" y="42"/>
                  </a:lnTo>
                  <a:lnTo>
                    <a:pt x="120" y="44"/>
                  </a:lnTo>
                  <a:lnTo>
                    <a:pt x="118" y="42"/>
                  </a:lnTo>
                  <a:lnTo>
                    <a:pt x="118" y="40"/>
                  </a:lnTo>
                  <a:lnTo>
                    <a:pt x="104" y="40"/>
                  </a:lnTo>
                  <a:lnTo>
                    <a:pt x="108" y="42"/>
                  </a:lnTo>
                  <a:lnTo>
                    <a:pt x="106" y="40"/>
                  </a:lnTo>
                  <a:lnTo>
                    <a:pt x="106" y="38"/>
                  </a:lnTo>
                  <a:lnTo>
                    <a:pt x="93" y="38"/>
                  </a:lnTo>
                  <a:lnTo>
                    <a:pt x="97" y="40"/>
                  </a:lnTo>
                  <a:lnTo>
                    <a:pt x="95" y="38"/>
                  </a:lnTo>
                  <a:lnTo>
                    <a:pt x="95" y="36"/>
                  </a:lnTo>
                  <a:lnTo>
                    <a:pt x="83" y="36"/>
                  </a:lnTo>
                  <a:lnTo>
                    <a:pt x="87" y="38"/>
                  </a:lnTo>
                  <a:lnTo>
                    <a:pt x="85" y="36"/>
                  </a:lnTo>
                  <a:lnTo>
                    <a:pt x="85" y="34"/>
                  </a:lnTo>
                  <a:lnTo>
                    <a:pt x="75" y="34"/>
                  </a:lnTo>
                  <a:lnTo>
                    <a:pt x="79" y="36"/>
                  </a:lnTo>
                  <a:lnTo>
                    <a:pt x="77" y="34"/>
                  </a:lnTo>
                  <a:lnTo>
                    <a:pt x="77" y="32"/>
                  </a:lnTo>
                  <a:lnTo>
                    <a:pt x="70" y="32"/>
                  </a:lnTo>
                  <a:lnTo>
                    <a:pt x="73" y="34"/>
                  </a:lnTo>
                  <a:lnTo>
                    <a:pt x="72" y="32"/>
                  </a:lnTo>
                  <a:lnTo>
                    <a:pt x="72" y="30"/>
                  </a:lnTo>
                  <a:lnTo>
                    <a:pt x="64" y="30"/>
                  </a:lnTo>
                  <a:lnTo>
                    <a:pt x="68" y="32"/>
                  </a:lnTo>
                  <a:lnTo>
                    <a:pt x="66" y="30"/>
                  </a:lnTo>
                  <a:lnTo>
                    <a:pt x="66" y="29"/>
                  </a:lnTo>
                  <a:lnTo>
                    <a:pt x="58" y="29"/>
                  </a:lnTo>
                  <a:lnTo>
                    <a:pt x="62" y="30"/>
                  </a:lnTo>
                  <a:lnTo>
                    <a:pt x="60" y="29"/>
                  </a:lnTo>
                  <a:lnTo>
                    <a:pt x="60" y="27"/>
                  </a:lnTo>
                  <a:lnTo>
                    <a:pt x="52" y="27"/>
                  </a:lnTo>
                  <a:lnTo>
                    <a:pt x="56" y="29"/>
                  </a:lnTo>
                  <a:lnTo>
                    <a:pt x="54" y="27"/>
                  </a:lnTo>
                  <a:lnTo>
                    <a:pt x="54" y="25"/>
                  </a:lnTo>
                  <a:lnTo>
                    <a:pt x="47" y="25"/>
                  </a:lnTo>
                  <a:lnTo>
                    <a:pt x="52" y="30"/>
                  </a:lnTo>
                  <a:lnTo>
                    <a:pt x="52" y="27"/>
                  </a:lnTo>
                  <a:lnTo>
                    <a:pt x="50" y="25"/>
                  </a:lnTo>
                  <a:lnTo>
                    <a:pt x="50" y="23"/>
                  </a:lnTo>
                  <a:lnTo>
                    <a:pt x="43" y="23"/>
                  </a:lnTo>
                  <a:lnTo>
                    <a:pt x="48" y="29"/>
                  </a:lnTo>
                  <a:lnTo>
                    <a:pt x="48" y="25"/>
                  </a:lnTo>
                  <a:lnTo>
                    <a:pt x="47" y="23"/>
                  </a:lnTo>
                  <a:lnTo>
                    <a:pt x="47" y="21"/>
                  </a:lnTo>
                  <a:lnTo>
                    <a:pt x="39" y="21"/>
                  </a:lnTo>
                  <a:lnTo>
                    <a:pt x="43" y="23"/>
                  </a:lnTo>
                  <a:lnTo>
                    <a:pt x="41" y="21"/>
                  </a:lnTo>
                  <a:lnTo>
                    <a:pt x="41" y="19"/>
                  </a:lnTo>
                  <a:lnTo>
                    <a:pt x="35" y="19"/>
                  </a:lnTo>
                  <a:lnTo>
                    <a:pt x="39" y="21"/>
                  </a:lnTo>
                  <a:lnTo>
                    <a:pt x="37" y="19"/>
                  </a:lnTo>
                  <a:lnTo>
                    <a:pt x="37" y="17"/>
                  </a:lnTo>
                  <a:lnTo>
                    <a:pt x="29" y="17"/>
                  </a:lnTo>
                  <a:lnTo>
                    <a:pt x="35" y="23"/>
                  </a:lnTo>
                  <a:lnTo>
                    <a:pt x="35" y="19"/>
                  </a:lnTo>
                  <a:lnTo>
                    <a:pt x="33" y="17"/>
                  </a:lnTo>
                  <a:lnTo>
                    <a:pt x="33" y="15"/>
                  </a:lnTo>
                  <a:lnTo>
                    <a:pt x="27" y="15"/>
                  </a:lnTo>
                  <a:lnTo>
                    <a:pt x="31" y="17"/>
                  </a:lnTo>
                  <a:lnTo>
                    <a:pt x="29" y="15"/>
                  </a:lnTo>
                  <a:lnTo>
                    <a:pt x="29" y="13"/>
                  </a:lnTo>
                  <a:lnTo>
                    <a:pt x="23" y="13"/>
                  </a:lnTo>
                  <a:lnTo>
                    <a:pt x="29" y="19"/>
                  </a:lnTo>
                  <a:lnTo>
                    <a:pt x="29" y="15"/>
                  </a:lnTo>
                  <a:lnTo>
                    <a:pt x="27" y="13"/>
                  </a:lnTo>
                  <a:lnTo>
                    <a:pt x="27" y="11"/>
                  </a:lnTo>
                  <a:lnTo>
                    <a:pt x="20" y="11"/>
                  </a:lnTo>
                  <a:lnTo>
                    <a:pt x="25" y="17"/>
                  </a:lnTo>
                  <a:lnTo>
                    <a:pt x="25" y="13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18" y="9"/>
                  </a:lnTo>
                  <a:lnTo>
                    <a:pt x="21" y="11"/>
                  </a:lnTo>
                  <a:lnTo>
                    <a:pt x="20" y="9"/>
                  </a:lnTo>
                  <a:lnTo>
                    <a:pt x="20" y="7"/>
                  </a:lnTo>
                  <a:lnTo>
                    <a:pt x="14" y="7"/>
                  </a:lnTo>
                  <a:lnTo>
                    <a:pt x="20" y="13"/>
                  </a:lnTo>
                  <a:lnTo>
                    <a:pt x="20" y="9"/>
                  </a:lnTo>
                  <a:lnTo>
                    <a:pt x="18" y="7"/>
                  </a:lnTo>
                  <a:lnTo>
                    <a:pt x="18" y="5"/>
                  </a:lnTo>
                  <a:lnTo>
                    <a:pt x="12" y="5"/>
                  </a:lnTo>
                  <a:lnTo>
                    <a:pt x="18" y="11"/>
                  </a:lnTo>
                  <a:lnTo>
                    <a:pt x="18" y="7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0" y="4"/>
                  </a:lnTo>
                  <a:lnTo>
                    <a:pt x="14" y="5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6" y="2"/>
                  </a:lnTo>
                  <a:lnTo>
                    <a:pt x="12" y="7"/>
                  </a:lnTo>
                  <a:lnTo>
                    <a:pt x="12" y="4"/>
                  </a:lnTo>
                  <a:lnTo>
                    <a:pt x="10" y="2"/>
                  </a:lnTo>
                  <a:lnTo>
                    <a:pt x="6" y="11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11"/>
                  </a:lnTo>
                  <a:lnTo>
                    <a:pt x="2" y="11"/>
                  </a:lnTo>
                  <a:lnTo>
                    <a:pt x="4" y="13"/>
                  </a:lnTo>
                  <a:lnTo>
                    <a:pt x="6" y="13"/>
                  </a:lnTo>
                  <a:lnTo>
                    <a:pt x="8" y="13"/>
                  </a:lnTo>
                  <a:lnTo>
                    <a:pt x="4" y="11"/>
                  </a:lnTo>
                  <a:lnTo>
                    <a:pt x="6" y="13"/>
                  </a:lnTo>
                  <a:lnTo>
                    <a:pt x="8" y="15"/>
                  </a:lnTo>
                  <a:lnTo>
                    <a:pt x="10" y="15"/>
                  </a:lnTo>
                  <a:lnTo>
                    <a:pt x="12" y="15"/>
                  </a:lnTo>
                  <a:lnTo>
                    <a:pt x="6" y="9"/>
                  </a:lnTo>
                  <a:lnTo>
                    <a:pt x="6" y="11"/>
                  </a:lnTo>
                  <a:lnTo>
                    <a:pt x="6" y="13"/>
                  </a:lnTo>
                  <a:lnTo>
                    <a:pt x="6" y="15"/>
                  </a:lnTo>
                  <a:lnTo>
                    <a:pt x="8" y="15"/>
                  </a:lnTo>
                  <a:lnTo>
                    <a:pt x="10" y="17"/>
                  </a:lnTo>
                  <a:lnTo>
                    <a:pt x="12" y="17"/>
                  </a:lnTo>
                  <a:lnTo>
                    <a:pt x="14" y="17"/>
                  </a:lnTo>
                  <a:lnTo>
                    <a:pt x="8" y="11"/>
                  </a:lnTo>
                  <a:lnTo>
                    <a:pt x="8" y="13"/>
                  </a:lnTo>
                  <a:lnTo>
                    <a:pt x="8" y="15"/>
                  </a:lnTo>
                  <a:lnTo>
                    <a:pt x="8" y="17"/>
                  </a:lnTo>
                  <a:lnTo>
                    <a:pt x="10" y="17"/>
                  </a:lnTo>
                  <a:lnTo>
                    <a:pt x="12" y="19"/>
                  </a:lnTo>
                  <a:lnTo>
                    <a:pt x="14" y="19"/>
                  </a:lnTo>
                  <a:lnTo>
                    <a:pt x="16" y="19"/>
                  </a:lnTo>
                  <a:lnTo>
                    <a:pt x="12" y="17"/>
                  </a:lnTo>
                  <a:lnTo>
                    <a:pt x="14" y="19"/>
                  </a:lnTo>
                  <a:lnTo>
                    <a:pt x="16" y="21"/>
                  </a:lnTo>
                  <a:lnTo>
                    <a:pt x="18" y="21"/>
                  </a:lnTo>
                  <a:lnTo>
                    <a:pt x="20" y="21"/>
                  </a:lnTo>
                  <a:lnTo>
                    <a:pt x="14" y="15"/>
                  </a:lnTo>
                  <a:lnTo>
                    <a:pt x="14" y="17"/>
                  </a:lnTo>
                  <a:lnTo>
                    <a:pt x="14" y="19"/>
                  </a:lnTo>
                  <a:lnTo>
                    <a:pt x="14" y="21"/>
                  </a:lnTo>
                  <a:lnTo>
                    <a:pt x="16" y="21"/>
                  </a:lnTo>
                  <a:lnTo>
                    <a:pt x="18" y="23"/>
                  </a:lnTo>
                  <a:lnTo>
                    <a:pt x="20" y="23"/>
                  </a:lnTo>
                  <a:lnTo>
                    <a:pt x="23" y="23"/>
                  </a:lnTo>
                  <a:lnTo>
                    <a:pt x="18" y="17"/>
                  </a:lnTo>
                  <a:lnTo>
                    <a:pt x="18" y="19"/>
                  </a:lnTo>
                  <a:lnTo>
                    <a:pt x="18" y="21"/>
                  </a:lnTo>
                  <a:lnTo>
                    <a:pt x="18" y="23"/>
                  </a:lnTo>
                  <a:lnTo>
                    <a:pt x="20" y="23"/>
                  </a:lnTo>
                  <a:lnTo>
                    <a:pt x="21" y="25"/>
                  </a:lnTo>
                  <a:lnTo>
                    <a:pt x="23" y="25"/>
                  </a:lnTo>
                  <a:lnTo>
                    <a:pt x="25" y="25"/>
                  </a:lnTo>
                  <a:lnTo>
                    <a:pt x="21" y="23"/>
                  </a:lnTo>
                  <a:lnTo>
                    <a:pt x="23" y="25"/>
                  </a:lnTo>
                  <a:lnTo>
                    <a:pt x="25" y="27"/>
                  </a:lnTo>
                  <a:lnTo>
                    <a:pt x="27" y="27"/>
                  </a:lnTo>
                  <a:lnTo>
                    <a:pt x="29" y="27"/>
                  </a:lnTo>
                  <a:lnTo>
                    <a:pt x="23" y="21"/>
                  </a:lnTo>
                  <a:lnTo>
                    <a:pt x="23" y="23"/>
                  </a:lnTo>
                  <a:lnTo>
                    <a:pt x="23" y="25"/>
                  </a:lnTo>
                  <a:lnTo>
                    <a:pt x="23" y="27"/>
                  </a:lnTo>
                  <a:lnTo>
                    <a:pt x="25" y="27"/>
                  </a:lnTo>
                  <a:lnTo>
                    <a:pt x="27" y="29"/>
                  </a:lnTo>
                  <a:lnTo>
                    <a:pt x="29" y="29"/>
                  </a:lnTo>
                  <a:lnTo>
                    <a:pt x="33" y="29"/>
                  </a:lnTo>
                  <a:lnTo>
                    <a:pt x="29" y="27"/>
                  </a:lnTo>
                  <a:lnTo>
                    <a:pt x="31" y="29"/>
                  </a:lnTo>
                  <a:lnTo>
                    <a:pt x="33" y="30"/>
                  </a:lnTo>
                  <a:lnTo>
                    <a:pt x="35" y="30"/>
                  </a:lnTo>
                  <a:lnTo>
                    <a:pt x="37" y="30"/>
                  </a:lnTo>
                  <a:lnTo>
                    <a:pt x="33" y="29"/>
                  </a:lnTo>
                  <a:lnTo>
                    <a:pt x="35" y="30"/>
                  </a:lnTo>
                  <a:lnTo>
                    <a:pt x="37" y="32"/>
                  </a:lnTo>
                  <a:lnTo>
                    <a:pt x="39" y="32"/>
                  </a:lnTo>
                  <a:lnTo>
                    <a:pt x="43" y="32"/>
                  </a:lnTo>
                  <a:lnTo>
                    <a:pt x="37" y="27"/>
                  </a:lnTo>
                  <a:lnTo>
                    <a:pt x="37" y="29"/>
                  </a:lnTo>
                  <a:lnTo>
                    <a:pt x="37" y="30"/>
                  </a:lnTo>
                  <a:lnTo>
                    <a:pt x="37" y="32"/>
                  </a:lnTo>
                  <a:lnTo>
                    <a:pt x="39" y="32"/>
                  </a:lnTo>
                  <a:lnTo>
                    <a:pt x="41" y="34"/>
                  </a:lnTo>
                  <a:lnTo>
                    <a:pt x="43" y="34"/>
                  </a:lnTo>
                  <a:lnTo>
                    <a:pt x="47" y="34"/>
                  </a:lnTo>
                  <a:lnTo>
                    <a:pt x="41" y="29"/>
                  </a:lnTo>
                  <a:lnTo>
                    <a:pt x="41" y="30"/>
                  </a:lnTo>
                  <a:lnTo>
                    <a:pt x="41" y="32"/>
                  </a:lnTo>
                  <a:lnTo>
                    <a:pt x="41" y="34"/>
                  </a:lnTo>
                  <a:lnTo>
                    <a:pt x="43" y="34"/>
                  </a:lnTo>
                  <a:lnTo>
                    <a:pt x="45" y="36"/>
                  </a:lnTo>
                  <a:lnTo>
                    <a:pt x="47" y="36"/>
                  </a:lnTo>
                  <a:lnTo>
                    <a:pt x="50" y="36"/>
                  </a:lnTo>
                  <a:lnTo>
                    <a:pt x="47" y="34"/>
                  </a:lnTo>
                  <a:lnTo>
                    <a:pt x="48" y="36"/>
                  </a:lnTo>
                  <a:lnTo>
                    <a:pt x="50" y="38"/>
                  </a:lnTo>
                  <a:lnTo>
                    <a:pt x="52" y="38"/>
                  </a:lnTo>
                  <a:lnTo>
                    <a:pt x="56" y="38"/>
                  </a:lnTo>
                  <a:lnTo>
                    <a:pt x="52" y="36"/>
                  </a:lnTo>
                  <a:lnTo>
                    <a:pt x="54" y="38"/>
                  </a:lnTo>
                  <a:lnTo>
                    <a:pt x="56" y="40"/>
                  </a:lnTo>
                  <a:lnTo>
                    <a:pt x="58" y="40"/>
                  </a:lnTo>
                  <a:lnTo>
                    <a:pt x="62" y="40"/>
                  </a:lnTo>
                  <a:lnTo>
                    <a:pt x="58" y="38"/>
                  </a:lnTo>
                  <a:lnTo>
                    <a:pt x="60" y="40"/>
                  </a:lnTo>
                  <a:lnTo>
                    <a:pt x="62" y="42"/>
                  </a:lnTo>
                  <a:lnTo>
                    <a:pt x="64" y="42"/>
                  </a:lnTo>
                  <a:lnTo>
                    <a:pt x="68" y="42"/>
                  </a:lnTo>
                  <a:lnTo>
                    <a:pt x="64" y="40"/>
                  </a:lnTo>
                  <a:lnTo>
                    <a:pt x="66" y="42"/>
                  </a:lnTo>
                  <a:lnTo>
                    <a:pt x="68" y="44"/>
                  </a:lnTo>
                  <a:lnTo>
                    <a:pt x="70" y="44"/>
                  </a:lnTo>
                  <a:lnTo>
                    <a:pt x="73" y="44"/>
                  </a:lnTo>
                  <a:lnTo>
                    <a:pt x="70" y="42"/>
                  </a:lnTo>
                  <a:lnTo>
                    <a:pt x="72" y="44"/>
                  </a:lnTo>
                  <a:lnTo>
                    <a:pt x="73" y="46"/>
                  </a:lnTo>
                  <a:lnTo>
                    <a:pt x="75" y="46"/>
                  </a:lnTo>
                  <a:lnTo>
                    <a:pt x="81" y="46"/>
                  </a:lnTo>
                  <a:lnTo>
                    <a:pt x="77" y="44"/>
                  </a:lnTo>
                  <a:lnTo>
                    <a:pt x="79" y="46"/>
                  </a:lnTo>
                  <a:lnTo>
                    <a:pt x="81" y="48"/>
                  </a:lnTo>
                  <a:lnTo>
                    <a:pt x="83" y="48"/>
                  </a:lnTo>
                  <a:lnTo>
                    <a:pt x="91" y="48"/>
                  </a:lnTo>
                  <a:lnTo>
                    <a:pt x="87" y="46"/>
                  </a:lnTo>
                  <a:lnTo>
                    <a:pt x="89" y="48"/>
                  </a:lnTo>
                  <a:lnTo>
                    <a:pt x="91" y="50"/>
                  </a:lnTo>
                  <a:lnTo>
                    <a:pt x="93" y="50"/>
                  </a:lnTo>
                  <a:lnTo>
                    <a:pt x="102" y="50"/>
                  </a:lnTo>
                  <a:lnTo>
                    <a:pt x="98" y="48"/>
                  </a:lnTo>
                  <a:lnTo>
                    <a:pt x="100" y="50"/>
                  </a:lnTo>
                  <a:lnTo>
                    <a:pt x="102" y="52"/>
                  </a:lnTo>
                  <a:lnTo>
                    <a:pt x="104" y="52"/>
                  </a:lnTo>
                  <a:lnTo>
                    <a:pt x="114" y="52"/>
                  </a:lnTo>
                  <a:lnTo>
                    <a:pt x="110" y="50"/>
                  </a:lnTo>
                  <a:lnTo>
                    <a:pt x="112" y="52"/>
                  </a:lnTo>
                  <a:lnTo>
                    <a:pt x="114" y="54"/>
                  </a:lnTo>
                  <a:lnTo>
                    <a:pt x="116" y="54"/>
                  </a:lnTo>
                  <a:lnTo>
                    <a:pt x="129" y="54"/>
                  </a:lnTo>
                  <a:lnTo>
                    <a:pt x="125" y="52"/>
                  </a:lnTo>
                  <a:lnTo>
                    <a:pt x="127" y="54"/>
                  </a:lnTo>
                  <a:lnTo>
                    <a:pt x="129" y="56"/>
                  </a:lnTo>
                  <a:lnTo>
                    <a:pt x="131" y="56"/>
                  </a:lnTo>
                  <a:lnTo>
                    <a:pt x="149" y="56"/>
                  </a:lnTo>
                  <a:lnTo>
                    <a:pt x="145" y="54"/>
                  </a:lnTo>
                  <a:lnTo>
                    <a:pt x="147" y="56"/>
                  </a:lnTo>
                  <a:lnTo>
                    <a:pt x="149" y="57"/>
                  </a:lnTo>
                  <a:lnTo>
                    <a:pt x="150" y="57"/>
                  </a:lnTo>
                  <a:lnTo>
                    <a:pt x="175" y="57"/>
                  </a:lnTo>
                  <a:lnTo>
                    <a:pt x="174" y="57"/>
                  </a:lnTo>
                  <a:lnTo>
                    <a:pt x="177" y="59"/>
                  </a:lnTo>
                  <a:lnTo>
                    <a:pt x="179" y="59"/>
                  </a:lnTo>
                  <a:lnTo>
                    <a:pt x="239" y="59"/>
                  </a:lnTo>
                  <a:lnTo>
                    <a:pt x="241" y="59"/>
                  </a:lnTo>
                  <a:lnTo>
                    <a:pt x="243" y="59"/>
                  </a:lnTo>
                  <a:lnTo>
                    <a:pt x="243" y="57"/>
                  </a:lnTo>
                  <a:lnTo>
                    <a:pt x="245" y="56"/>
                  </a:lnTo>
                  <a:lnTo>
                    <a:pt x="241" y="57"/>
                  </a:lnTo>
                  <a:lnTo>
                    <a:pt x="278" y="57"/>
                  </a:lnTo>
                  <a:lnTo>
                    <a:pt x="279" y="57"/>
                  </a:lnTo>
                  <a:lnTo>
                    <a:pt x="281" y="57"/>
                  </a:lnTo>
                  <a:lnTo>
                    <a:pt x="281" y="56"/>
                  </a:lnTo>
                  <a:lnTo>
                    <a:pt x="283" y="56"/>
                  </a:lnTo>
                  <a:lnTo>
                    <a:pt x="283" y="54"/>
                  </a:lnTo>
                  <a:lnTo>
                    <a:pt x="283" y="52"/>
                  </a:lnTo>
                  <a:lnTo>
                    <a:pt x="283" y="50"/>
                  </a:lnTo>
                  <a:lnTo>
                    <a:pt x="278" y="56"/>
                  </a:lnTo>
                  <a:lnTo>
                    <a:pt x="295" y="56"/>
                  </a:lnTo>
                  <a:lnTo>
                    <a:pt x="297" y="56"/>
                  </a:lnTo>
                  <a:lnTo>
                    <a:pt x="299" y="56"/>
                  </a:lnTo>
                  <a:lnTo>
                    <a:pt x="299" y="54"/>
                  </a:lnTo>
                  <a:lnTo>
                    <a:pt x="301" y="52"/>
                  </a:lnTo>
                  <a:lnTo>
                    <a:pt x="297" y="54"/>
                  </a:lnTo>
                  <a:lnTo>
                    <a:pt x="312" y="54"/>
                  </a:lnTo>
                  <a:lnTo>
                    <a:pt x="314" y="54"/>
                  </a:lnTo>
                  <a:lnTo>
                    <a:pt x="316" y="54"/>
                  </a:lnTo>
                  <a:lnTo>
                    <a:pt x="316" y="52"/>
                  </a:lnTo>
                  <a:lnTo>
                    <a:pt x="318" y="50"/>
                  </a:lnTo>
                  <a:lnTo>
                    <a:pt x="314" y="52"/>
                  </a:lnTo>
                  <a:lnTo>
                    <a:pt x="326" y="52"/>
                  </a:lnTo>
                  <a:lnTo>
                    <a:pt x="328" y="52"/>
                  </a:lnTo>
                  <a:lnTo>
                    <a:pt x="329" y="52"/>
                  </a:lnTo>
                  <a:lnTo>
                    <a:pt x="329" y="50"/>
                  </a:lnTo>
                  <a:lnTo>
                    <a:pt x="331" y="48"/>
                  </a:lnTo>
                  <a:lnTo>
                    <a:pt x="328" y="50"/>
                  </a:lnTo>
                  <a:lnTo>
                    <a:pt x="339" y="50"/>
                  </a:lnTo>
                  <a:lnTo>
                    <a:pt x="341" y="50"/>
                  </a:lnTo>
                  <a:lnTo>
                    <a:pt x="343" y="50"/>
                  </a:lnTo>
                  <a:lnTo>
                    <a:pt x="343" y="48"/>
                  </a:lnTo>
                  <a:lnTo>
                    <a:pt x="345" y="48"/>
                  </a:lnTo>
                  <a:lnTo>
                    <a:pt x="345" y="46"/>
                  </a:lnTo>
                  <a:lnTo>
                    <a:pt x="345" y="44"/>
                  </a:lnTo>
                  <a:lnTo>
                    <a:pt x="345" y="42"/>
                  </a:lnTo>
                  <a:lnTo>
                    <a:pt x="339" y="48"/>
                  </a:lnTo>
                  <a:lnTo>
                    <a:pt x="351" y="48"/>
                  </a:lnTo>
                  <a:lnTo>
                    <a:pt x="353" y="48"/>
                  </a:lnTo>
                  <a:lnTo>
                    <a:pt x="355" y="48"/>
                  </a:lnTo>
                  <a:lnTo>
                    <a:pt x="355" y="46"/>
                  </a:lnTo>
                  <a:lnTo>
                    <a:pt x="356" y="44"/>
                  </a:lnTo>
                  <a:lnTo>
                    <a:pt x="353" y="46"/>
                  </a:lnTo>
                  <a:lnTo>
                    <a:pt x="366" y="46"/>
                  </a:lnTo>
                  <a:lnTo>
                    <a:pt x="368" y="46"/>
                  </a:lnTo>
                  <a:lnTo>
                    <a:pt x="370" y="46"/>
                  </a:lnTo>
                  <a:lnTo>
                    <a:pt x="370" y="44"/>
                  </a:lnTo>
                  <a:lnTo>
                    <a:pt x="372" y="44"/>
                  </a:lnTo>
                  <a:lnTo>
                    <a:pt x="372" y="42"/>
                  </a:lnTo>
                  <a:lnTo>
                    <a:pt x="372" y="40"/>
                  </a:lnTo>
                  <a:lnTo>
                    <a:pt x="372" y="38"/>
                  </a:lnTo>
                  <a:lnTo>
                    <a:pt x="366" y="44"/>
                  </a:lnTo>
                  <a:lnTo>
                    <a:pt x="378" y="44"/>
                  </a:lnTo>
                  <a:lnTo>
                    <a:pt x="380" y="44"/>
                  </a:lnTo>
                  <a:lnTo>
                    <a:pt x="381" y="44"/>
                  </a:lnTo>
                  <a:lnTo>
                    <a:pt x="381" y="42"/>
                  </a:lnTo>
                  <a:lnTo>
                    <a:pt x="383" y="40"/>
                  </a:lnTo>
                  <a:lnTo>
                    <a:pt x="380" y="42"/>
                  </a:lnTo>
                  <a:lnTo>
                    <a:pt x="387" y="42"/>
                  </a:lnTo>
                  <a:lnTo>
                    <a:pt x="389" y="42"/>
                  </a:lnTo>
                  <a:lnTo>
                    <a:pt x="391" y="42"/>
                  </a:lnTo>
                  <a:lnTo>
                    <a:pt x="391" y="40"/>
                  </a:lnTo>
                  <a:lnTo>
                    <a:pt x="393" y="38"/>
                  </a:lnTo>
                  <a:lnTo>
                    <a:pt x="389" y="40"/>
                  </a:lnTo>
                  <a:lnTo>
                    <a:pt x="399" y="40"/>
                  </a:lnTo>
                  <a:lnTo>
                    <a:pt x="401" y="40"/>
                  </a:lnTo>
                  <a:lnTo>
                    <a:pt x="403" y="40"/>
                  </a:lnTo>
                  <a:lnTo>
                    <a:pt x="403" y="38"/>
                  </a:lnTo>
                  <a:lnTo>
                    <a:pt x="405" y="36"/>
                  </a:lnTo>
                  <a:lnTo>
                    <a:pt x="401" y="38"/>
                  </a:lnTo>
                  <a:lnTo>
                    <a:pt x="408" y="38"/>
                  </a:lnTo>
                  <a:lnTo>
                    <a:pt x="410" y="38"/>
                  </a:lnTo>
                  <a:lnTo>
                    <a:pt x="412" y="38"/>
                  </a:lnTo>
                  <a:lnTo>
                    <a:pt x="412" y="36"/>
                  </a:lnTo>
                  <a:lnTo>
                    <a:pt x="414" y="34"/>
                  </a:lnTo>
                  <a:lnTo>
                    <a:pt x="410" y="36"/>
                  </a:lnTo>
                  <a:lnTo>
                    <a:pt x="422" y="36"/>
                  </a:lnTo>
                  <a:lnTo>
                    <a:pt x="424" y="36"/>
                  </a:lnTo>
                  <a:lnTo>
                    <a:pt x="426" y="36"/>
                  </a:lnTo>
                  <a:lnTo>
                    <a:pt x="426" y="34"/>
                  </a:lnTo>
                  <a:lnTo>
                    <a:pt x="428" y="34"/>
                  </a:lnTo>
                  <a:lnTo>
                    <a:pt x="428" y="32"/>
                  </a:lnTo>
                  <a:lnTo>
                    <a:pt x="428" y="30"/>
                  </a:lnTo>
                  <a:lnTo>
                    <a:pt x="428" y="29"/>
                  </a:lnTo>
                  <a:lnTo>
                    <a:pt x="422" y="34"/>
                  </a:lnTo>
                  <a:lnTo>
                    <a:pt x="437" y="34"/>
                  </a:lnTo>
                  <a:lnTo>
                    <a:pt x="439" y="34"/>
                  </a:lnTo>
                  <a:lnTo>
                    <a:pt x="441" y="34"/>
                  </a:lnTo>
                  <a:lnTo>
                    <a:pt x="441" y="32"/>
                  </a:lnTo>
                  <a:lnTo>
                    <a:pt x="443" y="32"/>
                  </a:lnTo>
                  <a:lnTo>
                    <a:pt x="443" y="30"/>
                  </a:lnTo>
                  <a:lnTo>
                    <a:pt x="443" y="29"/>
                  </a:lnTo>
                  <a:lnTo>
                    <a:pt x="443" y="27"/>
                  </a:lnTo>
                  <a:lnTo>
                    <a:pt x="437" y="32"/>
                  </a:lnTo>
                  <a:lnTo>
                    <a:pt x="453" y="32"/>
                  </a:lnTo>
                  <a:lnTo>
                    <a:pt x="455" y="32"/>
                  </a:lnTo>
                  <a:lnTo>
                    <a:pt x="457" y="32"/>
                  </a:lnTo>
                  <a:lnTo>
                    <a:pt x="457" y="30"/>
                  </a:lnTo>
                  <a:lnTo>
                    <a:pt x="458" y="29"/>
                  </a:lnTo>
                  <a:lnTo>
                    <a:pt x="455" y="30"/>
                  </a:lnTo>
                  <a:lnTo>
                    <a:pt x="468" y="30"/>
                  </a:lnTo>
                  <a:lnTo>
                    <a:pt x="470" y="30"/>
                  </a:lnTo>
                  <a:lnTo>
                    <a:pt x="472" y="30"/>
                  </a:lnTo>
                  <a:lnTo>
                    <a:pt x="472" y="29"/>
                  </a:lnTo>
                  <a:lnTo>
                    <a:pt x="474" y="27"/>
                  </a:lnTo>
                  <a:lnTo>
                    <a:pt x="470" y="29"/>
                  </a:lnTo>
                  <a:lnTo>
                    <a:pt x="489" y="29"/>
                  </a:lnTo>
                  <a:lnTo>
                    <a:pt x="491" y="29"/>
                  </a:lnTo>
                  <a:lnTo>
                    <a:pt x="493" y="29"/>
                  </a:lnTo>
                  <a:lnTo>
                    <a:pt x="493" y="27"/>
                  </a:lnTo>
                  <a:lnTo>
                    <a:pt x="495" y="25"/>
                  </a:lnTo>
                  <a:lnTo>
                    <a:pt x="491" y="27"/>
                  </a:lnTo>
                  <a:lnTo>
                    <a:pt x="509" y="27"/>
                  </a:lnTo>
                  <a:lnTo>
                    <a:pt x="510" y="27"/>
                  </a:lnTo>
                  <a:lnTo>
                    <a:pt x="512" y="27"/>
                  </a:lnTo>
                  <a:lnTo>
                    <a:pt x="512" y="25"/>
                  </a:lnTo>
                  <a:lnTo>
                    <a:pt x="514" y="23"/>
                  </a:lnTo>
                  <a:lnTo>
                    <a:pt x="510" y="25"/>
                  </a:lnTo>
                  <a:lnTo>
                    <a:pt x="534" y="25"/>
                  </a:lnTo>
                  <a:lnTo>
                    <a:pt x="535" y="25"/>
                  </a:lnTo>
                  <a:lnTo>
                    <a:pt x="537" y="25"/>
                  </a:lnTo>
                  <a:lnTo>
                    <a:pt x="537" y="23"/>
                  </a:lnTo>
                  <a:lnTo>
                    <a:pt x="539" y="23"/>
                  </a:lnTo>
                  <a:lnTo>
                    <a:pt x="539" y="21"/>
                  </a:lnTo>
                  <a:lnTo>
                    <a:pt x="539" y="19"/>
                  </a:lnTo>
                  <a:lnTo>
                    <a:pt x="539" y="17"/>
                  </a:lnTo>
                  <a:lnTo>
                    <a:pt x="534" y="23"/>
                  </a:lnTo>
                  <a:lnTo>
                    <a:pt x="553" y="23"/>
                  </a:lnTo>
                  <a:lnTo>
                    <a:pt x="555" y="23"/>
                  </a:lnTo>
                  <a:lnTo>
                    <a:pt x="557" y="23"/>
                  </a:lnTo>
                  <a:lnTo>
                    <a:pt x="557" y="21"/>
                  </a:lnTo>
                  <a:lnTo>
                    <a:pt x="559" y="19"/>
                  </a:lnTo>
                  <a:lnTo>
                    <a:pt x="555" y="21"/>
                  </a:lnTo>
                  <a:lnTo>
                    <a:pt x="578" y="21"/>
                  </a:lnTo>
                  <a:lnTo>
                    <a:pt x="580" y="21"/>
                  </a:lnTo>
                  <a:lnTo>
                    <a:pt x="582" y="21"/>
                  </a:lnTo>
                  <a:lnTo>
                    <a:pt x="582" y="19"/>
                  </a:lnTo>
                  <a:lnTo>
                    <a:pt x="584" y="17"/>
                  </a:lnTo>
                  <a:lnTo>
                    <a:pt x="580" y="19"/>
                  </a:lnTo>
                  <a:lnTo>
                    <a:pt x="605" y="19"/>
                  </a:lnTo>
                  <a:lnTo>
                    <a:pt x="607" y="19"/>
                  </a:lnTo>
                  <a:lnTo>
                    <a:pt x="609" y="19"/>
                  </a:lnTo>
                  <a:lnTo>
                    <a:pt x="609" y="17"/>
                  </a:lnTo>
                  <a:lnTo>
                    <a:pt x="611" y="15"/>
                  </a:lnTo>
                  <a:lnTo>
                    <a:pt x="607" y="17"/>
                  </a:lnTo>
                  <a:lnTo>
                    <a:pt x="636" y="17"/>
                  </a:lnTo>
                  <a:lnTo>
                    <a:pt x="637" y="17"/>
                  </a:lnTo>
                  <a:lnTo>
                    <a:pt x="639" y="17"/>
                  </a:lnTo>
                  <a:lnTo>
                    <a:pt x="639" y="15"/>
                  </a:lnTo>
                  <a:lnTo>
                    <a:pt x="641" y="15"/>
                  </a:lnTo>
                  <a:lnTo>
                    <a:pt x="641" y="13"/>
                  </a:lnTo>
                  <a:lnTo>
                    <a:pt x="641" y="11"/>
                  </a:lnTo>
                  <a:lnTo>
                    <a:pt x="641" y="9"/>
                  </a:lnTo>
                  <a:lnTo>
                    <a:pt x="636" y="15"/>
                  </a:lnTo>
                  <a:lnTo>
                    <a:pt x="668" y="15"/>
                  </a:lnTo>
                  <a:lnTo>
                    <a:pt x="670" y="15"/>
                  </a:lnTo>
                  <a:lnTo>
                    <a:pt x="672" y="15"/>
                  </a:lnTo>
                  <a:lnTo>
                    <a:pt x="672" y="13"/>
                  </a:lnTo>
                  <a:lnTo>
                    <a:pt x="674" y="11"/>
                  </a:lnTo>
                  <a:lnTo>
                    <a:pt x="670" y="13"/>
                  </a:lnTo>
                  <a:lnTo>
                    <a:pt x="761" y="13"/>
                  </a:lnTo>
                  <a:lnTo>
                    <a:pt x="763" y="13"/>
                  </a:lnTo>
                  <a:lnTo>
                    <a:pt x="766" y="11"/>
                  </a:lnTo>
                  <a:lnTo>
                    <a:pt x="765" y="11"/>
                  </a:lnTo>
                  <a:lnTo>
                    <a:pt x="834" y="11"/>
                  </a:lnTo>
                  <a:close/>
                </a:path>
              </a:pathLst>
            </a:custGeom>
            <a:solidFill>
              <a:srgbClr val="FF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29" name="Freeform 259"/>
            <p:cNvSpPr>
              <a:spLocks/>
            </p:cNvSpPr>
            <p:nvPr/>
          </p:nvSpPr>
          <p:spPr bwMode="auto">
            <a:xfrm>
              <a:off x="603" y="2682"/>
              <a:ext cx="0" cy="78"/>
            </a:xfrm>
            <a:custGeom>
              <a:avLst/>
              <a:gdLst>
                <a:gd name="T0" fmla="*/ 194 w 214"/>
                <a:gd name="T1" fmla="*/ 119 h 138"/>
                <a:gd name="T2" fmla="*/ 189 w 214"/>
                <a:gd name="T3" fmla="*/ 116 h 138"/>
                <a:gd name="T4" fmla="*/ 186 w 214"/>
                <a:gd name="T5" fmla="*/ 116 h 138"/>
                <a:gd name="T6" fmla="*/ 179 w 214"/>
                <a:gd name="T7" fmla="*/ 111 h 138"/>
                <a:gd name="T8" fmla="*/ 169 w 214"/>
                <a:gd name="T9" fmla="*/ 101 h 138"/>
                <a:gd name="T10" fmla="*/ 171 w 214"/>
                <a:gd name="T11" fmla="*/ 98 h 138"/>
                <a:gd name="T12" fmla="*/ 161 w 214"/>
                <a:gd name="T13" fmla="*/ 88 h 138"/>
                <a:gd name="T14" fmla="*/ 156 w 214"/>
                <a:gd name="T15" fmla="*/ 84 h 138"/>
                <a:gd name="T16" fmla="*/ 152 w 214"/>
                <a:gd name="T17" fmla="*/ 82 h 138"/>
                <a:gd name="T18" fmla="*/ 113 w 214"/>
                <a:gd name="T19" fmla="*/ 40 h 138"/>
                <a:gd name="T20" fmla="*/ 110 w 214"/>
                <a:gd name="T21" fmla="*/ 40 h 138"/>
                <a:gd name="T22" fmla="*/ 100 w 214"/>
                <a:gd name="T23" fmla="*/ 30 h 138"/>
                <a:gd name="T24" fmla="*/ 102 w 214"/>
                <a:gd name="T25" fmla="*/ 27 h 138"/>
                <a:gd name="T26" fmla="*/ 94 w 214"/>
                <a:gd name="T27" fmla="*/ 21 h 138"/>
                <a:gd name="T28" fmla="*/ 90 w 214"/>
                <a:gd name="T29" fmla="*/ 17 h 138"/>
                <a:gd name="T30" fmla="*/ 85 w 214"/>
                <a:gd name="T31" fmla="*/ 15 h 138"/>
                <a:gd name="T32" fmla="*/ 81 w 214"/>
                <a:gd name="T33" fmla="*/ 13 h 138"/>
                <a:gd name="T34" fmla="*/ 75 w 214"/>
                <a:gd name="T35" fmla="*/ 11 h 138"/>
                <a:gd name="T36" fmla="*/ 63 w 214"/>
                <a:gd name="T37" fmla="*/ 5 h 138"/>
                <a:gd name="T38" fmla="*/ 41 w 214"/>
                <a:gd name="T39" fmla="*/ 2 h 138"/>
                <a:gd name="T40" fmla="*/ 13 w 214"/>
                <a:gd name="T41" fmla="*/ 4 h 138"/>
                <a:gd name="T42" fmla="*/ 0 w 214"/>
                <a:gd name="T43" fmla="*/ 11 h 138"/>
                <a:gd name="T44" fmla="*/ 14 w 214"/>
                <a:gd name="T45" fmla="*/ 17 h 138"/>
                <a:gd name="T46" fmla="*/ 19 w 214"/>
                <a:gd name="T47" fmla="*/ 15 h 138"/>
                <a:gd name="T48" fmla="*/ 25 w 214"/>
                <a:gd name="T49" fmla="*/ 11 h 138"/>
                <a:gd name="T50" fmla="*/ 39 w 214"/>
                <a:gd name="T51" fmla="*/ 5 h 138"/>
                <a:gd name="T52" fmla="*/ 38 w 214"/>
                <a:gd name="T53" fmla="*/ 13 h 138"/>
                <a:gd name="T54" fmla="*/ 60 w 214"/>
                <a:gd name="T55" fmla="*/ 17 h 138"/>
                <a:gd name="T56" fmla="*/ 64 w 214"/>
                <a:gd name="T57" fmla="*/ 15 h 138"/>
                <a:gd name="T58" fmla="*/ 67 w 214"/>
                <a:gd name="T59" fmla="*/ 17 h 138"/>
                <a:gd name="T60" fmla="*/ 71 w 214"/>
                <a:gd name="T61" fmla="*/ 21 h 138"/>
                <a:gd name="T62" fmla="*/ 75 w 214"/>
                <a:gd name="T63" fmla="*/ 23 h 138"/>
                <a:gd name="T64" fmla="*/ 79 w 214"/>
                <a:gd name="T65" fmla="*/ 21 h 138"/>
                <a:gd name="T66" fmla="*/ 85 w 214"/>
                <a:gd name="T67" fmla="*/ 28 h 138"/>
                <a:gd name="T68" fmla="*/ 88 w 214"/>
                <a:gd name="T69" fmla="*/ 32 h 138"/>
                <a:gd name="T70" fmla="*/ 90 w 214"/>
                <a:gd name="T71" fmla="*/ 34 h 138"/>
                <a:gd name="T72" fmla="*/ 92 w 214"/>
                <a:gd name="T73" fmla="*/ 36 h 138"/>
                <a:gd name="T74" fmla="*/ 94 w 214"/>
                <a:gd name="T75" fmla="*/ 40 h 138"/>
                <a:gd name="T76" fmla="*/ 98 w 214"/>
                <a:gd name="T77" fmla="*/ 42 h 138"/>
                <a:gd name="T78" fmla="*/ 102 w 214"/>
                <a:gd name="T79" fmla="*/ 46 h 138"/>
                <a:gd name="T80" fmla="*/ 106 w 214"/>
                <a:gd name="T81" fmla="*/ 48 h 138"/>
                <a:gd name="T82" fmla="*/ 110 w 214"/>
                <a:gd name="T83" fmla="*/ 49 h 138"/>
                <a:gd name="T84" fmla="*/ 141 w 214"/>
                <a:gd name="T85" fmla="*/ 86 h 138"/>
                <a:gd name="T86" fmla="*/ 144 w 214"/>
                <a:gd name="T87" fmla="*/ 88 h 138"/>
                <a:gd name="T88" fmla="*/ 146 w 214"/>
                <a:gd name="T89" fmla="*/ 92 h 138"/>
                <a:gd name="T90" fmla="*/ 150 w 214"/>
                <a:gd name="T91" fmla="*/ 94 h 138"/>
                <a:gd name="T92" fmla="*/ 152 w 214"/>
                <a:gd name="T93" fmla="*/ 98 h 138"/>
                <a:gd name="T94" fmla="*/ 166 w 214"/>
                <a:gd name="T95" fmla="*/ 109 h 138"/>
                <a:gd name="T96" fmla="*/ 169 w 214"/>
                <a:gd name="T97" fmla="*/ 111 h 138"/>
                <a:gd name="T98" fmla="*/ 166 w 214"/>
                <a:gd name="T99" fmla="*/ 107 h 138"/>
                <a:gd name="T100" fmla="*/ 167 w 214"/>
                <a:gd name="T101" fmla="*/ 111 h 138"/>
                <a:gd name="T102" fmla="*/ 177 w 214"/>
                <a:gd name="T103" fmla="*/ 119 h 138"/>
                <a:gd name="T104" fmla="*/ 181 w 214"/>
                <a:gd name="T105" fmla="*/ 121 h 138"/>
                <a:gd name="T106" fmla="*/ 185 w 214"/>
                <a:gd name="T107" fmla="*/ 123 h 138"/>
                <a:gd name="T108" fmla="*/ 183 w 214"/>
                <a:gd name="T109" fmla="*/ 124 h 138"/>
                <a:gd name="T110" fmla="*/ 186 w 214"/>
                <a:gd name="T111" fmla="*/ 126 h 138"/>
                <a:gd name="T112" fmla="*/ 198 w 214"/>
                <a:gd name="T113" fmla="*/ 121 h 13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14" h="138">
                  <a:moveTo>
                    <a:pt x="214" y="129"/>
                  </a:moveTo>
                  <a:lnTo>
                    <a:pt x="214" y="127"/>
                  </a:lnTo>
                  <a:lnTo>
                    <a:pt x="208" y="127"/>
                  </a:lnTo>
                  <a:lnTo>
                    <a:pt x="212" y="129"/>
                  </a:lnTo>
                  <a:lnTo>
                    <a:pt x="210" y="127"/>
                  </a:lnTo>
                  <a:lnTo>
                    <a:pt x="210" y="125"/>
                  </a:lnTo>
                  <a:lnTo>
                    <a:pt x="204" y="125"/>
                  </a:lnTo>
                  <a:lnTo>
                    <a:pt x="210" y="131"/>
                  </a:lnTo>
                  <a:lnTo>
                    <a:pt x="210" y="127"/>
                  </a:lnTo>
                  <a:lnTo>
                    <a:pt x="208" y="125"/>
                  </a:lnTo>
                  <a:lnTo>
                    <a:pt x="208" y="123"/>
                  </a:lnTo>
                  <a:lnTo>
                    <a:pt x="202" y="123"/>
                  </a:lnTo>
                  <a:lnTo>
                    <a:pt x="208" y="129"/>
                  </a:lnTo>
                  <a:lnTo>
                    <a:pt x="208" y="125"/>
                  </a:lnTo>
                  <a:lnTo>
                    <a:pt x="206" y="123"/>
                  </a:lnTo>
                  <a:lnTo>
                    <a:pt x="206" y="121"/>
                  </a:lnTo>
                  <a:lnTo>
                    <a:pt x="200" y="121"/>
                  </a:lnTo>
                  <a:lnTo>
                    <a:pt x="204" y="123"/>
                  </a:lnTo>
                  <a:lnTo>
                    <a:pt x="202" y="121"/>
                  </a:lnTo>
                  <a:lnTo>
                    <a:pt x="202" y="119"/>
                  </a:lnTo>
                  <a:lnTo>
                    <a:pt x="197" y="119"/>
                  </a:lnTo>
                  <a:lnTo>
                    <a:pt x="202" y="125"/>
                  </a:lnTo>
                  <a:lnTo>
                    <a:pt x="202" y="121"/>
                  </a:lnTo>
                  <a:lnTo>
                    <a:pt x="200" y="119"/>
                  </a:lnTo>
                  <a:lnTo>
                    <a:pt x="200" y="117"/>
                  </a:lnTo>
                  <a:lnTo>
                    <a:pt x="195" y="117"/>
                  </a:lnTo>
                  <a:lnTo>
                    <a:pt x="200" y="123"/>
                  </a:lnTo>
                  <a:lnTo>
                    <a:pt x="200" y="119"/>
                  </a:lnTo>
                  <a:lnTo>
                    <a:pt x="199" y="117"/>
                  </a:lnTo>
                  <a:lnTo>
                    <a:pt x="199" y="115"/>
                  </a:lnTo>
                  <a:lnTo>
                    <a:pt x="193" y="115"/>
                  </a:lnTo>
                  <a:lnTo>
                    <a:pt x="197" y="117"/>
                  </a:lnTo>
                  <a:lnTo>
                    <a:pt x="193" y="113"/>
                  </a:lnTo>
                  <a:lnTo>
                    <a:pt x="193" y="111"/>
                  </a:lnTo>
                  <a:lnTo>
                    <a:pt x="187" y="111"/>
                  </a:lnTo>
                  <a:lnTo>
                    <a:pt x="193" y="117"/>
                  </a:lnTo>
                  <a:lnTo>
                    <a:pt x="193" y="113"/>
                  </a:lnTo>
                  <a:lnTo>
                    <a:pt x="191" y="111"/>
                  </a:lnTo>
                  <a:lnTo>
                    <a:pt x="191" y="109"/>
                  </a:lnTo>
                  <a:lnTo>
                    <a:pt x="185" y="109"/>
                  </a:lnTo>
                  <a:lnTo>
                    <a:pt x="191" y="115"/>
                  </a:lnTo>
                  <a:lnTo>
                    <a:pt x="191" y="111"/>
                  </a:lnTo>
                  <a:lnTo>
                    <a:pt x="189" y="109"/>
                  </a:lnTo>
                  <a:lnTo>
                    <a:pt x="189" y="107"/>
                  </a:lnTo>
                  <a:lnTo>
                    <a:pt x="183" y="107"/>
                  </a:lnTo>
                  <a:lnTo>
                    <a:pt x="189" y="113"/>
                  </a:lnTo>
                  <a:lnTo>
                    <a:pt x="189" y="109"/>
                  </a:lnTo>
                  <a:lnTo>
                    <a:pt x="187" y="107"/>
                  </a:lnTo>
                  <a:lnTo>
                    <a:pt x="187" y="106"/>
                  </a:lnTo>
                  <a:lnTo>
                    <a:pt x="181" y="106"/>
                  </a:lnTo>
                  <a:lnTo>
                    <a:pt x="187" y="111"/>
                  </a:lnTo>
                  <a:lnTo>
                    <a:pt x="187" y="107"/>
                  </a:lnTo>
                  <a:lnTo>
                    <a:pt x="185" y="106"/>
                  </a:lnTo>
                  <a:lnTo>
                    <a:pt x="185" y="104"/>
                  </a:lnTo>
                  <a:lnTo>
                    <a:pt x="179" y="104"/>
                  </a:lnTo>
                  <a:lnTo>
                    <a:pt x="183" y="106"/>
                  </a:lnTo>
                  <a:lnTo>
                    <a:pt x="175" y="98"/>
                  </a:lnTo>
                  <a:lnTo>
                    <a:pt x="175" y="96"/>
                  </a:lnTo>
                  <a:lnTo>
                    <a:pt x="170" y="96"/>
                  </a:lnTo>
                  <a:lnTo>
                    <a:pt x="175" y="102"/>
                  </a:lnTo>
                  <a:lnTo>
                    <a:pt x="175" y="98"/>
                  </a:lnTo>
                  <a:lnTo>
                    <a:pt x="174" y="96"/>
                  </a:lnTo>
                  <a:lnTo>
                    <a:pt x="174" y="94"/>
                  </a:lnTo>
                  <a:lnTo>
                    <a:pt x="168" y="94"/>
                  </a:lnTo>
                  <a:lnTo>
                    <a:pt x="174" y="100"/>
                  </a:lnTo>
                  <a:lnTo>
                    <a:pt x="174" y="96"/>
                  </a:lnTo>
                  <a:lnTo>
                    <a:pt x="170" y="92"/>
                  </a:lnTo>
                  <a:lnTo>
                    <a:pt x="170" y="90"/>
                  </a:lnTo>
                  <a:lnTo>
                    <a:pt x="164" y="90"/>
                  </a:lnTo>
                  <a:lnTo>
                    <a:pt x="170" y="96"/>
                  </a:lnTo>
                  <a:lnTo>
                    <a:pt x="170" y="92"/>
                  </a:lnTo>
                  <a:lnTo>
                    <a:pt x="168" y="90"/>
                  </a:lnTo>
                  <a:lnTo>
                    <a:pt x="168" y="88"/>
                  </a:lnTo>
                  <a:lnTo>
                    <a:pt x="162" y="88"/>
                  </a:lnTo>
                  <a:lnTo>
                    <a:pt x="168" y="94"/>
                  </a:lnTo>
                  <a:lnTo>
                    <a:pt x="168" y="90"/>
                  </a:lnTo>
                  <a:lnTo>
                    <a:pt x="164" y="86"/>
                  </a:lnTo>
                  <a:lnTo>
                    <a:pt x="164" y="84"/>
                  </a:lnTo>
                  <a:lnTo>
                    <a:pt x="158" y="84"/>
                  </a:lnTo>
                  <a:lnTo>
                    <a:pt x="164" y="90"/>
                  </a:lnTo>
                  <a:lnTo>
                    <a:pt x="164" y="86"/>
                  </a:lnTo>
                  <a:lnTo>
                    <a:pt x="162" y="84"/>
                  </a:lnTo>
                  <a:lnTo>
                    <a:pt x="122" y="44"/>
                  </a:lnTo>
                  <a:lnTo>
                    <a:pt x="123" y="48"/>
                  </a:lnTo>
                  <a:lnTo>
                    <a:pt x="123" y="44"/>
                  </a:lnTo>
                  <a:lnTo>
                    <a:pt x="122" y="42"/>
                  </a:lnTo>
                  <a:lnTo>
                    <a:pt x="122" y="40"/>
                  </a:lnTo>
                  <a:lnTo>
                    <a:pt x="116" y="40"/>
                  </a:lnTo>
                  <a:lnTo>
                    <a:pt x="122" y="46"/>
                  </a:lnTo>
                  <a:lnTo>
                    <a:pt x="122" y="42"/>
                  </a:lnTo>
                  <a:lnTo>
                    <a:pt x="120" y="40"/>
                  </a:lnTo>
                  <a:lnTo>
                    <a:pt x="120" y="38"/>
                  </a:lnTo>
                  <a:lnTo>
                    <a:pt x="114" y="38"/>
                  </a:lnTo>
                  <a:lnTo>
                    <a:pt x="120" y="44"/>
                  </a:lnTo>
                  <a:lnTo>
                    <a:pt x="120" y="40"/>
                  </a:lnTo>
                  <a:lnTo>
                    <a:pt x="118" y="38"/>
                  </a:lnTo>
                  <a:lnTo>
                    <a:pt x="118" y="36"/>
                  </a:lnTo>
                  <a:lnTo>
                    <a:pt x="112" y="36"/>
                  </a:lnTo>
                  <a:lnTo>
                    <a:pt x="118" y="42"/>
                  </a:lnTo>
                  <a:lnTo>
                    <a:pt x="118" y="38"/>
                  </a:lnTo>
                  <a:lnTo>
                    <a:pt x="116" y="36"/>
                  </a:lnTo>
                  <a:lnTo>
                    <a:pt x="116" y="34"/>
                  </a:lnTo>
                  <a:lnTo>
                    <a:pt x="110" y="34"/>
                  </a:lnTo>
                  <a:lnTo>
                    <a:pt x="116" y="40"/>
                  </a:lnTo>
                  <a:lnTo>
                    <a:pt x="116" y="36"/>
                  </a:lnTo>
                  <a:lnTo>
                    <a:pt x="114" y="34"/>
                  </a:lnTo>
                  <a:lnTo>
                    <a:pt x="114" y="32"/>
                  </a:lnTo>
                  <a:lnTo>
                    <a:pt x="108" y="32"/>
                  </a:lnTo>
                  <a:lnTo>
                    <a:pt x="114" y="38"/>
                  </a:lnTo>
                  <a:lnTo>
                    <a:pt x="114" y="34"/>
                  </a:lnTo>
                  <a:lnTo>
                    <a:pt x="112" y="32"/>
                  </a:lnTo>
                  <a:lnTo>
                    <a:pt x="112" y="30"/>
                  </a:lnTo>
                  <a:lnTo>
                    <a:pt x="106" y="30"/>
                  </a:lnTo>
                  <a:lnTo>
                    <a:pt x="112" y="36"/>
                  </a:lnTo>
                  <a:lnTo>
                    <a:pt x="112" y="32"/>
                  </a:lnTo>
                  <a:lnTo>
                    <a:pt x="110" y="30"/>
                  </a:lnTo>
                  <a:lnTo>
                    <a:pt x="110" y="29"/>
                  </a:lnTo>
                  <a:lnTo>
                    <a:pt x="104" y="29"/>
                  </a:lnTo>
                  <a:lnTo>
                    <a:pt x="108" y="30"/>
                  </a:lnTo>
                  <a:lnTo>
                    <a:pt x="104" y="27"/>
                  </a:lnTo>
                  <a:lnTo>
                    <a:pt x="104" y="25"/>
                  </a:lnTo>
                  <a:lnTo>
                    <a:pt x="98" y="25"/>
                  </a:lnTo>
                  <a:lnTo>
                    <a:pt x="104" y="30"/>
                  </a:lnTo>
                  <a:lnTo>
                    <a:pt x="104" y="27"/>
                  </a:lnTo>
                  <a:lnTo>
                    <a:pt x="102" y="25"/>
                  </a:lnTo>
                  <a:lnTo>
                    <a:pt x="102" y="23"/>
                  </a:lnTo>
                  <a:lnTo>
                    <a:pt x="97" y="23"/>
                  </a:lnTo>
                  <a:lnTo>
                    <a:pt x="102" y="29"/>
                  </a:lnTo>
                  <a:lnTo>
                    <a:pt x="102" y="25"/>
                  </a:lnTo>
                  <a:lnTo>
                    <a:pt x="100" y="23"/>
                  </a:lnTo>
                  <a:lnTo>
                    <a:pt x="100" y="21"/>
                  </a:lnTo>
                  <a:lnTo>
                    <a:pt x="95" y="21"/>
                  </a:lnTo>
                  <a:lnTo>
                    <a:pt x="98" y="23"/>
                  </a:lnTo>
                  <a:lnTo>
                    <a:pt x="97" y="21"/>
                  </a:lnTo>
                  <a:lnTo>
                    <a:pt x="97" y="19"/>
                  </a:lnTo>
                  <a:lnTo>
                    <a:pt x="91" y="19"/>
                  </a:lnTo>
                  <a:lnTo>
                    <a:pt x="97" y="25"/>
                  </a:lnTo>
                  <a:lnTo>
                    <a:pt x="97" y="21"/>
                  </a:lnTo>
                  <a:lnTo>
                    <a:pt x="95" y="19"/>
                  </a:lnTo>
                  <a:lnTo>
                    <a:pt x="95" y="17"/>
                  </a:lnTo>
                  <a:lnTo>
                    <a:pt x="89" y="17"/>
                  </a:lnTo>
                  <a:lnTo>
                    <a:pt x="93" y="19"/>
                  </a:lnTo>
                  <a:lnTo>
                    <a:pt x="91" y="17"/>
                  </a:lnTo>
                  <a:lnTo>
                    <a:pt x="91" y="15"/>
                  </a:lnTo>
                  <a:lnTo>
                    <a:pt x="85" y="15"/>
                  </a:lnTo>
                  <a:lnTo>
                    <a:pt x="91" y="21"/>
                  </a:lnTo>
                  <a:lnTo>
                    <a:pt x="91" y="17"/>
                  </a:lnTo>
                  <a:lnTo>
                    <a:pt x="89" y="15"/>
                  </a:lnTo>
                  <a:lnTo>
                    <a:pt x="89" y="13"/>
                  </a:lnTo>
                  <a:lnTo>
                    <a:pt x="83" y="13"/>
                  </a:lnTo>
                  <a:lnTo>
                    <a:pt x="89" y="19"/>
                  </a:lnTo>
                  <a:lnTo>
                    <a:pt x="89" y="15"/>
                  </a:lnTo>
                  <a:lnTo>
                    <a:pt x="87" y="13"/>
                  </a:lnTo>
                  <a:lnTo>
                    <a:pt x="87" y="11"/>
                  </a:lnTo>
                  <a:lnTo>
                    <a:pt x="79" y="11"/>
                  </a:lnTo>
                  <a:lnTo>
                    <a:pt x="85" y="17"/>
                  </a:lnTo>
                  <a:lnTo>
                    <a:pt x="85" y="13"/>
                  </a:lnTo>
                  <a:lnTo>
                    <a:pt x="83" y="11"/>
                  </a:lnTo>
                  <a:lnTo>
                    <a:pt x="83" y="9"/>
                  </a:lnTo>
                  <a:lnTo>
                    <a:pt x="75" y="9"/>
                  </a:lnTo>
                  <a:lnTo>
                    <a:pt x="81" y="15"/>
                  </a:lnTo>
                  <a:lnTo>
                    <a:pt x="81" y="11"/>
                  </a:lnTo>
                  <a:lnTo>
                    <a:pt x="79" y="9"/>
                  </a:lnTo>
                  <a:lnTo>
                    <a:pt x="79" y="7"/>
                  </a:lnTo>
                  <a:lnTo>
                    <a:pt x="71" y="7"/>
                  </a:lnTo>
                  <a:lnTo>
                    <a:pt x="75" y="9"/>
                  </a:lnTo>
                  <a:lnTo>
                    <a:pt x="73" y="7"/>
                  </a:lnTo>
                  <a:lnTo>
                    <a:pt x="73" y="5"/>
                  </a:lnTo>
                  <a:lnTo>
                    <a:pt x="66" y="5"/>
                  </a:lnTo>
                  <a:lnTo>
                    <a:pt x="70" y="7"/>
                  </a:lnTo>
                  <a:lnTo>
                    <a:pt x="68" y="5"/>
                  </a:lnTo>
                  <a:lnTo>
                    <a:pt x="68" y="4"/>
                  </a:lnTo>
                  <a:lnTo>
                    <a:pt x="58" y="4"/>
                  </a:lnTo>
                  <a:lnTo>
                    <a:pt x="62" y="5"/>
                  </a:lnTo>
                  <a:lnTo>
                    <a:pt x="60" y="4"/>
                  </a:lnTo>
                  <a:lnTo>
                    <a:pt x="60" y="2"/>
                  </a:lnTo>
                  <a:lnTo>
                    <a:pt x="41" y="2"/>
                  </a:lnTo>
                  <a:lnTo>
                    <a:pt x="46" y="7"/>
                  </a:lnTo>
                  <a:lnTo>
                    <a:pt x="46" y="4"/>
                  </a:lnTo>
                  <a:lnTo>
                    <a:pt x="45" y="2"/>
                  </a:lnTo>
                  <a:lnTo>
                    <a:pt x="45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31" y="7"/>
                  </a:lnTo>
                  <a:lnTo>
                    <a:pt x="37" y="2"/>
                  </a:lnTo>
                  <a:lnTo>
                    <a:pt x="21" y="2"/>
                  </a:lnTo>
                  <a:lnTo>
                    <a:pt x="18" y="5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10" y="11"/>
                  </a:lnTo>
                  <a:lnTo>
                    <a:pt x="16" y="5"/>
                  </a:lnTo>
                  <a:lnTo>
                    <a:pt x="8" y="5"/>
                  </a:lnTo>
                  <a:lnTo>
                    <a:pt x="4" y="9"/>
                  </a:lnTo>
                  <a:lnTo>
                    <a:pt x="4" y="13"/>
                  </a:lnTo>
                  <a:lnTo>
                    <a:pt x="10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6" y="9"/>
                  </a:lnTo>
                  <a:lnTo>
                    <a:pt x="12" y="13"/>
                  </a:lnTo>
                  <a:lnTo>
                    <a:pt x="6" y="19"/>
                  </a:lnTo>
                  <a:lnTo>
                    <a:pt x="10" y="19"/>
                  </a:lnTo>
                  <a:lnTo>
                    <a:pt x="12" y="19"/>
                  </a:lnTo>
                  <a:lnTo>
                    <a:pt x="14" y="19"/>
                  </a:lnTo>
                  <a:lnTo>
                    <a:pt x="14" y="17"/>
                  </a:lnTo>
                  <a:lnTo>
                    <a:pt x="16" y="17"/>
                  </a:lnTo>
                  <a:lnTo>
                    <a:pt x="16" y="15"/>
                  </a:lnTo>
                  <a:lnTo>
                    <a:pt x="16" y="13"/>
                  </a:lnTo>
                  <a:lnTo>
                    <a:pt x="16" y="11"/>
                  </a:lnTo>
                  <a:lnTo>
                    <a:pt x="10" y="17"/>
                  </a:lnTo>
                  <a:lnTo>
                    <a:pt x="16" y="17"/>
                  </a:lnTo>
                  <a:lnTo>
                    <a:pt x="18" y="17"/>
                  </a:lnTo>
                  <a:lnTo>
                    <a:pt x="20" y="17"/>
                  </a:lnTo>
                  <a:lnTo>
                    <a:pt x="20" y="15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21" y="11"/>
                  </a:lnTo>
                  <a:lnTo>
                    <a:pt x="21" y="9"/>
                  </a:lnTo>
                  <a:lnTo>
                    <a:pt x="16" y="15"/>
                  </a:lnTo>
                  <a:lnTo>
                    <a:pt x="21" y="15"/>
                  </a:lnTo>
                  <a:lnTo>
                    <a:pt x="23" y="15"/>
                  </a:lnTo>
                  <a:lnTo>
                    <a:pt x="25" y="15"/>
                  </a:lnTo>
                  <a:lnTo>
                    <a:pt x="25" y="13"/>
                  </a:lnTo>
                  <a:lnTo>
                    <a:pt x="27" y="11"/>
                  </a:lnTo>
                  <a:lnTo>
                    <a:pt x="23" y="13"/>
                  </a:lnTo>
                  <a:lnTo>
                    <a:pt x="37" y="13"/>
                  </a:lnTo>
                  <a:lnTo>
                    <a:pt x="39" y="13"/>
                  </a:lnTo>
                  <a:lnTo>
                    <a:pt x="41" y="13"/>
                  </a:lnTo>
                  <a:lnTo>
                    <a:pt x="41" y="11"/>
                  </a:lnTo>
                  <a:lnTo>
                    <a:pt x="43" y="11"/>
                  </a:lnTo>
                  <a:lnTo>
                    <a:pt x="43" y="9"/>
                  </a:lnTo>
                  <a:lnTo>
                    <a:pt x="43" y="7"/>
                  </a:lnTo>
                  <a:lnTo>
                    <a:pt x="43" y="5"/>
                  </a:lnTo>
                  <a:lnTo>
                    <a:pt x="37" y="11"/>
                  </a:lnTo>
                  <a:lnTo>
                    <a:pt x="41" y="11"/>
                  </a:lnTo>
                  <a:lnTo>
                    <a:pt x="35" y="5"/>
                  </a:lnTo>
                  <a:lnTo>
                    <a:pt x="35" y="7"/>
                  </a:lnTo>
                  <a:lnTo>
                    <a:pt x="35" y="9"/>
                  </a:lnTo>
                  <a:lnTo>
                    <a:pt x="35" y="11"/>
                  </a:lnTo>
                  <a:lnTo>
                    <a:pt x="37" y="11"/>
                  </a:lnTo>
                  <a:lnTo>
                    <a:pt x="39" y="13"/>
                  </a:lnTo>
                  <a:lnTo>
                    <a:pt x="41" y="13"/>
                  </a:lnTo>
                  <a:lnTo>
                    <a:pt x="56" y="13"/>
                  </a:lnTo>
                  <a:lnTo>
                    <a:pt x="52" y="11"/>
                  </a:lnTo>
                  <a:lnTo>
                    <a:pt x="54" y="13"/>
                  </a:lnTo>
                  <a:lnTo>
                    <a:pt x="56" y="15"/>
                  </a:lnTo>
                  <a:lnTo>
                    <a:pt x="58" y="15"/>
                  </a:lnTo>
                  <a:lnTo>
                    <a:pt x="64" y="15"/>
                  </a:lnTo>
                  <a:lnTo>
                    <a:pt x="60" y="13"/>
                  </a:lnTo>
                  <a:lnTo>
                    <a:pt x="62" y="15"/>
                  </a:lnTo>
                  <a:lnTo>
                    <a:pt x="64" y="17"/>
                  </a:lnTo>
                  <a:lnTo>
                    <a:pt x="66" y="17"/>
                  </a:lnTo>
                  <a:lnTo>
                    <a:pt x="70" y="17"/>
                  </a:lnTo>
                  <a:lnTo>
                    <a:pt x="66" y="15"/>
                  </a:lnTo>
                  <a:lnTo>
                    <a:pt x="68" y="17"/>
                  </a:lnTo>
                  <a:lnTo>
                    <a:pt x="70" y="19"/>
                  </a:lnTo>
                  <a:lnTo>
                    <a:pt x="71" y="19"/>
                  </a:lnTo>
                  <a:lnTo>
                    <a:pt x="75" y="19"/>
                  </a:lnTo>
                  <a:lnTo>
                    <a:pt x="70" y="13"/>
                  </a:lnTo>
                  <a:lnTo>
                    <a:pt x="70" y="15"/>
                  </a:lnTo>
                  <a:lnTo>
                    <a:pt x="70" y="17"/>
                  </a:lnTo>
                  <a:lnTo>
                    <a:pt x="70" y="19"/>
                  </a:lnTo>
                  <a:lnTo>
                    <a:pt x="71" y="19"/>
                  </a:lnTo>
                  <a:lnTo>
                    <a:pt x="73" y="21"/>
                  </a:lnTo>
                  <a:lnTo>
                    <a:pt x="75" y="21"/>
                  </a:lnTo>
                  <a:lnTo>
                    <a:pt x="79" y="21"/>
                  </a:lnTo>
                  <a:lnTo>
                    <a:pt x="73" y="15"/>
                  </a:lnTo>
                  <a:lnTo>
                    <a:pt x="73" y="17"/>
                  </a:lnTo>
                  <a:lnTo>
                    <a:pt x="73" y="19"/>
                  </a:lnTo>
                  <a:lnTo>
                    <a:pt x="73" y="21"/>
                  </a:lnTo>
                  <a:lnTo>
                    <a:pt x="75" y="21"/>
                  </a:lnTo>
                  <a:lnTo>
                    <a:pt x="77" y="23"/>
                  </a:lnTo>
                  <a:lnTo>
                    <a:pt x="79" y="23"/>
                  </a:lnTo>
                  <a:lnTo>
                    <a:pt x="83" y="23"/>
                  </a:lnTo>
                  <a:lnTo>
                    <a:pt x="77" y="17"/>
                  </a:lnTo>
                  <a:lnTo>
                    <a:pt x="77" y="19"/>
                  </a:lnTo>
                  <a:lnTo>
                    <a:pt x="77" y="21"/>
                  </a:lnTo>
                  <a:lnTo>
                    <a:pt x="77" y="23"/>
                  </a:lnTo>
                  <a:lnTo>
                    <a:pt x="79" y="23"/>
                  </a:lnTo>
                  <a:lnTo>
                    <a:pt x="81" y="25"/>
                  </a:lnTo>
                  <a:lnTo>
                    <a:pt x="83" y="25"/>
                  </a:lnTo>
                  <a:lnTo>
                    <a:pt x="85" y="25"/>
                  </a:lnTo>
                  <a:lnTo>
                    <a:pt x="79" y="19"/>
                  </a:lnTo>
                  <a:lnTo>
                    <a:pt x="79" y="21"/>
                  </a:lnTo>
                  <a:lnTo>
                    <a:pt x="79" y="23"/>
                  </a:lnTo>
                  <a:lnTo>
                    <a:pt x="79" y="25"/>
                  </a:lnTo>
                  <a:lnTo>
                    <a:pt x="81" y="25"/>
                  </a:lnTo>
                  <a:lnTo>
                    <a:pt x="83" y="27"/>
                  </a:lnTo>
                  <a:lnTo>
                    <a:pt x="85" y="27"/>
                  </a:lnTo>
                  <a:lnTo>
                    <a:pt x="87" y="27"/>
                  </a:lnTo>
                  <a:lnTo>
                    <a:pt x="83" y="25"/>
                  </a:lnTo>
                  <a:lnTo>
                    <a:pt x="85" y="27"/>
                  </a:lnTo>
                  <a:lnTo>
                    <a:pt x="87" y="29"/>
                  </a:lnTo>
                  <a:lnTo>
                    <a:pt x="89" y="29"/>
                  </a:lnTo>
                  <a:lnTo>
                    <a:pt x="91" y="29"/>
                  </a:lnTo>
                  <a:lnTo>
                    <a:pt x="85" y="23"/>
                  </a:lnTo>
                  <a:lnTo>
                    <a:pt x="85" y="25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7" y="29"/>
                  </a:lnTo>
                  <a:lnTo>
                    <a:pt x="89" y="30"/>
                  </a:lnTo>
                  <a:lnTo>
                    <a:pt x="91" y="30"/>
                  </a:lnTo>
                  <a:lnTo>
                    <a:pt x="93" y="30"/>
                  </a:lnTo>
                  <a:lnTo>
                    <a:pt x="89" y="29"/>
                  </a:lnTo>
                  <a:lnTo>
                    <a:pt x="91" y="30"/>
                  </a:lnTo>
                  <a:lnTo>
                    <a:pt x="93" y="32"/>
                  </a:lnTo>
                  <a:lnTo>
                    <a:pt x="95" y="32"/>
                  </a:lnTo>
                  <a:lnTo>
                    <a:pt x="97" y="32"/>
                  </a:lnTo>
                  <a:lnTo>
                    <a:pt x="91" y="27"/>
                  </a:lnTo>
                  <a:lnTo>
                    <a:pt x="91" y="29"/>
                  </a:lnTo>
                  <a:lnTo>
                    <a:pt x="91" y="30"/>
                  </a:lnTo>
                  <a:lnTo>
                    <a:pt x="91" y="32"/>
                  </a:lnTo>
                  <a:lnTo>
                    <a:pt x="93" y="32"/>
                  </a:lnTo>
                  <a:lnTo>
                    <a:pt x="95" y="34"/>
                  </a:lnTo>
                  <a:lnTo>
                    <a:pt x="97" y="34"/>
                  </a:lnTo>
                  <a:lnTo>
                    <a:pt x="98" y="34"/>
                  </a:lnTo>
                  <a:lnTo>
                    <a:pt x="93" y="29"/>
                  </a:lnTo>
                  <a:lnTo>
                    <a:pt x="93" y="30"/>
                  </a:lnTo>
                  <a:lnTo>
                    <a:pt x="93" y="32"/>
                  </a:lnTo>
                  <a:lnTo>
                    <a:pt x="93" y="34"/>
                  </a:lnTo>
                  <a:lnTo>
                    <a:pt x="95" y="34"/>
                  </a:lnTo>
                  <a:lnTo>
                    <a:pt x="97" y="36"/>
                  </a:lnTo>
                  <a:lnTo>
                    <a:pt x="98" y="36"/>
                  </a:lnTo>
                  <a:lnTo>
                    <a:pt x="100" y="36"/>
                  </a:lnTo>
                  <a:lnTo>
                    <a:pt x="97" y="34"/>
                  </a:lnTo>
                  <a:lnTo>
                    <a:pt x="100" y="38"/>
                  </a:lnTo>
                  <a:lnTo>
                    <a:pt x="102" y="40"/>
                  </a:lnTo>
                  <a:lnTo>
                    <a:pt x="104" y="40"/>
                  </a:lnTo>
                  <a:lnTo>
                    <a:pt x="106" y="40"/>
                  </a:lnTo>
                  <a:lnTo>
                    <a:pt x="100" y="34"/>
                  </a:lnTo>
                  <a:lnTo>
                    <a:pt x="100" y="36"/>
                  </a:lnTo>
                  <a:lnTo>
                    <a:pt x="100" y="38"/>
                  </a:lnTo>
                  <a:lnTo>
                    <a:pt x="100" y="40"/>
                  </a:lnTo>
                  <a:lnTo>
                    <a:pt x="102" y="40"/>
                  </a:lnTo>
                  <a:lnTo>
                    <a:pt x="104" y="42"/>
                  </a:lnTo>
                  <a:lnTo>
                    <a:pt x="106" y="42"/>
                  </a:lnTo>
                  <a:lnTo>
                    <a:pt x="108" y="42"/>
                  </a:lnTo>
                  <a:lnTo>
                    <a:pt x="102" y="36"/>
                  </a:lnTo>
                  <a:lnTo>
                    <a:pt x="102" y="38"/>
                  </a:lnTo>
                  <a:lnTo>
                    <a:pt x="102" y="40"/>
                  </a:lnTo>
                  <a:lnTo>
                    <a:pt x="102" y="42"/>
                  </a:lnTo>
                  <a:lnTo>
                    <a:pt x="104" y="42"/>
                  </a:lnTo>
                  <a:lnTo>
                    <a:pt x="106" y="44"/>
                  </a:lnTo>
                  <a:lnTo>
                    <a:pt x="108" y="44"/>
                  </a:lnTo>
                  <a:lnTo>
                    <a:pt x="110" y="44"/>
                  </a:lnTo>
                  <a:lnTo>
                    <a:pt x="104" y="38"/>
                  </a:lnTo>
                  <a:lnTo>
                    <a:pt x="104" y="40"/>
                  </a:lnTo>
                  <a:lnTo>
                    <a:pt x="104" y="42"/>
                  </a:lnTo>
                  <a:lnTo>
                    <a:pt x="104" y="44"/>
                  </a:lnTo>
                  <a:lnTo>
                    <a:pt x="106" y="44"/>
                  </a:lnTo>
                  <a:lnTo>
                    <a:pt x="108" y="46"/>
                  </a:lnTo>
                  <a:lnTo>
                    <a:pt x="110" y="46"/>
                  </a:lnTo>
                  <a:lnTo>
                    <a:pt x="112" y="46"/>
                  </a:lnTo>
                  <a:lnTo>
                    <a:pt x="106" y="40"/>
                  </a:lnTo>
                  <a:lnTo>
                    <a:pt x="106" y="42"/>
                  </a:lnTo>
                  <a:lnTo>
                    <a:pt x="106" y="44"/>
                  </a:lnTo>
                  <a:lnTo>
                    <a:pt x="106" y="46"/>
                  </a:lnTo>
                  <a:lnTo>
                    <a:pt x="108" y="46"/>
                  </a:lnTo>
                  <a:lnTo>
                    <a:pt x="110" y="48"/>
                  </a:lnTo>
                  <a:lnTo>
                    <a:pt x="112" y="48"/>
                  </a:lnTo>
                  <a:lnTo>
                    <a:pt x="114" y="48"/>
                  </a:lnTo>
                  <a:lnTo>
                    <a:pt x="108" y="42"/>
                  </a:lnTo>
                  <a:lnTo>
                    <a:pt x="108" y="44"/>
                  </a:lnTo>
                  <a:lnTo>
                    <a:pt x="108" y="46"/>
                  </a:lnTo>
                  <a:lnTo>
                    <a:pt x="108" y="48"/>
                  </a:lnTo>
                  <a:lnTo>
                    <a:pt x="110" y="48"/>
                  </a:lnTo>
                  <a:lnTo>
                    <a:pt x="112" y="50"/>
                  </a:lnTo>
                  <a:lnTo>
                    <a:pt x="114" y="50"/>
                  </a:lnTo>
                  <a:lnTo>
                    <a:pt x="116" y="50"/>
                  </a:lnTo>
                  <a:lnTo>
                    <a:pt x="110" y="44"/>
                  </a:lnTo>
                  <a:lnTo>
                    <a:pt x="110" y="46"/>
                  </a:lnTo>
                  <a:lnTo>
                    <a:pt x="110" y="48"/>
                  </a:lnTo>
                  <a:lnTo>
                    <a:pt x="110" y="50"/>
                  </a:lnTo>
                  <a:lnTo>
                    <a:pt x="112" y="50"/>
                  </a:lnTo>
                  <a:lnTo>
                    <a:pt x="114" y="52"/>
                  </a:lnTo>
                  <a:lnTo>
                    <a:pt x="116" y="52"/>
                  </a:lnTo>
                  <a:lnTo>
                    <a:pt x="118" y="52"/>
                  </a:lnTo>
                  <a:lnTo>
                    <a:pt x="112" y="46"/>
                  </a:lnTo>
                  <a:lnTo>
                    <a:pt x="112" y="48"/>
                  </a:lnTo>
                  <a:lnTo>
                    <a:pt x="112" y="50"/>
                  </a:lnTo>
                  <a:lnTo>
                    <a:pt x="112" y="52"/>
                  </a:lnTo>
                  <a:lnTo>
                    <a:pt x="114" y="52"/>
                  </a:lnTo>
                  <a:lnTo>
                    <a:pt x="154" y="92"/>
                  </a:lnTo>
                  <a:lnTo>
                    <a:pt x="152" y="88"/>
                  </a:lnTo>
                  <a:lnTo>
                    <a:pt x="152" y="90"/>
                  </a:lnTo>
                  <a:lnTo>
                    <a:pt x="152" y="92"/>
                  </a:lnTo>
                  <a:lnTo>
                    <a:pt x="152" y="94"/>
                  </a:lnTo>
                  <a:lnTo>
                    <a:pt x="154" y="94"/>
                  </a:lnTo>
                  <a:lnTo>
                    <a:pt x="156" y="96"/>
                  </a:lnTo>
                  <a:lnTo>
                    <a:pt x="158" y="96"/>
                  </a:lnTo>
                  <a:lnTo>
                    <a:pt x="160" y="96"/>
                  </a:lnTo>
                  <a:lnTo>
                    <a:pt x="156" y="94"/>
                  </a:lnTo>
                  <a:lnTo>
                    <a:pt x="158" y="96"/>
                  </a:lnTo>
                  <a:lnTo>
                    <a:pt x="156" y="92"/>
                  </a:lnTo>
                  <a:lnTo>
                    <a:pt x="156" y="94"/>
                  </a:lnTo>
                  <a:lnTo>
                    <a:pt x="156" y="96"/>
                  </a:lnTo>
                  <a:lnTo>
                    <a:pt x="156" y="98"/>
                  </a:lnTo>
                  <a:lnTo>
                    <a:pt x="158" y="98"/>
                  </a:lnTo>
                  <a:lnTo>
                    <a:pt x="160" y="100"/>
                  </a:lnTo>
                  <a:lnTo>
                    <a:pt x="162" y="100"/>
                  </a:lnTo>
                  <a:lnTo>
                    <a:pt x="164" y="100"/>
                  </a:lnTo>
                  <a:lnTo>
                    <a:pt x="158" y="94"/>
                  </a:lnTo>
                  <a:lnTo>
                    <a:pt x="158" y="96"/>
                  </a:lnTo>
                  <a:lnTo>
                    <a:pt x="158" y="98"/>
                  </a:lnTo>
                  <a:lnTo>
                    <a:pt x="158" y="100"/>
                  </a:lnTo>
                  <a:lnTo>
                    <a:pt x="160" y="100"/>
                  </a:lnTo>
                  <a:lnTo>
                    <a:pt x="162" y="102"/>
                  </a:lnTo>
                  <a:lnTo>
                    <a:pt x="164" y="102"/>
                  </a:lnTo>
                  <a:lnTo>
                    <a:pt x="166" y="102"/>
                  </a:lnTo>
                  <a:lnTo>
                    <a:pt x="162" y="100"/>
                  </a:lnTo>
                  <a:lnTo>
                    <a:pt x="164" y="102"/>
                  </a:lnTo>
                  <a:lnTo>
                    <a:pt x="162" y="98"/>
                  </a:lnTo>
                  <a:lnTo>
                    <a:pt x="162" y="100"/>
                  </a:lnTo>
                  <a:lnTo>
                    <a:pt x="162" y="102"/>
                  </a:lnTo>
                  <a:lnTo>
                    <a:pt x="162" y="104"/>
                  </a:lnTo>
                  <a:lnTo>
                    <a:pt x="164" y="104"/>
                  </a:lnTo>
                  <a:lnTo>
                    <a:pt x="166" y="106"/>
                  </a:lnTo>
                  <a:lnTo>
                    <a:pt x="168" y="106"/>
                  </a:lnTo>
                  <a:lnTo>
                    <a:pt x="170" y="106"/>
                  </a:lnTo>
                  <a:lnTo>
                    <a:pt x="164" y="100"/>
                  </a:lnTo>
                  <a:lnTo>
                    <a:pt x="164" y="102"/>
                  </a:lnTo>
                  <a:lnTo>
                    <a:pt x="164" y="104"/>
                  </a:lnTo>
                  <a:lnTo>
                    <a:pt x="164" y="106"/>
                  </a:lnTo>
                  <a:lnTo>
                    <a:pt x="166" y="106"/>
                  </a:lnTo>
                  <a:lnTo>
                    <a:pt x="168" y="107"/>
                  </a:lnTo>
                  <a:lnTo>
                    <a:pt x="170" y="107"/>
                  </a:lnTo>
                  <a:lnTo>
                    <a:pt x="172" y="107"/>
                  </a:lnTo>
                  <a:lnTo>
                    <a:pt x="168" y="106"/>
                  </a:lnTo>
                  <a:lnTo>
                    <a:pt x="175" y="113"/>
                  </a:lnTo>
                  <a:lnTo>
                    <a:pt x="177" y="115"/>
                  </a:lnTo>
                  <a:lnTo>
                    <a:pt x="179" y="115"/>
                  </a:lnTo>
                  <a:lnTo>
                    <a:pt x="181" y="115"/>
                  </a:lnTo>
                  <a:lnTo>
                    <a:pt x="175" y="109"/>
                  </a:lnTo>
                  <a:lnTo>
                    <a:pt x="175" y="111"/>
                  </a:lnTo>
                  <a:lnTo>
                    <a:pt x="175" y="113"/>
                  </a:lnTo>
                  <a:lnTo>
                    <a:pt x="175" y="115"/>
                  </a:lnTo>
                  <a:lnTo>
                    <a:pt x="177" y="115"/>
                  </a:lnTo>
                  <a:lnTo>
                    <a:pt x="179" y="117"/>
                  </a:lnTo>
                  <a:lnTo>
                    <a:pt x="181" y="117"/>
                  </a:lnTo>
                  <a:lnTo>
                    <a:pt x="183" y="117"/>
                  </a:lnTo>
                  <a:lnTo>
                    <a:pt x="177" y="111"/>
                  </a:lnTo>
                  <a:lnTo>
                    <a:pt x="177" y="113"/>
                  </a:lnTo>
                  <a:lnTo>
                    <a:pt x="177" y="115"/>
                  </a:lnTo>
                  <a:lnTo>
                    <a:pt x="177" y="117"/>
                  </a:lnTo>
                  <a:lnTo>
                    <a:pt x="179" y="117"/>
                  </a:lnTo>
                  <a:lnTo>
                    <a:pt x="181" y="119"/>
                  </a:lnTo>
                  <a:lnTo>
                    <a:pt x="183" y="119"/>
                  </a:lnTo>
                  <a:lnTo>
                    <a:pt x="185" y="119"/>
                  </a:lnTo>
                  <a:lnTo>
                    <a:pt x="179" y="113"/>
                  </a:lnTo>
                  <a:lnTo>
                    <a:pt x="179" y="115"/>
                  </a:lnTo>
                  <a:lnTo>
                    <a:pt x="179" y="117"/>
                  </a:lnTo>
                  <a:lnTo>
                    <a:pt x="179" y="119"/>
                  </a:lnTo>
                  <a:lnTo>
                    <a:pt x="181" y="119"/>
                  </a:lnTo>
                  <a:lnTo>
                    <a:pt x="183" y="121"/>
                  </a:lnTo>
                  <a:lnTo>
                    <a:pt x="185" y="121"/>
                  </a:lnTo>
                  <a:lnTo>
                    <a:pt x="187" y="121"/>
                  </a:lnTo>
                  <a:lnTo>
                    <a:pt x="181" y="115"/>
                  </a:lnTo>
                  <a:lnTo>
                    <a:pt x="181" y="117"/>
                  </a:lnTo>
                  <a:lnTo>
                    <a:pt x="181" y="119"/>
                  </a:lnTo>
                  <a:lnTo>
                    <a:pt x="181" y="121"/>
                  </a:lnTo>
                  <a:lnTo>
                    <a:pt x="183" y="121"/>
                  </a:lnTo>
                  <a:lnTo>
                    <a:pt x="185" y="123"/>
                  </a:lnTo>
                  <a:lnTo>
                    <a:pt x="187" y="123"/>
                  </a:lnTo>
                  <a:lnTo>
                    <a:pt x="189" y="123"/>
                  </a:lnTo>
                  <a:lnTo>
                    <a:pt x="185" y="121"/>
                  </a:lnTo>
                  <a:lnTo>
                    <a:pt x="189" y="125"/>
                  </a:lnTo>
                  <a:lnTo>
                    <a:pt x="191" y="127"/>
                  </a:lnTo>
                  <a:lnTo>
                    <a:pt x="193" y="127"/>
                  </a:lnTo>
                  <a:lnTo>
                    <a:pt x="195" y="127"/>
                  </a:lnTo>
                  <a:lnTo>
                    <a:pt x="189" y="121"/>
                  </a:lnTo>
                  <a:lnTo>
                    <a:pt x="189" y="123"/>
                  </a:lnTo>
                  <a:lnTo>
                    <a:pt x="189" y="125"/>
                  </a:lnTo>
                  <a:lnTo>
                    <a:pt x="189" y="127"/>
                  </a:lnTo>
                  <a:lnTo>
                    <a:pt x="191" y="127"/>
                  </a:lnTo>
                  <a:lnTo>
                    <a:pt x="193" y="129"/>
                  </a:lnTo>
                  <a:lnTo>
                    <a:pt x="195" y="129"/>
                  </a:lnTo>
                  <a:lnTo>
                    <a:pt x="197" y="129"/>
                  </a:lnTo>
                  <a:lnTo>
                    <a:pt x="191" y="123"/>
                  </a:lnTo>
                  <a:lnTo>
                    <a:pt x="191" y="125"/>
                  </a:lnTo>
                  <a:lnTo>
                    <a:pt x="191" y="127"/>
                  </a:lnTo>
                  <a:lnTo>
                    <a:pt x="191" y="129"/>
                  </a:lnTo>
                  <a:lnTo>
                    <a:pt x="193" y="129"/>
                  </a:lnTo>
                  <a:lnTo>
                    <a:pt x="195" y="131"/>
                  </a:lnTo>
                  <a:lnTo>
                    <a:pt x="197" y="131"/>
                  </a:lnTo>
                  <a:lnTo>
                    <a:pt x="199" y="131"/>
                  </a:lnTo>
                  <a:lnTo>
                    <a:pt x="195" y="129"/>
                  </a:lnTo>
                  <a:lnTo>
                    <a:pt x="197" y="131"/>
                  </a:lnTo>
                  <a:lnTo>
                    <a:pt x="199" y="132"/>
                  </a:lnTo>
                  <a:lnTo>
                    <a:pt x="200" y="132"/>
                  </a:lnTo>
                  <a:lnTo>
                    <a:pt x="202" y="132"/>
                  </a:lnTo>
                  <a:lnTo>
                    <a:pt x="197" y="127"/>
                  </a:lnTo>
                  <a:lnTo>
                    <a:pt x="197" y="129"/>
                  </a:lnTo>
                  <a:lnTo>
                    <a:pt x="197" y="131"/>
                  </a:lnTo>
                  <a:lnTo>
                    <a:pt x="197" y="132"/>
                  </a:lnTo>
                  <a:lnTo>
                    <a:pt x="199" y="132"/>
                  </a:lnTo>
                  <a:lnTo>
                    <a:pt x="200" y="134"/>
                  </a:lnTo>
                  <a:lnTo>
                    <a:pt x="202" y="134"/>
                  </a:lnTo>
                  <a:lnTo>
                    <a:pt x="204" y="134"/>
                  </a:lnTo>
                  <a:lnTo>
                    <a:pt x="199" y="129"/>
                  </a:lnTo>
                  <a:lnTo>
                    <a:pt x="199" y="131"/>
                  </a:lnTo>
                  <a:lnTo>
                    <a:pt x="199" y="132"/>
                  </a:lnTo>
                  <a:lnTo>
                    <a:pt x="199" y="134"/>
                  </a:lnTo>
                  <a:lnTo>
                    <a:pt x="200" y="134"/>
                  </a:lnTo>
                  <a:lnTo>
                    <a:pt x="202" y="136"/>
                  </a:lnTo>
                  <a:lnTo>
                    <a:pt x="204" y="136"/>
                  </a:lnTo>
                  <a:lnTo>
                    <a:pt x="206" y="136"/>
                  </a:lnTo>
                  <a:lnTo>
                    <a:pt x="202" y="134"/>
                  </a:lnTo>
                  <a:lnTo>
                    <a:pt x="204" y="136"/>
                  </a:lnTo>
                  <a:lnTo>
                    <a:pt x="206" y="138"/>
                  </a:lnTo>
                  <a:lnTo>
                    <a:pt x="208" y="138"/>
                  </a:lnTo>
                  <a:lnTo>
                    <a:pt x="210" y="138"/>
                  </a:lnTo>
                  <a:lnTo>
                    <a:pt x="214" y="129"/>
                  </a:lnTo>
                  <a:close/>
                </a:path>
              </a:pathLst>
            </a:custGeom>
            <a:solidFill>
              <a:srgbClr val="FF3333"/>
            </a:solidFill>
            <a:ln w="6350" cmpd="sng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30" name="Freeform 260"/>
            <p:cNvSpPr>
              <a:spLocks/>
            </p:cNvSpPr>
            <p:nvPr/>
          </p:nvSpPr>
          <p:spPr bwMode="auto">
            <a:xfrm>
              <a:off x="503" y="2691"/>
              <a:ext cx="0" cy="78"/>
            </a:xfrm>
            <a:custGeom>
              <a:avLst/>
              <a:gdLst>
                <a:gd name="T0" fmla="*/ 89 w 116"/>
                <a:gd name="T1" fmla="*/ 4 h 91"/>
                <a:gd name="T2" fmla="*/ 79 w 116"/>
                <a:gd name="T3" fmla="*/ 12 h 91"/>
                <a:gd name="T4" fmla="*/ 75 w 116"/>
                <a:gd name="T5" fmla="*/ 18 h 91"/>
                <a:gd name="T6" fmla="*/ 75 w 116"/>
                <a:gd name="T7" fmla="*/ 16 h 91"/>
                <a:gd name="T8" fmla="*/ 67 w 116"/>
                <a:gd name="T9" fmla="*/ 19 h 91"/>
                <a:gd name="T10" fmla="*/ 60 w 116"/>
                <a:gd name="T11" fmla="*/ 27 h 91"/>
                <a:gd name="T12" fmla="*/ 56 w 116"/>
                <a:gd name="T13" fmla="*/ 35 h 91"/>
                <a:gd name="T14" fmla="*/ 55 w 116"/>
                <a:gd name="T15" fmla="*/ 35 h 91"/>
                <a:gd name="T16" fmla="*/ 48 w 116"/>
                <a:gd name="T17" fmla="*/ 39 h 91"/>
                <a:gd name="T18" fmla="*/ 41 w 116"/>
                <a:gd name="T19" fmla="*/ 44 h 91"/>
                <a:gd name="T20" fmla="*/ 37 w 116"/>
                <a:gd name="T21" fmla="*/ 52 h 91"/>
                <a:gd name="T22" fmla="*/ 31 w 116"/>
                <a:gd name="T23" fmla="*/ 58 h 91"/>
                <a:gd name="T24" fmla="*/ 32 w 116"/>
                <a:gd name="T25" fmla="*/ 56 h 91"/>
                <a:gd name="T26" fmla="*/ 19 w 116"/>
                <a:gd name="T27" fmla="*/ 64 h 91"/>
                <a:gd name="T28" fmla="*/ 19 w 116"/>
                <a:gd name="T29" fmla="*/ 66 h 91"/>
                <a:gd name="T30" fmla="*/ 12 w 116"/>
                <a:gd name="T31" fmla="*/ 69 h 91"/>
                <a:gd name="T32" fmla="*/ 4 w 116"/>
                <a:gd name="T33" fmla="*/ 75 h 91"/>
                <a:gd name="T34" fmla="*/ 11 w 116"/>
                <a:gd name="T35" fmla="*/ 79 h 91"/>
                <a:gd name="T36" fmla="*/ 14 w 116"/>
                <a:gd name="T37" fmla="*/ 77 h 91"/>
                <a:gd name="T38" fmla="*/ 16 w 116"/>
                <a:gd name="T39" fmla="*/ 75 h 91"/>
                <a:gd name="T40" fmla="*/ 19 w 116"/>
                <a:gd name="T41" fmla="*/ 73 h 91"/>
                <a:gd name="T42" fmla="*/ 21 w 116"/>
                <a:gd name="T43" fmla="*/ 72 h 91"/>
                <a:gd name="T44" fmla="*/ 23 w 116"/>
                <a:gd name="T45" fmla="*/ 71 h 91"/>
                <a:gd name="T46" fmla="*/ 25 w 116"/>
                <a:gd name="T47" fmla="*/ 73 h 91"/>
                <a:gd name="T48" fmla="*/ 27 w 116"/>
                <a:gd name="T49" fmla="*/ 72 h 91"/>
                <a:gd name="T50" fmla="*/ 29 w 116"/>
                <a:gd name="T51" fmla="*/ 71 h 91"/>
                <a:gd name="T52" fmla="*/ 35 w 116"/>
                <a:gd name="T53" fmla="*/ 68 h 91"/>
                <a:gd name="T54" fmla="*/ 37 w 116"/>
                <a:gd name="T55" fmla="*/ 66 h 91"/>
                <a:gd name="T56" fmla="*/ 39 w 116"/>
                <a:gd name="T57" fmla="*/ 64 h 91"/>
                <a:gd name="T58" fmla="*/ 41 w 116"/>
                <a:gd name="T59" fmla="*/ 62 h 91"/>
                <a:gd name="T60" fmla="*/ 44 w 116"/>
                <a:gd name="T61" fmla="*/ 60 h 91"/>
                <a:gd name="T62" fmla="*/ 46 w 116"/>
                <a:gd name="T63" fmla="*/ 58 h 91"/>
                <a:gd name="T64" fmla="*/ 48 w 116"/>
                <a:gd name="T65" fmla="*/ 56 h 91"/>
                <a:gd name="T66" fmla="*/ 50 w 116"/>
                <a:gd name="T67" fmla="*/ 54 h 91"/>
                <a:gd name="T68" fmla="*/ 52 w 116"/>
                <a:gd name="T69" fmla="*/ 52 h 91"/>
                <a:gd name="T70" fmla="*/ 54 w 116"/>
                <a:gd name="T71" fmla="*/ 50 h 91"/>
                <a:gd name="T72" fmla="*/ 55 w 116"/>
                <a:gd name="T73" fmla="*/ 48 h 91"/>
                <a:gd name="T74" fmla="*/ 56 w 116"/>
                <a:gd name="T75" fmla="*/ 46 h 91"/>
                <a:gd name="T76" fmla="*/ 58 w 116"/>
                <a:gd name="T77" fmla="*/ 44 h 91"/>
                <a:gd name="T78" fmla="*/ 66 w 116"/>
                <a:gd name="T79" fmla="*/ 39 h 91"/>
                <a:gd name="T80" fmla="*/ 67 w 116"/>
                <a:gd name="T81" fmla="*/ 37 h 91"/>
                <a:gd name="T82" fmla="*/ 69 w 116"/>
                <a:gd name="T83" fmla="*/ 35 h 91"/>
                <a:gd name="T84" fmla="*/ 71 w 116"/>
                <a:gd name="T85" fmla="*/ 33 h 91"/>
                <a:gd name="T86" fmla="*/ 73 w 116"/>
                <a:gd name="T87" fmla="*/ 31 h 91"/>
                <a:gd name="T88" fmla="*/ 75 w 116"/>
                <a:gd name="T89" fmla="*/ 29 h 91"/>
                <a:gd name="T90" fmla="*/ 76 w 116"/>
                <a:gd name="T91" fmla="*/ 27 h 91"/>
                <a:gd name="T92" fmla="*/ 78 w 116"/>
                <a:gd name="T93" fmla="*/ 25 h 91"/>
                <a:gd name="T94" fmla="*/ 79 w 116"/>
                <a:gd name="T95" fmla="*/ 23 h 91"/>
                <a:gd name="T96" fmla="*/ 83 w 116"/>
                <a:gd name="T97" fmla="*/ 21 h 91"/>
                <a:gd name="T98" fmla="*/ 85 w 116"/>
                <a:gd name="T99" fmla="*/ 19 h 91"/>
                <a:gd name="T100" fmla="*/ 87 w 116"/>
                <a:gd name="T101" fmla="*/ 18 h 91"/>
                <a:gd name="T102" fmla="*/ 90 w 116"/>
                <a:gd name="T103" fmla="*/ 16 h 91"/>
                <a:gd name="T104" fmla="*/ 92 w 116"/>
                <a:gd name="T105" fmla="*/ 15 h 91"/>
                <a:gd name="T106" fmla="*/ 96 w 116"/>
                <a:gd name="T107" fmla="*/ 14 h 91"/>
                <a:gd name="T108" fmla="*/ 94 w 116"/>
                <a:gd name="T109" fmla="*/ 14 h 91"/>
                <a:gd name="T110" fmla="*/ 96 w 116"/>
                <a:gd name="T111" fmla="*/ 12 h 91"/>
                <a:gd name="T112" fmla="*/ 100 w 116"/>
                <a:gd name="T113" fmla="*/ 0 h 91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16" h="91">
                  <a:moveTo>
                    <a:pt x="110" y="0"/>
                  </a:moveTo>
                  <a:lnTo>
                    <a:pt x="102" y="0"/>
                  </a:lnTo>
                  <a:lnTo>
                    <a:pt x="98" y="4"/>
                  </a:lnTo>
                  <a:lnTo>
                    <a:pt x="98" y="8"/>
                  </a:lnTo>
                  <a:lnTo>
                    <a:pt x="104" y="2"/>
                  </a:lnTo>
                  <a:lnTo>
                    <a:pt x="100" y="2"/>
                  </a:lnTo>
                  <a:lnTo>
                    <a:pt x="97" y="6"/>
                  </a:lnTo>
                  <a:lnTo>
                    <a:pt x="100" y="4"/>
                  </a:lnTo>
                  <a:lnTo>
                    <a:pt x="97" y="4"/>
                  </a:lnTo>
                  <a:lnTo>
                    <a:pt x="93" y="8"/>
                  </a:lnTo>
                  <a:lnTo>
                    <a:pt x="93" y="12"/>
                  </a:lnTo>
                  <a:lnTo>
                    <a:pt x="98" y="6"/>
                  </a:lnTo>
                  <a:lnTo>
                    <a:pt x="93" y="6"/>
                  </a:lnTo>
                  <a:lnTo>
                    <a:pt x="89" y="10"/>
                  </a:lnTo>
                  <a:lnTo>
                    <a:pt x="89" y="14"/>
                  </a:lnTo>
                  <a:lnTo>
                    <a:pt x="95" y="8"/>
                  </a:lnTo>
                  <a:lnTo>
                    <a:pt x="91" y="8"/>
                  </a:lnTo>
                  <a:lnTo>
                    <a:pt x="87" y="12"/>
                  </a:lnTo>
                  <a:lnTo>
                    <a:pt x="87" y="16"/>
                  </a:lnTo>
                  <a:lnTo>
                    <a:pt x="93" y="10"/>
                  </a:lnTo>
                  <a:lnTo>
                    <a:pt x="87" y="10"/>
                  </a:lnTo>
                  <a:lnTo>
                    <a:pt x="83" y="14"/>
                  </a:lnTo>
                  <a:lnTo>
                    <a:pt x="83" y="18"/>
                  </a:lnTo>
                  <a:lnTo>
                    <a:pt x="89" y="12"/>
                  </a:lnTo>
                  <a:lnTo>
                    <a:pt x="85" y="12"/>
                  </a:lnTo>
                  <a:lnTo>
                    <a:pt x="81" y="16"/>
                  </a:lnTo>
                  <a:lnTo>
                    <a:pt x="81" y="20"/>
                  </a:lnTo>
                  <a:lnTo>
                    <a:pt x="87" y="14"/>
                  </a:lnTo>
                  <a:lnTo>
                    <a:pt x="83" y="14"/>
                  </a:lnTo>
                  <a:lnTo>
                    <a:pt x="79" y="18"/>
                  </a:lnTo>
                  <a:lnTo>
                    <a:pt x="79" y="21"/>
                  </a:lnTo>
                  <a:lnTo>
                    <a:pt x="85" y="16"/>
                  </a:lnTo>
                  <a:lnTo>
                    <a:pt x="79" y="16"/>
                  </a:lnTo>
                  <a:lnTo>
                    <a:pt x="75" y="20"/>
                  </a:lnTo>
                  <a:lnTo>
                    <a:pt x="75" y="23"/>
                  </a:lnTo>
                  <a:lnTo>
                    <a:pt x="81" y="18"/>
                  </a:lnTo>
                  <a:lnTo>
                    <a:pt x="77" y="18"/>
                  </a:lnTo>
                  <a:lnTo>
                    <a:pt x="73" y="21"/>
                  </a:lnTo>
                  <a:lnTo>
                    <a:pt x="73" y="25"/>
                  </a:lnTo>
                  <a:lnTo>
                    <a:pt x="79" y="20"/>
                  </a:lnTo>
                  <a:lnTo>
                    <a:pt x="75" y="20"/>
                  </a:lnTo>
                  <a:lnTo>
                    <a:pt x="72" y="23"/>
                  </a:lnTo>
                  <a:lnTo>
                    <a:pt x="72" y="27"/>
                  </a:lnTo>
                  <a:lnTo>
                    <a:pt x="77" y="21"/>
                  </a:lnTo>
                  <a:lnTo>
                    <a:pt x="73" y="21"/>
                  </a:lnTo>
                  <a:lnTo>
                    <a:pt x="70" y="25"/>
                  </a:lnTo>
                  <a:lnTo>
                    <a:pt x="70" y="29"/>
                  </a:lnTo>
                  <a:lnTo>
                    <a:pt x="75" y="23"/>
                  </a:lnTo>
                  <a:lnTo>
                    <a:pt x="72" y="23"/>
                  </a:lnTo>
                  <a:lnTo>
                    <a:pt x="68" y="27"/>
                  </a:lnTo>
                  <a:lnTo>
                    <a:pt x="68" y="31"/>
                  </a:lnTo>
                  <a:lnTo>
                    <a:pt x="73" y="25"/>
                  </a:lnTo>
                  <a:lnTo>
                    <a:pt x="70" y="25"/>
                  </a:lnTo>
                  <a:lnTo>
                    <a:pt x="66" y="29"/>
                  </a:lnTo>
                  <a:lnTo>
                    <a:pt x="66" y="33"/>
                  </a:lnTo>
                  <a:lnTo>
                    <a:pt x="72" y="27"/>
                  </a:lnTo>
                  <a:lnTo>
                    <a:pt x="68" y="27"/>
                  </a:lnTo>
                  <a:lnTo>
                    <a:pt x="64" y="31"/>
                  </a:lnTo>
                  <a:lnTo>
                    <a:pt x="64" y="35"/>
                  </a:lnTo>
                  <a:lnTo>
                    <a:pt x="70" y="29"/>
                  </a:lnTo>
                  <a:lnTo>
                    <a:pt x="66" y="29"/>
                  </a:lnTo>
                  <a:lnTo>
                    <a:pt x="62" y="33"/>
                  </a:lnTo>
                  <a:lnTo>
                    <a:pt x="62" y="37"/>
                  </a:lnTo>
                  <a:lnTo>
                    <a:pt x="68" y="31"/>
                  </a:lnTo>
                  <a:lnTo>
                    <a:pt x="64" y="31"/>
                  </a:lnTo>
                  <a:lnTo>
                    <a:pt x="60" y="35"/>
                  </a:lnTo>
                  <a:lnTo>
                    <a:pt x="60" y="39"/>
                  </a:lnTo>
                  <a:lnTo>
                    <a:pt x="66" y="33"/>
                  </a:lnTo>
                  <a:lnTo>
                    <a:pt x="62" y="33"/>
                  </a:lnTo>
                  <a:lnTo>
                    <a:pt x="60" y="35"/>
                  </a:lnTo>
                  <a:lnTo>
                    <a:pt x="56" y="39"/>
                  </a:lnTo>
                  <a:lnTo>
                    <a:pt x="60" y="37"/>
                  </a:lnTo>
                  <a:lnTo>
                    <a:pt x="56" y="37"/>
                  </a:lnTo>
                  <a:lnTo>
                    <a:pt x="52" y="41"/>
                  </a:lnTo>
                  <a:lnTo>
                    <a:pt x="52" y="45"/>
                  </a:lnTo>
                  <a:lnTo>
                    <a:pt x="58" y="39"/>
                  </a:lnTo>
                  <a:lnTo>
                    <a:pt x="54" y="39"/>
                  </a:lnTo>
                  <a:lnTo>
                    <a:pt x="50" y="43"/>
                  </a:lnTo>
                  <a:lnTo>
                    <a:pt x="50" y="46"/>
                  </a:lnTo>
                  <a:lnTo>
                    <a:pt x="56" y="41"/>
                  </a:lnTo>
                  <a:lnTo>
                    <a:pt x="52" y="41"/>
                  </a:lnTo>
                  <a:lnTo>
                    <a:pt x="48" y="45"/>
                  </a:lnTo>
                  <a:lnTo>
                    <a:pt x="48" y="48"/>
                  </a:lnTo>
                  <a:lnTo>
                    <a:pt x="54" y="43"/>
                  </a:lnTo>
                  <a:lnTo>
                    <a:pt x="50" y="43"/>
                  </a:lnTo>
                  <a:lnTo>
                    <a:pt x="47" y="46"/>
                  </a:lnTo>
                  <a:lnTo>
                    <a:pt x="47" y="50"/>
                  </a:lnTo>
                  <a:lnTo>
                    <a:pt x="52" y="45"/>
                  </a:lnTo>
                  <a:lnTo>
                    <a:pt x="48" y="45"/>
                  </a:lnTo>
                  <a:lnTo>
                    <a:pt x="45" y="48"/>
                  </a:lnTo>
                  <a:lnTo>
                    <a:pt x="45" y="52"/>
                  </a:lnTo>
                  <a:lnTo>
                    <a:pt x="50" y="46"/>
                  </a:lnTo>
                  <a:lnTo>
                    <a:pt x="47" y="46"/>
                  </a:lnTo>
                  <a:lnTo>
                    <a:pt x="43" y="50"/>
                  </a:lnTo>
                  <a:lnTo>
                    <a:pt x="43" y="54"/>
                  </a:lnTo>
                  <a:lnTo>
                    <a:pt x="48" y="48"/>
                  </a:lnTo>
                  <a:lnTo>
                    <a:pt x="45" y="48"/>
                  </a:lnTo>
                  <a:lnTo>
                    <a:pt x="41" y="52"/>
                  </a:lnTo>
                  <a:lnTo>
                    <a:pt x="41" y="56"/>
                  </a:lnTo>
                  <a:lnTo>
                    <a:pt x="47" y="50"/>
                  </a:lnTo>
                  <a:lnTo>
                    <a:pt x="43" y="50"/>
                  </a:lnTo>
                  <a:lnTo>
                    <a:pt x="39" y="54"/>
                  </a:lnTo>
                  <a:lnTo>
                    <a:pt x="37" y="56"/>
                  </a:lnTo>
                  <a:lnTo>
                    <a:pt x="37" y="60"/>
                  </a:lnTo>
                  <a:lnTo>
                    <a:pt x="43" y="54"/>
                  </a:lnTo>
                  <a:lnTo>
                    <a:pt x="37" y="54"/>
                  </a:lnTo>
                  <a:lnTo>
                    <a:pt x="33" y="58"/>
                  </a:lnTo>
                  <a:lnTo>
                    <a:pt x="33" y="62"/>
                  </a:lnTo>
                  <a:lnTo>
                    <a:pt x="39" y="56"/>
                  </a:lnTo>
                  <a:lnTo>
                    <a:pt x="35" y="56"/>
                  </a:lnTo>
                  <a:lnTo>
                    <a:pt x="31" y="60"/>
                  </a:lnTo>
                  <a:lnTo>
                    <a:pt x="31" y="64"/>
                  </a:lnTo>
                  <a:lnTo>
                    <a:pt x="37" y="58"/>
                  </a:lnTo>
                  <a:lnTo>
                    <a:pt x="33" y="58"/>
                  </a:lnTo>
                  <a:lnTo>
                    <a:pt x="29" y="62"/>
                  </a:lnTo>
                  <a:lnTo>
                    <a:pt x="29" y="66"/>
                  </a:lnTo>
                  <a:lnTo>
                    <a:pt x="35" y="60"/>
                  </a:lnTo>
                  <a:lnTo>
                    <a:pt x="31" y="60"/>
                  </a:lnTo>
                  <a:lnTo>
                    <a:pt x="27" y="64"/>
                  </a:lnTo>
                  <a:lnTo>
                    <a:pt x="27" y="68"/>
                  </a:lnTo>
                  <a:lnTo>
                    <a:pt x="33" y="62"/>
                  </a:lnTo>
                  <a:lnTo>
                    <a:pt x="29" y="62"/>
                  </a:lnTo>
                  <a:lnTo>
                    <a:pt x="25" y="66"/>
                  </a:lnTo>
                  <a:lnTo>
                    <a:pt x="29" y="64"/>
                  </a:lnTo>
                  <a:lnTo>
                    <a:pt x="25" y="64"/>
                  </a:lnTo>
                  <a:lnTo>
                    <a:pt x="21" y="68"/>
                  </a:lnTo>
                  <a:lnTo>
                    <a:pt x="21" y="72"/>
                  </a:lnTo>
                  <a:lnTo>
                    <a:pt x="27" y="66"/>
                  </a:lnTo>
                  <a:lnTo>
                    <a:pt x="23" y="66"/>
                  </a:lnTo>
                  <a:lnTo>
                    <a:pt x="20" y="70"/>
                  </a:lnTo>
                  <a:lnTo>
                    <a:pt x="20" y="73"/>
                  </a:lnTo>
                  <a:lnTo>
                    <a:pt x="25" y="68"/>
                  </a:lnTo>
                  <a:lnTo>
                    <a:pt x="21" y="68"/>
                  </a:lnTo>
                  <a:lnTo>
                    <a:pt x="18" y="72"/>
                  </a:lnTo>
                  <a:lnTo>
                    <a:pt x="21" y="70"/>
                  </a:lnTo>
                  <a:lnTo>
                    <a:pt x="18" y="70"/>
                  </a:lnTo>
                  <a:lnTo>
                    <a:pt x="14" y="73"/>
                  </a:lnTo>
                  <a:lnTo>
                    <a:pt x="14" y="77"/>
                  </a:lnTo>
                  <a:lnTo>
                    <a:pt x="20" y="72"/>
                  </a:lnTo>
                  <a:lnTo>
                    <a:pt x="16" y="72"/>
                  </a:lnTo>
                  <a:lnTo>
                    <a:pt x="12" y="75"/>
                  </a:lnTo>
                  <a:lnTo>
                    <a:pt x="12" y="79"/>
                  </a:lnTo>
                  <a:lnTo>
                    <a:pt x="18" y="73"/>
                  </a:lnTo>
                  <a:lnTo>
                    <a:pt x="14" y="73"/>
                  </a:lnTo>
                  <a:lnTo>
                    <a:pt x="10" y="77"/>
                  </a:lnTo>
                  <a:lnTo>
                    <a:pt x="10" y="81"/>
                  </a:lnTo>
                  <a:lnTo>
                    <a:pt x="16" y="75"/>
                  </a:lnTo>
                  <a:lnTo>
                    <a:pt x="10" y="75"/>
                  </a:lnTo>
                  <a:lnTo>
                    <a:pt x="6" y="79"/>
                  </a:lnTo>
                  <a:lnTo>
                    <a:pt x="6" y="83"/>
                  </a:lnTo>
                  <a:lnTo>
                    <a:pt x="12" y="77"/>
                  </a:lnTo>
                  <a:lnTo>
                    <a:pt x="8" y="77"/>
                  </a:lnTo>
                  <a:lnTo>
                    <a:pt x="4" y="81"/>
                  </a:lnTo>
                  <a:lnTo>
                    <a:pt x="4" y="85"/>
                  </a:lnTo>
                  <a:lnTo>
                    <a:pt x="10" y="79"/>
                  </a:lnTo>
                  <a:lnTo>
                    <a:pt x="4" y="79"/>
                  </a:lnTo>
                  <a:lnTo>
                    <a:pt x="0" y="83"/>
                  </a:lnTo>
                  <a:lnTo>
                    <a:pt x="0" y="87"/>
                  </a:lnTo>
                  <a:lnTo>
                    <a:pt x="6" y="81"/>
                  </a:lnTo>
                  <a:lnTo>
                    <a:pt x="12" y="89"/>
                  </a:lnTo>
                  <a:lnTo>
                    <a:pt x="12" y="87"/>
                  </a:lnTo>
                  <a:lnTo>
                    <a:pt x="12" y="85"/>
                  </a:lnTo>
                  <a:lnTo>
                    <a:pt x="6" y="91"/>
                  </a:lnTo>
                  <a:lnTo>
                    <a:pt x="10" y="91"/>
                  </a:lnTo>
                  <a:lnTo>
                    <a:pt x="12" y="91"/>
                  </a:lnTo>
                  <a:lnTo>
                    <a:pt x="14" y="91"/>
                  </a:lnTo>
                  <a:lnTo>
                    <a:pt x="14" y="89"/>
                  </a:lnTo>
                  <a:lnTo>
                    <a:pt x="16" y="89"/>
                  </a:lnTo>
                  <a:lnTo>
                    <a:pt x="16" y="87"/>
                  </a:lnTo>
                  <a:lnTo>
                    <a:pt x="16" y="85"/>
                  </a:lnTo>
                  <a:lnTo>
                    <a:pt x="16" y="83"/>
                  </a:lnTo>
                  <a:lnTo>
                    <a:pt x="10" y="89"/>
                  </a:lnTo>
                  <a:lnTo>
                    <a:pt x="12" y="89"/>
                  </a:lnTo>
                  <a:lnTo>
                    <a:pt x="14" y="89"/>
                  </a:lnTo>
                  <a:lnTo>
                    <a:pt x="16" y="89"/>
                  </a:lnTo>
                  <a:lnTo>
                    <a:pt x="16" y="87"/>
                  </a:lnTo>
                  <a:lnTo>
                    <a:pt x="18" y="87"/>
                  </a:lnTo>
                  <a:lnTo>
                    <a:pt x="18" y="85"/>
                  </a:lnTo>
                  <a:lnTo>
                    <a:pt x="18" y="83"/>
                  </a:lnTo>
                  <a:lnTo>
                    <a:pt x="18" y="81"/>
                  </a:lnTo>
                  <a:lnTo>
                    <a:pt x="12" y="87"/>
                  </a:lnTo>
                  <a:lnTo>
                    <a:pt x="16" y="87"/>
                  </a:lnTo>
                  <a:lnTo>
                    <a:pt x="18" y="87"/>
                  </a:lnTo>
                  <a:lnTo>
                    <a:pt x="20" y="87"/>
                  </a:lnTo>
                  <a:lnTo>
                    <a:pt x="20" y="85"/>
                  </a:lnTo>
                  <a:lnTo>
                    <a:pt x="21" y="85"/>
                  </a:lnTo>
                  <a:lnTo>
                    <a:pt x="21" y="83"/>
                  </a:lnTo>
                  <a:lnTo>
                    <a:pt x="21" y="81"/>
                  </a:lnTo>
                  <a:lnTo>
                    <a:pt x="21" y="79"/>
                  </a:lnTo>
                  <a:lnTo>
                    <a:pt x="16" y="85"/>
                  </a:lnTo>
                  <a:lnTo>
                    <a:pt x="18" y="85"/>
                  </a:lnTo>
                  <a:lnTo>
                    <a:pt x="20" y="85"/>
                  </a:lnTo>
                  <a:lnTo>
                    <a:pt x="21" y="85"/>
                  </a:lnTo>
                  <a:lnTo>
                    <a:pt x="21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3" y="79"/>
                  </a:lnTo>
                  <a:lnTo>
                    <a:pt x="23" y="77"/>
                  </a:lnTo>
                  <a:lnTo>
                    <a:pt x="18" y="83"/>
                  </a:lnTo>
                  <a:lnTo>
                    <a:pt x="20" y="83"/>
                  </a:lnTo>
                  <a:lnTo>
                    <a:pt x="21" y="83"/>
                  </a:lnTo>
                  <a:lnTo>
                    <a:pt x="23" y="83"/>
                  </a:lnTo>
                  <a:lnTo>
                    <a:pt x="23" y="81"/>
                  </a:lnTo>
                  <a:lnTo>
                    <a:pt x="25" y="81"/>
                  </a:lnTo>
                  <a:lnTo>
                    <a:pt x="25" y="79"/>
                  </a:lnTo>
                  <a:lnTo>
                    <a:pt x="25" y="77"/>
                  </a:lnTo>
                  <a:lnTo>
                    <a:pt x="25" y="75"/>
                  </a:lnTo>
                  <a:lnTo>
                    <a:pt x="20" y="81"/>
                  </a:lnTo>
                  <a:lnTo>
                    <a:pt x="21" y="81"/>
                  </a:lnTo>
                  <a:lnTo>
                    <a:pt x="23" y="81"/>
                  </a:lnTo>
                  <a:lnTo>
                    <a:pt x="25" y="81"/>
                  </a:lnTo>
                  <a:lnTo>
                    <a:pt x="25" y="79"/>
                  </a:lnTo>
                  <a:lnTo>
                    <a:pt x="27" y="77"/>
                  </a:lnTo>
                  <a:lnTo>
                    <a:pt x="23" y="79"/>
                  </a:lnTo>
                  <a:lnTo>
                    <a:pt x="25" y="79"/>
                  </a:lnTo>
                  <a:lnTo>
                    <a:pt x="27" y="79"/>
                  </a:lnTo>
                  <a:lnTo>
                    <a:pt x="29" y="79"/>
                  </a:lnTo>
                  <a:lnTo>
                    <a:pt x="29" y="77"/>
                  </a:lnTo>
                  <a:lnTo>
                    <a:pt x="31" y="77"/>
                  </a:lnTo>
                  <a:lnTo>
                    <a:pt x="31" y="75"/>
                  </a:lnTo>
                  <a:lnTo>
                    <a:pt x="31" y="73"/>
                  </a:lnTo>
                  <a:lnTo>
                    <a:pt x="31" y="72"/>
                  </a:lnTo>
                  <a:lnTo>
                    <a:pt x="25" y="77"/>
                  </a:lnTo>
                  <a:lnTo>
                    <a:pt x="27" y="77"/>
                  </a:lnTo>
                  <a:lnTo>
                    <a:pt x="29" y="77"/>
                  </a:lnTo>
                  <a:lnTo>
                    <a:pt x="31" y="77"/>
                  </a:lnTo>
                  <a:lnTo>
                    <a:pt x="31" y="75"/>
                  </a:lnTo>
                  <a:lnTo>
                    <a:pt x="33" y="75"/>
                  </a:lnTo>
                  <a:lnTo>
                    <a:pt x="33" y="73"/>
                  </a:lnTo>
                  <a:lnTo>
                    <a:pt x="33" y="72"/>
                  </a:lnTo>
                  <a:lnTo>
                    <a:pt x="33" y="70"/>
                  </a:lnTo>
                  <a:lnTo>
                    <a:pt x="27" y="75"/>
                  </a:lnTo>
                  <a:lnTo>
                    <a:pt x="29" y="75"/>
                  </a:lnTo>
                  <a:lnTo>
                    <a:pt x="31" y="75"/>
                  </a:lnTo>
                  <a:lnTo>
                    <a:pt x="33" y="75"/>
                  </a:lnTo>
                  <a:lnTo>
                    <a:pt x="33" y="73"/>
                  </a:lnTo>
                  <a:lnTo>
                    <a:pt x="35" y="72"/>
                  </a:lnTo>
                  <a:lnTo>
                    <a:pt x="31" y="73"/>
                  </a:lnTo>
                  <a:lnTo>
                    <a:pt x="33" y="73"/>
                  </a:lnTo>
                  <a:lnTo>
                    <a:pt x="35" y="73"/>
                  </a:lnTo>
                  <a:lnTo>
                    <a:pt x="37" y="73"/>
                  </a:lnTo>
                  <a:lnTo>
                    <a:pt x="37" y="72"/>
                  </a:lnTo>
                  <a:lnTo>
                    <a:pt x="39" y="72"/>
                  </a:lnTo>
                  <a:lnTo>
                    <a:pt x="39" y="70"/>
                  </a:lnTo>
                  <a:lnTo>
                    <a:pt x="39" y="68"/>
                  </a:lnTo>
                  <a:lnTo>
                    <a:pt x="39" y="66"/>
                  </a:lnTo>
                  <a:lnTo>
                    <a:pt x="33" y="72"/>
                  </a:lnTo>
                  <a:lnTo>
                    <a:pt x="35" y="72"/>
                  </a:lnTo>
                  <a:lnTo>
                    <a:pt x="37" y="72"/>
                  </a:lnTo>
                  <a:lnTo>
                    <a:pt x="39" y="72"/>
                  </a:lnTo>
                  <a:lnTo>
                    <a:pt x="39" y="70"/>
                  </a:lnTo>
                  <a:lnTo>
                    <a:pt x="41" y="70"/>
                  </a:lnTo>
                  <a:lnTo>
                    <a:pt x="41" y="68"/>
                  </a:lnTo>
                  <a:lnTo>
                    <a:pt x="41" y="66"/>
                  </a:lnTo>
                  <a:lnTo>
                    <a:pt x="41" y="64"/>
                  </a:lnTo>
                  <a:lnTo>
                    <a:pt x="35" y="70"/>
                  </a:lnTo>
                  <a:lnTo>
                    <a:pt x="37" y="70"/>
                  </a:lnTo>
                  <a:lnTo>
                    <a:pt x="39" y="70"/>
                  </a:lnTo>
                  <a:lnTo>
                    <a:pt x="41" y="70"/>
                  </a:lnTo>
                  <a:lnTo>
                    <a:pt x="41" y="68"/>
                  </a:lnTo>
                  <a:lnTo>
                    <a:pt x="43" y="68"/>
                  </a:lnTo>
                  <a:lnTo>
                    <a:pt x="43" y="66"/>
                  </a:lnTo>
                  <a:lnTo>
                    <a:pt x="43" y="64"/>
                  </a:lnTo>
                  <a:lnTo>
                    <a:pt x="43" y="62"/>
                  </a:lnTo>
                  <a:lnTo>
                    <a:pt x="37" y="68"/>
                  </a:lnTo>
                  <a:lnTo>
                    <a:pt x="39" y="68"/>
                  </a:lnTo>
                  <a:lnTo>
                    <a:pt x="41" y="68"/>
                  </a:lnTo>
                  <a:lnTo>
                    <a:pt x="43" y="68"/>
                  </a:lnTo>
                  <a:lnTo>
                    <a:pt x="43" y="66"/>
                  </a:lnTo>
                  <a:lnTo>
                    <a:pt x="45" y="66"/>
                  </a:lnTo>
                  <a:lnTo>
                    <a:pt x="45" y="64"/>
                  </a:lnTo>
                  <a:lnTo>
                    <a:pt x="45" y="62"/>
                  </a:lnTo>
                  <a:lnTo>
                    <a:pt x="45" y="60"/>
                  </a:lnTo>
                  <a:lnTo>
                    <a:pt x="39" y="66"/>
                  </a:lnTo>
                  <a:lnTo>
                    <a:pt x="43" y="66"/>
                  </a:lnTo>
                  <a:lnTo>
                    <a:pt x="45" y="66"/>
                  </a:lnTo>
                  <a:lnTo>
                    <a:pt x="47" y="66"/>
                  </a:lnTo>
                  <a:lnTo>
                    <a:pt x="47" y="64"/>
                  </a:lnTo>
                  <a:lnTo>
                    <a:pt x="48" y="64"/>
                  </a:lnTo>
                  <a:lnTo>
                    <a:pt x="48" y="62"/>
                  </a:lnTo>
                  <a:lnTo>
                    <a:pt x="48" y="60"/>
                  </a:lnTo>
                  <a:lnTo>
                    <a:pt x="48" y="58"/>
                  </a:lnTo>
                  <a:lnTo>
                    <a:pt x="47" y="62"/>
                  </a:lnTo>
                  <a:lnTo>
                    <a:pt x="48" y="60"/>
                  </a:lnTo>
                  <a:lnTo>
                    <a:pt x="45" y="62"/>
                  </a:lnTo>
                  <a:lnTo>
                    <a:pt x="47" y="62"/>
                  </a:lnTo>
                  <a:lnTo>
                    <a:pt x="48" y="62"/>
                  </a:lnTo>
                  <a:lnTo>
                    <a:pt x="50" y="62"/>
                  </a:lnTo>
                  <a:lnTo>
                    <a:pt x="50" y="60"/>
                  </a:lnTo>
                  <a:lnTo>
                    <a:pt x="52" y="60"/>
                  </a:lnTo>
                  <a:lnTo>
                    <a:pt x="52" y="58"/>
                  </a:lnTo>
                  <a:lnTo>
                    <a:pt x="52" y="56"/>
                  </a:lnTo>
                  <a:lnTo>
                    <a:pt x="52" y="54"/>
                  </a:lnTo>
                  <a:lnTo>
                    <a:pt x="47" y="60"/>
                  </a:lnTo>
                  <a:lnTo>
                    <a:pt x="48" y="60"/>
                  </a:lnTo>
                  <a:lnTo>
                    <a:pt x="50" y="60"/>
                  </a:lnTo>
                  <a:lnTo>
                    <a:pt x="52" y="60"/>
                  </a:lnTo>
                  <a:lnTo>
                    <a:pt x="52" y="58"/>
                  </a:lnTo>
                  <a:lnTo>
                    <a:pt x="54" y="58"/>
                  </a:lnTo>
                  <a:lnTo>
                    <a:pt x="54" y="56"/>
                  </a:lnTo>
                  <a:lnTo>
                    <a:pt x="54" y="54"/>
                  </a:lnTo>
                  <a:lnTo>
                    <a:pt x="54" y="52"/>
                  </a:lnTo>
                  <a:lnTo>
                    <a:pt x="48" y="58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4" y="58"/>
                  </a:lnTo>
                  <a:lnTo>
                    <a:pt x="54" y="56"/>
                  </a:lnTo>
                  <a:lnTo>
                    <a:pt x="56" y="56"/>
                  </a:lnTo>
                  <a:lnTo>
                    <a:pt x="56" y="54"/>
                  </a:lnTo>
                  <a:lnTo>
                    <a:pt x="56" y="52"/>
                  </a:lnTo>
                  <a:lnTo>
                    <a:pt x="56" y="50"/>
                  </a:lnTo>
                  <a:lnTo>
                    <a:pt x="50" y="56"/>
                  </a:lnTo>
                  <a:lnTo>
                    <a:pt x="52" y="56"/>
                  </a:lnTo>
                  <a:lnTo>
                    <a:pt x="54" y="56"/>
                  </a:lnTo>
                  <a:lnTo>
                    <a:pt x="56" y="56"/>
                  </a:lnTo>
                  <a:lnTo>
                    <a:pt x="56" y="54"/>
                  </a:lnTo>
                  <a:lnTo>
                    <a:pt x="58" y="54"/>
                  </a:lnTo>
                  <a:lnTo>
                    <a:pt x="58" y="52"/>
                  </a:lnTo>
                  <a:lnTo>
                    <a:pt x="58" y="50"/>
                  </a:lnTo>
                  <a:lnTo>
                    <a:pt x="58" y="48"/>
                  </a:lnTo>
                  <a:lnTo>
                    <a:pt x="52" y="54"/>
                  </a:lnTo>
                  <a:lnTo>
                    <a:pt x="54" y="54"/>
                  </a:lnTo>
                  <a:lnTo>
                    <a:pt x="56" y="54"/>
                  </a:lnTo>
                  <a:lnTo>
                    <a:pt x="58" y="54"/>
                  </a:lnTo>
                  <a:lnTo>
                    <a:pt x="58" y="52"/>
                  </a:lnTo>
                  <a:lnTo>
                    <a:pt x="60" y="52"/>
                  </a:lnTo>
                  <a:lnTo>
                    <a:pt x="60" y="50"/>
                  </a:lnTo>
                  <a:lnTo>
                    <a:pt x="60" y="48"/>
                  </a:lnTo>
                  <a:lnTo>
                    <a:pt x="60" y="46"/>
                  </a:lnTo>
                  <a:lnTo>
                    <a:pt x="54" y="52"/>
                  </a:lnTo>
                  <a:lnTo>
                    <a:pt x="56" y="52"/>
                  </a:lnTo>
                  <a:lnTo>
                    <a:pt x="58" y="52"/>
                  </a:lnTo>
                  <a:lnTo>
                    <a:pt x="60" y="52"/>
                  </a:lnTo>
                  <a:lnTo>
                    <a:pt x="60" y="50"/>
                  </a:lnTo>
                  <a:lnTo>
                    <a:pt x="62" y="50"/>
                  </a:lnTo>
                  <a:lnTo>
                    <a:pt x="62" y="48"/>
                  </a:lnTo>
                  <a:lnTo>
                    <a:pt x="62" y="46"/>
                  </a:lnTo>
                  <a:lnTo>
                    <a:pt x="62" y="45"/>
                  </a:lnTo>
                  <a:lnTo>
                    <a:pt x="56" y="50"/>
                  </a:lnTo>
                  <a:lnTo>
                    <a:pt x="58" y="50"/>
                  </a:lnTo>
                  <a:lnTo>
                    <a:pt x="60" y="50"/>
                  </a:lnTo>
                  <a:lnTo>
                    <a:pt x="62" y="50"/>
                  </a:lnTo>
                  <a:lnTo>
                    <a:pt x="62" y="48"/>
                  </a:lnTo>
                  <a:lnTo>
                    <a:pt x="64" y="48"/>
                  </a:lnTo>
                  <a:lnTo>
                    <a:pt x="64" y="46"/>
                  </a:lnTo>
                  <a:lnTo>
                    <a:pt x="64" y="45"/>
                  </a:lnTo>
                  <a:lnTo>
                    <a:pt x="64" y="43"/>
                  </a:lnTo>
                  <a:lnTo>
                    <a:pt x="58" y="48"/>
                  </a:lnTo>
                  <a:lnTo>
                    <a:pt x="60" y="48"/>
                  </a:lnTo>
                  <a:lnTo>
                    <a:pt x="62" y="48"/>
                  </a:lnTo>
                  <a:lnTo>
                    <a:pt x="64" y="48"/>
                  </a:lnTo>
                  <a:lnTo>
                    <a:pt x="64" y="46"/>
                  </a:lnTo>
                  <a:lnTo>
                    <a:pt x="68" y="43"/>
                  </a:lnTo>
                  <a:lnTo>
                    <a:pt x="64" y="45"/>
                  </a:lnTo>
                  <a:lnTo>
                    <a:pt x="66" y="45"/>
                  </a:lnTo>
                  <a:lnTo>
                    <a:pt x="68" y="45"/>
                  </a:lnTo>
                  <a:lnTo>
                    <a:pt x="70" y="45"/>
                  </a:lnTo>
                  <a:lnTo>
                    <a:pt x="70" y="43"/>
                  </a:lnTo>
                  <a:lnTo>
                    <a:pt x="72" y="43"/>
                  </a:lnTo>
                  <a:lnTo>
                    <a:pt x="72" y="41"/>
                  </a:lnTo>
                  <a:lnTo>
                    <a:pt x="72" y="39"/>
                  </a:lnTo>
                  <a:lnTo>
                    <a:pt x="72" y="37"/>
                  </a:lnTo>
                  <a:lnTo>
                    <a:pt x="66" y="43"/>
                  </a:lnTo>
                  <a:lnTo>
                    <a:pt x="68" y="43"/>
                  </a:lnTo>
                  <a:lnTo>
                    <a:pt x="70" y="43"/>
                  </a:lnTo>
                  <a:lnTo>
                    <a:pt x="72" y="43"/>
                  </a:lnTo>
                  <a:lnTo>
                    <a:pt x="72" y="41"/>
                  </a:lnTo>
                  <a:lnTo>
                    <a:pt x="73" y="41"/>
                  </a:lnTo>
                  <a:lnTo>
                    <a:pt x="73" y="39"/>
                  </a:lnTo>
                  <a:lnTo>
                    <a:pt x="73" y="37"/>
                  </a:lnTo>
                  <a:lnTo>
                    <a:pt x="73" y="35"/>
                  </a:lnTo>
                  <a:lnTo>
                    <a:pt x="68" y="41"/>
                  </a:lnTo>
                  <a:lnTo>
                    <a:pt x="70" y="41"/>
                  </a:lnTo>
                  <a:lnTo>
                    <a:pt x="72" y="41"/>
                  </a:lnTo>
                  <a:lnTo>
                    <a:pt x="73" y="41"/>
                  </a:lnTo>
                  <a:lnTo>
                    <a:pt x="73" y="39"/>
                  </a:lnTo>
                  <a:lnTo>
                    <a:pt x="75" y="39"/>
                  </a:lnTo>
                  <a:lnTo>
                    <a:pt x="75" y="37"/>
                  </a:lnTo>
                  <a:lnTo>
                    <a:pt x="75" y="35"/>
                  </a:lnTo>
                  <a:lnTo>
                    <a:pt x="75" y="33"/>
                  </a:lnTo>
                  <a:lnTo>
                    <a:pt x="70" y="39"/>
                  </a:lnTo>
                  <a:lnTo>
                    <a:pt x="72" y="39"/>
                  </a:lnTo>
                  <a:lnTo>
                    <a:pt x="73" y="39"/>
                  </a:lnTo>
                  <a:lnTo>
                    <a:pt x="75" y="39"/>
                  </a:lnTo>
                  <a:lnTo>
                    <a:pt x="75" y="37"/>
                  </a:lnTo>
                  <a:lnTo>
                    <a:pt x="77" y="37"/>
                  </a:lnTo>
                  <a:lnTo>
                    <a:pt x="77" y="35"/>
                  </a:lnTo>
                  <a:lnTo>
                    <a:pt x="77" y="33"/>
                  </a:lnTo>
                  <a:lnTo>
                    <a:pt x="77" y="31"/>
                  </a:lnTo>
                  <a:lnTo>
                    <a:pt x="72" y="37"/>
                  </a:lnTo>
                  <a:lnTo>
                    <a:pt x="73" y="37"/>
                  </a:lnTo>
                  <a:lnTo>
                    <a:pt x="75" y="37"/>
                  </a:lnTo>
                  <a:lnTo>
                    <a:pt x="77" y="37"/>
                  </a:lnTo>
                  <a:lnTo>
                    <a:pt x="77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79" y="31"/>
                  </a:lnTo>
                  <a:lnTo>
                    <a:pt x="79" y="29"/>
                  </a:lnTo>
                  <a:lnTo>
                    <a:pt x="73" y="35"/>
                  </a:lnTo>
                  <a:lnTo>
                    <a:pt x="75" y="35"/>
                  </a:lnTo>
                  <a:lnTo>
                    <a:pt x="77" y="35"/>
                  </a:lnTo>
                  <a:lnTo>
                    <a:pt x="79" y="35"/>
                  </a:lnTo>
                  <a:lnTo>
                    <a:pt x="79" y="33"/>
                  </a:lnTo>
                  <a:lnTo>
                    <a:pt x="81" y="33"/>
                  </a:lnTo>
                  <a:lnTo>
                    <a:pt x="81" y="31"/>
                  </a:lnTo>
                  <a:lnTo>
                    <a:pt x="81" y="29"/>
                  </a:lnTo>
                  <a:lnTo>
                    <a:pt x="81" y="27"/>
                  </a:lnTo>
                  <a:lnTo>
                    <a:pt x="75" y="33"/>
                  </a:lnTo>
                  <a:lnTo>
                    <a:pt x="77" y="33"/>
                  </a:lnTo>
                  <a:lnTo>
                    <a:pt x="79" y="33"/>
                  </a:lnTo>
                  <a:lnTo>
                    <a:pt x="81" y="33"/>
                  </a:lnTo>
                  <a:lnTo>
                    <a:pt x="81" y="31"/>
                  </a:lnTo>
                  <a:lnTo>
                    <a:pt x="83" y="31"/>
                  </a:lnTo>
                  <a:lnTo>
                    <a:pt x="83" y="29"/>
                  </a:lnTo>
                  <a:lnTo>
                    <a:pt x="83" y="27"/>
                  </a:lnTo>
                  <a:lnTo>
                    <a:pt x="83" y="25"/>
                  </a:lnTo>
                  <a:lnTo>
                    <a:pt x="77" y="31"/>
                  </a:lnTo>
                  <a:lnTo>
                    <a:pt x="79" y="31"/>
                  </a:lnTo>
                  <a:lnTo>
                    <a:pt x="81" y="31"/>
                  </a:lnTo>
                  <a:lnTo>
                    <a:pt x="83" y="31"/>
                  </a:lnTo>
                  <a:lnTo>
                    <a:pt x="83" y="29"/>
                  </a:lnTo>
                  <a:lnTo>
                    <a:pt x="85" y="29"/>
                  </a:lnTo>
                  <a:lnTo>
                    <a:pt x="85" y="27"/>
                  </a:lnTo>
                  <a:lnTo>
                    <a:pt x="85" y="25"/>
                  </a:lnTo>
                  <a:lnTo>
                    <a:pt x="85" y="23"/>
                  </a:lnTo>
                  <a:lnTo>
                    <a:pt x="79" y="29"/>
                  </a:lnTo>
                  <a:lnTo>
                    <a:pt x="81" y="29"/>
                  </a:lnTo>
                  <a:lnTo>
                    <a:pt x="83" y="29"/>
                  </a:lnTo>
                  <a:lnTo>
                    <a:pt x="85" y="29"/>
                  </a:lnTo>
                  <a:lnTo>
                    <a:pt x="85" y="27"/>
                  </a:lnTo>
                  <a:lnTo>
                    <a:pt x="87" y="27"/>
                  </a:lnTo>
                  <a:lnTo>
                    <a:pt x="87" y="25"/>
                  </a:lnTo>
                  <a:lnTo>
                    <a:pt x="87" y="23"/>
                  </a:lnTo>
                  <a:lnTo>
                    <a:pt x="87" y="21"/>
                  </a:lnTo>
                  <a:lnTo>
                    <a:pt x="81" y="27"/>
                  </a:lnTo>
                  <a:lnTo>
                    <a:pt x="85" y="27"/>
                  </a:lnTo>
                  <a:lnTo>
                    <a:pt x="87" y="27"/>
                  </a:lnTo>
                  <a:lnTo>
                    <a:pt x="89" y="27"/>
                  </a:lnTo>
                  <a:lnTo>
                    <a:pt x="89" y="25"/>
                  </a:lnTo>
                  <a:lnTo>
                    <a:pt x="91" y="25"/>
                  </a:lnTo>
                  <a:lnTo>
                    <a:pt x="91" y="23"/>
                  </a:lnTo>
                  <a:lnTo>
                    <a:pt x="91" y="21"/>
                  </a:lnTo>
                  <a:lnTo>
                    <a:pt x="91" y="20"/>
                  </a:lnTo>
                  <a:lnTo>
                    <a:pt x="85" y="25"/>
                  </a:lnTo>
                  <a:lnTo>
                    <a:pt x="87" y="25"/>
                  </a:lnTo>
                  <a:lnTo>
                    <a:pt x="89" y="25"/>
                  </a:lnTo>
                  <a:lnTo>
                    <a:pt x="91" y="25"/>
                  </a:lnTo>
                  <a:lnTo>
                    <a:pt x="91" y="23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3" y="18"/>
                  </a:lnTo>
                  <a:lnTo>
                    <a:pt x="87" y="23"/>
                  </a:lnTo>
                  <a:lnTo>
                    <a:pt x="89" y="23"/>
                  </a:lnTo>
                  <a:lnTo>
                    <a:pt x="91" y="23"/>
                  </a:lnTo>
                  <a:lnTo>
                    <a:pt x="93" y="23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95" y="20"/>
                  </a:lnTo>
                  <a:lnTo>
                    <a:pt x="95" y="18"/>
                  </a:lnTo>
                  <a:lnTo>
                    <a:pt x="95" y="16"/>
                  </a:lnTo>
                  <a:lnTo>
                    <a:pt x="89" y="21"/>
                  </a:lnTo>
                  <a:lnTo>
                    <a:pt x="93" y="21"/>
                  </a:lnTo>
                  <a:lnTo>
                    <a:pt x="95" y="21"/>
                  </a:lnTo>
                  <a:lnTo>
                    <a:pt x="97" y="21"/>
                  </a:lnTo>
                  <a:lnTo>
                    <a:pt x="97" y="20"/>
                  </a:lnTo>
                  <a:lnTo>
                    <a:pt x="98" y="20"/>
                  </a:lnTo>
                  <a:lnTo>
                    <a:pt x="98" y="18"/>
                  </a:lnTo>
                  <a:lnTo>
                    <a:pt x="98" y="16"/>
                  </a:lnTo>
                  <a:lnTo>
                    <a:pt x="98" y="14"/>
                  </a:lnTo>
                  <a:lnTo>
                    <a:pt x="93" y="20"/>
                  </a:lnTo>
                  <a:lnTo>
                    <a:pt x="95" y="20"/>
                  </a:lnTo>
                  <a:lnTo>
                    <a:pt x="97" y="20"/>
                  </a:lnTo>
                  <a:lnTo>
                    <a:pt x="98" y="20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0" y="16"/>
                  </a:lnTo>
                  <a:lnTo>
                    <a:pt x="100" y="14"/>
                  </a:lnTo>
                  <a:lnTo>
                    <a:pt x="100" y="12"/>
                  </a:lnTo>
                  <a:lnTo>
                    <a:pt x="95" y="18"/>
                  </a:lnTo>
                  <a:lnTo>
                    <a:pt x="98" y="18"/>
                  </a:lnTo>
                  <a:lnTo>
                    <a:pt x="100" y="18"/>
                  </a:lnTo>
                  <a:lnTo>
                    <a:pt x="102" y="18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4" y="14"/>
                  </a:lnTo>
                  <a:lnTo>
                    <a:pt x="104" y="12"/>
                  </a:lnTo>
                  <a:lnTo>
                    <a:pt x="104" y="10"/>
                  </a:lnTo>
                  <a:lnTo>
                    <a:pt x="98" y="16"/>
                  </a:lnTo>
                  <a:lnTo>
                    <a:pt x="100" y="16"/>
                  </a:lnTo>
                  <a:lnTo>
                    <a:pt x="102" y="16"/>
                  </a:lnTo>
                  <a:lnTo>
                    <a:pt x="104" y="16"/>
                  </a:lnTo>
                  <a:lnTo>
                    <a:pt x="104" y="14"/>
                  </a:lnTo>
                  <a:lnTo>
                    <a:pt x="106" y="12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6" y="14"/>
                  </a:lnTo>
                  <a:lnTo>
                    <a:pt x="108" y="14"/>
                  </a:lnTo>
                  <a:lnTo>
                    <a:pt x="108" y="12"/>
                  </a:lnTo>
                  <a:lnTo>
                    <a:pt x="110" y="12"/>
                  </a:lnTo>
                  <a:lnTo>
                    <a:pt x="110" y="10"/>
                  </a:lnTo>
                  <a:lnTo>
                    <a:pt x="110" y="8"/>
                  </a:lnTo>
                  <a:lnTo>
                    <a:pt x="110" y="6"/>
                  </a:lnTo>
                  <a:lnTo>
                    <a:pt x="104" y="12"/>
                  </a:lnTo>
                  <a:lnTo>
                    <a:pt x="110" y="12"/>
                  </a:lnTo>
                  <a:lnTo>
                    <a:pt x="112" y="12"/>
                  </a:lnTo>
                  <a:lnTo>
                    <a:pt x="114" y="12"/>
                  </a:lnTo>
                  <a:lnTo>
                    <a:pt x="114" y="10"/>
                  </a:lnTo>
                  <a:lnTo>
                    <a:pt x="116" y="10"/>
                  </a:lnTo>
                  <a:lnTo>
                    <a:pt x="116" y="8"/>
                  </a:lnTo>
                  <a:lnTo>
                    <a:pt x="116" y="6"/>
                  </a:lnTo>
                  <a:lnTo>
                    <a:pt x="116" y="4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FF3333"/>
            </a:solidFill>
            <a:ln w="6350" cmpd="sng">
              <a:solidFill>
                <a:schemeClr val="accent2"/>
              </a:solidFill>
              <a:round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31" name="Freeform 261"/>
            <p:cNvSpPr>
              <a:spLocks/>
            </p:cNvSpPr>
            <p:nvPr/>
          </p:nvSpPr>
          <p:spPr bwMode="auto">
            <a:xfrm>
              <a:off x="875" y="2808"/>
              <a:ext cx="0" cy="78"/>
            </a:xfrm>
            <a:custGeom>
              <a:avLst/>
              <a:gdLst>
                <a:gd name="T0" fmla="*/ 660 w 757"/>
                <a:gd name="T1" fmla="*/ 2 h 94"/>
                <a:gd name="T2" fmla="*/ 531 w 757"/>
                <a:gd name="T3" fmla="*/ 9 h 94"/>
                <a:gd name="T4" fmla="*/ 475 w 757"/>
                <a:gd name="T5" fmla="*/ 11 h 94"/>
                <a:gd name="T6" fmla="*/ 430 w 757"/>
                <a:gd name="T7" fmla="*/ 15 h 94"/>
                <a:gd name="T8" fmla="*/ 407 w 757"/>
                <a:gd name="T9" fmla="*/ 21 h 94"/>
                <a:gd name="T10" fmla="*/ 378 w 757"/>
                <a:gd name="T11" fmla="*/ 26 h 94"/>
                <a:gd name="T12" fmla="*/ 353 w 757"/>
                <a:gd name="T13" fmla="*/ 32 h 94"/>
                <a:gd name="T14" fmla="*/ 325 w 757"/>
                <a:gd name="T15" fmla="*/ 44 h 94"/>
                <a:gd name="T16" fmla="*/ 302 w 757"/>
                <a:gd name="T17" fmla="*/ 45 h 94"/>
                <a:gd name="T18" fmla="*/ 279 w 757"/>
                <a:gd name="T19" fmla="*/ 50 h 94"/>
                <a:gd name="T20" fmla="*/ 261 w 757"/>
                <a:gd name="T21" fmla="*/ 51 h 94"/>
                <a:gd name="T22" fmla="*/ 245 w 757"/>
                <a:gd name="T23" fmla="*/ 57 h 94"/>
                <a:gd name="T24" fmla="*/ 225 w 757"/>
                <a:gd name="T25" fmla="*/ 63 h 94"/>
                <a:gd name="T26" fmla="*/ 200 w 757"/>
                <a:gd name="T27" fmla="*/ 69 h 94"/>
                <a:gd name="T28" fmla="*/ 163 w 757"/>
                <a:gd name="T29" fmla="*/ 75 h 94"/>
                <a:gd name="T30" fmla="*/ 92 w 757"/>
                <a:gd name="T31" fmla="*/ 76 h 94"/>
                <a:gd name="T32" fmla="*/ 63 w 757"/>
                <a:gd name="T33" fmla="*/ 73 h 94"/>
                <a:gd name="T34" fmla="*/ 37 w 757"/>
                <a:gd name="T35" fmla="*/ 69 h 94"/>
                <a:gd name="T36" fmla="*/ 27 w 757"/>
                <a:gd name="T37" fmla="*/ 67 h 94"/>
                <a:gd name="T38" fmla="*/ 13 w 757"/>
                <a:gd name="T39" fmla="*/ 61 h 94"/>
                <a:gd name="T40" fmla="*/ 6 w 757"/>
                <a:gd name="T41" fmla="*/ 71 h 94"/>
                <a:gd name="T42" fmla="*/ 14 w 757"/>
                <a:gd name="T43" fmla="*/ 74 h 94"/>
                <a:gd name="T44" fmla="*/ 25 w 757"/>
                <a:gd name="T45" fmla="*/ 75 h 94"/>
                <a:gd name="T46" fmla="*/ 38 w 757"/>
                <a:gd name="T47" fmla="*/ 76 h 94"/>
                <a:gd name="T48" fmla="*/ 60 w 757"/>
                <a:gd name="T49" fmla="*/ 82 h 94"/>
                <a:gd name="T50" fmla="*/ 73 w 757"/>
                <a:gd name="T51" fmla="*/ 86 h 94"/>
                <a:gd name="T52" fmla="*/ 133 w 757"/>
                <a:gd name="T53" fmla="*/ 84 h 94"/>
                <a:gd name="T54" fmla="*/ 168 w 757"/>
                <a:gd name="T55" fmla="*/ 84 h 94"/>
                <a:gd name="T56" fmla="*/ 188 w 757"/>
                <a:gd name="T57" fmla="*/ 80 h 94"/>
                <a:gd name="T58" fmla="*/ 196 w 757"/>
                <a:gd name="T59" fmla="*/ 76 h 94"/>
                <a:gd name="T60" fmla="*/ 211 w 757"/>
                <a:gd name="T61" fmla="*/ 76 h 94"/>
                <a:gd name="T62" fmla="*/ 223 w 757"/>
                <a:gd name="T63" fmla="*/ 73 h 94"/>
                <a:gd name="T64" fmla="*/ 234 w 757"/>
                <a:gd name="T65" fmla="*/ 73 h 94"/>
                <a:gd name="T66" fmla="*/ 245 w 757"/>
                <a:gd name="T67" fmla="*/ 67 h 94"/>
                <a:gd name="T68" fmla="*/ 256 w 757"/>
                <a:gd name="T69" fmla="*/ 67 h 94"/>
                <a:gd name="T70" fmla="*/ 268 w 757"/>
                <a:gd name="T71" fmla="*/ 63 h 94"/>
                <a:gd name="T72" fmla="*/ 273 w 757"/>
                <a:gd name="T73" fmla="*/ 59 h 94"/>
                <a:gd name="T74" fmla="*/ 282 w 757"/>
                <a:gd name="T75" fmla="*/ 53 h 94"/>
                <a:gd name="T76" fmla="*/ 293 w 757"/>
                <a:gd name="T77" fmla="*/ 57 h 94"/>
                <a:gd name="T78" fmla="*/ 303 w 757"/>
                <a:gd name="T79" fmla="*/ 51 h 94"/>
                <a:gd name="T80" fmla="*/ 314 w 757"/>
                <a:gd name="T81" fmla="*/ 51 h 94"/>
                <a:gd name="T82" fmla="*/ 327 w 757"/>
                <a:gd name="T83" fmla="*/ 46 h 94"/>
                <a:gd name="T84" fmla="*/ 336 w 757"/>
                <a:gd name="T85" fmla="*/ 42 h 94"/>
                <a:gd name="T86" fmla="*/ 347 w 757"/>
                <a:gd name="T87" fmla="*/ 45 h 94"/>
                <a:gd name="T88" fmla="*/ 359 w 757"/>
                <a:gd name="T89" fmla="*/ 40 h 94"/>
                <a:gd name="T90" fmla="*/ 372 w 757"/>
                <a:gd name="T91" fmla="*/ 40 h 94"/>
                <a:gd name="T92" fmla="*/ 384 w 757"/>
                <a:gd name="T93" fmla="*/ 34 h 94"/>
                <a:gd name="T94" fmla="*/ 399 w 757"/>
                <a:gd name="T95" fmla="*/ 34 h 94"/>
                <a:gd name="T96" fmla="*/ 413 w 757"/>
                <a:gd name="T97" fmla="*/ 28 h 94"/>
                <a:gd name="T98" fmla="*/ 425 w 757"/>
                <a:gd name="T99" fmla="*/ 23 h 94"/>
                <a:gd name="T100" fmla="*/ 446 w 757"/>
                <a:gd name="T101" fmla="*/ 26 h 94"/>
                <a:gd name="T102" fmla="*/ 464 w 757"/>
                <a:gd name="T103" fmla="*/ 21 h 94"/>
                <a:gd name="T104" fmla="*/ 496 w 757"/>
                <a:gd name="T105" fmla="*/ 21 h 94"/>
                <a:gd name="T106" fmla="*/ 519 w 757"/>
                <a:gd name="T107" fmla="*/ 17 h 94"/>
                <a:gd name="T108" fmla="*/ 539 w 757"/>
                <a:gd name="T109" fmla="*/ 15 h 94"/>
                <a:gd name="T110" fmla="*/ 615 w 757"/>
                <a:gd name="T111" fmla="*/ 15 h 94"/>
                <a:gd name="T112" fmla="*/ 696 w 757"/>
                <a:gd name="T113" fmla="*/ 11 h 94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757" h="94">
                  <a:moveTo>
                    <a:pt x="751" y="11"/>
                  </a:moveTo>
                  <a:lnTo>
                    <a:pt x="755" y="11"/>
                  </a:lnTo>
                  <a:lnTo>
                    <a:pt x="755" y="9"/>
                  </a:lnTo>
                  <a:lnTo>
                    <a:pt x="757" y="9"/>
                  </a:lnTo>
                  <a:lnTo>
                    <a:pt x="757" y="3"/>
                  </a:lnTo>
                  <a:lnTo>
                    <a:pt x="755" y="2"/>
                  </a:lnTo>
                  <a:lnTo>
                    <a:pt x="755" y="0"/>
                  </a:lnTo>
                  <a:lnTo>
                    <a:pt x="714" y="0"/>
                  </a:lnTo>
                  <a:lnTo>
                    <a:pt x="711" y="2"/>
                  </a:lnTo>
                  <a:lnTo>
                    <a:pt x="712" y="2"/>
                  </a:lnTo>
                  <a:lnTo>
                    <a:pt x="662" y="2"/>
                  </a:lnTo>
                  <a:lnTo>
                    <a:pt x="659" y="5"/>
                  </a:lnTo>
                  <a:lnTo>
                    <a:pt x="662" y="3"/>
                  </a:lnTo>
                  <a:lnTo>
                    <a:pt x="605" y="3"/>
                  </a:lnTo>
                  <a:lnTo>
                    <a:pt x="601" y="7"/>
                  </a:lnTo>
                  <a:lnTo>
                    <a:pt x="605" y="5"/>
                  </a:lnTo>
                  <a:lnTo>
                    <a:pt x="576" y="5"/>
                  </a:lnTo>
                  <a:lnTo>
                    <a:pt x="572" y="9"/>
                  </a:lnTo>
                  <a:lnTo>
                    <a:pt x="576" y="7"/>
                  </a:lnTo>
                  <a:lnTo>
                    <a:pt x="553" y="7"/>
                  </a:lnTo>
                  <a:lnTo>
                    <a:pt x="549" y="11"/>
                  </a:lnTo>
                  <a:lnTo>
                    <a:pt x="549" y="15"/>
                  </a:lnTo>
                  <a:lnTo>
                    <a:pt x="555" y="9"/>
                  </a:lnTo>
                  <a:lnTo>
                    <a:pt x="533" y="9"/>
                  </a:lnTo>
                  <a:lnTo>
                    <a:pt x="530" y="13"/>
                  </a:lnTo>
                  <a:lnTo>
                    <a:pt x="533" y="11"/>
                  </a:lnTo>
                  <a:lnTo>
                    <a:pt x="512" y="11"/>
                  </a:lnTo>
                  <a:lnTo>
                    <a:pt x="508" y="15"/>
                  </a:lnTo>
                  <a:lnTo>
                    <a:pt x="512" y="13"/>
                  </a:lnTo>
                  <a:lnTo>
                    <a:pt x="495" y="13"/>
                  </a:lnTo>
                  <a:lnTo>
                    <a:pt x="491" y="17"/>
                  </a:lnTo>
                  <a:lnTo>
                    <a:pt x="495" y="15"/>
                  </a:lnTo>
                  <a:lnTo>
                    <a:pt x="480" y="15"/>
                  </a:lnTo>
                  <a:lnTo>
                    <a:pt x="476" y="19"/>
                  </a:lnTo>
                  <a:lnTo>
                    <a:pt x="480" y="17"/>
                  </a:lnTo>
                  <a:lnTo>
                    <a:pt x="464" y="17"/>
                  </a:lnTo>
                  <a:lnTo>
                    <a:pt x="460" y="21"/>
                  </a:lnTo>
                  <a:lnTo>
                    <a:pt x="464" y="19"/>
                  </a:lnTo>
                  <a:lnTo>
                    <a:pt x="451" y="19"/>
                  </a:lnTo>
                  <a:lnTo>
                    <a:pt x="447" y="23"/>
                  </a:lnTo>
                  <a:lnTo>
                    <a:pt x="447" y="27"/>
                  </a:lnTo>
                  <a:lnTo>
                    <a:pt x="453" y="21"/>
                  </a:lnTo>
                  <a:lnTo>
                    <a:pt x="439" y="21"/>
                  </a:lnTo>
                  <a:lnTo>
                    <a:pt x="435" y="25"/>
                  </a:lnTo>
                  <a:lnTo>
                    <a:pt x="439" y="23"/>
                  </a:lnTo>
                  <a:lnTo>
                    <a:pt x="428" y="23"/>
                  </a:lnTo>
                  <a:lnTo>
                    <a:pt x="424" y="27"/>
                  </a:lnTo>
                  <a:lnTo>
                    <a:pt x="428" y="25"/>
                  </a:lnTo>
                  <a:lnTo>
                    <a:pt x="418" y="25"/>
                  </a:lnTo>
                  <a:lnTo>
                    <a:pt x="414" y="28"/>
                  </a:lnTo>
                  <a:lnTo>
                    <a:pt x="418" y="27"/>
                  </a:lnTo>
                  <a:lnTo>
                    <a:pt x="408" y="27"/>
                  </a:lnTo>
                  <a:lnTo>
                    <a:pt x="404" y="30"/>
                  </a:lnTo>
                  <a:lnTo>
                    <a:pt x="408" y="28"/>
                  </a:lnTo>
                  <a:lnTo>
                    <a:pt x="399" y="28"/>
                  </a:lnTo>
                  <a:lnTo>
                    <a:pt x="395" y="32"/>
                  </a:lnTo>
                  <a:lnTo>
                    <a:pt x="399" y="30"/>
                  </a:lnTo>
                  <a:lnTo>
                    <a:pt x="389" y="30"/>
                  </a:lnTo>
                  <a:lnTo>
                    <a:pt x="385" y="34"/>
                  </a:lnTo>
                  <a:lnTo>
                    <a:pt x="389" y="32"/>
                  </a:lnTo>
                  <a:lnTo>
                    <a:pt x="381" y="32"/>
                  </a:lnTo>
                  <a:lnTo>
                    <a:pt x="378" y="36"/>
                  </a:lnTo>
                  <a:lnTo>
                    <a:pt x="381" y="34"/>
                  </a:lnTo>
                  <a:lnTo>
                    <a:pt x="372" y="34"/>
                  </a:lnTo>
                  <a:lnTo>
                    <a:pt x="368" y="38"/>
                  </a:lnTo>
                  <a:lnTo>
                    <a:pt x="372" y="36"/>
                  </a:lnTo>
                  <a:lnTo>
                    <a:pt x="364" y="36"/>
                  </a:lnTo>
                  <a:lnTo>
                    <a:pt x="360" y="40"/>
                  </a:lnTo>
                  <a:lnTo>
                    <a:pt x="364" y="38"/>
                  </a:lnTo>
                  <a:lnTo>
                    <a:pt x="354" y="38"/>
                  </a:lnTo>
                  <a:lnTo>
                    <a:pt x="351" y="42"/>
                  </a:lnTo>
                  <a:lnTo>
                    <a:pt x="351" y="46"/>
                  </a:lnTo>
                  <a:lnTo>
                    <a:pt x="356" y="40"/>
                  </a:lnTo>
                  <a:lnTo>
                    <a:pt x="347" y="40"/>
                  </a:lnTo>
                  <a:lnTo>
                    <a:pt x="343" y="44"/>
                  </a:lnTo>
                  <a:lnTo>
                    <a:pt x="347" y="42"/>
                  </a:lnTo>
                  <a:lnTo>
                    <a:pt x="337" y="42"/>
                  </a:lnTo>
                  <a:lnTo>
                    <a:pt x="333" y="46"/>
                  </a:lnTo>
                  <a:lnTo>
                    <a:pt x="337" y="44"/>
                  </a:lnTo>
                  <a:lnTo>
                    <a:pt x="329" y="44"/>
                  </a:lnTo>
                  <a:lnTo>
                    <a:pt x="326" y="48"/>
                  </a:lnTo>
                  <a:lnTo>
                    <a:pt x="329" y="46"/>
                  </a:lnTo>
                  <a:lnTo>
                    <a:pt x="322" y="46"/>
                  </a:lnTo>
                  <a:lnTo>
                    <a:pt x="318" y="50"/>
                  </a:lnTo>
                  <a:lnTo>
                    <a:pt x="322" y="48"/>
                  </a:lnTo>
                  <a:lnTo>
                    <a:pt x="314" y="48"/>
                  </a:lnTo>
                  <a:lnTo>
                    <a:pt x="310" y="52"/>
                  </a:lnTo>
                  <a:lnTo>
                    <a:pt x="314" y="50"/>
                  </a:lnTo>
                  <a:lnTo>
                    <a:pt x="304" y="50"/>
                  </a:lnTo>
                  <a:lnTo>
                    <a:pt x="301" y="54"/>
                  </a:lnTo>
                  <a:lnTo>
                    <a:pt x="304" y="52"/>
                  </a:lnTo>
                  <a:lnTo>
                    <a:pt x="297" y="52"/>
                  </a:lnTo>
                  <a:lnTo>
                    <a:pt x="293" y="55"/>
                  </a:lnTo>
                  <a:lnTo>
                    <a:pt x="293" y="59"/>
                  </a:lnTo>
                  <a:lnTo>
                    <a:pt x="299" y="54"/>
                  </a:lnTo>
                  <a:lnTo>
                    <a:pt x="289" y="54"/>
                  </a:lnTo>
                  <a:lnTo>
                    <a:pt x="285" y="57"/>
                  </a:lnTo>
                  <a:lnTo>
                    <a:pt x="289" y="55"/>
                  </a:lnTo>
                  <a:lnTo>
                    <a:pt x="281" y="55"/>
                  </a:lnTo>
                  <a:lnTo>
                    <a:pt x="277" y="59"/>
                  </a:lnTo>
                  <a:lnTo>
                    <a:pt x="277" y="63"/>
                  </a:lnTo>
                  <a:lnTo>
                    <a:pt x="283" y="57"/>
                  </a:lnTo>
                  <a:lnTo>
                    <a:pt x="274" y="57"/>
                  </a:lnTo>
                  <a:lnTo>
                    <a:pt x="270" y="61"/>
                  </a:lnTo>
                  <a:lnTo>
                    <a:pt x="274" y="59"/>
                  </a:lnTo>
                  <a:lnTo>
                    <a:pt x="264" y="59"/>
                  </a:lnTo>
                  <a:lnTo>
                    <a:pt x="260" y="63"/>
                  </a:lnTo>
                  <a:lnTo>
                    <a:pt x="264" y="61"/>
                  </a:lnTo>
                  <a:lnTo>
                    <a:pt x="258" y="61"/>
                  </a:lnTo>
                  <a:lnTo>
                    <a:pt x="254" y="65"/>
                  </a:lnTo>
                  <a:lnTo>
                    <a:pt x="258" y="63"/>
                  </a:lnTo>
                  <a:lnTo>
                    <a:pt x="250" y="63"/>
                  </a:lnTo>
                  <a:lnTo>
                    <a:pt x="247" y="67"/>
                  </a:lnTo>
                  <a:lnTo>
                    <a:pt x="250" y="65"/>
                  </a:lnTo>
                  <a:lnTo>
                    <a:pt x="243" y="65"/>
                  </a:lnTo>
                  <a:lnTo>
                    <a:pt x="239" y="69"/>
                  </a:lnTo>
                  <a:lnTo>
                    <a:pt x="243" y="67"/>
                  </a:lnTo>
                  <a:lnTo>
                    <a:pt x="235" y="67"/>
                  </a:lnTo>
                  <a:lnTo>
                    <a:pt x="231" y="71"/>
                  </a:lnTo>
                  <a:lnTo>
                    <a:pt x="235" y="69"/>
                  </a:lnTo>
                  <a:lnTo>
                    <a:pt x="225" y="69"/>
                  </a:lnTo>
                  <a:lnTo>
                    <a:pt x="222" y="73"/>
                  </a:lnTo>
                  <a:lnTo>
                    <a:pt x="225" y="71"/>
                  </a:lnTo>
                  <a:lnTo>
                    <a:pt x="216" y="71"/>
                  </a:lnTo>
                  <a:lnTo>
                    <a:pt x="212" y="75"/>
                  </a:lnTo>
                  <a:lnTo>
                    <a:pt x="216" y="73"/>
                  </a:lnTo>
                  <a:lnTo>
                    <a:pt x="206" y="73"/>
                  </a:lnTo>
                  <a:lnTo>
                    <a:pt x="202" y="77"/>
                  </a:lnTo>
                  <a:lnTo>
                    <a:pt x="206" y="75"/>
                  </a:lnTo>
                  <a:lnTo>
                    <a:pt x="195" y="75"/>
                  </a:lnTo>
                  <a:lnTo>
                    <a:pt x="191" y="79"/>
                  </a:lnTo>
                  <a:lnTo>
                    <a:pt x="191" y="82"/>
                  </a:lnTo>
                  <a:lnTo>
                    <a:pt x="197" y="77"/>
                  </a:lnTo>
                  <a:lnTo>
                    <a:pt x="179" y="77"/>
                  </a:lnTo>
                  <a:lnTo>
                    <a:pt x="175" y="80"/>
                  </a:lnTo>
                  <a:lnTo>
                    <a:pt x="179" y="79"/>
                  </a:lnTo>
                  <a:lnTo>
                    <a:pt x="162" y="79"/>
                  </a:lnTo>
                  <a:lnTo>
                    <a:pt x="158" y="82"/>
                  </a:lnTo>
                  <a:lnTo>
                    <a:pt x="162" y="80"/>
                  </a:lnTo>
                  <a:lnTo>
                    <a:pt x="137" y="80"/>
                  </a:lnTo>
                  <a:lnTo>
                    <a:pt x="133" y="84"/>
                  </a:lnTo>
                  <a:lnTo>
                    <a:pt x="137" y="82"/>
                  </a:lnTo>
                  <a:lnTo>
                    <a:pt x="98" y="82"/>
                  </a:lnTo>
                  <a:lnTo>
                    <a:pt x="100" y="82"/>
                  </a:lnTo>
                  <a:lnTo>
                    <a:pt x="96" y="80"/>
                  </a:lnTo>
                  <a:lnTo>
                    <a:pt x="79" y="80"/>
                  </a:lnTo>
                  <a:lnTo>
                    <a:pt x="83" y="82"/>
                  </a:lnTo>
                  <a:lnTo>
                    <a:pt x="81" y="80"/>
                  </a:lnTo>
                  <a:lnTo>
                    <a:pt x="81" y="79"/>
                  </a:lnTo>
                  <a:lnTo>
                    <a:pt x="66" y="79"/>
                  </a:lnTo>
                  <a:lnTo>
                    <a:pt x="70" y="80"/>
                  </a:lnTo>
                  <a:lnTo>
                    <a:pt x="68" y="79"/>
                  </a:lnTo>
                  <a:lnTo>
                    <a:pt x="68" y="77"/>
                  </a:lnTo>
                  <a:lnTo>
                    <a:pt x="56" y="77"/>
                  </a:lnTo>
                  <a:lnTo>
                    <a:pt x="60" y="79"/>
                  </a:lnTo>
                  <a:lnTo>
                    <a:pt x="58" y="77"/>
                  </a:lnTo>
                  <a:lnTo>
                    <a:pt x="58" y="75"/>
                  </a:lnTo>
                  <a:lnTo>
                    <a:pt x="46" y="75"/>
                  </a:lnTo>
                  <a:lnTo>
                    <a:pt x="50" y="77"/>
                  </a:lnTo>
                  <a:lnTo>
                    <a:pt x="48" y="75"/>
                  </a:lnTo>
                  <a:lnTo>
                    <a:pt x="48" y="73"/>
                  </a:lnTo>
                  <a:lnTo>
                    <a:pt x="39" y="73"/>
                  </a:lnTo>
                  <a:lnTo>
                    <a:pt x="43" y="75"/>
                  </a:lnTo>
                  <a:lnTo>
                    <a:pt x="41" y="73"/>
                  </a:lnTo>
                  <a:lnTo>
                    <a:pt x="41" y="71"/>
                  </a:lnTo>
                  <a:lnTo>
                    <a:pt x="31" y="71"/>
                  </a:lnTo>
                  <a:lnTo>
                    <a:pt x="35" y="73"/>
                  </a:lnTo>
                  <a:lnTo>
                    <a:pt x="33" y="71"/>
                  </a:lnTo>
                  <a:lnTo>
                    <a:pt x="33" y="69"/>
                  </a:lnTo>
                  <a:lnTo>
                    <a:pt x="25" y="69"/>
                  </a:lnTo>
                  <a:lnTo>
                    <a:pt x="29" y="71"/>
                  </a:lnTo>
                  <a:lnTo>
                    <a:pt x="27" y="69"/>
                  </a:lnTo>
                  <a:lnTo>
                    <a:pt x="27" y="67"/>
                  </a:lnTo>
                  <a:lnTo>
                    <a:pt x="18" y="67"/>
                  </a:lnTo>
                  <a:lnTo>
                    <a:pt x="21" y="69"/>
                  </a:lnTo>
                  <a:lnTo>
                    <a:pt x="19" y="67"/>
                  </a:lnTo>
                  <a:lnTo>
                    <a:pt x="19" y="65"/>
                  </a:lnTo>
                  <a:lnTo>
                    <a:pt x="12" y="65"/>
                  </a:lnTo>
                  <a:lnTo>
                    <a:pt x="16" y="67"/>
                  </a:lnTo>
                  <a:lnTo>
                    <a:pt x="14" y="65"/>
                  </a:lnTo>
                  <a:lnTo>
                    <a:pt x="14" y="63"/>
                  </a:lnTo>
                  <a:lnTo>
                    <a:pt x="6" y="63"/>
                  </a:lnTo>
                  <a:lnTo>
                    <a:pt x="10" y="65"/>
                  </a:lnTo>
                  <a:lnTo>
                    <a:pt x="8" y="63"/>
                  </a:lnTo>
                  <a:lnTo>
                    <a:pt x="4" y="73"/>
                  </a:lnTo>
                  <a:lnTo>
                    <a:pt x="0" y="71"/>
                  </a:lnTo>
                  <a:lnTo>
                    <a:pt x="2" y="73"/>
                  </a:lnTo>
                  <a:lnTo>
                    <a:pt x="4" y="75"/>
                  </a:lnTo>
                  <a:lnTo>
                    <a:pt x="6" y="75"/>
                  </a:lnTo>
                  <a:lnTo>
                    <a:pt x="10" y="75"/>
                  </a:lnTo>
                  <a:lnTo>
                    <a:pt x="6" y="73"/>
                  </a:lnTo>
                  <a:lnTo>
                    <a:pt x="8" y="75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6" y="77"/>
                  </a:lnTo>
                  <a:lnTo>
                    <a:pt x="12" y="75"/>
                  </a:lnTo>
                  <a:lnTo>
                    <a:pt x="14" y="77"/>
                  </a:lnTo>
                  <a:lnTo>
                    <a:pt x="16" y="79"/>
                  </a:lnTo>
                  <a:lnTo>
                    <a:pt x="18" y="79"/>
                  </a:lnTo>
                  <a:lnTo>
                    <a:pt x="23" y="79"/>
                  </a:lnTo>
                  <a:lnTo>
                    <a:pt x="19" y="77"/>
                  </a:lnTo>
                  <a:lnTo>
                    <a:pt x="21" y="79"/>
                  </a:lnTo>
                  <a:lnTo>
                    <a:pt x="23" y="80"/>
                  </a:lnTo>
                  <a:lnTo>
                    <a:pt x="25" y="80"/>
                  </a:lnTo>
                  <a:lnTo>
                    <a:pt x="29" y="80"/>
                  </a:lnTo>
                  <a:lnTo>
                    <a:pt x="25" y="79"/>
                  </a:lnTo>
                  <a:lnTo>
                    <a:pt x="27" y="80"/>
                  </a:lnTo>
                  <a:lnTo>
                    <a:pt x="29" y="82"/>
                  </a:lnTo>
                  <a:lnTo>
                    <a:pt x="31" y="82"/>
                  </a:lnTo>
                  <a:lnTo>
                    <a:pt x="37" y="82"/>
                  </a:lnTo>
                  <a:lnTo>
                    <a:pt x="33" y="80"/>
                  </a:lnTo>
                  <a:lnTo>
                    <a:pt x="35" y="82"/>
                  </a:lnTo>
                  <a:lnTo>
                    <a:pt x="37" y="84"/>
                  </a:lnTo>
                  <a:lnTo>
                    <a:pt x="39" y="84"/>
                  </a:lnTo>
                  <a:lnTo>
                    <a:pt x="45" y="84"/>
                  </a:lnTo>
                  <a:lnTo>
                    <a:pt x="41" y="82"/>
                  </a:lnTo>
                  <a:lnTo>
                    <a:pt x="43" y="84"/>
                  </a:lnTo>
                  <a:lnTo>
                    <a:pt x="45" y="86"/>
                  </a:lnTo>
                  <a:lnTo>
                    <a:pt x="46" y="86"/>
                  </a:lnTo>
                  <a:lnTo>
                    <a:pt x="54" y="86"/>
                  </a:lnTo>
                  <a:lnTo>
                    <a:pt x="50" y="84"/>
                  </a:lnTo>
                  <a:lnTo>
                    <a:pt x="52" y="86"/>
                  </a:lnTo>
                  <a:lnTo>
                    <a:pt x="54" y="88"/>
                  </a:lnTo>
                  <a:lnTo>
                    <a:pt x="56" y="88"/>
                  </a:lnTo>
                  <a:lnTo>
                    <a:pt x="64" y="88"/>
                  </a:lnTo>
                  <a:lnTo>
                    <a:pt x="60" y="86"/>
                  </a:lnTo>
                  <a:lnTo>
                    <a:pt x="62" y="88"/>
                  </a:lnTo>
                  <a:lnTo>
                    <a:pt x="64" y="90"/>
                  </a:lnTo>
                  <a:lnTo>
                    <a:pt x="66" y="90"/>
                  </a:lnTo>
                  <a:lnTo>
                    <a:pt x="77" y="90"/>
                  </a:lnTo>
                  <a:lnTo>
                    <a:pt x="73" y="88"/>
                  </a:lnTo>
                  <a:lnTo>
                    <a:pt x="75" y="90"/>
                  </a:lnTo>
                  <a:lnTo>
                    <a:pt x="77" y="92"/>
                  </a:lnTo>
                  <a:lnTo>
                    <a:pt x="79" y="92"/>
                  </a:lnTo>
                  <a:lnTo>
                    <a:pt x="95" y="92"/>
                  </a:lnTo>
                  <a:lnTo>
                    <a:pt x="93" y="92"/>
                  </a:lnTo>
                  <a:lnTo>
                    <a:pt x="96" y="94"/>
                  </a:lnTo>
                  <a:lnTo>
                    <a:pt x="98" y="94"/>
                  </a:lnTo>
                  <a:lnTo>
                    <a:pt x="137" y="94"/>
                  </a:lnTo>
                  <a:lnTo>
                    <a:pt x="139" y="94"/>
                  </a:lnTo>
                  <a:lnTo>
                    <a:pt x="141" y="94"/>
                  </a:lnTo>
                  <a:lnTo>
                    <a:pt x="141" y="92"/>
                  </a:lnTo>
                  <a:lnTo>
                    <a:pt x="143" y="90"/>
                  </a:lnTo>
                  <a:lnTo>
                    <a:pt x="139" y="92"/>
                  </a:lnTo>
                  <a:lnTo>
                    <a:pt x="162" y="92"/>
                  </a:lnTo>
                  <a:lnTo>
                    <a:pt x="164" y="92"/>
                  </a:lnTo>
                  <a:lnTo>
                    <a:pt x="166" y="92"/>
                  </a:lnTo>
                  <a:lnTo>
                    <a:pt x="166" y="90"/>
                  </a:lnTo>
                  <a:lnTo>
                    <a:pt x="168" y="88"/>
                  </a:lnTo>
                  <a:lnTo>
                    <a:pt x="164" y="90"/>
                  </a:lnTo>
                  <a:lnTo>
                    <a:pt x="179" y="90"/>
                  </a:lnTo>
                  <a:lnTo>
                    <a:pt x="181" y="90"/>
                  </a:lnTo>
                  <a:lnTo>
                    <a:pt x="183" y="90"/>
                  </a:lnTo>
                  <a:lnTo>
                    <a:pt x="183" y="88"/>
                  </a:lnTo>
                  <a:lnTo>
                    <a:pt x="185" y="86"/>
                  </a:lnTo>
                  <a:lnTo>
                    <a:pt x="181" y="88"/>
                  </a:lnTo>
                  <a:lnTo>
                    <a:pt x="197" y="88"/>
                  </a:lnTo>
                  <a:lnTo>
                    <a:pt x="199" y="88"/>
                  </a:lnTo>
                  <a:lnTo>
                    <a:pt x="200" y="88"/>
                  </a:lnTo>
                  <a:lnTo>
                    <a:pt x="200" y="86"/>
                  </a:lnTo>
                  <a:lnTo>
                    <a:pt x="202" y="86"/>
                  </a:lnTo>
                  <a:lnTo>
                    <a:pt x="202" y="84"/>
                  </a:lnTo>
                  <a:lnTo>
                    <a:pt x="202" y="82"/>
                  </a:lnTo>
                  <a:lnTo>
                    <a:pt x="202" y="80"/>
                  </a:lnTo>
                  <a:lnTo>
                    <a:pt x="197" y="86"/>
                  </a:lnTo>
                  <a:lnTo>
                    <a:pt x="206" y="86"/>
                  </a:lnTo>
                  <a:lnTo>
                    <a:pt x="208" y="86"/>
                  </a:lnTo>
                  <a:lnTo>
                    <a:pt x="210" y="86"/>
                  </a:lnTo>
                  <a:lnTo>
                    <a:pt x="210" y="84"/>
                  </a:lnTo>
                  <a:lnTo>
                    <a:pt x="212" y="82"/>
                  </a:lnTo>
                  <a:lnTo>
                    <a:pt x="208" y="84"/>
                  </a:lnTo>
                  <a:lnTo>
                    <a:pt x="216" y="84"/>
                  </a:lnTo>
                  <a:lnTo>
                    <a:pt x="218" y="84"/>
                  </a:lnTo>
                  <a:lnTo>
                    <a:pt x="220" y="84"/>
                  </a:lnTo>
                  <a:lnTo>
                    <a:pt x="220" y="82"/>
                  </a:lnTo>
                  <a:lnTo>
                    <a:pt x="222" y="80"/>
                  </a:lnTo>
                  <a:lnTo>
                    <a:pt x="218" y="82"/>
                  </a:lnTo>
                  <a:lnTo>
                    <a:pt x="225" y="82"/>
                  </a:lnTo>
                  <a:lnTo>
                    <a:pt x="227" y="82"/>
                  </a:lnTo>
                  <a:lnTo>
                    <a:pt x="229" y="82"/>
                  </a:lnTo>
                  <a:lnTo>
                    <a:pt x="229" y="80"/>
                  </a:lnTo>
                  <a:lnTo>
                    <a:pt x="231" y="79"/>
                  </a:lnTo>
                  <a:lnTo>
                    <a:pt x="227" y="80"/>
                  </a:lnTo>
                  <a:lnTo>
                    <a:pt x="235" y="80"/>
                  </a:lnTo>
                  <a:lnTo>
                    <a:pt x="237" y="80"/>
                  </a:lnTo>
                  <a:lnTo>
                    <a:pt x="239" y="80"/>
                  </a:lnTo>
                  <a:lnTo>
                    <a:pt x="239" y="79"/>
                  </a:lnTo>
                  <a:lnTo>
                    <a:pt x="241" y="77"/>
                  </a:lnTo>
                  <a:lnTo>
                    <a:pt x="237" y="79"/>
                  </a:lnTo>
                  <a:lnTo>
                    <a:pt x="243" y="79"/>
                  </a:lnTo>
                  <a:lnTo>
                    <a:pt x="245" y="79"/>
                  </a:lnTo>
                  <a:lnTo>
                    <a:pt x="247" y="79"/>
                  </a:lnTo>
                  <a:lnTo>
                    <a:pt x="247" y="77"/>
                  </a:lnTo>
                  <a:lnTo>
                    <a:pt x="249" y="75"/>
                  </a:lnTo>
                  <a:lnTo>
                    <a:pt x="245" y="77"/>
                  </a:lnTo>
                  <a:lnTo>
                    <a:pt x="250" y="77"/>
                  </a:lnTo>
                  <a:lnTo>
                    <a:pt x="252" y="77"/>
                  </a:lnTo>
                  <a:lnTo>
                    <a:pt x="254" y="77"/>
                  </a:lnTo>
                  <a:lnTo>
                    <a:pt x="254" y="75"/>
                  </a:lnTo>
                  <a:lnTo>
                    <a:pt x="256" y="73"/>
                  </a:lnTo>
                  <a:lnTo>
                    <a:pt x="252" y="75"/>
                  </a:lnTo>
                  <a:lnTo>
                    <a:pt x="258" y="75"/>
                  </a:lnTo>
                  <a:lnTo>
                    <a:pt x="260" y="75"/>
                  </a:lnTo>
                  <a:lnTo>
                    <a:pt x="262" y="75"/>
                  </a:lnTo>
                  <a:lnTo>
                    <a:pt x="262" y="73"/>
                  </a:lnTo>
                  <a:lnTo>
                    <a:pt x="264" y="71"/>
                  </a:lnTo>
                  <a:lnTo>
                    <a:pt x="260" y="73"/>
                  </a:lnTo>
                  <a:lnTo>
                    <a:pt x="264" y="73"/>
                  </a:lnTo>
                  <a:lnTo>
                    <a:pt x="266" y="73"/>
                  </a:lnTo>
                  <a:lnTo>
                    <a:pt x="268" y="73"/>
                  </a:lnTo>
                  <a:lnTo>
                    <a:pt x="268" y="71"/>
                  </a:lnTo>
                  <a:lnTo>
                    <a:pt x="270" y="69"/>
                  </a:lnTo>
                  <a:lnTo>
                    <a:pt x="266" y="71"/>
                  </a:lnTo>
                  <a:lnTo>
                    <a:pt x="274" y="71"/>
                  </a:lnTo>
                  <a:lnTo>
                    <a:pt x="276" y="71"/>
                  </a:lnTo>
                  <a:lnTo>
                    <a:pt x="277" y="71"/>
                  </a:lnTo>
                  <a:lnTo>
                    <a:pt x="277" y="69"/>
                  </a:lnTo>
                  <a:lnTo>
                    <a:pt x="279" y="67"/>
                  </a:lnTo>
                  <a:lnTo>
                    <a:pt x="276" y="69"/>
                  </a:lnTo>
                  <a:lnTo>
                    <a:pt x="283" y="69"/>
                  </a:lnTo>
                  <a:lnTo>
                    <a:pt x="285" y="69"/>
                  </a:lnTo>
                  <a:lnTo>
                    <a:pt x="287" y="69"/>
                  </a:lnTo>
                  <a:lnTo>
                    <a:pt x="287" y="67"/>
                  </a:lnTo>
                  <a:lnTo>
                    <a:pt x="289" y="67"/>
                  </a:lnTo>
                  <a:lnTo>
                    <a:pt x="289" y="65"/>
                  </a:lnTo>
                  <a:lnTo>
                    <a:pt x="289" y="63"/>
                  </a:lnTo>
                  <a:lnTo>
                    <a:pt x="289" y="61"/>
                  </a:lnTo>
                  <a:lnTo>
                    <a:pt x="283" y="67"/>
                  </a:lnTo>
                  <a:lnTo>
                    <a:pt x="289" y="67"/>
                  </a:lnTo>
                  <a:lnTo>
                    <a:pt x="291" y="67"/>
                  </a:lnTo>
                  <a:lnTo>
                    <a:pt x="293" y="67"/>
                  </a:lnTo>
                  <a:lnTo>
                    <a:pt x="293" y="65"/>
                  </a:lnTo>
                  <a:lnTo>
                    <a:pt x="295" y="63"/>
                  </a:lnTo>
                  <a:lnTo>
                    <a:pt x="291" y="65"/>
                  </a:lnTo>
                  <a:lnTo>
                    <a:pt x="299" y="65"/>
                  </a:lnTo>
                  <a:lnTo>
                    <a:pt x="301" y="65"/>
                  </a:lnTo>
                  <a:lnTo>
                    <a:pt x="302" y="65"/>
                  </a:lnTo>
                  <a:lnTo>
                    <a:pt x="302" y="63"/>
                  </a:lnTo>
                  <a:lnTo>
                    <a:pt x="304" y="63"/>
                  </a:lnTo>
                  <a:lnTo>
                    <a:pt x="304" y="61"/>
                  </a:lnTo>
                  <a:lnTo>
                    <a:pt x="304" y="59"/>
                  </a:lnTo>
                  <a:lnTo>
                    <a:pt x="304" y="57"/>
                  </a:lnTo>
                  <a:lnTo>
                    <a:pt x="299" y="63"/>
                  </a:lnTo>
                  <a:lnTo>
                    <a:pt x="304" y="63"/>
                  </a:lnTo>
                  <a:lnTo>
                    <a:pt x="306" y="63"/>
                  </a:lnTo>
                  <a:lnTo>
                    <a:pt x="308" y="63"/>
                  </a:lnTo>
                  <a:lnTo>
                    <a:pt x="308" y="61"/>
                  </a:lnTo>
                  <a:lnTo>
                    <a:pt x="310" y="59"/>
                  </a:lnTo>
                  <a:lnTo>
                    <a:pt x="306" y="61"/>
                  </a:lnTo>
                  <a:lnTo>
                    <a:pt x="314" y="61"/>
                  </a:lnTo>
                  <a:lnTo>
                    <a:pt x="316" y="61"/>
                  </a:lnTo>
                  <a:lnTo>
                    <a:pt x="318" y="61"/>
                  </a:lnTo>
                  <a:lnTo>
                    <a:pt x="318" y="59"/>
                  </a:lnTo>
                  <a:lnTo>
                    <a:pt x="320" y="57"/>
                  </a:lnTo>
                  <a:lnTo>
                    <a:pt x="316" y="59"/>
                  </a:lnTo>
                  <a:lnTo>
                    <a:pt x="322" y="59"/>
                  </a:lnTo>
                  <a:lnTo>
                    <a:pt x="324" y="59"/>
                  </a:lnTo>
                  <a:lnTo>
                    <a:pt x="326" y="59"/>
                  </a:lnTo>
                  <a:lnTo>
                    <a:pt x="326" y="57"/>
                  </a:lnTo>
                  <a:lnTo>
                    <a:pt x="327" y="55"/>
                  </a:lnTo>
                  <a:lnTo>
                    <a:pt x="324" y="57"/>
                  </a:lnTo>
                  <a:lnTo>
                    <a:pt x="329" y="57"/>
                  </a:lnTo>
                  <a:lnTo>
                    <a:pt x="331" y="57"/>
                  </a:lnTo>
                  <a:lnTo>
                    <a:pt x="333" y="57"/>
                  </a:lnTo>
                  <a:lnTo>
                    <a:pt x="333" y="55"/>
                  </a:lnTo>
                  <a:lnTo>
                    <a:pt x="335" y="54"/>
                  </a:lnTo>
                  <a:lnTo>
                    <a:pt x="331" y="55"/>
                  </a:lnTo>
                  <a:lnTo>
                    <a:pt x="337" y="55"/>
                  </a:lnTo>
                  <a:lnTo>
                    <a:pt x="339" y="55"/>
                  </a:lnTo>
                  <a:lnTo>
                    <a:pt x="341" y="55"/>
                  </a:lnTo>
                  <a:lnTo>
                    <a:pt x="341" y="54"/>
                  </a:lnTo>
                  <a:lnTo>
                    <a:pt x="343" y="52"/>
                  </a:lnTo>
                  <a:lnTo>
                    <a:pt x="339" y="54"/>
                  </a:lnTo>
                  <a:lnTo>
                    <a:pt x="347" y="54"/>
                  </a:lnTo>
                  <a:lnTo>
                    <a:pt x="349" y="54"/>
                  </a:lnTo>
                  <a:lnTo>
                    <a:pt x="351" y="54"/>
                  </a:lnTo>
                  <a:lnTo>
                    <a:pt x="351" y="52"/>
                  </a:lnTo>
                  <a:lnTo>
                    <a:pt x="353" y="50"/>
                  </a:lnTo>
                  <a:lnTo>
                    <a:pt x="349" y="52"/>
                  </a:lnTo>
                  <a:lnTo>
                    <a:pt x="356" y="52"/>
                  </a:lnTo>
                  <a:lnTo>
                    <a:pt x="358" y="52"/>
                  </a:lnTo>
                  <a:lnTo>
                    <a:pt x="360" y="52"/>
                  </a:lnTo>
                  <a:lnTo>
                    <a:pt x="360" y="50"/>
                  </a:lnTo>
                  <a:lnTo>
                    <a:pt x="362" y="50"/>
                  </a:lnTo>
                  <a:lnTo>
                    <a:pt x="362" y="48"/>
                  </a:lnTo>
                  <a:lnTo>
                    <a:pt x="362" y="46"/>
                  </a:lnTo>
                  <a:lnTo>
                    <a:pt x="362" y="44"/>
                  </a:lnTo>
                  <a:lnTo>
                    <a:pt x="356" y="50"/>
                  </a:lnTo>
                  <a:lnTo>
                    <a:pt x="364" y="50"/>
                  </a:lnTo>
                  <a:lnTo>
                    <a:pt x="366" y="50"/>
                  </a:lnTo>
                  <a:lnTo>
                    <a:pt x="368" y="50"/>
                  </a:lnTo>
                  <a:lnTo>
                    <a:pt x="368" y="48"/>
                  </a:lnTo>
                  <a:lnTo>
                    <a:pt x="370" y="46"/>
                  </a:lnTo>
                  <a:lnTo>
                    <a:pt x="366" y="48"/>
                  </a:lnTo>
                  <a:lnTo>
                    <a:pt x="372" y="48"/>
                  </a:lnTo>
                  <a:lnTo>
                    <a:pt x="374" y="48"/>
                  </a:lnTo>
                  <a:lnTo>
                    <a:pt x="376" y="48"/>
                  </a:lnTo>
                  <a:lnTo>
                    <a:pt x="376" y="46"/>
                  </a:lnTo>
                  <a:lnTo>
                    <a:pt x="378" y="44"/>
                  </a:lnTo>
                  <a:lnTo>
                    <a:pt x="374" y="46"/>
                  </a:lnTo>
                  <a:lnTo>
                    <a:pt x="381" y="46"/>
                  </a:lnTo>
                  <a:lnTo>
                    <a:pt x="383" y="46"/>
                  </a:lnTo>
                  <a:lnTo>
                    <a:pt x="385" y="46"/>
                  </a:lnTo>
                  <a:lnTo>
                    <a:pt x="385" y="44"/>
                  </a:lnTo>
                  <a:lnTo>
                    <a:pt x="387" y="42"/>
                  </a:lnTo>
                  <a:lnTo>
                    <a:pt x="383" y="44"/>
                  </a:lnTo>
                  <a:lnTo>
                    <a:pt x="389" y="44"/>
                  </a:lnTo>
                  <a:lnTo>
                    <a:pt x="391" y="44"/>
                  </a:lnTo>
                  <a:lnTo>
                    <a:pt x="393" y="44"/>
                  </a:lnTo>
                  <a:lnTo>
                    <a:pt x="393" y="42"/>
                  </a:lnTo>
                  <a:lnTo>
                    <a:pt x="395" y="40"/>
                  </a:lnTo>
                  <a:lnTo>
                    <a:pt x="391" y="42"/>
                  </a:lnTo>
                  <a:lnTo>
                    <a:pt x="399" y="42"/>
                  </a:lnTo>
                  <a:lnTo>
                    <a:pt x="401" y="42"/>
                  </a:lnTo>
                  <a:lnTo>
                    <a:pt x="403" y="42"/>
                  </a:lnTo>
                  <a:lnTo>
                    <a:pt x="403" y="40"/>
                  </a:lnTo>
                  <a:lnTo>
                    <a:pt x="404" y="38"/>
                  </a:lnTo>
                  <a:lnTo>
                    <a:pt x="401" y="40"/>
                  </a:lnTo>
                  <a:lnTo>
                    <a:pt x="408" y="40"/>
                  </a:lnTo>
                  <a:lnTo>
                    <a:pt x="410" y="40"/>
                  </a:lnTo>
                  <a:lnTo>
                    <a:pt x="412" y="40"/>
                  </a:lnTo>
                  <a:lnTo>
                    <a:pt x="412" y="38"/>
                  </a:lnTo>
                  <a:lnTo>
                    <a:pt x="414" y="36"/>
                  </a:lnTo>
                  <a:lnTo>
                    <a:pt x="410" y="38"/>
                  </a:lnTo>
                  <a:lnTo>
                    <a:pt x="418" y="38"/>
                  </a:lnTo>
                  <a:lnTo>
                    <a:pt x="420" y="38"/>
                  </a:lnTo>
                  <a:lnTo>
                    <a:pt x="422" y="38"/>
                  </a:lnTo>
                  <a:lnTo>
                    <a:pt x="422" y="36"/>
                  </a:lnTo>
                  <a:lnTo>
                    <a:pt x="424" y="34"/>
                  </a:lnTo>
                  <a:lnTo>
                    <a:pt x="420" y="36"/>
                  </a:lnTo>
                  <a:lnTo>
                    <a:pt x="428" y="36"/>
                  </a:lnTo>
                  <a:lnTo>
                    <a:pt x="430" y="36"/>
                  </a:lnTo>
                  <a:lnTo>
                    <a:pt x="431" y="36"/>
                  </a:lnTo>
                  <a:lnTo>
                    <a:pt x="431" y="34"/>
                  </a:lnTo>
                  <a:lnTo>
                    <a:pt x="433" y="32"/>
                  </a:lnTo>
                  <a:lnTo>
                    <a:pt x="430" y="34"/>
                  </a:lnTo>
                  <a:lnTo>
                    <a:pt x="439" y="34"/>
                  </a:lnTo>
                  <a:lnTo>
                    <a:pt x="441" y="34"/>
                  </a:lnTo>
                  <a:lnTo>
                    <a:pt x="443" y="34"/>
                  </a:lnTo>
                  <a:lnTo>
                    <a:pt x="443" y="32"/>
                  </a:lnTo>
                  <a:lnTo>
                    <a:pt x="445" y="30"/>
                  </a:lnTo>
                  <a:lnTo>
                    <a:pt x="441" y="32"/>
                  </a:lnTo>
                  <a:lnTo>
                    <a:pt x="453" y="32"/>
                  </a:lnTo>
                  <a:lnTo>
                    <a:pt x="455" y="32"/>
                  </a:lnTo>
                  <a:lnTo>
                    <a:pt x="456" y="32"/>
                  </a:lnTo>
                  <a:lnTo>
                    <a:pt x="456" y="30"/>
                  </a:lnTo>
                  <a:lnTo>
                    <a:pt x="458" y="30"/>
                  </a:lnTo>
                  <a:lnTo>
                    <a:pt x="458" y="28"/>
                  </a:lnTo>
                  <a:lnTo>
                    <a:pt x="458" y="27"/>
                  </a:lnTo>
                  <a:lnTo>
                    <a:pt x="458" y="25"/>
                  </a:lnTo>
                  <a:lnTo>
                    <a:pt x="453" y="30"/>
                  </a:lnTo>
                  <a:lnTo>
                    <a:pt x="464" y="30"/>
                  </a:lnTo>
                  <a:lnTo>
                    <a:pt x="466" y="30"/>
                  </a:lnTo>
                  <a:lnTo>
                    <a:pt x="468" y="30"/>
                  </a:lnTo>
                  <a:lnTo>
                    <a:pt x="468" y="28"/>
                  </a:lnTo>
                  <a:lnTo>
                    <a:pt x="470" y="27"/>
                  </a:lnTo>
                  <a:lnTo>
                    <a:pt x="466" y="28"/>
                  </a:lnTo>
                  <a:lnTo>
                    <a:pt x="480" y="28"/>
                  </a:lnTo>
                  <a:lnTo>
                    <a:pt x="481" y="28"/>
                  </a:lnTo>
                  <a:lnTo>
                    <a:pt x="483" y="28"/>
                  </a:lnTo>
                  <a:lnTo>
                    <a:pt x="483" y="27"/>
                  </a:lnTo>
                  <a:lnTo>
                    <a:pt x="485" y="25"/>
                  </a:lnTo>
                  <a:lnTo>
                    <a:pt x="481" y="27"/>
                  </a:lnTo>
                  <a:lnTo>
                    <a:pt x="495" y="27"/>
                  </a:lnTo>
                  <a:lnTo>
                    <a:pt x="497" y="27"/>
                  </a:lnTo>
                  <a:lnTo>
                    <a:pt x="499" y="27"/>
                  </a:lnTo>
                  <a:lnTo>
                    <a:pt x="499" y="25"/>
                  </a:lnTo>
                  <a:lnTo>
                    <a:pt x="501" y="23"/>
                  </a:lnTo>
                  <a:lnTo>
                    <a:pt x="497" y="25"/>
                  </a:lnTo>
                  <a:lnTo>
                    <a:pt x="512" y="25"/>
                  </a:lnTo>
                  <a:lnTo>
                    <a:pt x="514" y="25"/>
                  </a:lnTo>
                  <a:lnTo>
                    <a:pt x="516" y="25"/>
                  </a:lnTo>
                  <a:lnTo>
                    <a:pt x="516" y="23"/>
                  </a:lnTo>
                  <a:lnTo>
                    <a:pt x="518" y="21"/>
                  </a:lnTo>
                  <a:lnTo>
                    <a:pt x="514" y="23"/>
                  </a:lnTo>
                  <a:lnTo>
                    <a:pt x="533" y="23"/>
                  </a:lnTo>
                  <a:lnTo>
                    <a:pt x="535" y="23"/>
                  </a:lnTo>
                  <a:lnTo>
                    <a:pt x="537" y="23"/>
                  </a:lnTo>
                  <a:lnTo>
                    <a:pt x="537" y="21"/>
                  </a:lnTo>
                  <a:lnTo>
                    <a:pt x="539" y="19"/>
                  </a:lnTo>
                  <a:lnTo>
                    <a:pt x="535" y="21"/>
                  </a:lnTo>
                  <a:lnTo>
                    <a:pt x="555" y="21"/>
                  </a:lnTo>
                  <a:lnTo>
                    <a:pt x="557" y="21"/>
                  </a:lnTo>
                  <a:lnTo>
                    <a:pt x="558" y="21"/>
                  </a:lnTo>
                  <a:lnTo>
                    <a:pt x="558" y="19"/>
                  </a:lnTo>
                  <a:lnTo>
                    <a:pt x="560" y="19"/>
                  </a:lnTo>
                  <a:lnTo>
                    <a:pt x="560" y="17"/>
                  </a:lnTo>
                  <a:lnTo>
                    <a:pt x="560" y="15"/>
                  </a:lnTo>
                  <a:lnTo>
                    <a:pt x="560" y="13"/>
                  </a:lnTo>
                  <a:lnTo>
                    <a:pt x="555" y="19"/>
                  </a:lnTo>
                  <a:lnTo>
                    <a:pt x="576" y="19"/>
                  </a:lnTo>
                  <a:lnTo>
                    <a:pt x="578" y="19"/>
                  </a:lnTo>
                  <a:lnTo>
                    <a:pt x="580" y="19"/>
                  </a:lnTo>
                  <a:lnTo>
                    <a:pt x="580" y="17"/>
                  </a:lnTo>
                  <a:lnTo>
                    <a:pt x="582" y="15"/>
                  </a:lnTo>
                  <a:lnTo>
                    <a:pt x="578" y="17"/>
                  </a:lnTo>
                  <a:lnTo>
                    <a:pt x="605" y="17"/>
                  </a:lnTo>
                  <a:lnTo>
                    <a:pt x="607" y="17"/>
                  </a:lnTo>
                  <a:lnTo>
                    <a:pt x="609" y="17"/>
                  </a:lnTo>
                  <a:lnTo>
                    <a:pt x="609" y="15"/>
                  </a:lnTo>
                  <a:lnTo>
                    <a:pt x="610" y="13"/>
                  </a:lnTo>
                  <a:lnTo>
                    <a:pt x="607" y="15"/>
                  </a:lnTo>
                  <a:lnTo>
                    <a:pt x="662" y="15"/>
                  </a:lnTo>
                  <a:lnTo>
                    <a:pt x="664" y="15"/>
                  </a:lnTo>
                  <a:lnTo>
                    <a:pt x="666" y="15"/>
                  </a:lnTo>
                  <a:lnTo>
                    <a:pt x="666" y="13"/>
                  </a:lnTo>
                  <a:lnTo>
                    <a:pt x="668" y="11"/>
                  </a:lnTo>
                  <a:lnTo>
                    <a:pt x="664" y="13"/>
                  </a:lnTo>
                  <a:lnTo>
                    <a:pt x="712" y="13"/>
                  </a:lnTo>
                  <a:lnTo>
                    <a:pt x="714" y="13"/>
                  </a:lnTo>
                  <a:lnTo>
                    <a:pt x="718" y="11"/>
                  </a:lnTo>
                  <a:lnTo>
                    <a:pt x="716" y="11"/>
                  </a:lnTo>
                  <a:lnTo>
                    <a:pt x="751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32" name="Freeform 262"/>
            <p:cNvSpPr>
              <a:spLocks/>
            </p:cNvSpPr>
            <p:nvPr/>
          </p:nvSpPr>
          <p:spPr bwMode="auto">
            <a:xfrm>
              <a:off x="763" y="2759"/>
              <a:ext cx="0" cy="78"/>
            </a:xfrm>
            <a:custGeom>
              <a:avLst/>
              <a:gdLst>
                <a:gd name="T0" fmla="*/ 108 w 125"/>
                <a:gd name="T1" fmla="*/ 105 h 123"/>
                <a:gd name="T2" fmla="*/ 100 w 125"/>
                <a:gd name="T3" fmla="*/ 100 h 123"/>
                <a:gd name="T4" fmla="*/ 92 w 125"/>
                <a:gd name="T5" fmla="*/ 96 h 123"/>
                <a:gd name="T6" fmla="*/ 86 w 125"/>
                <a:gd name="T7" fmla="*/ 92 h 123"/>
                <a:gd name="T8" fmla="*/ 81 w 125"/>
                <a:gd name="T9" fmla="*/ 88 h 123"/>
                <a:gd name="T10" fmla="*/ 77 w 125"/>
                <a:gd name="T11" fmla="*/ 84 h 123"/>
                <a:gd name="T12" fmla="*/ 69 w 125"/>
                <a:gd name="T13" fmla="*/ 78 h 123"/>
                <a:gd name="T14" fmla="*/ 65 w 125"/>
                <a:gd name="T15" fmla="*/ 76 h 123"/>
                <a:gd name="T16" fmla="*/ 63 w 125"/>
                <a:gd name="T17" fmla="*/ 74 h 123"/>
                <a:gd name="T18" fmla="*/ 58 w 125"/>
                <a:gd name="T19" fmla="*/ 67 h 123"/>
                <a:gd name="T20" fmla="*/ 55 w 125"/>
                <a:gd name="T21" fmla="*/ 65 h 123"/>
                <a:gd name="T22" fmla="*/ 52 w 125"/>
                <a:gd name="T23" fmla="*/ 59 h 123"/>
                <a:gd name="T24" fmla="*/ 46 w 125"/>
                <a:gd name="T25" fmla="*/ 55 h 123"/>
                <a:gd name="T26" fmla="*/ 44 w 125"/>
                <a:gd name="T27" fmla="*/ 51 h 123"/>
                <a:gd name="T28" fmla="*/ 38 w 125"/>
                <a:gd name="T29" fmla="*/ 44 h 123"/>
                <a:gd name="T30" fmla="*/ 34 w 125"/>
                <a:gd name="T31" fmla="*/ 36 h 123"/>
                <a:gd name="T32" fmla="*/ 32 w 125"/>
                <a:gd name="T33" fmla="*/ 34 h 123"/>
                <a:gd name="T34" fmla="*/ 25 w 125"/>
                <a:gd name="T35" fmla="*/ 25 h 123"/>
                <a:gd name="T36" fmla="*/ 23 w 125"/>
                <a:gd name="T37" fmla="*/ 23 h 123"/>
                <a:gd name="T38" fmla="*/ 19 w 125"/>
                <a:gd name="T39" fmla="*/ 15 h 123"/>
                <a:gd name="T40" fmla="*/ 13 w 125"/>
                <a:gd name="T41" fmla="*/ 7 h 123"/>
                <a:gd name="T42" fmla="*/ 11 w 125"/>
                <a:gd name="T43" fmla="*/ 3 h 123"/>
                <a:gd name="T44" fmla="*/ 2 w 125"/>
                <a:gd name="T45" fmla="*/ 7 h 123"/>
                <a:gd name="T46" fmla="*/ 6 w 125"/>
                <a:gd name="T47" fmla="*/ 15 h 123"/>
                <a:gd name="T48" fmla="*/ 9 w 125"/>
                <a:gd name="T49" fmla="*/ 19 h 123"/>
                <a:gd name="T50" fmla="*/ 9 w 125"/>
                <a:gd name="T51" fmla="*/ 17 h 123"/>
                <a:gd name="T52" fmla="*/ 11 w 125"/>
                <a:gd name="T53" fmla="*/ 25 h 123"/>
                <a:gd name="T54" fmla="*/ 13 w 125"/>
                <a:gd name="T55" fmla="*/ 26 h 123"/>
                <a:gd name="T56" fmla="*/ 21 w 125"/>
                <a:gd name="T57" fmla="*/ 32 h 123"/>
                <a:gd name="T58" fmla="*/ 17 w 125"/>
                <a:gd name="T59" fmla="*/ 34 h 123"/>
                <a:gd name="T60" fmla="*/ 19 w 125"/>
                <a:gd name="T61" fmla="*/ 38 h 123"/>
                <a:gd name="T62" fmla="*/ 27 w 125"/>
                <a:gd name="T63" fmla="*/ 44 h 123"/>
                <a:gd name="T64" fmla="*/ 31 w 125"/>
                <a:gd name="T65" fmla="*/ 46 h 123"/>
                <a:gd name="T66" fmla="*/ 27 w 125"/>
                <a:gd name="T67" fmla="*/ 48 h 123"/>
                <a:gd name="T68" fmla="*/ 29 w 125"/>
                <a:gd name="T69" fmla="*/ 51 h 123"/>
                <a:gd name="T70" fmla="*/ 36 w 125"/>
                <a:gd name="T71" fmla="*/ 59 h 123"/>
                <a:gd name="T72" fmla="*/ 40 w 125"/>
                <a:gd name="T73" fmla="*/ 61 h 123"/>
                <a:gd name="T74" fmla="*/ 38 w 125"/>
                <a:gd name="T75" fmla="*/ 61 h 123"/>
                <a:gd name="T76" fmla="*/ 40 w 125"/>
                <a:gd name="T77" fmla="*/ 65 h 123"/>
                <a:gd name="T78" fmla="*/ 42 w 125"/>
                <a:gd name="T79" fmla="*/ 69 h 123"/>
                <a:gd name="T80" fmla="*/ 50 w 125"/>
                <a:gd name="T81" fmla="*/ 74 h 123"/>
                <a:gd name="T82" fmla="*/ 54 w 125"/>
                <a:gd name="T83" fmla="*/ 76 h 123"/>
                <a:gd name="T84" fmla="*/ 50 w 125"/>
                <a:gd name="T85" fmla="*/ 73 h 123"/>
                <a:gd name="T86" fmla="*/ 54 w 125"/>
                <a:gd name="T87" fmla="*/ 76 h 123"/>
                <a:gd name="T88" fmla="*/ 55 w 125"/>
                <a:gd name="T89" fmla="*/ 80 h 123"/>
                <a:gd name="T90" fmla="*/ 57 w 125"/>
                <a:gd name="T91" fmla="*/ 84 h 123"/>
                <a:gd name="T92" fmla="*/ 58 w 125"/>
                <a:gd name="T93" fmla="*/ 88 h 123"/>
                <a:gd name="T94" fmla="*/ 71 w 125"/>
                <a:gd name="T95" fmla="*/ 94 h 123"/>
                <a:gd name="T96" fmla="*/ 67 w 125"/>
                <a:gd name="T97" fmla="*/ 90 h 123"/>
                <a:gd name="T98" fmla="*/ 73 w 125"/>
                <a:gd name="T99" fmla="*/ 98 h 123"/>
                <a:gd name="T100" fmla="*/ 77 w 125"/>
                <a:gd name="T101" fmla="*/ 100 h 123"/>
                <a:gd name="T102" fmla="*/ 81 w 125"/>
                <a:gd name="T103" fmla="*/ 101 h 123"/>
                <a:gd name="T104" fmla="*/ 84 w 125"/>
                <a:gd name="T105" fmla="*/ 105 h 123"/>
                <a:gd name="T106" fmla="*/ 90 w 125"/>
                <a:gd name="T107" fmla="*/ 107 h 123"/>
                <a:gd name="T108" fmla="*/ 96 w 125"/>
                <a:gd name="T109" fmla="*/ 109 h 123"/>
                <a:gd name="T110" fmla="*/ 108 w 125"/>
                <a:gd name="T111" fmla="*/ 115 h 123"/>
                <a:gd name="T112" fmla="*/ 115 w 125"/>
                <a:gd name="T113" fmla="*/ 107 h 12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25" h="123">
                  <a:moveTo>
                    <a:pt x="125" y="113"/>
                  </a:moveTo>
                  <a:lnTo>
                    <a:pt x="125" y="111"/>
                  </a:lnTo>
                  <a:lnTo>
                    <a:pt x="117" y="111"/>
                  </a:lnTo>
                  <a:lnTo>
                    <a:pt x="123" y="117"/>
                  </a:lnTo>
                  <a:lnTo>
                    <a:pt x="123" y="113"/>
                  </a:lnTo>
                  <a:lnTo>
                    <a:pt x="121" y="111"/>
                  </a:lnTo>
                  <a:lnTo>
                    <a:pt x="121" y="109"/>
                  </a:lnTo>
                  <a:lnTo>
                    <a:pt x="113" y="109"/>
                  </a:lnTo>
                  <a:lnTo>
                    <a:pt x="117" y="111"/>
                  </a:lnTo>
                  <a:lnTo>
                    <a:pt x="115" y="109"/>
                  </a:lnTo>
                  <a:lnTo>
                    <a:pt x="115" y="107"/>
                  </a:lnTo>
                  <a:lnTo>
                    <a:pt x="110" y="107"/>
                  </a:lnTo>
                  <a:lnTo>
                    <a:pt x="113" y="109"/>
                  </a:lnTo>
                  <a:lnTo>
                    <a:pt x="111" y="107"/>
                  </a:lnTo>
                  <a:lnTo>
                    <a:pt x="111" y="105"/>
                  </a:lnTo>
                  <a:lnTo>
                    <a:pt x="106" y="105"/>
                  </a:lnTo>
                  <a:lnTo>
                    <a:pt x="110" y="107"/>
                  </a:lnTo>
                  <a:lnTo>
                    <a:pt x="108" y="105"/>
                  </a:lnTo>
                  <a:lnTo>
                    <a:pt x="108" y="104"/>
                  </a:lnTo>
                  <a:lnTo>
                    <a:pt x="102" y="104"/>
                  </a:lnTo>
                  <a:lnTo>
                    <a:pt x="106" y="105"/>
                  </a:lnTo>
                  <a:lnTo>
                    <a:pt x="104" y="104"/>
                  </a:lnTo>
                  <a:lnTo>
                    <a:pt x="104" y="102"/>
                  </a:lnTo>
                  <a:lnTo>
                    <a:pt x="98" y="102"/>
                  </a:lnTo>
                  <a:lnTo>
                    <a:pt x="102" y="104"/>
                  </a:lnTo>
                  <a:lnTo>
                    <a:pt x="100" y="102"/>
                  </a:lnTo>
                  <a:lnTo>
                    <a:pt x="100" y="100"/>
                  </a:lnTo>
                  <a:lnTo>
                    <a:pt x="94" y="100"/>
                  </a:lnTo>
                  <a:lnTo>
                    <a:pt x="100" y="105"/>
                  </a:lnTo>
                  <a:lnTo>
                    <a:pt x="100" y="102"/>
                  </a:lnTo>
                  <a:lnTo>
                    <a:pt x="98" y="100"/>
                  </a:lnTo>
                  <a:lnTo>
                    <a:pt x="98" y="98"/>
                  </a:lnTo>
                  <a:lnTo>
                    <a:pt x="92" y="98"/>
                  </a:lnTo>
                  <a:lnTo>
                    <a:pt x="96" y="100"/>
                  </a:lnTo>
                  <a:lnTo>
                    <a:pt x="94" y="98"/>
                  </a:lnTo>
                  <a:lnTo>
                    <a:pt x="94" y="96"/>
                  </a:lnTo>
                  <a:lnTo>
                    <a:pt x="88" y="96"/>
                  </a:lnTo>
                  <a:lnTo>
                    <a:pt x="92" y="98"/>
                  </a:lnTo>
                  <a:lnTo>
                    <a:pt x="90" y="96"/>
                  </a:lnTo>
                  <a:lnTo>
                    <a:pt x="90" y="94"/>
                  </a:lnTo>
                  <a:lnTo>
                    <a:pt x="85" y="94"/>
                  </a:lnTo>
                  <a:lnTo>
                    <a:pt x="90" y="100"/>
                  </a:lnTo>
                  <a:lnTo>
                    <a:pt x="90" y="96"/>
                  </a:lnTo>
                  <a:lnTo>
                    <a:pt x="88" y="94"/>
                  </a:lnTo>
                  <a:lnTo>
                    <a:pt x="88" y="92"/>
                  </a:lnTo>
                  <a:lnTo>
                    <a:pt x="83" y="92"/>
                  </a:lnTo>
                  <a:lnTo>
                    <a:pt x="86" y="94"/>
                  </a:lnTo>
                  <a:lnTo>
                    <a:pt x="85" y="92"/>
                  </a:lnTo>
                  <a:lnTo>
                    <a:pt x="85" y="90"/>
                  </a:lnTo>
                  <a:lnTo>
                    <a:pt x="79" y="90"/>
                  </a:lnTo>
                  <a:lnTo>
                    <a:pt x="85" y="96"/>
                  </a:lnTo>
                  <a:lnTo>
                    <a:pt x="85" y="92"/>
                  </a:lnTo>
                  <a:lnTo>
                    <a:pt x="83" y="90"/>
                  </a:lnTo>
                  <a:lnTo>
                    <a:pt x="83" y="88"/>
                  </a:lnTo>
                  <a:lnTo>
                    <a:pt x="77" y="88"/>
                  </a:lnTo>
                  <a:lnTo>
                    <a:pt x="83" y="94"/>
                  </a:lnTo>
                  <a:lnTo>
                    <a:pt x="83" y="90"/>
                  </a:lnTo>
                  <a:lnTo>
                    <a:pt x="81" y="88"/>
                  </a:lnTo>
                  <a:lnTo>
                    <a:pt x="81" y="86"/>
                  </a:lnTo>
                  <a:lnTo>
                    <a:pt x="75" y="86"/>
                  </a:lnTo>
                  <a:lnTo>
                    <a:pt x="79" y="88"/>
                  </a:lnTo>
                  <a:lnTo>
                    <a:pt x="75" y="84"/>
                  </a:lnTo>
                  <a:lnTo>
                    <a:pt x="75" y="82"/>
                  </a:lnTo>
                  <a:lnTo>
                    <a:pt x="69" y="82"/>
                  </a:lnTo>
                  <a:lnTo>
                    <a:pt x="75" y="88"/>
                  </a:lnTo>
                  <a:lnTo>
                    <a:pt x="75" y="84"/>
                  </a:lnTo>
                  <a:lnTo>
                    <a:pt x="73" y="82"/>
                  </a:lnTo>
                  <a:lnTo>
                    <a:pt x="73" y="80"/>
                  </a:lnTo>
                  <a:lnTo>
                    <a:pt x="67" y="80"/>
                  </a:lnTo>
                  <a:lnTo>
                    <a:pt x="73" y="86"/>
                  </a:lnTo>
                  <a:lnTo>
                    <a:pt x="73" y="82"/>
                  </a:lnTo>
                  <a:lnTo>
                    <a:pt x="71" y="80"/>
                  </a:lnTo>
                  <a:lnTo>
                    <a:pt x="71" y="78"/>
                  </a:lnTo>
                  <a:lnTo>
                    <a:pt x="65" y="78"/>
                  </a:lnTo>
                  <a:lnTo>
                    <a:pt x="71" y="84"/>
                  </a:lnTo>
                  <a:lnTo>
                    <a:pt x="71" y="80"/>
                  </a:lnTo>
                  <a:lnTo>
                    <a:pt x="69" y="78"/>
                  </a:lnTo>
                  <a:lnTo>
                    <a:pt x="69" y="77"/>
                  </a:lnTo>
                  <a:lnTo>
                    <a:pt x="63" y="77"/>
                  </a:lnTo>
                  <a:lnTo>
                    <a:pt x="69" y="82"/>
                  </a:lnTo>
                  <a:lnTo>
                    <a:pt x="69" y="78"/>
                  </a:lnTo>
                  <a:lnTo>
                    <a:pt x="67" y="77"/>
                  </a:lnTo>
                  <a:lnTo>
                    <a:pt x="67" y="75"/>
                  </a:lnTo>
                  <a:lnTo>
                    <a:pt x="61" y="75"/>
                  </a:lnTo>
                  <a:lnTo>
                    <a:pt x="65" y="77"/>
                  </a:lnTo>
                  <a:lnTo>
                    <a:pt x="63" y="75"/>
                  </a:lnTo>
                  <a:lnTo>
                    <a:pt x="65" y="78"/>
                  </a:lnTo>
                  <a:lnTo>
                    <a:pt x="65" y="75"/>
                  </a:lnTo>
                  <a:lnTo>
                    <a:pt x="63" y="73"/>
                  </a:lnTo>
                  <a:lnTo>
                    <a:pt x="63" y="71"/>
                  </a:lnTo>
                  <a:lnTo>
                    <a:pt x="58" y="71"/>
                  </a:lnTo>
                  <a:lnTo>
                    <a:pt x="63" y="77"/>
                  </a:lnTo>
                  <a:lnTo>
                    <a:pt x="63" y="73"/>
                  </a:lnTo>
                  <a:lnTo>
                    <a:pt x="61" y="71"/>
                  </a:lnTo>
                  <a:lnTo>
                    <a:pt x="61" y="69"/>
                  </a:lnTo>
                  <a:lnTo>
                    <a:pt x="56" y="69"/>
                  </a:lnTo>
                  <a:lnTo>
                    <a:pt x="61" y="75"/>
                  </a:lnTo>
                  <a:lnTo>
                    <a:pt x="61" y="71"/>
                  </a:lnTo>
                  <a:lnTo>
                    <a:pt x="59" y="69"/>
                  </a:lnTo>
                  <a:lnTo>
                    <a:pt x="59" y="67"/>
                  </a:lnTo>
                  <a:lnTo>
                    <a:pt x="54" y="67"/>
                  </a:lnTo>
                  <a:lnTo>
                    <a:pt x="59" y="73"/>
                  </a:lnTo>
                  <a:lnTo>
                    <a:pt x="59" y="69"/>
                  </a:lnTo>
                  <a:lnTo>
                    <a:pt x="56" y="65"/>
                  </a:lnTo>
                  <a:lnTo>
                    <a:pt x="58" y="69"/>
                  </a:lnTo>
                  <a:lnTo>
                    <a:pt x="58" y="65"/>
                  </a:lnTo>
                  <a:lnTo>
                    <a:pt x="56" y="63"/>
                  </a:lnTo>
                  <a:lnTo>
                    <a:pt x="56" y="61"/>
                  </a:lnTo>
                  <a:lnTo>
                    <a:pt x="50" y="61"/>
                  </a:lnTo>
                  <a:lnTo>
                    <a:pt x="56" y="67"/>
                  </a:lnTo>
                  <a:lnTo>
                    <a:pt x="56" y="63"/>
                  </a:lnTo>
                  <a:lnTo>
                    <a:pt x="54" y="61"/>
                  </a:lnTo>
                  <a:lnTo>
                    <a:pt x="54" y="59"/>
                  </a:lnTo>
                  <a:lnTo>
                    <a:pt x="48" y="59"/>
                  </a:lnTo>
                  <a:lnTo>
                    <a:pt x="54" y="65"/>
                  </a:lnTo>
                  <a:lnTo>
                    <a:pt x="54" y="61"/>
                  </a:lnTo>
                  <a:lnTo>
                    <a:pt x="50" y="57"/>
                  </a:lnTo>
                  <a:lnTo>
                    <a:pt x="52" y="61"/>
                  </a:lnTo>
                  <a:lnTo>
                    <a:pt x="52" y="57"/>
                  </a:lnTo>
                  <a:lnTo>
                    <a:pt x="50" y="55"/>
                  </a:lnTo>
                  <a:lnTo>
                    <a:pt x="50" y="53"/>
                  </a:lnTo>
                  <a:lnTo>
                    <a:pt x="44" y="53"/>
                  </a:lnTo>
                  <a:lnTo>
                    <a:pt x="48" y="55"/>
                  </a:lnTo>
                  <a:lnTo>
                    <a:pt x="46" y="53"/>
                  </a:lnTo>
                  <a:lnTo>
                    <a:pt x="48" y="57"/>
                  </a:lnTo>
                  <a:lnTo>
                    <a:pt x="48" y="53"/>
                  </a:lnTo>
                  <a:lnTo>
                    <a:pt x="46" y="52"/>
                  </a:lnTo>
                  <a:lnTo>
                    <a:pt x="46" y="50"/>
                  </a:lnTo>
                  <a:lnTo>
                    <a:pt x="40" y="50"/>
                  </a:lnTo>
                  <a:lnTo>
                    <a:pt x="46" y="55"/>
                  </a:lnTo>
                  <a:lnTo>
                    <a:pt x="46" y="52"/>
                  </a:lnTo>
                  <a:lnTo>
                    <a:pt x="44" y="50"/>
                  </a:lnTo>
                  <a:lnTo>
                    <a:pt x="40" y="46"/>
                  </a:lnTo>
                  <a:lnTo>
                    <a:pt x="42" y="50"/>
                  </a:lnTo>
                  <a:lnTo>
                    <a:pt x="42" y="46"/>
                  </a:lnTo>
                  <a:lnTo>
                    <a:pt x="40" y="44"/>
                  </a:lnTo>
                  <a:lnTo>
                    <a:pt x="40" y="42"/>
                  </a:lnTo>
                  <a:lnTo>
                    <a:pt x="34" y="42"/>
                  </a:lnTo>
                  <a:lnTo>
                    <a:pt x="40" y="48"/>
                  </a:lnTo>
                  <a:lnTo>
                    <a:pt x="40" y="44"/>
                  </a:lnTo>
                  <a:lnTo>
                    <a:pt x="36" y="40"/>
                  </a:lnTo>
                  <a:lnTo>
                    <a:pt x="38" y="44"/>
                  </a:lnTo>
                  <a:lnTo>
                    <a:pt x="38" y="40"/>
                  </a:lnTo>
                  <a:lnTo>
                    <a:pt x="36" y="38"/>
                  </a:lnTo>
                  <a:lnTo>
                    <a:pt x="36" y="36"/>
                  </a:lnTo>
                  <a:lnTo>
                    <a:pt x="31" y="36"/>
                  </a:lnTo>
                  <a:lnTo>
                    <a:pt x="36" y="42"/>
                  </a:lnTo>
                  <a:lnTo>
                    <a:pt x="36" y="38"/>
                  </a:lnTo>
                  <a:lnTo>
                    <a:pt x="34" y="36"/>
                  </a:lnTo>
                  <a:lnTo>
                    <a:pt x="34" y="34"/>
                  </a:lnTo>
                  <a:lnTo>
                    <a:pt x="29" y="34"/>
                  </a:lnTo>
                  <a:lnTo>
                    <a:pt x="34" y="40"/>
                  </a:lnTo>
                  <a:lnTo>
                    <a:pt x="34" y="36"/>
                  </a:lnTo>
                  <a:lnTo>
                    <a:pt x="31" y="32"/>
                  </a:lnTo>
                  <a:lnTo>
                    <a:pt x="33" y="36"/>
                  </a:lnTo>
                  <a:lnTo>
                    <a:pt x="33" y="32"/>
                  </a:lnTo>
                  <a:lnTo>
                    <a:pt x="31" y="30"/>
                  </a:lnTo>
                  <a:lnTo>
                    <a:pt x="31" y="28"/>
                  </a:lnTo>
                  <a:lnTo>
                    <a:pt x="25" y="28"/>
                  </a:lnTo>
                  <a:lnTo>
                    <a:pt x="31" y="34"/>
                  </a:lnTo>
                  <a:lnTo>
                    <a:pt x="31" y="30"/>
                  </a:lnTo>
                  <a:lnTo>
                    <a:pt x="27" y="27"/>
                  </a:lnTo>
                  <a:lnTo>
                    <a:pt x="29" y="30"/>
                  </a:lnTo>
                  <a:lnTo>
                    <a:pt x="29" y="27"/>
                  </a:lnTo>
                  <a:lnTo>
                    <a:pt x="27" y="25"/>
                  </a:lnTo>
                  <a:lnTo>
                    <a:pt x="27" y="23"/>
                  </a:lnTo>
                  <a:lnTo>
                    <a:pt x="21" y="23"/>
                  </a:lnTo>
                  <a:lnTo>
                    <a:pt x="27" y="28"/>
                  </a:lnTo>
                  <a:lnTo>
                    <a:pt x="27" y="25"/>
                  </a:lnTo>
                  <a:lnTo>
                    <a:pt x="23" y="21"/>
                  </a:lnTo>
                  <a:lnTo>
                    <a:pt x="25" y="25"/>
                  </a:lnTo>
                  <a:lnTo>
                    <a:pt x="25" y="21"/>
                  </a:lnTo>
                  <a:lnTo>
                    <a:pt x="23" y="19"/>
                  </a:lnTo>
                  <a:lnTo>
                    <a:pt x="23" y="17"/>
                  </a:lnTo>
                  <a:lnTo>
                    <a:pt x="17" y="17"/>
                  </a:lnTo>
                  <a:lnTo>
                    <a:pt x="23" y="23"/>
                  </a:lnTo>
                  <a:lnTo>
                    <a:pt x="23" y="19"/>
                  </a:lnTo>
                  <a:lnTo>
                    <a:pt x="19" y="15"/>
                  </a:lnTo>
                  <a:lnTo>
                    <a:pt x="21" y="19"/>
                  </a:lnTo>
                  <a:lnTo>
                    <a:pt x="21" y="15"/>
                  </a:lnTo>
                  <a:lnTo>
                    <a:pt x="19" y="13"/>
                  </a:lnTo>
                  <a:lnTo>
                    <a:pt x="19" y="11"/>
                  </a:lnTo>
                  <a:lnTo>
                    <a:pt x="13" y="11"/>
                  </a:lnTo>
                  <a:lnTo>
                    <a:pt x="19" y="17"/>
                  </a:lnTo>
                  <a:lnTo>
                    <a:pt x="19" y="13"/>
                  </a:lnTo>
                  <a:lnTo>
                    <a:pt x="15" y="9"/>
                  </a:lnTo>
                  <a:lnTo>
                    <a:pt x="17" y="13"/>
                  </a:lnTo>
                  <a:lnTo>
                    <a:pt x="17" y="9"/>
                  </a:lnTo>
                  <a:lnTo>
                    <a:pt x="15" y="7"/>
                  </a:lnTo>
                  <a:lnTo>
                    <a:pt x="15" y="5"/>
                  </a:lnTo>
                  <a:lnTo>
                    <a:pt x="9" y="5"/>
                  </a:lnTo>
                  <a:lnTo>
                    <a:pt x="15" y="11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13" y="7"/>
                  </a:lnTo>
                  <a:lnTo>
                    <a:pt x="13" y="3"/>
                  </a:lnTo>
                  <a:lnTo>
                    <a:pt x="9" y="0"/>
                  </a:lnTo>
                  <a:lnTo>
                    <a:pt x="11" y="3"/>
                  </a:lnTo>
                  <a:lnTo>
                    <a:pt x="6" y="7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2" y="7"/>
                  </a:lnTo>
                  <a:lnTo>
                    <a:pt x="4" y="9"/>
                  </a:lnTo>
                  <a:lnTo>
                    <a:pt x="2" y="5"/>
                  </a:lnTo>
                  <a:lnTo>
                    <a:pt x="2" y="7"/>
                  </a:lnTo>
                  <a:lnTo>
                    <a:pt x="2" y="9"/>
                  </a:lnTo>
                  <a:lnTo>
                    <a:pt x="2" y="11"/>
                  </a:lnTo>
                  <a:lnTo>
                    <a:pt x="4" y="11"/>
                  </a:lnTo>
                  <a:lnTo>
                    <a:pt x="6" y="13"/>
                  </a:lnTo>
                  <a:lnTo>
                    <a:pt x="4" y="9"/>
                  </a:lnTo>
                  <a:lnTo>
                    <a:pt x="4" y="11"/>
                  </a:lnTo>
                  <a:lnTo>
                    <a:pt x="4" y="13"/>
                  </a:lnTo>
                  <a:lnTo>
                    <a:pt x="4" y="15"/>
                  </a:lnTo>
                  <a:lnTo>
                    <a:pt x="6" y="15"/>
                  </a:lnTo>
                  <a:lnTo>
                    <a:pt x="8" y="17"/>
                  </a:lnTo>
                  <a:lnTo>
                    <a:pt x="9" y="17"/>
                  </a:lnTo>
                  <a:lnTo>
                    <a:pt x="11" y="17"/>
                  </a:lnTo>
                  <a:lnTo>
                    <a:pt x="6" y="11"/>
                  </a:lnTo>
                  <a:lnTo>
                    <a:pt x="6" y="13"/>
                  </a:lnTo>
                  <a:lnTo>
                    <a:pt x="6" y="15"/>
                  </a:lnTo>
                  <a:lnTo>
                    <a:pt x="6" y="17"/>
                  </a:lnTo>
                  <a:lnTo>
                    <a:pt x="8" y="17"/>
                  </a:lnTo>
                  <a:lnTo>
                    <a:pt x="9" y="19"/>
                  </a:lnTo>
                  <a:lnTo>
                    <a:pt x="8" y="15"/>
                  </a:lnTo>
                  <a:lnTo>
                    <a:pt x="8" y="17"/>
                  </a:lnTo>
                  <a:lnTo>
                    <a:pt x="8" y="19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11" y="23"/>
                  </a:lnTo>
                  <a:lnTo>
                    <a:pt x="13" y="23"/>
                  </a:lnTo>
                  <a:lnTo>
                    <a:pt x="15" y="23"/>
                  </a:lnTo>
                  <a:lnTo>
                    <a:pt x="9" y="17"/>
                  </a:lnTo>
                  <a:lnTo>
                    <a:pt x="9" y="19"/>
                  </a:lnTo>
                  <a:lnTo>
                    <a:pt x="9" y="21"/>
                  </a:lnTo>
                  <a:lnTo>
                    <a:pt x="9" y="23"/>
                  </a:lnTo>
                  <a:lnTo>
                    <a:pt x="11" y="23"/>
                  </a:lnTo>
                  <a:lnTo>
                    <a:pt x="13" y="25"/>
                  </a:lnTo>
                  <a:lnTo>
                    <a:pt x="11" y="21"/>
                  </a:lnTo>
                  <a:lnTo>
                    <a:pt x="11" y="23"/>
                  </a:lnTo>
                  <a:lnTo>
                    <a:pt x="11" y="25"/>
                  </a:lnTo>
                  <a:lnTo>
                    <a:pt x="11" y="27"/>
                  </a:lnTo>
                  <a:lnTo>
                    <a:pt x="13" y="27"/>
                  </a:lnTo>
                  <a:lnTo>
                    <a:pt x="15" y="28"/>
                  </a:lnTo>
                  <a:lnTo>
                    <a:pt x="17" y="28"/>
                  </a:lnTo>
                  <a:lnTo>
                    <a:pt x="19" y="28"/>
                  </a:lnTo>
                  <a:lnTo>
                    <a:pt x="13" y="23"/>
                  </a:lnTo>
                  <a:lnTo>
                    <a:pt x="13" y="25"/>
                  </a:lnTo>
                  <a:lnTo>
                    <a:pt x="13" y="27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17" y="30"/>
                  </a:lnTo>
                  <a:lnTo>
                    <a:pt x="15" y="27"/>
                  </a:lnTo>
                  <a:lnTo>
                    <a:pt x="15" y="28"/>
                  </a:lnTo>
                  <a:lnTo>
                    <a:pt x="15" y="30"/>
                  </a:lnTo>
                  <a:lnTo>
                    <a:pt x="15" y="32"/>
                  </a:lnTo>
                  <a:lnTo>
                    <a:pt x="17" y="32"/>
                  </a:lnTo>
                  <a:lnTo>
                    <a:pt x="19" y="34"/>
                  </a:lnTo>
                  <a:lnTo>
                    <a:pt x="21" y="34"/>
                  </a:lnTo>
                  <a:lnTo>
                    <a:pt x="23" y="34"/>
                  </a:lnTo>
                  <a:lnTo>
                    <a:pt x="17" y="28"/>
                  </a:lnTo>
                  <a:lnTo>
                    <a:pt x="17" y="30"/>
                  </a:lnTo>
                  <a:lnTo>
                    <a:pt x="17" y="32"/>
                  </a:lnTo>
                  <a:lnTo>
                    <a:pt x="17" y="34"/>
                  </a:lnTo>
                  <a:lnTo>
                    <a:pt x="19" y="34"/>
                  </a:lnTo>
                  <a:lnTo>
                    <a:pt x="21" y="36"/>
                  </a:lnTo>
                  <a:lnTo>
                    <a:pt x="19" y="32"/>
                  </a:lnTo>
                  <a:lnTo>
                    <a:pt x="19" y="34"/>
                  </a:lnTo>
                  <a:lnTo>
                    <a:pt x="19" y="36"/>
                  </a:lnTo>
                  <a:lnTo>
                    <a:pt x="19" y="38"/>
                  </a:lnTo>
                  <a:lnTo>
                    <a:pt x="21" y="38"/>
                  </a:lnTo>
                  <a:lnTo>
                    <a:pt x="23" y="40"/>
                  </a:lnTo>
                  <a:lnTo>
                    <a:pt x="25" y="40"/>
                  </a:lnTo>
                  <a:lnTo>
                    <a:pt x="27" y="40"/>
                  </a:lnTo>
                  <a:lnTo>
                    <a:pt x="21" y="34"/>
                  </a:lnTo>
                  <a:lnTo>
                    <a:pt x="21" y="36"/>
                  </a:lnTo>
                  <a:lnTo>
                    <a:pt x="21" y="38"/>
                  </a:lnTo>
                  <a:lnTo>
                    <a:pt x="21" y="40"/>
                  </a:lnTo>
                  <a:lnTo>
                    <a:pt x="23" y="40"/>
                  </a:lnTo>
                  <a:lnTo>
                    <a:pt x="25" y="42"/>
                  </a:lnTo>
                  <a:lnTo>
                    <a:pt x="23" y="38"/>
                  </a:lnTo>
                  <a:lnTo>
                    <a:pt x="23" y="40"/>
                  </a:lnTo>
                  <a:lnTo>
                    <a:pt x="23" y="42"/>
                  </a:lnTo>
                  <a:lnTo>
                    <a:pt x="23" y="44"/>
                  </a:lnTo>
                  <a:lnTo>
                    <a:pt x="25" y="44"/>
                  </a:lnTo>
                  <a:lnTo>
                    <a:pt x="27" y="46"/>
                  </a:lnTo>
                  <a:lnTo>
                    <a:pt x="29" y="46"/>
                  </a:lnTo>
                  <a:lnTo>
                    <a:pt x="31" y="46"/>
                  </a:lnTo>
                  <a:lnTo>
                    <a:pt x="25" y="40"/>
                  </a:lnTo>
                  <a:lnTo>
                    <a:pt x="25" y="42"/>
                  </a:lnTo>
                  <a:lnTo>
                    <a:pt x="25" y="44"/>
                  </a:lnTo>
                  <a:lnTo>
                    <a:pt x="25" y="46"/>
                  </a:lnTo>
                  <a:lnTo>
                    <a:pt x="27" y="46"/>
                  </a:lnTo>
                  <a:lnTo>
                    <a:pt x="29" y="48"/>
                  </a:lnTo>
                  <a:lnTo>
                    <a:pt x="31" y="48"/>
                  </a:lnTo>
                  <a:lnTo>
                    <a:pt x="33" y="48"/>
                  </a:lnTo>
                  <a:lnTo>
                    <a:pt x="27" y="42"/>
                  </a:lnTo>
                  <a:lnTo>
                    <a:pt x="27" y="44"/>
                  </a:lnTo>
                  <a:lnTo>
                    <a:pt x="27" y="46"/>
                  </a:lnTo>
                  <a:lnTo>
                    <a:pt x="27" y="48"/>
                  </a:lnTo>
                  <a:lnTo>
                    <a:pt x="29" y="48"/>
                  </a:lnTo>
                  <a:lnTo>
                    <a:pt x="31" y="50"/>
                  </a:lnTo>
                  <a:lnTo>
                    <a:pt x="29" y="46"/>
                  </a:lnTo>
                  <a:lnTo>
                    <a:pt x="29" y="48"/>
                  </a:lnTo>
                  <a:lnTo>
                    <a:pt x="29" y="50"/>
                  </a:lnTo>
                  <a:lnTo>
                    <a:pt x="29" y="52"/>
                  </a:lnTo>
                  <a:lnTo>
                    <a:pt x="31" y="52"/>
                  </a:lnTo>
                  <a:lnTo>
                    <a:pt x="33" y="53"/>
                  </a:lnTo>
                  <a:lnTo>
                    <a:pt x="34" y="53"/>
                  </a:lnTo>
                  <a:lnTo>
                    <a:pt x="36" y="53"/>
                  </a:lnTo>
                  <a:lnTo>
                    <a:pt x="31" y="48"/>
                  </a:lnTo>
                  <a:lnTo>
                    <a:pt x="31" y="50"/>
                  </a:lnTo>
                  <a:lnTo>
                    <a:pt x="31" y="52"/>
                  </a:lnTo>
                  <a:lnTo>
                    <a:pt x="31" y="53"/>
                  </a:lnTo>
                  <a:lnTo>
                    <a:pt x="33" y="53"/>
                  </a:lnTo>
                  <a:lnTo>
                    <a:pt x="36" y="57"/>
                  </a:lnTo>
                  <a:lnTo>
                    <a:pt x="34" y="53"/>
                  </a:lnTo>
                  <a:lnTo>
                    <a:pt x="34" y="55"/>
                  </a:lnTo>
                  <a:lnTo>
                    <a:pt x="34" y="57"/>
                  </a:lnTo>
                  <a:lnTo>
                    <a:pt x="34" y="59"/>
                  </a:lnTo>
                  <a:lnTo>
                    <a:pt x="36" y="59"/>
                  </a:lnTo>
                  <a:lnTo>
                    <a:pt x="38" y="61"/>
                  </a:lnTo>
                  <a:lnTo>
                    <a:pt x="40" y="61"/>
                  </a:lnTo>
                  <a:lnTo>
                    <a:pt x="42" y="61"/>
                  </a:lnTo>
                  <a:lnTo>
                    <a:pt x="36" y="55"/>
                  </a:lnTo>
                  <a:lnTo>
                    <a:pt x="36" y="57"/>
                  </a:lnTo>
                  <a:lnTo>
                    <a:pt x="36" y="59"/>
                  </a:lnTo>
                  <a:lnTo>
                    <a:pt x="36" y="61"/>
                  </a:lnTo>
                  <a:lnTo>
                    <a:pt x="38" y="61"/>
                  </a:lnTo>
                  <a:lnTo>
                    <a:pt x="40" y="63"/>
                  </a:lnTo>
                  <a:lnTo>
                    <a:pt x="42" y="65"/>
                  </a:lnTo>
                  <a:lnTo>
                    <a:pt x="44" y="65"/>
                  </a:lnTo>
                  <a:lnTo>
                    <a:pt x="46" y="65"/>
                  </a:lnTo>
                  <a:lnTo>
                    <a:pt x="40" y="59"/>
                  </a:lnTo>
                  <a:lnTo>
                    <a:pt x="40" y="61"/>
                  </a:lnTo>
                  <a:lnTo>
                    <a:pt x="40" y="63"/>
                  </a:lnTo>
                  <a:lnTo>
                    <a:pt x="40" y="65"/>
                  </a:lnTo>
                  <a:lnTo>
                    <a:pt x="42" y="65"/>
                  </a:lnTo>
                  <a:lnTo>
                    <a:pt x="44" y="67"/>
                  </a:lnTo>
                  <a:lnTo>
                    <a:pt x="42" y="63"/>
                  </a:lnTo>
                  <a:lnTo>
                    <a:pt x="42" y="65"/>
                  </a:lnTo>
                  <a:lnTo>
                    <a:pt x="42" y="67"/>
                  </a:lnTo>
                  <a:lnTo>
                    <a:pt x="42" y="69"/>
                  </a:lnTo>
                  <a:lnTo>
                    <a:pt x="44" y="69"/>
                  </a:lnTo>
                  <a:lnTo>
                    <a:pt x="46" y="71"/>
                  </a:lnTo>
                  <a:lnTo>
                    <a:pt x="48" y="71"/>
                  </a:lnTo>
                  <a:lnTo>
                    <a:pt x="50" y="71"/>
                  </a:lnTo>
                  <a:lnTo>
                    <a:pt x="44" y="65"/>
                  </a:lnTo>
                  <a:lnTo>
                    <a:pt x="44" y="67"/>
                  </a:lnTo>
                  <a:lnTo>
                    <a:pt x="44" y="69"/>
                  </a:lnTo>
                  <a:lnTo>
                    <a:pt x="44" y="71"/>
                  </a:lnTo>
                  <a:lnTo>
                    <a:pt x="46" y="71"/>
                  </a:lnTo>
                  <a:lnTo>
                    <a:pt x="48" y="73"/>
                  </a:lnTo>
                  <a:lnTo>
                    <a:pt x="50" y="73"/>
                  </a:lnTo>
                  <a:lnTo>
                    <a:pt x="52" y="73"/>
                  </a:lnTo>
                  <a:lnTo>
                    <a:pt x="46" y="67"/>
                  </a:lnTo>
                  <a:lnTo>
                    <a:pt x="46" y="69"/>
                  </a:lnTo>
                  <a:lnTo>
                    <a:pt x="46" y="71"/>
                  </a:lnTo>
                  <a:lnTo>
                    <a:pt x="46" y="73"/>
                  </a:lnTo>
                  <a:lnTo>
                    <a:pt x="48" y="73"/>
                  </a:lnTo>
                  <a:lnTo>
                    <a:pt x="50" y="75"/>
                  </a:lnTo>
                  <a:lnTo>
                    <a:pt x="48" y="71"/>
                  </a:lnTo>
                  <a:lnTo>
                    <a:pt x="48" y="73"/>
                  </a:lnTo>
                  <a:lnTo>
                    <a:pt x="48" y="75"/>
                  </a:lnTo>
                  <a:lnTo>
                    <a:pt x="48" y="77"/>
                  </a:lnTo>
                  <a:lnTo>
                    <a:pt x="50" y="77"/>
                  </a:lnTo>
                  <a:lnTo>
                    <a:pt x="52" y="78"/>
                  </a:lnTo>
                  <a:lnTo>
                    <a:pt x="54" y="78"/>
                  </a:lnTo>
                  <a:lnTo>
                    <a:pt x="56" y="78"/>
                  </a:lnTo>
                  <a:lnTo>
                    <a:pt x="50" y="73"/>
                  </a:lnTo>
                  <a:lnTo>
                    <a:pt x="50" y="75"/>
                  </a:lnTo>
                  <a:lnTo>
                    <a:pt x="50" y="77"/>
                  </a:lnTo>
                  <a:lnTo>
                    <a:pt x="50" y="78"/>
                  </a:lnTo>
                  <a:lnTo>
                    <a:pt x="52" y="78"/>
                  </a:lnTo>
                  <a:lnTo>
                    <a:pt x="54" y="80"/>
                  </a:lnTo>
                  <a:lnTo>
                    <a:pt x="56" y="80"/>
                  </a:lnTo>
                  <a:lnTo>
                    <a:pt x="58" y="80"/>
                  </a:lnTo>
                  <a:lnTo>
                    <a:pt x="52" y="75"/>
                  </a:lnTo>
                  <a:lnTo>
                    <a:pt x="52" y="77"/>
                  </a:lnTo>
                  <a:lnTo>
                    <a:pt x="52" y="78"/>
                  </a:lnTo>
                  <a:lnTo>
                    <a:pt x="52" y="80"/>
                  </a:lnTo>
                  <a:lnTo>
                    <a:pt x="54" y="80"/>
                  </a:lnTo>
                  <a:lnTo>
                    <a:pt x="56" y="82"/>
                  </a:lnTo>
                  <a:lnTo>
                    <a:pt x="58" y="82"/>
                  </a:lnTo>
                  <a:lnTo>
                    <a:pt x="59" y="82"/>
                  </a:lnTo>
                  <a:lnTo>
                    <a:pt x="54" y="77"/>
                  </a:lnTo>
                  <a:lnTo>
                    <a:pt x="54" y="78"/>
                  </a:lnTo>
                  <a:lnTo>
                    <a:pt x="54" y="80"/>
                  </a:lnTo>
                  <a:lnTo>
                    <a:pt x="54" y="82"/>
                  </a:lnTo>
                  <a:lnTo>
                    <a:pt x="56" y="82"/>
                  </a:lnTo>
                  <a:lnTo>
                    <a:pt x="58" y="84"/>
                  </a:lnTo>
                  <a:lnTo>
                    <a:pt x="59" y="86"/>
                  </a:lnTo>
                  <a:lnTo>
                    <a:pt x="61" y="86"/>
                  </a:lnTo>
                  <a:lnTo>
                    <a:pt x="63" y="86"/>
                  </a:lnTo>
                  <a:lnTo>
                    <a:pt x="58" y="80"/>
                  </a:lnTo>
                  <a:lnTo>
                    <a:pt x="58" y="82"/>
                  </a:lnTo>
                  <a:lnTo>
                    <a:pt x="58" y="84"/>
                  </a:lnTo>
                  <a:lnTo>
                    <a:pt x="58" y="86"/>
                  </a:lnTo>
                  <a:lnTo>
                    <a:pt x="59" y="86"/>
                  </a:lnTo>
                  <a:lnTo>
                    <a:pt x="61" y="88"/>
                  </a:lnTo>
                  <a:lnTo>
                    <a:pt x="63" y="88"/>
                  </a:lnTo>
                  <a:lnTo>
                    <a:pt x="65" y="88"/>
                  </a:lnTo>
                  <a:lnTo>
                    <a:pt x="59" y="82"/>
                  </a:lnTo>
                  <a:lnTo>
                    <a:pt x="59" y="84"/>
                  </a:lnTo>
                  <a:lnTo>
                    <a:pt x="59" y="86"/>
                  </a:lnTo>
                  <a:lnTo>
                    <a:pt x="59" y="88"/>
                  </a:lnTo>
                  <a:lnTo>
                    <a:pt x="61" y="88"/>
                  </a:lnTo>
                  <a:lnTo>
                    <a:pt x="63" y="90"/>
                  </a:lnTo>
                  <a:lnTo>
                    <a:pt x="65" y="90"/>
                  </a:lnTo>
                  <a:lnTo>
                    <a:pt x="67" y="90"/>
                  </a:lnTo>
                  <a:lnTo>
                    <a:pt x="61" y="84"/>
                  </a:lnTo>
                  <a:lnTo>
                    <a:pt x="61" y="86"/>
                  </a:lnTo>
                  <a:lnTo>
                    <a:pt x="61" y="88"/>
                  </a:lnTo>
                  <a:lnTo>
                    <a:pt x="61" y="90"/>
                  </a:lnTo>
                  <a:lnTo>
                    <a:pt x="63" y="90"/>
                  </a:lnTo>
                  <a:lnTo>
                    <a:pt x="65" y="92"/>
                  </a:lnTo>
                  <a:lnTo>
                    <a:pt x="67" y="92"/>
                  </a:lnTo>
                  <a:lnTo>
                    <a:pt x="69" y="92"/>
                  </a:lnTo>
                  <a:lnTo>
                    <a:pt x="63" y="86"/>
                  </a:lnTo>
                  <a:lnTo>
                    <a:pt x="63" y="88"/>
                  </a:lnTo>
                  <a:lnTo>
                    <a:pt x="63" y="90"/>
                  </a:lnTo>
                  <a:lnTo>
                    <a:pt x="63" y="92"/>
                  </a:lnTo>
                  <a:lnTo>
                    <a:pt x="65" y="92"/>
                  </a:lnTo>
                  <a:lnTo>
                    <a:pt x="67" y="94"/>
                  </a:lnTo>
                  <a:lnTo>
                    <a:pt x="69" y="94"/>
                  </a:lnTo>
                  <a:lnTo>
                    <a:pt x="71" y="94"/>
                  </a:lnTo>
                  <a:lnTo>
                    <a:pt x="67" y="92"/>
                  </a:lnTo>
                  <a:lnTo>
                    <a:pt x="71" y="96"/>
                  </a:lnTo>
                  <a:lnTo>
                    <a:pt x="73" y="98"/>
                  </a:lnTo>
                  <a:lnTo>
                    <a:pt x="75" y="98"/>
                  </a:lnTo>
                  <a:lnTo>
                    <a:pt x="77" y="98"/>
                  </a:lnTo>
                  <a:lnTo>
                    <a:pt x="71" y="92"/>
                  </a:lnTo>
                  <a:lnTo>
                    <a:pt x="71" y="94"/>
                  </a:lnTo>
                  <a:lnTo>
                    <a:pt x="71" y="96"/>
                  </a:lnTo>
                  <a:lnTo>
                    <a:pt x="71" y="98"/>
                  </a:lnTo>
                  <a:lnTo>
                    <a:pt x="73" y="98"/>
                  </a:lnTo>
                  <a:lnTo>
                    <a:pt x="75" y="100"/>
                  </a:lnTo>
                  <a:lnTo>
                    <a:pt x="77" y="100"/>
                  </a:lnTo>
                  <a:lnTo>
                    <a:pt x="79" y="100"/>
                  </a:lnTo>
                  <a:lnTo>
                    <a:pt x="73" y="94"/>
                  </a:lnTo>
                  <a:lnTo>
                    <a:pt x="73" y="96"/>
                  </a:lnTo>
                  <a:lnTo>
                    <a:pt x="73" y="98"/>
                  </a:lnTo>
                  <a:lnTo>
                    <a:pt x="73" y="100"/>
                  </a:lnTo>
                  <a:lnTo>
                    <a:pt x="75" y="100"/>
                  </a:lnTo>
                  <a:lnTo>
                    <a:pt x="77" y="102"/>
                  </a:lnTo>
                  <a:lnTo>
                    <a:pt x="79" y="102"/>
                  </a:lnTo>
                  <a:lnTo>
                    <a:pt x="81" y="102"/>
                  </a:lnTo>
                  <a:lnTo>
                    <a:pt x="77" y="100"/>
                  </a:lnTo>
                  <a:lnTo>
                    <a:pt x="79" y="102"/>
                  </a:lnTo>
                  <a:lnTo>
                    <a:pt x="81" y="104"/>
                  </a:lnTo>
                  <a:lnTo>
                    <a:pt x="83" y="104"/>
                  </a:lnTo>
                  <a:lnTo>
                    <a:pt x="85" y="104"/>
                  </a:lnTo>
                  <a:lnTo>
                    <a:pt x="79" y="98"/>
                  </a:lnTo>
                  <a:lnTo>
                    <a:pt x="79" y="100"/>
                  </a:lnTo>
                  <a:lnTo>
                    <a:pt x="79" y="102"/>
                  </a:lnTo>
                  <a:lnTo>
                    <a:pt x="79" y="104"/>
                  </a:lnTo>
                  <a:lnTo>
                    <a:pt x="81" y="104"/>
                  </a:lnTo>
                  <a:lnTo>
                    <a:pt x="83" y="105"/>
                  </a:lnTo>
                  <a:lnTo>
                    <a:pt x="85" y="105"/>
                  </a:lnTo>
                  <a:lnTo>
                    <a:pt x="86" y="105"/>
                  </a:lnTo>
                  <a:lnTo>
                    <a:pt x="83" y="104"/>
                  </a:lnTo>
                  <a:lnTo>
                    <a:pt x="85" y="105"/>
                  </a:lnTo>
                  <a:lnTo>
                    <a:pt x="86" y="107"/>
                  </a:lnTo>
                  <a:lnTo>
                    <a:pt x="88" y="107"/>
                  </a:lnTo>
                  <a:lnTo>
                    <a:pt x="90" y="107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90" y="109"/>
                  </a:lnTo>
                  <a:lnTo>
                    <a:pt x="92" y="109"/>
                  </a:lnTo>
                  <a:lnTo>
                    <a:pt x="94" y="109"/>
                  </a:lnTo>
                  <a:lnTo>
                    <a:pt x="88" y="104"/>
                  </a:lnTo>
                  <a:lnTo>
                    <a:pt x="88" y="105"/>
                  </a:lnTo>
                  <a:lnTo>
                    <a:pt x="88" y="107"/>
                  </a:lnTo>
                  <a:lnTo>
                    <a:pt x="88" y="109"/>
                  </a:lnTo>
                  <a:lnTo>
                    <a:pt x="90" y="109"/>
                  </a:lnTo>
                  <a:lnTo>
                    <a:pt x="92" y="111"/>
                  </a:lnTo>
                  <a:lnTo>
                    <a:pt x="94" y="111"/>
                  </a:lnTo>
                  <a:lnTo>
                    <a:pt x="96" y="111"/>
                  </a:lnTo>
                  <a:lnTo>
                    <a:pt x="92" y="109"/>
                  </a:lnTo>
                  <a:lnTo>
                    <a:pt x="94" y="111"/>
                  </a:lnTo>
                  <a:lnTo>
                    <a:pt x="96" y="113"/>
                  </a:lnTo>
                  <a:lnTo>
                    <a:pt x="98" y="113"/>
                  </a:lnTo>
                  <a:lnTo>
                    <a:pt x="100" y="113"/>
                  </a:lnTo>
                  <a:lnTo>
                    <a:pt x="96" y="111"/>
                  </a:lnTo>
                  <a:lnTo>
                    <a:pt x="98" y="113"/>
                  </a:lnTo>
                  <a:lnTo>
                    <a:pt x="100" y="115"/>
                  </a:lnTo>
                  <a:lnTo>
                    <a:pt x="102" y="115"/>
                  </a:lnTo>
                  <a:lnTo>
                    <a:pt x="104" y="115"/>
                  </a:lnTo>
                  <a:lnTo>
                    <a:pt x="100" y="113"/>
                  </a:lnTo>
                  <a:lnTo>
                    <a:pt x="102" y="115"/>
                  </a:lnTo>
                  <a:lnTo>
                    <a:pt x="104" y="117"/>
                  </a:lnTo>
                  <a:lnTo>
                    <a:pt x="106" y="117"/>
                  </a:lnTo>
                  <a:lnTo>
                    <a:pt x="108" y="117"/>
                  </a:lnTo>
                  <a:lnTo>
                    <a:pt x="104" y="115"/>
                  </a:lnTo>
                  <a:lnTo>
                    <a:pt x="106" y="117"/>
                  </a:lnTo>
                  <a:lnTo>
                    <a:pt x="108" y="119"/>
                  </a:lnTo>
                  <a:lnTo>
                    <a:pt x="110" y="119"/>
                  </a:lnTo>
                  <a:lnTo>
                    <a:pt x="111" y="119"/>
                  </a:lnTo>
                  <a:lnTo>
                    <a:pt x="108" y="117"/>
                  </a:lnTo>
                  <a:lnTo>
                    <a:pt x="110" y="119"/>
                  </a:lnTo>
                  <a:lnTo>
                    <a:pt x="111" y="121"/>
                  </a:lnTo>
                  <a:lnTo>
                    <a:pt x="113" y="121"/>
                  </a:lnTo>
                  <a:lnTo>
                    <a:pt x="117" y="121"/>
                  </a:lnTo>
                  <a:lnTo>
                    <a:pt x="111" y="115"/>
                  </a:lnTo>
                  <a:lnTo>
                    <a:pt x="111" y="117"/>
                  </a:lnTo>
                  <a:lnTo>
                    <a:pt x="111" y="119"/>
                  </a:lnTo>
                  <a:lnTo>
                    <a:pt x="111" y="121"/>
                  </a:lnTo>
                  <a:lnTo>
                    <a:pt x="113" y="121"/>
                  </a:lnTo>
                  <a:lnTo>
                    <a:pt x="115" y="123"/>
                  </a:lnTo>
                  <a:lnTo>
                    <a:pt x="117" y="123"/>
                  </a:lnTo>
                  <a:lnTo>
                    <a:pt x="121" y="123"/>
                  </a:lnTo>
                  <a:lnTo>
                    <a:pt x="125" y="1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33" name="Freeform 263"/>
            <p:cNvSpPr>
              <a:spLocks/>
            </p:cNvSpPr>
            <p:nvPr/>
          </p:nvSpPr>
          <p:spPr bwMode="auto">
            <a:xfrm>
              <a:off x="677" y="2620"/>
              <a:ext cx="0" cy="78"/>
            </a:xfrm>
            <a:custGeom>
              <a:avLst/>
              <a:gdLst>
                <a:gd name="T0" fmla="*/ 89 w 100"/>
                <a:gd name="T1" fmla="*/ 133 h 150"/>
                <a:gd name="T2" fmla="*/ 81 w 100"/>
                <a:gd name="T3" fmla="*/ 123 h 150"/>
                <a:gd name="T4" fmla="*/ 82 w 100"/>
                <a:gd name="T5" fmla="*/ 123 h 150"/>
                <a:gd name="T6" fmla="*/ 79 w 100"/>
                <a:gd name="T7" fmla="*/ 112 h 150"/>
                <a:gd name="T8" fmla="*/ 67 w 100"/>
                <a:gd name="T9" fmla="*/ 100 h 150"/>
                <a:gd name="T10" fmla="*/ 69 w 100"/>
                <a:gd name="T11" fmla="*/ 98 h 150"/>
                <a:gd name="T12" fmla="*/ 65 w 100"/>
                <a:gd name="T13" fmla="*/ 89 h 150"/>
                <a:gd name="T14" fmla="*/ 60 w 100"/>
                <a:gd name="T15" fmla="*/ 79 h 150"/>
                <a:gd name="T16" fmla="*/ 56 w 100"/>
                <a:gd name="T17" fmla="*/ 71 h 150"/>
                <a:gd name="T18" fmla="*/ 54 w 100"/>
                <a:gd name="T19" fmla="*/ 67 h 150"/>
                <a:gd name="T20" fmla="*/ 48 w 100"/>
                <a:gd name="T21" fmla="*/ 58 h 150"/>
                <a:gd name="T22" fmla="*/ 44 w 100"/>
                <a:gd name="T23" fmla="*/ 55 h 150"/>
                <a:gd name="T24" fmla="*/ 36 w 100"/>
                <a:gd name="T25" fmla="*/ 44 h 150"/>
                <a:gd name="T26" fmla="*/ 37 w 100"/>
                <a:gd name="T27" fmla="*/ 42 h 150"/>
                <a:gd name="T28" fmla="*/ 29 w 100"/>
                <a:gd name="T29" fmla="*/ 31 h 150"/>
                <a:gd name="T30" fmla="*/ 29 w 100"/>
                <a:gd name="T31" fmla="*/ 23 h 150"/>
                <a:gd name="T32" fmla="*/ 27 w 100"/>
                <a:gd name="T33" fmla="*/ 21 h 150"/>
                <a:gd name="T34" fmla="*/ 21 w 100"/>
                <a:gd name="T35" fmla="*/ 16 h 150"/>
                <a:gd name="T36" fmla="*/ 19 w 100"/>
                <a:gd name="T37" fmla="*/ 14 h 150"/>
                <a:gd name="T38" fmla="*/ 14 w 100"/>
                <a:gd name="T39" fmla="*/ 6 h 150"/>
                <a:gd name="T40" fmla="*/ 12 w 100"/>
                <a:gd name="T41" fmla="*/ 6 h 150"/>
                <a:gd name="T42" fmla="*/ 8 w 100"/>
                <a:gd name="T43" fmla="*/ 12 h 150"/>
                <a:gd name="T44" fmla="*/ 4 w 100"/>
                <a:gd name="T45" fmla="*/ 8 h 150"/>
                <a:gd name="T46" fmla="*/ 6 w 100"/>
                <a:gd name="T47" fmla="*/ 12 h 150"/>
                <a:gd name="T48" fmla="*/ 12 w 100"/>
                <a:gd name="T49" fmla="*/ 19 h 150"/>
                <a:gd name="T50" fmla="*/ 14 w 100"/>
                <a:gd name="T51" fmla="*/ 23 h 150"/>
                <a:gd name="T52" fmla="*/ 18 w 100"/>
                <a:gd name="T53" fmla="*/ 25 h 150"/>
                <a:gd name="T54" fmla="*/ 16 w 100"/>
                <a:gd name="T55" fmla="*/ 25 h 150"/>
                <a:gd name="T56" fmla="*/ 18 w 100"/>
                <a:gd name="T57" fmla="*/ 29 h 150"/>
                <a:gd name="T58" fmla="*/ 19 w 100"/>
                <a:gd name="T59" fmla="*/ 33 h 150"/>
                <a:gd name="T60" fmla="*/ 23 w 100"/>
                <a:gd name="T61" fmla="*/ 35 h 150"/>
                <a:gd name="T62" fmla="*/ 25 w 100"/>
                <a:gd name="T63" fmla="*/ 40 h 150"/>
                <a:gd name="T64" fmla="*/ 27 w 100"/>
                <a:gd name="T65" fmla="*/ 44 h 150"/>
                <a:gd name="T66" fmla="*/ 33 w 100"/>
                <a:gd name="T67" fmla="*/ 52 h 150"/>
                <a:gd name="T68" fmla="*/ 36 w 100"/>
                <a:gd name="T69" fmla="*/ 55 h 150"/>
                <a:gd name="T70" fmla="*/ 39 w 100"/>
                <a:gd name="T71" fmla="*/ 58 h 150"/>
                <a:gd name="T72" fmla="*/ 36 w 100"/>
                <a:gd name="T73" fmla="*/ 60 h 150"/>
                <a:gd name="T74" fmla="*/ 41 w 100"/>
                <a:gd name="T75" fmla="*/ 67 h 150"/>
                <a:gd name="T76" fmla="*/ 44 w 100"/>
                <a:gd name="T77" fmla="*/ 71 h 150"/>
                <a:gd name="T78" fmla="*/ 42 w 100"/>
                <a:gd name="T79" fmla="*/ 71 h 150"/>
                <a:gd name="T80" fmla="*/ 44 w 100"/>
                <a:gd name="T81" fmla="*/ 77 h 150"/>
                <a:gd name="T82" fmla="*/ 46 w 100"/>
                <a:gd name="T83" fmla="*/ 81 h 150"/>
                <a:gd name="T84" fmla="*/ 54 w 100"/>
                <a:gd name="T85" fmla="*/ 87 h 150"/>
                <a:gd name="T86" fmla="*/ 52 w 100"/>
                <a:gd name="T87" fmla="*/ 87 h 150"/>
                <a:gd name="T88" fmla="*/ 56 w 100"/>
                <a:gd name="T89" fmla="*/ 92 h 150"/>
                <a:gd name="T90" fmla="*/ 62 w 100"/>
                <a:gd name="T91" fmla="*/ 98 h 150"/>
                <a:gd name="T92" fmla="*/ 59 w 100"/>
                <a:gd name="T93" fmla="*/ 100 h 150"/>
                <a:gd name="T94" fmla="*/ 64 w 100"/>
                <a:gd name="T95" fmla="*/ 108 h 150"/>
                <a:gd name="T96" fmla="*/ 67 w 100"/>
                <a:gd name="T97" fmla="*/ 112 h 150"/>
                <a:gd name="T98" fmla="*/ 65 w 100"/>
                <a:gd name="T99" fmla="*/ 112 h 150"/>
                <a:gd name="T100" fmla="*/ 69 w 100"/>
                <a:gd name="T101" fmla="*/ 119 h 150"/>
                <a:gd name="T102" fmla="*/ 77 w 100"/>
                <a:gd name="T103" fmla="*/ 125 h 150"/>
                <a:gd name="T104" fmla="*/ 73 w 100"/>
                <a:gd name="T105" fmla="*/ 123 h 150"/>
                <a:gd name="T106" fmla="*/ 75 w 100"/>
                <a:gd name="T107" fmla="*/ 131 h 150"/>
                <a:gd name="T108" fmla="*/ 79 w 100"/>
                <a:gd name="T109" fmla="*/ 135 h 150"/>
                <a:gd name="T110" fmla="*/ 82 w 100"/>
                <a:gd name="T111" fmla="*/ 138 h 150"/>
                <a:gd name="T112" fmla="*/ 92 w 100"/>
                <a:gd name="T113" fmla="*/ 138 h 15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00" h="150">
                  <a:moveTo>
                    <a:pt x="100" y="146"/>
                  </a:moveTo>
                  <a:lnTo>
                    <a:pt x="100" y="143"/>
                  </a:lnTo>
                  <a:lnTo>
                    <a:pt x="98" y="141"/>
                  </a:lnTo>
                  <a:lnTo>
                    <a:pt x="98" y="139"/>
                  </a:lnTo>
                  <a:lnTo>
                    <a:pt x="93" y="139"/>
                  </a:lnTo>
                  <a:lnTo>
                    <a:pt x="98" y="145"/>
                  </a:lnTo>
                  <a:lnTo>
                    <a:pt x="98" y="141"/>
                  </a:lnTo>
                  <a:lnTo>
                    <a:pt x="95" y="137"/>
                  </a:lnTo>
                  <a:lnTo>
                    <a:pt x="97" y="141"/>
                  </a:lnTo>
                  <a:lnTo>
                    <a:pt x="97" y="137"/>
                  </a:lnTo>
                  <a:lnTo>
                    <a:pt x="95" y="135"/>
                  </a:lnTo>
                  <a:lnTo>
                    <a:pt x="95" y="133"/>
                  </a:lnTo>
                  <a:lnTo>
                    <a:pt x="89" y="133"/>
                  </a:lnTo>
                  <a:lnTo>
                    <a:pt x="95" y="139"/>
                  </a:lnTo>
                  <a:lnTo>
                    <a:pt x="95" y="133"/>
                  </a:lnTo>
                  <a:lnTo>
                    <a:pt x="93" y="131"/>
                  </a:lnTo>
                  <a:lnTo>
                    <a:pt x="93" y="129"/>
                  </a:lnTo>
                  <a:lnTo>
                    <a:pt x="87" y="129"/>
                  </a:lnTo>
                  <a:lnTo>
                    <a:pt x="93" y="135"/>
                  </a:lnTo>
                  <a:lnTo>
                    <a:pt x="93" y="131"/>
                  </a:lnTo>
                  <a:lnTo>
                    <a:pt x="89" y="127"/>
                  </a:lnTo>
                  <a:lnTo>
                    <a:pt x="91" y="131"/>
                  </a:lnTo>
                  <a:lnTo>
                    <a:pt x="91" y="127"/>
                  </a:lnTo>
                  <a:lnTo>
                    <a:pt x="89" y="125"/>
                  </a:lnTo>
                  <a:lnTo>
                    <a:pt x="89" y="123"/>
                  </a:lnTo>
                  <a:lnTo>
                    <a:pt x="83" y="123"/>
                  </a:lnTo>
                  <a:lnTo>
                    <a:pt x="89" y="129"/>
                  </a:lnTo>
                  <a:lnTo>
                    <a:pt x="89" y="123"/>
                  </a:lnTo>
                  <a:lnTo>
                    <a:pt x="87" y="121"/>
                  </a:lnTo>
                  <a:lnTo>
                    <a:pt x="87" y="119"/>
                  </a:lnTo>
                  <a:lnTo>
                    <a:pt x="81" y="119"/>
                  </a:lnTo>
                  <a:lnTo>
                    <a:pt x="87" y="125"/>
                  </a:lnTo>
                  <a:lnTo>
                    <a:pt x="87" y="121"/>
                  </a:lnTo>
                  <a:lnTo>
                    <a:pt x="83" y="118"/>
                  </a:lnTo>
                  <a:lnTo>
                    <a:pt x="85" y="121"/>
                  </a:lnTo>
                  <a:lnTo>
                    <a:pt x="85" y="118"/>
                  </a:lnTo>
                  <a:lnTo>
                    <a:pt x="81" y="114"/>
                  </a:lnTo>
                  <a:lnTo>
                    <a:pt x="83" y="118"/>
                  </a:lnTo>
                  <a:lnTo>
                    <a:pt x="83" y="114"/>
                  </a:lnTo>
                  <a:lnTo>
                    <a:pt x="79" y="110"/>
                  </a:lnTo>
                  <a:lnTo>
                    <a:pt x="81" y="114"/>
                  </a:lnTo>
                  <a:lnTo>
                    <a:pt x="81" y="110"/>
                  </a:lnTo>
                  <a:lnTo>
                    <a:pt x="79" y="108"/>
                  </a:lnTo>
                  <a:lnTo>
                    <a:pt x="79" y="106"/>
                  </a:lnTo>
                  <a:lnTo>
                    <a:pt x="73" y="106"/>
                  </a:lnTo>
                  <a:lnTo>
                    <a:pt x="79" y="112"/>
                  </a:lnTo>
                  <a:lnTo>
                    <a:pt x="79" y="106"/>
                  </a:lnTo>
                  <a:lnTo>
                    <a:pt x="77" y="104"/>
                  </a:lnTo>
                  <a:lnTo>
                    <a:pt x="77" y="102"/>
                  </a:lnTo>
                  <a:lnTo>
                    <a:pt x="71" y="102"/>
                  </a:lnTo>
                  <a:lnTo>
                    <a:pt x="77" y="108"/>
                  </a:lnTo>
                  <a:lnTo>
                    <a:pt x="77" y="104"/>
                  </a:lnTo>
                  <a:lnTo>
                    <a:pt x="73" y="100"/>
                  </a:lnTo>
                  <a:lnTo>
                    <a:pt x="75" y="104"/>
                  </a:lnTo>
                  <a:lnTo>
                    <a:pt x="75" y="100"/>
                  </a:lnTo>
                  <a:lnTo>
                    <a:pt x="71" y="96"/>
                  </a:lnTo>
                  <a:lnTo>
                    <a:pt x="73" y="100"/>
                  </a:lnTo>
                  <a:lnTo>
                    <a:pt x="73" y="96"/>
                  </a:lnTo>
                  <a:lnTo>
                    <a:pt x="71" y="94"/>
                  </a:lnTo>
                  <a:lnTo>
                    <a:pt x="71" y="93"/>
                  </a:lnTo>
                  <a:lnTo>
                    <a:pt x="66" y="93"/>
                  </a:lnTo>
                  <a:lnTo>
                    <a:pt x="71" y="98"/>
                  </a:lnTo>
                  <a:lnTo>
                    <a:pt x="71" y="94"/>
                  </a:lnTo>
                  <a:lnTo>
                    <a:pt x="68" y="91"/>
                  </a:lnTo>
                  <a:lnTo>
                    <a:pt x="70" y="94"/>
                  </a:lnTo>
                  <a:lnTo>
                    <a:pt x="70" y="91"/>
                  </a:lnTo>
                  <a:lnTo>
                    <a:pt x="66" y="87"/>
                  </a:lnTo>
                  <a:lnTo>
                    <a:pt x="68" y="91"/>
                  </a:lnTo>
                  <a:lnTo>
                    <a:pt x="68" y="87"/>
                  </a:lnTo>
                  <a:lnTo>
                    <a:pt x="64" y="83"/>
                  </a:lnTo>
                  <a:lnTo>
                    <a:pt x="66" y="87"/>
                  </a:lnTo>
                  <a:lnTo>
                    <a:pt x="66" y="83"/>
                  </a:lnTo>
                  <a:lnTo>
                    <a:pt x="64" y="81"/>
                  </a:lnTo>
                  <a:lnTo>
                    <a:pt x="64" y="79"/>
                  </a:lnTo>
                  <a:lnTo>
                    <a:pt x="58" y="79"/>
                  </a:lnTo>
                  <a:lnTo>
                    <a:pt x="64" y="85"/>
                  </a:lnTo>
                  <a:lnTo>
                    <a:pt x="64" y="81"/>
                  </a:lnTo>
                  <a:lnTo>
                    <a:pt x="60" y="77"/>
                  </a:lnTo>
                  <a:lnTo>
                    <a:pt x="62" y="81"/>
                  </a:lnTo>
                  <a:lnTo>
                    <a:pt x="62" y="77"/>
                  </a:lnTo>
                  <a:lnTo>
                    <a:pt x="60" y="75"/>
                  </a:lnTo>
                  <a:lnTo>
                    <a:pt x="60" y="73"/>
                  </a:lnTo>
                  <a:lnTo>
                    <a:pt x="54" y="73"/>
                  </a:lnTo>
                  <a:lnTo>
                    <a:pt x="60" y="79"/>
                  </a:lnTo>
                  <a:lnTo>
                    <a:pt x="60" y="73"/>
                  </a:lnTo>
                  <a:lnTo>
                    <a:pt x="58" y="71"/>
                  </a:lnTo>
                  <a:lnTo>
                    <a:pt x="58" y="69"/>
                  </a:lnTo>
                  <a:lnTo>
                    <a:pt x="52" y="69"/>
                  </a:lnTo>
                  <a:lnTo>
                    <a:pt x="58" y="75"/>
                  </a:lnTo>
                  <a:lnTo>
                    <a:pt x="58" y="71"/>
                  </a:lnTo>
                  <a:lnTo>
                    <a:pt x="54" y="68"/>
                  </a:lnTo>
                  <a:lnTo>
                    <a:pt x="56" y="71"/>
                  </a:lnTo>
                  <a:lnTo>
                    <a:pt x="56" y="68"/>
                  </a:lnTo>
                  <a:lnTo>
                    <a:pt x="54" y="66"/>
                  </a:lnTo>
                  <a:lnTo>
                    <a:pt x="54" y="64"/>
                  </a:lnTo>
                  <a:lnTo>
                    <a:pt x="48" y="64"/>
                  </a:lnTo>
                  <a:lnTo>
                    <a:pt x="54" y="69"/>
                  </a:lnTo>
                  <a:lnTo>
                    <a:pt x="54" y="64"/>
                  </a:lnTo>
                  <a:lnTo>
                    <a:pt x="52" y="62"/>
                  </a:lnTo>
                  <a:lnTo>
                    <a:pt x="52" y="60"/>
                  </a:lnTo>
                  <a:lnTo>
                    <a:pt x="46" y="60"/>
                  </a:lnTo>
                  <a:lnTo>
                    <a:pt x="52" y="66"/>
                  </a:lnTo>
                  <a:lnTo>
                    <a:pt x="52" y="62"/>
                  </a:lnTo>
                  <a:lnTo>
                    <a:pt x="48" y="58"/>
                  </a:lnTo>
                  <a:lnTo>
                    <a:pt x="50" y="62"/>
                  </a:lnTo>
                  <a:lnTo>
                    <a:pt x="50" y="58"/>
                  </a:lnTo>
                  <a:lnTo>
                    <a:pt x="46" y="54"/>
                  </a:lnTo>
                  <a:lnTo>
                    <a:pt x="48" y="58"/>
                  </a:lnTo>
                  <a:lnTo>
                    <a:pt x="48" y="54"/>
                  </a:lnTo>
                  <a:lnTo>
                    <a:pt x="46" y="52"/>
                  </a:lnTo>
                  <a:lnTo>
                    <a:pt x="46" y="50"/>
                  </a:lnTo>
                  <a:lnTo>
                    <a:pt x="41" y="50"/>
                  </a:lnTo>
                  <a:lnTo>
                    <a:pt x="46" y="56"/>
                  </a:lnTo>
                  <a:lnTo>
                    <a:pt x="46" y="50"/>
                  </a:lnTo>
                  <a:lnTo>
                    <a:pt x="45" y="48"/>
                  </a:lnTo>
                  <a:lnTo>
                    <a:pt x="45" y="46"/>
                  </a:lnTo>
                  <a:lnTo>
                    <a:pt x="39" y="46"/>
                  </a:lnTo>
                  <a:lnTo>
                    <a:pt x="45" y="52"/>
                  </a:lnTo>
                  <a:lnTo>
                    <a:pt x="45" y="46"/>
                  </a:lnTo>
                  <a:lnTo>
                    <a:pt x="43" y="44"/>
                  </a:lnTo>
                  <a:lnTo>
                    <a:pt x="43" y="42"/>
                  </a:lnTo>
                  <a:lnTo>
                    <a:pt x="37" y="42"/>
                  </a:lnTo>
                  <a:lnTo>
                    <a:pt x="43" y="48"/>
                  </a:lnTo>
                  <a:lnTo>
                    <a:pt x="43" y="44"/>
                  </a:lnTo>
                  <a:lnTo>
                    <a:pt x="39" y="41"/>
                  </a:lnTo>
                  <a:lnTo>
                    <a:pt x="41" y="44"/>
                  </a:lnTo>
                  <a:lnTo>
                    <a:pt x="41" y="41"/>
                  </a:lnTo>
                  <a:lnTo>
                    <a:pt x="39" y="39"/>
                  </a:lnTo>
                  <a:lnTo>
                    <a:pt x="39" y="37"/>
                  </a:lnTo>
                  <a:lnTo>
                    <a:pt x="33" y="37"/>
                  </a:lnTo>
                  <a:lnTo>
                    <a:pt x="39" y="42"/>
                  </a:lnTo>
                  <a:lnTo>
                    <a:pt x="39" y="37"/>
                  </a:lnTo>
                  <a:lnTo>
                    <a:pt x="37" y="35"/>
                  </a:lnTo>
                  <a:lnTo>
                    <a:pt x="37" y="33"/>
                  </a:lnTo>
                  <a:lnTo>
                    <a:pt x="31" y="33"/>
                  </a:lnTo>
                  <a:lnTo>
                    <a:pt x="37" y="39"/>
                  </a:lnTo>
                  <a:lnTo>
                    <a:pt x="37" y="35"/>
                  </a:lnTo>
                  <a:lnTo>
                    <a:pt x="33" y="31"/>
                  </a:lnTo>
                  <a:lnTo>
                    <a:pt x="35" y="35"/>
                  </a:lnTo>
                  <a:lnTo>
                    <a:pt x="35" y="31"/>
                  </a:lnTo>
                  <a:lnTo>
                    <a:pt x="31" y="27"/>
                  </a:lnTo>
                  <a:lnTo>
                    <a:pt x="33" y="31"/>
                  </a:lnTo>
                  <a:lnTo>
                    <a:pt x="33" y="27"/>
                  </a:lnTo>
                  <a:lnTo>
                    <a:pt x="31" y="25"/>
                  </a:lnTo>
                  <a:lnTo>
                    <a:pt x="31" y="23"/>
                  </a:lnTo>
                  <a:lnTo>
                    <a:pt x="25" y="23"/>
                  </a:lnTo>
                  <a:lnTo>
                    <a:pt x="31" y="29"/>
                  </a:lnTo>
                  <a:lnTo>
                    <a:pt x="31" y="25"/>
                  </a:lnTo>
                  <a:lnTo>
                    <a:pt x="29" y="23"/>
                  </a:lnTo>
                  <a:lnTo>
                    <a:pt x="29" y="21"/>
                  </a:lnTo>
                  <a:lnTo>
                    <a:pt x="23" y="21"/>
                  </a:lnTo>
                  <a:lnTo>
                    <a:pt x="29" y="27"/>
                  </a:lnTo>
                  <a:lnTo>
                    <a:pt x="29" y="23"/>
                  </a:lnTo>
                  <a:lnTo>
                    <a:pt x="25" y="19"/>
                  </a:lnTo>
                  <a:lnTo>
                    <a:pt x="27" y="23"/>
                  </a:lnTo>
                  <a:lnTo>
                    <a:pt x="27" y="19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0" y="16"/>
                  </a:lnTo>
                  <a:lnTo>
                    <a:pt x="25" y="21"/>
                  </a:lnTo>
                  <a:lnTo>
                    <a:pt x="25" y="17"/>
                  </a:lnTo>
                  <a:lnTo>
                    <a:pt x="23" y="16"/>
                  </a:lnTo>
                  <a:lnTo>
                    <a:pt x="23" y="14"/>
                  </a:lnTo>
                  <a:lnTo>
                    <a:pt x="18" y="14"/>
                  </a:lnTo>
                  <a:lnTo>
                    <a:pt x="23" y="19"/>
                  </a:lnTo>
                  <a:lnTo>
                    <a:pt x="23" y="16"/>
                  </a:lnTo>
                  <a:lnTo>
                    <a:pt x="21" y="14"/>
                  </a:lnTo>
                  <a:lnTo>
                    <a:pt x="21" y="12"/>
                  </a:lnTo>
                  <a:lnTo>
                    <a:pt x="16" y="12"/>
                  </a:lnTo>
                  <a:lnTo>
                    <a:pt x="21" y="17"/>
                  </a:lnTo>
                  <a:lnTo>
                    <a:pt x="21" y="14"/>
                  </a:lnTo>
                  <a:lnTo>
                    <a:pt x="20" y="12"/>
                  </a:lnTo>
                  <a:lnTo>
                    <a:pt x="16" y="8"/>
                  </a:lnTo>
                  <a:lnTo>
                    <a:pt x="18" y="12"/>
                  </a:lnTo>
                  <a:lnTo>
                    <a:pt x="18" y="8"/>
                  </a:lnTo>
                  <a:lnTo>
                    <a:pt x="16" y="6"/>
                  </a:lnTo>
                  <a:lnTo>
                    <a:pt x="16" y="4"/>
                  </a:lnTo>
                  <a:lnTo>
                    <a:pt x="10" y="4"/>
                  </a:lnTo>
                  <a:lnTo>
                    <a:pt x="16" y="10"/>
                  </a:lnTo>
                  <a:lnTo>
                    <a:pt x="16" y="6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8" y="2"/>
                  </a:lnTo>
                  <a:lnTo>
                    <a:pt x="14" y="8"/>
                  </a:lnTo>
                  <a:lnTo>
                    <a:pt x="14" y="4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" y="8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8" y="12"/>
                  </a:lnTo>
                  <a:lnTo>
                    <a:pt x="2" y="6"/>
                  </a:lnTo>
                  <a:lnTo>
                    <a:pt x="2" y="8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4" y="12"/>
                  </a:lnTo>
                  <a:lnTo>
                    <a:pt x="6" y="14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4" y="8"/>
                  </a:lnTo>
                  <a:lnTo>
                    <a:pt x="4" y="10"/>
                  </a:lnTo>
                  <a:lnTo>
                    <a:pt x="4" y="12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8" y="16"/>
                  </a:lnTo>
                  <a:lnTo>
                    <a:pt x="10" y="16"/>
                  </a:lnTo>
                  <a:lnTo>
                    <a:pt x="12" y="16"/>
                  </a:lnTo>
                  <a:lnTo>
                    <a:pt x="6" y="10"/>
                  </a:lnTo>
                  <a:lnTo>
                    <a:pt x="6" y="12"/>
                  </a:lnTo>
                  <a:lnTo>
                    <a:pt x="6" y="14"/>
                  </a:lnTo>
                  <a:lnTo>
                    <a:pt x="6" y="16"/>
                  </a:lnTo>
                  <a:lnTo>
                    <a:pt x="8" y="16"/>
                  </a:lnTo>
                  <a:lnTo>
                    <a:pt x="12" y="19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12" y="21"/>
                  </a:lnTo>
                  <a:lnTo>
                    <a:pt x="14" y="23"/>
                  </a:lnTo>
                  <a:lnTo>
                    <a:pt x="16" y="23"/>
                  </a:lnTo>
                  <a:lnTo>
                    <a:pt x="18" y="23"/>
                  </a:lnTo>
                  <a:lnTo>
                    <a:pt x="12" y="17"/>
                  </a:lnTo>
                  <a:lnTo>
                    <a:pt x="12" y="19"/>
                  </a:lnTo>
                  <a:lnTo>
                    <a:pt x="12" y="21"/>
                  </a:lnTo>
                  <a:lnTo>
                    <a:pt x="12" y="23"/>
                  </a:lnTo>
                  <a:lnTo>
                    <a:pt x="14" y="23"/>
                  </a:lnTo>
                  <a:lnTo>
                    <a:pt x="16" y="25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14" y="19"/>
                  </a:lnTo>
                  <a:lnTo>
                    <a:pt x="14" y="21"/>
                  </a:lnTo>
                  <a:lnTo>
                    <a:pt x="14" y="23"/>
                  </a:lnTo>
                  <a:lnTo>
                    <a:pt x="14" y="25"/>
                  </a:lnTo>
                  <a:lnTo>
                    <a:pt x="16" y="25"/>
                  </a:lnTo>
                  <a:lnTo>
                    <a:pt x="18" y="27"/>
                  </a:lnTo>
                  <a:lnTo>
                    <a:pt x="20" y="27"/>
                  </a:lnTo>
                  <a:lnTo>
                    <a:pt x="21" y="27"/>
                  </a:lnTo>
                  <a:lnTo>
                    <a:pt x="16" y="21"/>
                  </a:lnTo>
                  <a:lnTo>
                    <a:pt x="16" y="23"/>
                  </a:lnTo>
                  <a:lnTo>
                    <a:pt x="16" y="25"/>
                  </a:lnTo>
                  <a:lnTo>
                    <a:pt x="16" y="27"/>
                  </a:lnTo>
                  <a:lnTo>
                    <a:pt x="18" y="27"/>
                  </a:lnTo>
                  <a:lnTo>
                    <a:pt x="20" y="29"/>
                  </a:lnTo>
                  <a:lnTo>
                    <a:pt x="18" y="25"/>
                  </a:lnTo>
                  <a:lnTo>
                    <a:pt x="18" y="27"/>
                  </a:lnTo>
                  <a:lnTo>
                    <a:pt x="18" y="29"/>
                  </a:lnTo>
                  <a:lnTo>
                    <a:pt x="18" y="31"/>
                  </a:lnTo>
                  <a:lnTo>
                    <a:pt x="20" y="31"/>
                  </a:lnTo>
                  <a:lnTo>
                    <a:pt x="21" y="33"/>
                  </a:lnTo>
                  <a:lnTo>
                    <a:pt x="23" y="33"/>
                  </a:lnTo>
                  <a:lnTo>
                    <a:pt x="25" y="33"/>
                  </a:lnTo>
                  <a:lnTo>
                    <a:pt x="20" y="27"/>
                  </a:lnTo>
                  <a:lnTo>
                    <a:pt x="20" y="29"/>
                  </a:lnTo>
                  <a:lnTo>
                    <a:pt x="20" y="31"/>
                  </a:lnTo>
                  <a:lnTo>
                    <a:pt x="20" y="33"/>
                  </a:lnTo>
                  <a:lnTo>
                    <a:pt x="21" y="33"/>
                  </a:lnTo>
                  <a:lnTo>
                    <a:pt x="23" y="35"/>
                  </a:lnTo>
                  <a:lnTo>
                    <a:pt x="25" y="35"/>
                  </a:lnTo>
                  <a:lnTo>
                    <a:pt x="27" y="35"/>
                  </a:lnTo>
                  <a:lnTo>
                    <a:pt x="21" y="29"/>
                  </a:lnTo>
                  <a:lnTo>
                    <a:pt x="21" y="31"/>
                  </a:lnTo>
                  <a:lnTo>
                    <a:pt x="21" y="33"/>
                  </a:lnTo>
                  <a:lnTo>
                    <a:pt x="21" y="35"/>
                  </a:lnTo>
                  <a:lnTo>
                    <a:pt x="23" y="35"/>
                  </a:lnTo>
                  <a:lnTo>
                    <a:pt x="25" y="37"/>
                  </a:lnTo>
                  <a:lnTo>
                    <a:pt x="23" y="33"/>
                  </a:lnTo>
                  <a:lnTo>
                    <a:pt x="23" y="35"/>
                  </a:lnTo>
                  <a:lnTo>
                    <a:pt x="23" y="37"/>
                  </a:lnTo>
                  <a:lnTo>
                    <a:pt x="23" y="39"/>
                  </a:lnTo>
                  <a:lnTo>
                    <a:pt x="25" y="39"/>
                  </a:lnTo>
                  <a:lnTo>
                    <a:pt x="27" y="41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25" y="41"/>
                  </a:lnTo>
                  <a:lnTo>
                    <a:pt x="25" y="42"/>
                  </a:lnTo>
                  <a:lnTo>
                    <a:pt x="27" y="42"/>
                  </a:lnTo>
                  <a:lnTo>
                    <a:pt x="29" y="44"/>
                  </a:lnTo>
                  <a:lnTo>
                    <a:pt x="31" y="44"/>
                  </a:lnTo>
                  <a:lnTo>
                    <a:pt x="33" y="44"/>
                  </a:lnTo>
                  <a:lnTo>
                    <a:pt x="27" y="39"/>
                  </a:lnTo>
                  <a:lnTo>
                    <a:pt x="27" y="42"/>
                  </a:lnTo>
                  <a:lnTo>
                    <a:pt x="27" y="44"/>
                  </a:lnTo>
                  <a:lnTo>
                    <a:pt x="27" y="46"/>
                  </a:lnTo>
                  <a:lnTo>
                    <a:pt x="29" y="46"/>
                  </a:lnTo>
                  <a:lnTo>
                    <a:pt x="31" y="48"/>
                  </a:lnTo>
                  <a:lnTo>
                    <a:pt x="33" y="48"/>
                  </a:lnTo>
                  <a:lnTo>
                    <a:pt x="35" y="48"/>
                  </a:lnTo>
                  <a:lnTo>
                    <a:pt x="29" y="42"/>
                  </a:lnTo>
                  <a:lnTo>
                    <a:pt x="29" y="44"/>
                  </a:lnTo>
                  <a:lnTo>
                    <a:pt x="29" y="46"/>
                  </a:lnTo>
                  <a:lnTo>
                    <a:pt x="29" y="48"/>
                  </a:lnTo>
                  <a:lnTo>
                    <a:pt x="31" y="48"/>
                  </a:lnTo>
                  <a:lnTo>
                    <a:pt x="33" y="50"/>
                  </a:lnTo>
                  <a:lnTo>
                    <a:pt x="31" y="46"/>
                  </a:lnTo>
                  <a:lnTo>
                    <a:pt x="31" y="48"/>
                  </a:lnTo>
                  <a:lnTo>
                    <a:pt x="31" y="50"/>
                  </a:lnTo>
                  <a:lnTo>
                    <a:pt x="31" y="52"/>
                  </a:lnTo>
                  <a:lnTo>
                    <a:pt x="33" y="52"/>
                  </a:lnTo>
                  <a:lnTo>
                    <a:pt x="35" y="54"/>
                  </a:lnTo>
                  <a:lnTo>
                    <a:pt x="37" y="54"/>
                  </a:lnTo>
                  <a:lnTo>
                    <a:pt x="39" y="54"/>
                  </a:lnTo>
                  <a:lnTo>
                    <a:pt x="33" y="48"/>
                  </a:lnTo>
                  <a:lnTo>
                    <a:pt x="33" y="52"/>
                  </a:lnTo>
                  <a:lnTo>
                    <a:pt x="33" y="54"/>
                  </a:lnTo>
                  <a:lnTo>
                    <a:pt x="33" y="56"/>
                  </a:lnTo>
                  <a:lnTo>
                    <a:pt x="35" y="56"/>
                  </a:lnTo>
                  <a:lnTo>
                    <a:pt x="37" y="58"/>
                  </a:lnTo>
                  <a:lnTo>
                    <a:pt x="39" y="58"/>
                  </a:lnTo>
                  <a:lnTo>
                    <a:pt x="41" y="58"/>
                  </a:lnTo>
                  <a:lnTo>
                    <a:pt x="35" y="52"/>
                  </a:lnTo>
                  <a:lnTo>
                    <a:pt x="35" y="56"/>
                  </a:lnTo>
                  <a:lnTo>
                    <a:pt x="35" y="58"/>
                  </a:lnTo>
                  <a:lnTo>
                    <a:pt x="35" y="60"/>
                  </a:lnTo>
                  <a:lnTo>
                    <a:pt x="37" y="60"/>
                  </a:lnTo>
                  <a:lnTo>
                    <a:pt x="39" y="62"/>
                  </a:lnTo>
                  <a:lnTo>
                    <a:pt x="41" y="62"/>
                  </a:lnTo>
                  <a:lnTo>
                    <a:pt x="43" y="62"/>
                  </a:lnTo>
                  <a:lnTo>
                    <a:pt x="37" y="56"/>
                  </a:lnTo>
                  <a:lnTo>
                    <a:pt x="37" y="58"/>
                  </a:lnTo>
                  <a:lnTo>
                    <a:pt x="37" y="60"/>
                  </a:lnTo>
                  <a:lnTo>
                    <a:pt x="37" y="62"/>
                  </a:lnTo>
                  <a:lnTo>
                    <a:pt x="39" y="62"/>
                  </a:lnTo>
                  <a:lnTo>
                    <a:pt x="41" y="64"/>
                  </a:lnTo>
                  <a:lnTo>
                    <a:pt x="39" y="60"/>
                  </a:lnTo>
                  <a:lnTo>
                    <a:pt x="39" y="62"/>
                  </a:lnTo>
                  <a:lnTo>
                    <a:pt x="39" y="64"/>
                  </a:lnTo>
                  <a:lnTo>
                    <a:pt x="39" y="66"/>
                  </a:lnTo>
                  <a:lnTo>
                    <a:pt x="41" y="66"/>
                  </a:lnTo>
                  <a:lnTo>
                    <a:pt x="43" y="68"/>
                  </a:lnTo>
                  <a:lnTo>
                    <a:pt x="41" y="64"/>
                  </a:lnTo>
                  <a:lnTo>
                    <a:pt x="41" y="66"/>
                  </a:lnTo>
                  <a:lnTo>
                    <a:pt x="41" y="68"/>
                  </a:lnTo>
                  <a:lnTo>
                    <a:pt x="41" y="69"/>
                  </a:lnTo>
                  <a:lnTo>
                    <a:pt x="43" y="69"/>
                  </a:lnTo>
                  <a:lnTo>
                    <a:pt x="45" y="71"/>
                  </a:lnTo>
                  <a:lnTo>
                    <a:pt x="46" y="71"/>
                  </a:lnTo>
                  <a:lnTo>
                    <a:pt x="48" y="71"/>
                  </a:lnTo>
                  <a:lnTo>
                    <a:pt x="43" y="66"/>
                  </a:lnTo>
                  <a:lnTo>
                    <a:pt x="43" y="69"/>
                  </a:lnTo>
                  <a:lnTo>
                    <a:pt x="43" y="71"/>
                  </a:lnTo>
                  <a:lnTo>
                    <a:pt x="43" y="73"/>
                  </a:lnTo>
                  <a:lnTo>
                    <a:pt x="45" y="73"/>
                  </a:lnTo>
                  <a:lnTo>
                    <a:pt x="46" y="75"/>
                  </a:lnTo>
                  <a:lnTo>
                    <a:pt x="48" y="75"/>
                  </a:lnTo>
                  <a:lnTo>
                    <a:pt x="50" y="75"/>
                  </a:lnTo>
                  <a:lnTo>
                    <a:pt x="45" y="69"/>
                  </a:lnTo>
                  <a:lnTo>
                    <a:pt x="45" y="71"/>
                  </a:lnTo>
                  <a:lnTo>
                    <a:pt x="45" y="73"/>
                  </a:lnTo>
                  <a:lnTo>
                    <a:pt x="45" y="75"/>
                  </a:lnTo>
                  <a:lnTo>
                    <a:pt x="46" y="75"/>
                  </a:lnTo>
                  <a:lnTo>
                    <a:pt x="48" y="77"/>
                  </a:lnTo>
                  <a:lnTo>
                    <a:pt x="46" y="73"/>
                  </a:lnTo>
                  <a:lnTo>
                    <a:pt x="46" y="75"/>
                  </a:lnTo>
                  <a:lnTo>
                    <a:pt x="46" y="77"/>
                  </a:lnTo>
                  <a:lnTo>
                    <a:pt x="46" y="79"/>
                  </a:lnTo>
                  <a:lnTo>
                    <a:pt x="48" y="79"/>
                  </a:lnTo>
                  <a:lnTo>
                    <a:pt x="50" y="81"/>
                  </a:lnTo>
                  <a:lnTo>
                    <a:pt x="52" y="81"/>
                  </a:lnTo>
                  <a:lnTo>
                    <a:pt x="54" y="81"/>
                  </a:lnTo>
                  <a:lnTo>
                    <a:pt x="48" y="75"/>
                  </a:lnTo>
                  <a:lnTo>
                    <a:pt x="48" y="79"/>
                  </a:lnTo>
                  <a:lnTo>
                    <a:pt x="48" y="81"/>
                  </a:lnTo>
                  <a:lnTo>
                    <a:pt x="48" y="83"/>
                  </a:lnTo>
                  <a:lnTo>
                    <a:pt x="50" y="83"/>
                  </a:lnTo>
                  <a:lnTo>
                    <a:pt x="52" y="85"/>
                  </a:lnTo>
                  <a:lnTo>
                    <a:pt x="54" y="85"/>
                  </a:lnTo>
                  <a:lnTo>
                    <a:pt x="56" y="85"/>
                  </a:lnTo>
                  <a:lnTo>
                    <a:pt x="50" y="79"/>
                  </a:lnTo>
                  <a:lnTo>
                    <a:pt x="50" y="81"/>
                  </a:lnTo>
                  <a:lnTo>
                    <a:pt x="50" y="83"/>
                  </a:lnTo>
                  <a:lnTo>
                    <a:pt x="50" y="85"/>
                  </a:lnTo>
                  <a:lnTo>
                    <a:pt x="52" y="85"/>
                  </a:lnTo>
                  <a:lnTo>
                    <a:pt x="54" y="87"/>
                  </a:lnTo>
                  <a:lnTo>
                    <a:pt x="52" y="83"/>
                  </a:lnTo>
                  <a:lnTo>
                    <a:pt x="52" y="85"/>
                  </a:lnTo>
                  <a:lnTo>
                    <a:pt x="52" y="87"/>
                  </a:lnTo>
                  <a:lnTo>
                    <a:pt x="52" y="89"/>
                  </a:lnTo>
                  <a:lnTo>
                    <a:pt x="54" y="89"/>
                  </a:lnTo>
                  <a:lnTo>
                    <a:pt x="56" y="91"/>
                  </a:lnTo>
                  <a:lnTo>
                    <a:pt x="58" y="91"/>
                  </a:lnTo>
                  <a:lnTo>
                    <a:pt x="60" y="91"/>
                  </a:lnTo>
                  <a:lnTo>
                    <a:pt x="54" y="85"/>
                  </a:lnTo>
                  <a:lnTo>
                    <a:pt x="54" y="87"/>
                  </a:lnTo>
                  <a:lnTo>
                    <a:pt x="54" y="89"/>
                  </a:lnTo>
                  <a:lnTo>
                    <a:pt x="54" y="91"/>
                  </a:lnTo>
                  <a:lnTo>
                    <a:pt x="56" y="91"/>
                  </a:lnTo>
                  <a:lnTo>
                    <a:pt x="58" y="93"/>
                  </a:lnTo>
                  <a:lnTo>
                    <a:pt x="56" y="89"/>
                  </a:lnTo>
                  <a:lnTo>
                    <a:pt x="56" y="91"/>
                  </a:lnTo>
                  <a:lnTo>
                    <a:pt x="56" y="93"/>
                  </a:lnTo>
                  <a:lnTo>
                    <a:pt x="56" y="94"/>
                  </a:lnTo>
                  <a:lnTo>
                    <a:pt x="58" y="94"/>
                  </a:lnTo>
                  <a:lnTo>
                    <a:pt x="60" y="96"/>
                  </a:lnTo>
                  <a:lnTo>
                    <a:pt x="58" y="93"/>
                  </a:lnTo>
                  <a:lnTo>
                    <a:pt x="58" y="94"/>
                  </a:lnTo>
                  <a:lnTo>
                    <a:pt x="58" y="96"/>
                  </a:lnTo>
                  <a:lnTo>
                    <a:pt x="58" y="98"/>
                  </a:lnTo>
                  <a:lnTo>
                    <a:pt x="60" y="98"/>
                  </a:lnTo>
                  <a:lnTo>
                    <a:pt x="62" y="100"/>
                  </a:lnTo>
                  <a:lnTo>
                    <a:pt x="60" y="96"/>
                  </a:lnTo>
                  <a:lnTo>
                    <a:pt x="60" y="98"/>
                  </a:lnTo>
                  <a:lnTo>
                    <a:pt x="60" y="100"/>
                  </a:lnTo>
                  <a:lnTo>
                    <a:pt x="60" y="102"/>
                  </a:lnTo>
                  <a:lnTo>
                    <a:pt x="62" y="102"/>
                  </a:lnTo>
                  <a:lnTo>
                    <a:pt x="64" y="104"/>
                  </a:lnTo>
                  <a:lnTo>
                    <a:pt x="66" y="104"/>
                  </a:lnTo>
                  <a:lnTo>
                    <a:pt x="68" y="104"/>
                  </a:lnTo>
                  <a:lnTo>
                    <a:pt x="62" y="98"/>
                  </a:lnTo>
                  <a:lnTo>
                    <a:pt x="62" y="100"/>
                  </a:lnTo>
                  <a:lnTo>
                    <a:pt x="62" y="102"/>
                  </a:lnTo>
                  <a:lnTo>
                    <a:pt x="62" y="104"/>
                  </a:lnTo>
                  <a:lnTo>
                    <a:pt x="64" y="104"/>
                  </a:lnTo>
                  <a:lnTo>
                    <a:pt x="66" y="106"/>
                  </a:lnTo>
                  <a:lnTo>
                    <a:pt x="64" y="102"/>
                  </a:lnTo>
                  <a:lnTo>
                    <a:pt x="64" y="104"/>
                  </a:lnTo>
                  <a:lnTo>
                    <a:pt x="64" y="106"/>
                  </a:lnTo>
                  <a:lnTo>
                    <a:pt x="64" y="108"/>
                  </a:lnTo>
                  <a:lnTo>
                    <a:pt x="66" y="108"/>
                  </a:lnTo>
                  <a:lnTo>
                    <a:pt x="68" y="110"/>
                  </a:lnTo>
                  <a:lnTo>
                    <a:pt x="66" y="106"/>
                  </a:lnTo>
                  <a:lnTo>
                    <a:pt x="66" y="108"/>
                  </a:lnTo>
                  <a:lnTo>
                    <a:pt x="66" y="110"/>
                  </a:lnTo>
                  <a:lnTo>
                    <a:pt x="66" y="112"/>
                  </a:lnTo>
                  <a:lnTo>
                    <a:pt x="68" y="112"/>
                  </a:lnTo>
                  <a:lnTo>
                    <a:pt x="70" y="114"/>
                  </a:lnTo>
                  <a:lnTo>
                    <a:pt x="71" y="114"/>
                  </a:lnTo>
                  <a:lnTo>
                    <a:pt x="73" y="114"/>
                  </a:lnTo>
                  <a:lnTo>
                    <a:pt x="68" y="108"/>
                  </a:lnTo>
                  <a:lnTo>
                    <a:pt x="68" y="112"/>
                  </a:lnTo>
                  <a:lnTo>
                    <a:pt x="68" y="114"/>
                  </a:lnTo>
                  <a:lnTo>
                    <a:pt x="68" y="116"/>
                  </a:lnTo>
                  <a:lnTo>
                    <a:pt x="70" y="116"/>
                  </a:lnTo>
                  <a:lnTo>
                    <a:pt x="71" y="118"/>
                  </a:lnTo>
                  <a:lnTo>
                    <a:pt x="73" y="118"/>
                  </a:lnTo>
                  <a:lnTo>
                    <a:pt x="75" y="118"/>
                  </a:lnTo>
                  <a:lnTo>
                    <a:pt x="70" y="112"/>
                  </a:lnTo>
                  <a:lnTo>
                    <a:pt x="70" y="114"/>
                  </a:lnTo>
                  <a:lnTo>
                    <a:pt x="70" y="116"/>
                  </a:lnTo>
                  <a:lnTo>
                    <a:pt x="70" y="118"/>
                  </a:lnTo>
                  <a:lnTo>
                    <a:pt x="71" y="118"/>
                  </a:lnTo>
                  <a:lnTo>
                    <a:pt x="73" y="119"/>
                  </a:lnTo>
                  <a:lnTo>
                    <a:pt x="71" y="116"/>
                  </a:lnTo>
                  <a:lnTo>
                    <a:pt x="71" y="118"/>
                  </a:lnTo>
                  <a:lnTo>
                    <a:pt x="71" y="119"/>
                  </a:lnTo>
                  <a:lnTo>
                    <a:pt x="71" y="121"/>
                  </a:lnTo>
                  <a:lnTo>
                    <a:pt x="73" y="121"/>
                  </a:lnTo>
                  <a:lnTo>
                    <a:pt x="75" y="123"/>
                  </a:lnTo>
                  <a:lnTo>
                    <a:pt x="73" y="119"/>
                  </a:lnTo>
                  <a:lnTo>
                    <a:pt x="73" y="121"/>
                  </a:lnTo>
                  <a:lnTo>
                    <a:pt x="73" y="123"/>
                  </a:lnTo>
                  <a:lnTo>
                    <a:pt x="73" y="125"/>
                  </a:lnTo>
                  <a:lnTo>
                    <a:pt x="75" y="125"/>
                  </a:lnTo>
                  <a:lnTo>
                    <a:pt x="77" y="127"/>
                  </a:lnTo>
                  <a:lnTo>
                    <a:pt x="75" y="123"/>
                  </a:lnTo>
                  <a:lnTo>
                    <a:pt x="75" y="125"/>
                  </a:lnTo>
                  <a:lnTo>
                    <a:pt x="75" y="127"/>
                  </a:lnTo>
                  <a:lnTo>
                    <a:pt x="75" y="129"/>
                  </a:lnTo>
                  <a:lnTo>
                    <a:pt x="77" y="129"/>
                  </a:lnTo>
                  <a:lnTo>
                    <a:pt x="79" y="131"/>
                  </a:lnTo>
                  <a:lnTo>
                    <a:pt x="81" y="131"/>
                  </a:lnTo>
                  <a:lnTo>
                    <a:pt x="83" y="131"/>
                  </a:lnTo>
                  <a:lnTo>
                    <a:pt x="77" y="125"/>
                  </a:lnTo>
                  <a:lnTo>
                    <a:pt x="77" y="129"/>
                  </a:lnTo>
                  <a:lnTo>
                    <a:pt x="77" y="131"/>
                  </a:lnTo>
                  <a:lnTo>
                    <a:pt x="77" y="133"/>
                  </a:lnTo>
                  <a:lnTo>
                    <a:pt x="79" y="133"/>
                  </a:lnTo>
                  <a:lnTo>
                    <a:pt x="81" y="135"/>
                  </a:lnTo>
                  <a:lnTo>
                    <a:pt x="83" y="135"/>
                  </a:lnTo>
                  <a:lnTo>
                    <a:pt x="85" y="135"/>
                  </a:lnTo>
                  <a:lnTo>
                    <a:pt x="79" y="129"/>
                  </a:lnTo>
                  <a:lnTo>
                    <a:pt x="79" y="131"/>
                  </a:lnTo>
                  <a:lnTo>
                    <a:pt x="79" y="133"/>
                  </a:lnTo>
                  <a:lnTo>
                    <a:pt x="79" y="135"/>
                  </a:lnTo>
                  <a:lnTo>
                    <a:pt x="81" y="135"/>
                  </a:lnTo>
                  <a:lnTo>
                    <a:pt x="83" y="137"/>
                  </a:lnTo>
                  <a:lnTo>
                    <a:pt x="81" y="133"/>
                  </a:lnTo>
                  <a:lnTo>
                    <a:pt x="81" y="135"/>
                  </a:lnTo>
                  <a:lnTo>
                    <a:pt x="81" y="137"/>
                  </a:lnTo>
                  <a:lnTo>
                    <a:pt x="81" y="139"/>
                  </a:lnTo>
                  <a:lnTo>
                    <a:pt x="83" y="139"/>
                  </a:lnTo>
                  <a:lnTo>
                    <a:pt x="85" y="141"/>
                  </a:lnTo>
                  <a:lnTo>
                    <a:pt x="87" y="141"/>
                  </a:lnTo>
                  <a:lnTo>
                    <a:pt x="89" y="141"/>
                  </a:lnTo>
                  <a:lnTo>
                    <a:pt x="83" y="135"/>
                  </a:lnTo>
                  <a:lnTo>
                    <a:pt x="83" y="139"/>
                  </a:lnTo>
                  <a:lnTo>
                    <a:pt x="83" y="141"/>
                  </a:lnTo>
                  <a:lnTo>
                    <a:pt x="83" y="143"/>
                  </a:lnTo>
                  <a:lnTo>
                    <a:pt x="85" y="143"/>
                  </a:lnTo>
                  <a:lnTo>
                    <a:pt x="87" y="145"/>
                  </a:lnTo>
                  <a:lnTo>
                    <a:pt x="89" y="145"/>
                  </a:lnTo>
                  <a:lnTo>
                    <a:pt x="91" y="145"/>
                  </a:lnTo>
                  <a:lnTo>
                    <a:pt x="85" y="139"/>
                  </a:lnTo>
                  <a:lnTo>
                    <a:pt x="85" y="141"/>
                  </a:lnTo>
                  <a:lnTo>
                    <a:pt x="85" y="143"/>
                  </a:lnTo>
                  <a:lnTo>
                    <a:pt x="85" y="145"/>
                  </a:lnTo>
                  <a:lnTo>
                    <a:pt x="87" y="145"/>
                  </a:lnTo>
                  <a:lnTo>
                    <a:pt x="89" y="146"/>
                  </a:lnTo>
                  <a:lnTo>
                    <a:pt x="87" y="143"/>
                  </a:lnTo>
                  <a:lnTo>
                    <a:pt x="87" y="145"/>
                  </a:lnTo>
                  <a:lnTo>
                    <a:pt x="87" y="146"/>
                  </a:lnTo>
                  <a:lnTo>
                    <a:pt x="87" y="148"/>
                  </a:lnTo>
                  <a:lnTo>
                    <a:pt x="89" y="148"/>
                  </a:lnTo>
                  <a:lnTo>
                    <a:pt x="91" y="150"/>
                  </a:lnTo>
                  <a:lnTo>
                    <a:pt x="93" y="150"/>
                  </a:lnTo>
                  <a:lnTo>
                    <a:pt x="95" y="150"/>
                  </a:lnTo>
                  <a:lnTo>
                    <a:pt x="100" y="1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16434" name="Freeform 264"/>
            <p:cNvSpPr>
              <a:spLocks/>
            </p:cNvSpPr>
            <p:nvPr/>
          </p:nvSpPr>
          <p:spPr bwMode="auto">
            <a:xfrm>
              <a:off x="549" y="2596"/>
              <a:ext cx="0" cy="78"/>
            </a:xfrm>
            <a:custGeom>
              <a:avLst/>
              <a:gdLst>
                <a:gd name="T0" fmla="*/ 126 w 145"/>
                <a:gd name="T1" fmla="*/ 17 h 93"/>
                <a:gd name="T2" fmla="*/ 124 w 145"/>
                <a:gd name="T3" fmla="*/ 15 h 93"/>
                <a:gd name="T4" fmla="*/ 119 w 145"/>
                <a:gd name="T5" fmla="*/ 14 h 93"/>
                <a:gd name="T6" fmla="*/ 114 w 145"/>
                <a:gd name="T7" fmla="*/ 14 h 93"/>
                <a:gd name="T8" fmla="*/ 101 w 145"/>
                <a:gd name="T9" fmla="*/ 4 h 93"/>
                <a:gd name="T10" fmla="*/ 66 w 145"/>
                <a:gd name="T11" fmla="*/ 4 h 93"/>
                <a:gd name="T12" fmla="*/ 58 w 145"/>
                <a:gd name="T13" fmla="*/ 6 h 93"/>
                <a:gd name="T14" fmla="*/ 50 w 145"/>
                <a:gd name="T15" fmla="*/ 15 h 93"/>
                <a:gd name="T16" fmla="*/ 50 w 145"/>
                <a:gd name="T17" fmla="*/ 15 h 93"/>
                <a:gd name="T18" fmla="*/ 43 w 145"/>
                <a:gd name="T19" fmla="*/ 17 h 93"/>
                <a:gd name="T20" fmla="*/ 34 w 145"/>
                <a:gd name="T21" fmla="*/ 29 h 93"/>
                <a:gd name="T22" fmla="*/ 35 w 145"/>
                <a:gd name="T23" fmla="*/ 33 h 93"/>
                <a:gd name="T24" fmla="*/ 29 w 145"/>
                <a:gd name="T25" fmla="*/ 39 h 93"/>
                <a:gd name="T26" fmla="*/ 22 w 145"/>
                <a:gd name="T27" fmla="*/ 50 h 93"/>
                <a:gd name="T28" fmla="*/ 20 w 145"/>
                <a:gd name="T29" fmla="*/ 52 h 93"/>
                <a:gd name="T30" fmla="*/ 12 w 145"/>
                <a:gd name="T31" fmla="*/ 62 h 93"/>
                <a:gd name="T32" fmla="*/ 10 w 145"/>
                <a:gd name="T33" fmla="*/ 73 h 93"/>
                <a:gd name="T34" fmla="*/ 12 w 145"/>
                <a:gd name="T35" fmla="*/ 71 h 93"/>
                <a:gd name="T36" fmla="*/ 4 w 145"/>
                <a:gd name="T37" fmla="*/ 75 h 93"/>
                <a:gd name="T38" fmla="*/ 6 w 145"/>
                <a:gd name="T39" fmla="*/ 87 h 93"/>
                <a:gd name="T40" fmla="*/ 8 w 145"/>
                <a:gd name="T41" fmla="*/ 85 h 93"/>
                <a:gd name="T42" fmla="*/ 10 w 145"/>
                <a:gd name="T43" fmla="*/ 81 h 93"/>
                <a:gd name="T44" fmla="*/ 12 w 145"/>
                <a:gd name="T45" fmla="*/ 79 h 93"/>
                <a:gd name="T46" fmla="*/ 12 w 145"/>
                <a:gd name="T47" fmla="*/ 77 h 93"/>
                <a:gd name="T48" fmla="*/ 14 w 145"/>
                <a:gd name="T49" fmla="*/ 74 h 93"/>
                <a:gd name="T50" fmla="*/ 16 w 145"/>
                <a:gd name="T51" fmla="*/ 71 h 93"/>
                <a:gd name="T52" fmla="*/ 18 w 145"/>
                <a:gd name="T53" fmla="*/ 69 h 93"/>
                <a:gd name="T54" fmla="*/ 20 w 145"/>
                <a:gd name="T55" fmla="*/ 65 h 93"/>
                <a:gd name="T56" fmla="*/ 25 w 145"/>
                <a:gd name="T57" fmla="*/ 62 h 93"/>
                <a:gd name="T58" fmla="*/ 29 w 145"/>
                <a:gd name="T59" fmla="*/ 60 h 93"/>
                <a:gd name="T60" fmla="*/ 31 w 145"/>
                <a:gd name="T61" fmla="*/ 56 h 93"/>
                <a:gd name="T62" fmla="*/ 34 w 145"/>
                <a:gd name="T63" fmla="*/ 48 h 93"/>
                <a:gd name="T64" fmla="*/ 35 w 145"/>
                <a:gd name="T65" fmla="*/ 46 h 93"/>
                <a:gd name="T66" fmla="*/ 37 w 145"/>
                <a:gd name="T67" fmla="*/ 45 h 93"/>
                <a:gd name="T68" fmla="*/ 39 w 145"/>
                <a:gd name="T69" fmla="*/ 42 h 93"/>
                <a:gd name="T70" fmla="*/ 41 w 145"/>
                <a:gd name="T71" fmla="*/ 40 h 93"/>
                <a:gd name="T72" fmla="*/ 37 w 145"/>
                <a:gd name="T73" fmla="*/ 39 h 93"/>
                <a:gd name="T74" fmla="*/ 39 w 145"/>
                <a:gd name="T75" fmla="*/ 37 h 93"/>
                <a:gd name="T76" fmla="*/ 45 w 145"/>
                <a:gd name="T77" fmla="*/ 33 h 93"/>
                <a:gd name="T78" fmla="*/ 50 w 145"/>
                <a:gd name="T79" fmla="*/ 29 h 93"/>
                <a:gd name="T80" fmla="*/ 52 w 145"/>
                <a:gd name="T81" fmla="*/ 27 h 93"/>
                <a:gd name="T82" fmla="*/ 54 w 145"/>
                <a:gd name="T83" fmla="*/ 25 h 93"/>
                <a:gd name="T84" fmla="*/ 56 w 145"/>
                <a:gd name="T85" fmla="*/ 23 h 93"/>
                <a:gd name="T86" fmla="*/ 58 w 145"/>
                <a:gd name="T87" fmla="*/ 21 h 93"/>
                <a:gd name="T88" fmla="*/ 60 w 145"/>
                <a:gd name="T89" fmla="*/ 19 h 93"/>
                <a:gd name="T90" fmla="*/ 62 w 145"/>
                <a:gd name="T91" fmla="*/ 17 h 93"/>
                <a:gd name="T92" fmla="*/ 64 w 145"/>
                <a:gd name="T93" fmla="*/ 15 h 93"/>
                <a:gd name="T94" fmla="*/ 75 w 145"/>
                <a:gd name="T95" fmla="*/ 14 h 93"/>
                <a:gd name="T96" fmla="*/ 93 w 145"/>
                <a:gd name="T97" fmla="*/ 12 h 93"/>
                <a:gd name="T98" fmla="*/ 100 w 145"/>
                <a:gd name="T99" fmla="*/ 10 h 93"/>
                <a:gd name="T100" fmla="*/ 103 w 145"/>
                <a:gd name="T101" fmla="*/ 14 h 93"/>
                <a:gd name="T102" fmla="*/ 106 w 145"/>
                <a:gd name="T103" fmla="*/ 15 h 93"/>
                <a:gd name="T104" fmla="*/ 116 w 145"/>
                <a:gd name="T105" fmla="*/ 21 h 93"/>
                <a:gd name="T106" fmla="*/ 119 w 145"/>
                <a:gd name="T107" fmla="*/ 23 h 93"/>
                <a:gd name="T108" fmla="*/ 116 w 145"/>
                <a:gd name="T109" fmla="*/ 19 h 93"/>
                <a:gd name="T110" fmla="*/ 117 w 145"/>
                <a:gd name="T111" fmla="*/ 23 h 93"/>
                <a:gd name="T112" fmla="*/ 133 w 145"/>
                <a:gd name="T113" fmla="*/ 29 h 9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145" h="93">
                  <a:moveTo>
                    <a:pt x="145" y="31"/>
                  </a:moveTo>
                  <a:lnTo>
                    <a:pt x="145" y="27"/>
                  </a:lnTo>
                  <a:lnTo>
                    <a:pt x="143" y="25"/>
                  </a:lnTo>
                  <a:lnTo>
                    <a:pt x="139" y="21"/>
                  </a:lnTo>
                  <a:lnTo>
                    <a:pt x="139" y="19"/>
                  </a:lnTo>
                  <a:lnTo>
                    <a:pt x="133" y="19"/>
                  </a:lnTo>
                  <a:lnTo>
                    <a:pt x="139" y="25"/>
                  </a:lnTo>
                  <a:lnTo>
                    <a:pt x="139" y="21"/>
                  </a:lnTo>
                  <a:lnTo>
                    <a:pt x="137" y="19"/>
                  </a:lnTo>
                  <a:lnTo>
                    <a:pt x="137" y="17"/>
                  </a:lnTo>
                  <a:lnTo>
                    <a:pt x="131" y="17"/>
                  </a:lnTo>
                  <a:lnTo>
                    <a:pt x="137" y="23"/>
                  </a:lnTo>
                  <a:lnTo>
                    <a:pt x="137" y="19"/>
                  </a:lnTo>
                  <a:lnTo>
                    <a:pt x="135" y="17"/>
                  </a:lnTo>
                  <a:lnTo>
                    <a:pt x="135" y="16"/>
                  </a:lnTo>
                  <a:lnTo>
                    <a:pt x="129" y="16"/>
                  </a:lnTo>
                  <a:lnTo>
                    <a:pt x="135" y="21"/>
                  </a:lnTo>
                  <a:lnTo>
                    <a:pt x="135" y="17"/>
                  </a:lnTo>
                  <a:lnTo>
                    <a:pt x="133" y="16"/>
                  </a:lnTo>
                  <a:lnTo>
                    <a:pt x="133" y="14"/>
                  </a:lnTo>
                  <a:lnTo>
                    <a:pt x="127" y="14"/>
                  </a:lnTo>
                  <a:lnTo>
                    <a:pt x="133" y="19"/>
                  </a:lnTo>
                  <a:lnTo>
                    <a:pt x="133" y="16"/>
                  </a:lnTo>
                  <a:lnTo>
                    <a:pt x="131" y="14"/>
                  </a:lnTo>
                  <a:lnTo>
                    <a:pt x="131" y="12"/>
                  </a:lnTo>
                  <a:lnTo>
                    <a:pt x="126" y="12"/>
                  </a:lnTo>
                  <a:lnTo>
                    <a:pt x="129" y="14"/>
                  </a:lnTo>
                  <a:lnTo>
                    <a:pt x="127" y="12"/>
                  </a:lnTo>
                  <a:lnTo>
                    <a:pt x="127" y="10"/>
                  </a:lnTo>
                  <a:lnTo>
                    <a:pt x="122" y="10"/>
                  </a:lnTo>
                  <a:lnTo>
                    <a:pt x="127" y="16"/>
                  </a:lnTo>
                  <a:lnTo>
                    <a:pt x="127" y="12"/>
                  </a:lnTo>
                  <a:lnTo>
                    <a:pt x="126" y="10"/>
                  </a:lnTo>
                  <a:lnTo>
                    <a:pt x="126" y="8"/>
                  </a:lnTo>
                  <a:lnTo>
                    <a:pt x="118" y="8"/>
                  </a:lnTo>
                  <a:lnTo>
                    <a:pt x="124" y="14"/>
                  </a:lnTo>
                  <a:lnTo>
                    <a:pt x="124" y="10"/>
                  </a:lnTo>
                  <a:lnTo>
                    <a:pt x="122" y="8"/>
                  </a:lnTo>
                  <a:lnTo>
                    <a:pt x="122" y="6"/>
                  </a:lnTo>
                  <a:lnTo>
                    <a:pt x="114" y="6"/>
                  </a:lnTo>
                  <a:lnTo>
                    <a:pt x="120" y="12"/>
                  </a:lnTo>
                  <a:lnTo>
                    <a:pt x="120" y="8"/>
                  </a:lnTo>
                  <a:lnTo>
                    <a:pt x="118" y="6"/>
                  </a:lnTo>
                  <a:lnTo>
                    <a:pt x="118" y="4"/>
                  </a:lnTo>
                  <a:lnTo>
                    <a:pt x="110" y="4"/>
                  </a:lnTo>
                  <a:lnTo>
                    <a:pt x="114" y="6"/>
                  </a:lnTo>
                  <a:lnTo>
                    <a:pt x="112" y="4"/>
                  </a:lnTo>
                  <a:lnTo>
                    <a:pt x="112" y="2"/>
                  </a:lnTo>
                  <a:lnTo>
                    <a:pt x="104" y="2"/>
                  </a:lnTo>
                  <a:lnTo>
                    <a:pt x="108" y="4"/>
                  </a:lnTo>
                  <a:lnTo>
                    <a:pt x="106" y="2"/>
                  </a:lnTo>
                  <a:lnTo>
                    <a:pt x="106" y="0"/>
                  </a:lnTo>
                  <a:lnTo>
                    <a:pt x="76" y="0"/>
                  </a:lnTo>
                  <a:lnTo>
                    <a:pt x="72" y="4"/>
                  </a:lnTo>
                  <a:lnTo>
                    <a:pt x="72" y="8"/>
                  </a:lnTo>
                  <a:lnTo>
                    <a:pt x="77" y="2"/>
                  </a:lnTo>
                  <a:lnTo>
                    <a:pt x="72" y="2"/>
                  </a:lnTo>
                  <a:lnTo>
                    <a:pt x="68" y="6"/>
                  </a:lnTo>
                  <a:lnTo>
                    <a:pt x="72" y="4"/>
                  </a:lnTo>
                  <a:lnTo>
                    <a:pt x="68" y="4"/>
                  </a:lnTo>
                  <a:lnTo>
                    <a:pt x="64" y="8"/>
                  </a:lnTo>
                  <a:lnTo>
                    <a:pt x="68" y="6"/>
                  </a:lnTo>
                  <a:lnTo>
                    <a:pt x="64" y="6"/>
                  </a:lnTo>
                  <a:lnTo>
                    <a:pt x="60" y="10"/>
                  </a:lnTo>
                  <a:lnTo>
                    <a:pt x="64" y="8"/>
                  </a:lnTo>
                  <a:lnTo>
                    <a:pt x="60" y="8"/>
                  </a:lnTo>
                  <a:lnTo>
                    <a:pt x="56" y="12"/>
                  </a:lnTo>
                  <a:lnTo>
                    <a:pt x="56" y="16"/>
                  </a:lnTo>
                  <a:lnTo>
                    <a:pt x="62" y="10"/>
                  </a:lnTo>
                  <a:lnTo>
                    <a:pt x="58" y="10"/>
                  </a:lnTo>
                  <a:lnTo>
                    <a:pt x="54" y="14"/>
                  </a:lnTo>
                  <a:lnTo>
                    <a:pt x="54" y="17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50" y="16"/>
                  </a:lnTo>
                  <a:lnTo>
                    <a:pt x="50" y="19"/>
                  </a:lnTo>
                  <a:lnTo>
                    <a:pt x="56" y="14"/>
                  </a:lnTo>
                  <a:lnTo>
                    <a:pt x="52" y="14"/>
                  </a:lnTo>
                  <a:lnTo>
                    <a:pt x="49" y="17"/>
                  </a:lnTo>
                  <a:lnTo>
                    <a:pt x="49" y="21"/>
                  </a:lnTo>
                  <a:lnTo>
                    <a:pt x="54" y="16"/>
                  </a:lnTo>
                  <a:lnTo>
                    <a:pt x="50" y="16"/>
                  </a:lnTo>
                  <a:lnTo>
                    <a:pt x="47" y="19"/>
                  </a:lnTo>
                  <a:lnTo>
                    <a:pt x="47" y="23"/>
                  </a:lnTo>
                  <a:lnTo>
                    <a:pt x="52" y="17"/>
                  </a:lnTo>
                  <a:lnTo>
                    <a:pt x="49" y="17"/>
                  </a:lnTo>
                  <a:lnTo>
                    <a:pt x="45" y="21"/>
                  </a:lnTo>
                  <a:lnTo>
                    <a:pt x="45" y="25"/>
                  </a:lnTo>
                  <a:lnTo>
                    <a:pt x="50" y="19"/>
                  </a:lnTo>
                  <a:lnTo>
                    <a:pt x="47" y="19"/>
                  </a:lnTo>
                  <a:lnTo>
                    <a:pt x="43" y="23"/>
                  </a:lnTo>
                  <a:lnTo>
                    <a:pt x="43" y="27"/>
                  </a:lnTo>
                  <a:lnTo>
                    <a:pt x="45" y="23"/>
                  </a:lnTo>
                  <a:lnTo>
                    <a:pt x="41" y="27"/>
                  </a:lnTo>
                  <a:lnTo>
                    <a:pt x="39" y="29"/>
                  </a:lnTo>
                  <a:lnTo>
                    <a:pt x="39" y="33"/>
                  </a:lnTo>
                  <a:lnTo>
                    <a:pt x="45" y="27"/>
                  </a:lnTo>
                  <a:lnTo>
                    <a:pt x="41" y="27"/>
                  </a:lnTo>
                  <a:lnTo>
                    <a:pt x="37" y="31"/>
                  </a:lnTo>
                  <a:lnTo>
                    <a:pt x="37" y="35"/>
                  </a:lnTo>
                  <a:lnTo>
                    <a:pt x="43" y="29"/>
                  </a:lnTo>
                  <a:lnTo>
                    <a:pt x="39" y="29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7" y="33"/>
                  </a:lnTo>
                  <a:lnTo>
                    <a:pt x="33" y="37"/>
                  </a:lnTo>
                  <a:lnTo>
                    <a:pt x="33" y="41"/>
                  </a:lnTo>
                  <a:lnTo>
                    <a:pt x="39" y="35"/>
                  </a:lnTo>
                  <a:lnTo>
                    <a:pt x="35" y="35"/>
                  </a:lnTo>
                  <a:lnTo>
                    <a:pt x="31" y="39"/>
                  </a:lnTo>
                  <a:lnTo>
                    <a:pt x="31" y="42"/>
                  </a:lnTo>
                  <a:lnTo>
                    <a:pt x="37" y="37"/>
                  </a:lnTo>
                  <a:lnTo>
                    <a:pt x="33" y="37"/>
                  </a:lnTo>
                  <a:lnTo>
                    <a:pt x="29" y="41"/>
                  </a:lnTo>
                  <a:lnTo>
                    <a:pt x="29" y="46"/>
                  </a:lnTo>
                  <a:lnTo>
                    <a:pt x="35" y="41"/>
                  </a:lnTo>
                  <a:lnTo>
                    <a:pt x="31" y="41"/>
                  </a:lnTo>
                  <a:lnTo>
                    <a:pt x="27" y="44"/>
                  </a:lnTo>
                  <a:lnTo>
                    <a:pt x="27" y="48"/>
                  </a:lnTo>
                  <a:lnTo>
                    <a:pt x="33" y="42"/>
                  </a:lnTo>
                  <a:lnTo>
                    <a:pt x="29" y="42"/>
                  </a:lnTo>
                  <a:lnTo>
                    <a:pt x="25" y="46"/>
                  </a:lnTo>
                  <a:lnTo>
                    <a:pt x="25" y="50"/>
                  </a:lnTo>
                  <a:lnTo>
                    <a:pt x="27" y="46"/>
                  </a:lnTo>
                  <a:lnTo>
                    <a:pt x="24" y="50"/>
                  </a:lnTo>
                  <a:lnTo>
                    <a:pt x="24" y="54"/>
                  </a:lnTo>
                  <a:lnTo>
                    <a:pt x="29" y="48"/>
                  </a:lnTo>
                  <a:lnTo>
                    <a:pt x="25" y="48"/>
                  </a:lnTo>
                  <a:lnTo>
                    <a:pt x="22" y="52"/>
                  </a:lnTo>
                  <a:lnTo>
                    <a:pt x="22" y="58"/>
                  </a:lnTo>
                  <a:lnTo>
                    <a:pt x="27" y="52"/>
                  </a:lnTo>
                  <a:lnTo>
                    <a:pt x="24" y="52"/>
                  </a:lnTo>
                  <a:lnTo>
                    <a:pt x="20" y="56"/>
                  </a:lnTo>
                  <a:lnTo>
                    <a:pt x="20" y="60"/>
                  </a:lnTo>
                  <a:lnTo>
                    <a:pt x="22" y="56"/>
                  </a:lnTo>
                  <a:lnTo>
                    <a:pt x="18" y="60"/>
                  </a:lnTo>
                  <a:lnTo>
                    <a:pt x="18" y="64"/>
                  </a:lnTo>
                  <a:lnTo>
                    <a:pt x="24" y="58"/>
                  </a:lnTo>
                  <a:lnTo>
                    <a:pt x="20" y="58"/>
                  </a:lnTo>
                  <a:lnTo>
                    <a:pt x="16" y="62"/>
                  </a:lnTo>
                  <a:lnTo>
                    <a:pt x="16" y="67"/>
                  </a:lnTo>
                  <a:lnTo>
                    <a:pt x="22" y="62"/>
                  </a:lnTo>
                  <a:lnTo>
                    <a:pt x="18" y="62"/>
                  </a:lnTo>
                  <a:lnTo>
                    <a:pt x="14" y="66"/>
                  </a:lnTo>
                  <a:lnTo>
                    <a:pt x="14" y="69"/>
                  </a:lnTo>
                  <a:lnTo>
                    <a:pt x="20" y="64"/>
                  </a:lnTo>
                  <a:lnTo>
                    <a:pt x="16" y="64"/>
                  </a:lnTo>
                  <a:lnTo>
                    <a:pt x="12" y="67"/>
                  </a:lnTo>
                  <a:lnTo>
                    <a:pt x="12" y="73"/>
                  </a:lnTo>
                  <a:lnTo>
                    <a:pt x="18" y="67"/>
                  </a:lnTo>
                  <a:lnTo>
                    <a:pt x="14" y="67"/>
                  </a:lnTo>
                  <a:lnTo>
                    <a:pt x="10" y="71"/>
                  </a:lnTo>
                  <a:lnTo>
                    <a:pt x="10" y="77"/>
                  </a:lnTo>
                  <a:lnTo>
                    <a:pt x="16" y="71"/>
                  </a:lnTo>
                  <a:lnTo>
                    <a:pt x="12" y="71"/>
                  </a:lnTo>
                  <a:lnTo>
                    <a:pt x="8" y="75"/>
                  </a:lnTo>
                  <a:lnTo>
                    <a:pt x="8" y="79"/>
                  </a:lnTo>
                  <a:lnTo>
                    <a:pt x="14" y="73"/>
                  </a:lnTo>
                  <a:lnTo>
                    <a:pt x="10" y="73"/>
                  </a:lnTo>
                  <a:lnTo>
                    <a:pt x="6" y="77"/>
                  </a:lnTo>
                  <a:lnTo>
                    <a:pt x="6" y="81"/>
                  </a:lnTo>
                  <a:lnTo>
                    <a:pt x="12" y="75"/>
                  </a:lnTo>
                  <a:lnTo>
                    <a:pt x="8" y="75"/>
                  </a:lnTo>
                  <a:lnTo>
                    <a:pt x="4" y="79"/>
                  </a:lnTo>
                  <a:lnTo>
                    <a:pt x="4" y="85"/>
                  </a:lnTo>
                  <a:lnTo>
                    <a:pt x="10" y="79"/>
                  </a:lnTo>
                  <a:lnTo>
                    <a:pt x="6" y="79"/>
                  </a:lnTo>
                  <a:lnTo>
                    <a:pt x="2" y="83"/>
                  </a:lnTo>
                  <a:lnTo>
                    <a:pt x="2" y="87"/>
                  </a:lnTo>
                  <a:lnTo>
                    <a:pt x="8" y="81"/>
                  </a:lnTo>
                  <a:lnTo>
                    <a:pt x="4" y="81"/>
                  </a:lnTo>
                  <a:lnTo>
                    <a:pt x="0" y="85"/>
                  </a:lnTo>
                  <a:lnTo>
                    <a:pt x="0" y="89"/>
                  </a:lnTo>
                  <a:lnTo>
                    <a:pt x="2" y="85"/>
                  </a:lnTo>
                  <a:lnTo>
                    <a:pt x="10" y="93"/>
                  </a:lnTo>
                  <a:lnTo>
                    <a:pt x="12" y="93"/>
                  </a:lnTo>
                  <a:lnTo>
                    <a:pt x="12" y="91"/>
                  </a:lnTo>
                  <a:lnTo>
                    <a:pt x="12" y="89"/>
                  </a:lnTo>
                  <a:lnTo>
                    <a:pt x="12" y="87"/>
                  </a:lnTo>
                  <a:lnTo>
                    <a:pt x="6" y="93"/>
                  </a:lnTo>
                  <a:lnTo>
                    <a:pt x="8" y="93"/>
                  </a:lnTo>
                  <a:lnTo>
                    <a:pt x="10" y="93"/>
                  </a:lnTo>
                  <a:lnTo>
                    <a:pt x="12" y="93"/>
                  </a:lnTo>
                  <a:lnTo>
                    <a:pt x="12" y="91"/>
                  </a:lnTo>
                  <a:lnTo>
                    <a:pt x="14" y="91"/>
                  </a:lnTo>
                  <a:lnTo>
                    <a:pt x="14" y="89"/>
                  </a:lnTo>
                  <a:lnTo>
                    <a:pt x="14" y="87"/>
                  </a:lnTo>
                  <a:lnTo>
                    <a:pt x="14" y="85"/>
                  </a:lnTo>
                  <a:lnTo>
                    <a:pt x="8" y="91"/>
                  </a:lnTo>
                  <a:lnTo>
                    <a:pt x="10" y="91"/>
                  </a:lnTo>
                  <a:lnTo>
                    <a:pt x="12" y="91"/>
                  </a:lnTo>
                  <a:lnTo>
                    <a:pt x="14" y="91"/>
                  </a:lnTo>
                  <a:lnTo>
                    <a:pt x="14" y="89"/>
                  </a:lnTo>
                  <a:lnTo>
                    <a:pt x="16" y="89"/>
                  </a:lnTo>
                  <a:lnTo>
                    <a:pt x="16" y="87"/>
                  </a:lnTo>
                  <a:lnTo>
                    <a:pt x="16" y="85"/>
                  </a:lnTo>
                  <a:lnTo>
                    <a:pt x="16" y="81"/>
                  </a:lnTo>
                  <a:lnTo>
                    <a:pt x="10" y="87"/>
                  </a:lnTo>
                  <a:lnTo>
                    <a:pt x="12" y="87"/>
                  </a:lnTo>
                  <a:lnTo>
                    <a:pt x="14" y="87"/>
                  </a:lnTo>
                  <a:lnTo>
                    <a:pt x="16" y="87"/>
                  </a:lnTo>
                  <a:lnTo>
                    <a:pt x="16" y="85"/>
                  </a:lnTo>
                  <a:lnTo>
                    <a:pt x="18" y="85"/>
                  </a:lnTo>
                  <a:lnTo>
                    <a:pt x="18" y="83"/>
                  </a:lnTo>
                  <a:lnTo>
                    <a:pt x="18" y="81"/>
                  </a:lnTo>
                  <a:lnTo>
                    <a:pt x="18" y="79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8" y="85"/>
                  </a:lnTo>
                  <a:lnTo>
                    <a:pt x="18" y="83"/>
                  </a:lnTo>
                  <a:lnTo>
                    <a:pt x="20" y="83"/>
                  </a:lnTo>
                  <a:lnTo>
                    <a:pt x="20" y="81"/>
                  </a:lnTo>
                  <a:lnTo>
                    <a:pt x="20" y="79"/>
                  </a:lnTo>
                  <a:lnTo>
                    <a:pt x="20" y="77"/>
                  </a:lnTo>
                  <a:lnTo>
                    <a:pt x="14" y="83"/>
                  </a:lnTo>
                  <a:lnTo>
                    <a:pt x="16" y="83"/>
                  </a:lnTo>
                  <a:lnTo>
                    <a:pt x="18" y="83"/>
                  </a:lnTo>
                  <a:lnTo>
                    <a:pt x="20" y="83"/>
                  </a:lnTo>
                  <a:lnTo>
                    <a:pt x="20" y="81"/>
                  </a:lnTo>
                  <a:lnTo>
                    <a:pt x="22" y="81"/>
                  </a:lnTo>
                  <a:lnTo>
                    <a:pt x="22" y="79"/>
                  </a:lnTo>
                  <a:lnTo>
                    <a:pt x="22" y="77"/>
                  </a:lnTo>
                  <a:lnTo>
                    <a:pt x="22" y="73"/>
                  </a:lnTo>
                  <a:lnTo>
                    <a:pt x="16" y="79"/>
                  </a:lnTo>
                  <a:lnTo>
                    <a:pt x="18" y="79"/>
                  </a:lnTo>
                  <a:lnTo>
                    <a:pt x="20" y="79"/>
                  </a:lnTo>
                  <a:lnTo>
                    <a:pt x="22" y="79"/>
                  </a:lnTo>
                  <a:lnTo>
                    <a:pt x="22" y="77"/>
                  </a:lnTo>
                  <a:lnTo>
                    <a:pt x="24" y="77"/>
                  </a:lnTo>
                  <a:lnTo>
                    <a:pt x="24" y="75"/>
                  </a:lnTo>
                  <a:lnTo>
                    <a:pt x="24" y="73"/>
                  </a:lnTo>
                  <a:lnTo>
                    <a:pt x="24" y="69"/>
                  </a:lnTo>
                  <a:lnTo>
                    <a:pt x="18" y="75"/>
                  </a:lnTo>
                  <a:lnTo>
                    <a:pt x="20" y="75"/>
                  </a:lnTo>
                  <a:lnTo>
                    <a:pt x="22" y="75"/>
                  </a:lnTo>
                  <a:lnTo>
                    <a:pt x="24" y="75"/>
                  </a:lnTo>
                  <a:lnTo>
                    <a:pt x="24" y="73"/>
                  </a:lnTo>
                  <a:lnTo>
                    <a:pt x="25" y="73"/>
                  </a:lnTo>
                  <a:lnTo>
                    <a:pt x="25" y="71"/>
                  </a:lnTo>
                  <a:lnTo>
                    <a:pt x="25" y="69"/>
                  </a:lnTo>
                  <a:lnTo>
                    <a:pt x="25" y="67"/>
                  </a:lnTo>
                  <a:lnTo>
                    <a:pt x="20" y="73"/>
                  </a:lnTo>
                  <a:lnTo>
                    <a:pt x="22" y="73"/>
                  </a:lnTo>
                  <a:lnTo>
                    <a:pt x="24" y="73"/>
                  </a:lnTo>
                  <a:lnTo>
                    <a:pt x="25" y="73"/>
                  </a:lnTo>
                  <a:lnTo>
                    <a:pt x="25" y="71"/>
                  </a:lnTo>
                  <a:lnTo>
                    <a:pt x="27" y="71"/>
                  </a:lnTo>
                  <a:lnTo>
                    <a:pt x="27" y="69"/>
                  </a:lnTo>
                  <a:lnTo>
                    <a:pt x="27" y="67"/>
                  </a:lnTo>
                  <a:lnTo>
                    <a:pt x="27" y="64"/>
                  </a:lnTo>
                  <a:lnTo>
                    <a:pt x="22" y="69"/>
                  </a:lnTo>
                  <a:lnTo>
                    <a:pt x="24" y="69"/>
                  </a:lnTo>
                  <a:lnTo>
                    <a:pt x="25" y="69"/>
                  </a:lnTo>
                  <a:lnTo>
                    <a:pt x="27" y="69"/>
                  </a:lnTo>
                  <a:lnTo>
                    <a:pt x="27" y="67"/>
                  </a:lnTo>
                  <a:lnTo>
                    <a:pt x="29" y="67"/>
                  </a:lnTo>
                  <a:lnTo>
                    <a:pt x="29" y="66"/>
                  </a:lnTo>
                  <a:lnTo>
                    <a:pt x="29" y="64"/>
                  </a:lnTo>
                  <a:lnTo>
                    <a:pt x="29" y="62"/>
                  </a:lnTo>
                  <a:lnTo>
                    <a:pt x="27" y="66"/>
                  </a:lnTo>
                  <a:lnTo>
                    <a:pt x="29" y="64"/>
                  </a:lnTo>
                  <a:lnTo>
                    <a:pt x="31" y="64"/>
                  </a:lnTo>
                  <a:lnTo>
                    <a:pt x="31" y="62"/>
                  </a:lnTo>
                  <a:lnTo>
                    <a:pt x="31" y="60"/>
                  </a:lnTo>
                  <a:lnTo>
                    <a:pt x="31" y="58"/>
                  </a:lnTo>
                  <a:lnTo>
                    <a:pt x="25" y="64"/>
                  </a:lnTo>
                  <a:lnTo>
                    <a:pt x="27" y="64"/>
                  </a:lnTo>
                  <a:lnTo>
                    <a:pt x="29" y="64"/>
                  </a:lnTo>
                  <a:lnTo>
                    <a:pt x="31" y="64"/>
                  </a:lnTo>
                  <a:lnTo>
                    <a:pt x="31" y="62"/>
                  </a:lnTo>
                  <a:lnTo>
                    <a:pt x="33" y="62"/>
                  </a:lnTo>
                  <a:lnTo>
                    <a:pt x="33" y="60"/>
                  </a:lnTo>
                  <a:lnTo>
                    <a:pt x="33" y="58"/>
                  </a:lnTo>
                  <a:lnTo>
                    <a:pt x="33" y="54"/>
                  </a:lnTo>
                  <a:lnTo>
                    <a:pt x="27" y="60"/>
                  </a:lnTo>
                  <a:lnTo>
                    <a:pt x="29" y="60"/>
                  </a:lnTo>
                  <a:lnTo>
                    <a:pt x="31" y="60"/>
                  </a:lnTo>
                  <a:lnTo>
                    <a:pt x="33" y="60"/>
                  </a:lnTo>
                  <a:lnTo>
                    <a:pt x="33" y="58"/>
                  </a:lnTo>
                  <a:lnTo>
                    <a:pt x="35" y="58"/>
                  </a:lnTo>
                  <a:lnTo>
                    <a:pt x="35" y="56"/>
                  </a:lnTo>
                  <a:lnTo>
                    <a:pt x="35" y="54"/>
                  </a:lnTo>
                  <a:lnTo>
                    <a:pt x="35" y="52"/>
                  </a:lnTo>
                  <a:lnTo>
                    <a:pt x="33" y="56"/>
                  </a:lnTo>
                  <a:lnTo>
                    <a:pt x="35" y="54"/>
                  </a:lnTo>
                  <a:lnTo>
                    <a:pt x="37" y="54"/>
                  </a:lnTo>
                  <a:lnTo>
                    <a:pt x="37" y="52"/>
                  </a:lnTo>
                  <a:lnTo>
                    <a:pt x="37" y="50"/>
                  </a:lnTo>
                  <a:lnTo>
                    <a:pt x="37" y="48"/>
                  </a:lnTo>
                  <a:lnTo>
                    <a:pt x="31" y="54"/>
                  </a:lnTo>
                  <a:lnTo>
                    <a:pt x="33" y="54"/>
                  </a:lnTo>
                  <a:lnTo>
                    <a:pt x="35" y="54"/>
                  </a:lnTo>
                  <a:lnTo>
                    <a:pt x="37" y="54"/>
                  </a:lnTo>
                  <a:lnTo>
                    <a:pt x="37" y="52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39" y="48"/>
                  </a:lnTo>
                  <a:lnTo>
                    <a:pt x="39" y="46"/>
                  </a:lnTo>
                  <a:lnTo>
                    <a:pt x="33" y="52"/>
                  </a:lnTo>
                  <a:lnTo>
                    <a:pt x="35" y="52"/>
                  </a:lnTo>
                  <a:lnTo>
                    <a:pt x="37" y="52"/>
                  </a:lnTo>
                  <a:lnTo>
                    <a:pt x="39" y="52"/>
                  </a:lnTo>
                  <a:lnTo>
                    <a:pt x="39" y="50"/>
                  </a:lnTo>
                  <a:lnTo>
                    <a:pt x="41" y="50"/>
                  </a:lnTo>
                  <a:lnTo>
                    <a:pt x="41" y="48"/>
                  </a:lnTo>
                  <a:lnTo>
                    <a:pt x="41" y="46"/>
                  </a:lnTo>
                  <a:lnTo>
                    <a:pt x="41" y="42"/>
                  </a:lnTo>
                  <a:lnTo>
                    <a:pt x="35" y="48"/>
                  </a:lnTo>
                  <a:lnTo>
                    <a:pt x="37" y="48"/>
                  </a:lnTo>
                  <a:lnTo>
                    <a:pt x="39" y="48"/>
                  </a:lnTo>
                  <a:lnTo>
                    <a:pt x="41" y="48"/>
                  </a:lnTo>
                  <a:lnTo>
                    <a:pt x="41" y="46"/>
                  </a:lnTo>
                  <a:lnTo>
                    <a:pt x="43" y="46"/>
                  </a:lnTo>
                  <a:lnTo>
                    <a:pt x="43" y="44"/>
                  </a:lnTo>
                  <a:lnTo>
                    <a:pt x="43" y="42"/>
                  </a:lnTo>
                  <a:lnTo>
                    <a:pt x="43" y="41"/>
                  </a:lnTo>
                  <a:lnTo>
                    <a:pt x="37" y="46"/>
                  </a:lnTo>
                  <a:lnTo>
                    <a:pt x="39" y="46"/>
                  </a:lnTo>
                  <a:lnTo>
                    <a:pt x="41" y="46"/>
                  </a:lnTo>
                  <a:lnTo>
                    <a:pt x="43" y="46"/>
                  </a:lnTo>
                  <a:lnTo>
                    <a:pt x="43" y="44"/>
                  </a:lnTo>
                  <a:lnTo>
                    <a:pt x="45" y="44"/>
                  </a:lnTo>
                  <a:lnTo>
                    <a:pt x="45" y="42"/>
                  </a:lnTo>
                  <a:lnTo>
                    <a:pt x="45" y="41"/>
                  </a:lnTo>
                  <a:lnTo>
                    <a:pt x="45" y="39"/>
                  </a:lnTo>
                  <a:lnTo>
                    <a:pt x="43" y="42"/>
                  </a:lnTo>
                  <a:lnTo>
                    <a:pt x="45" y="41"/>
                  </a:lnTo>
                  <a:lnTo>
                    <a:pt x="47" y="41"/>
                  </a:lnTo>
                  <a:lnTo>
                    <a:pt x="47" y="39"/>
                  </a:lnTo>
                  <a:lnTo>
                    <a:pt x="47" y="37"/>
                  </a:lnTo>
                  <a:lnTo>
                    <a:pt x="47" y="35"/>
                  </a:lnTo>
                  <a:lnTo>
                    <a:pt x="41" y="41"/>
                  </a:lnTo>
                  <a:lnTo>
                    <a:pt x="43" y="41"/>
                  </a:lnTo>
                  <a:lnTo>
                    <a:pt x="45" y="41"/>
                  </a:lnTo>
                  <a:lnTo>
                    <a:pt x="47" y="41"/>
                  </a:lnTo>
                  <a:lnTo>
                    <a:pt x="47" y="39"/>
                  </a:lnTo>
                  <a:lnTo>
                    <a:pt x="49" y="39"/>
                  </a:lnTo>
                  <a:lnTo>
                    <a:pt x="49" y="37"/>
                  </a:lnTo>
                  <a:lnTo>
                    <a:pt x="49" y="35"/>
                  </a:lnTo>
                  <a:lnTo>
                    <a:pt x="49" y="33"/>
                  </a:lnTo>
                  <a:lnTo>
                    <a:pt x="43" y="39"/>
                  </a:lnTo>
                  <a:lnTo>
                    <a:pt x="45" y="39"/>
                  </a:lnTo>
                  <a:lnTo>
                    <a:pt x="47" y="39"/>
                  </a:lnTo>
                  <a:lnTo>
                    <a:pt x="49" y="39"/>
                  </a:lnTo>
                  <a:lnTo>
                    <a:pt x="49" y="37"/>
                  </a:lnTo>
                  <a:lnTo>
                    <a:pt x="50" y="37"/>
                  </a:lnTo>
                  <a:lnTo>
                    <a:pt x="50" y="35"/>
                  </a:lnTo>
                  <a:lnTo>
                    <a:pt x="50" y="33"/>
                  </a:lnTo>
                  <a:lnTo>
                    <a:pt x="50" y="31"/>
                  </a:lnTo>
                  <a:lnTo>
                    <a:pt x="49" y="35"/>
                  </a:lnTo>
                  <a:lnTo>
                    <a:pt x="52" y="31"/>
                  </a:lnTo>
                  <a:lnTo>
                    <a:pt x="54" y="31"/>
                  </a:lnTo>
                  <a:lnTo>
                    <a:pt x="54" y="29"/>
                  </a:lnTo>
                  <a:lnTo>
                    <a:pt x="54" y="27"/>
                  </a:lnTo>
                  <a:lnTo>
                    <a:pt x="54" y="25"/>
                  </a:lnTo>
                  <a:lnTo>
                    <a:pt x="49" y="31"/>
                  </a:lnTo>
                  <a:lnTo>
                    <a:pt x="50" y="31"/>
                  </a:lnTo>
                  <a:lnTo>
                    <a:pt x="52" y="31"/>
                  </a:lnTo>
                  <a:lnTo>
                    <a:pt x="54" y="31"/>
                  </a:lnTo>
                  <a:lnTo>
                    <a:pt x="54" y="29"/>
                  </a:lnTo>
                  <a:lnTo>
                    <a:pt x="56" y="29"/>
                  </a:lnTo>
                  <a:lnTo>
                    <a:pt x="56" y="27"/>
                  </a:lnTo>
                  <a:lnTo>
                    <a:pt x="56" y="25"/>
                  </a:lnTo>
                  <a:lnTo>
                    <a:pt x="56" y="23"/>
                  </a:lnTo>
                  <a:lnTo>
                    <a:pt x="50" y="29"/>
                  </a:lnTo>
                  <a:lnTo>
                    <a:pt x="52" y="29"/>
                  </a:lnTo>
                  <a:lnTo>
                    <a:pt x="54" y="29"/>
                  </a:lnTo>
                  <a:lnTo>
                    <a:pt x="56" y="29"/>
                  </a:lnTo>
                  <a:lnTo>
                    <a:pt x="56" y="27"/>
                  </a:lnTo>
                  <a:lnTo>
                    <a:pt x="58" y="27"/>
                  </a:lnTo>
                  <a:lnTo>
                    <a:pt x="58" y="25"/>
                  </a:lnTo>
                  <a:lnTo>
                    <a:pt x="58" y="23"/>
                  </a:lnTo>
                  <a:lnTo>
                    <a:pt x="58" y="21"/>
                  </a:lnTo>
                  <a:lnTo>
                    <a:pt x="52" y="27"/>
                  </a:lnTo>
                  <a:lnTo>
                    <a:pt x="54" y="27"/>
                  </a:lnTo>
                  <a:lnTo>
                    <a:pt x="56" y="27"/>
                  </a:lnTo>
                  <a:lnTo>
                    <a:pt x="58" y="27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0" y="23"/>
                  </a:lnTo>
                  <a:lnTo>
                    <a:pt x="60" y="21"/>
                  </a:lnTo>
                  <a:lnTo>
                    <a:pt x="60" y="19"/>
                  </a:lnTo>
                  <a:lnTo>
                    <a:pt x="54" y="25"/>
                  </a:lnTo>
                  <a:lnTo>
                    <a:pt x="56" y="25"/>
                  </a:lnTo>
                  <a:lnTo>
                    <a:pt x="58" y="25"/>
                  </a:lnTo>
                  <a:lnTo>
                    <a:pt x="60" y="25"/>
                  </a:lnTo>
                  <a:lnTo>
                    <a:pt x="60" y="23"/>
                  </a:lnTo>
                  <a:lnTo>
                    <a:pt x="62" y="23"/>
                  </a:lnTo>
                  <a:lnTo>
                    <a:pt x="62" y="21"/>
                  </a:lnTo>
                  <a:lnTo>
                    <a:pt x="62" y="19"/>
                  </a:lnTo>
                  <a:lnTo>
                    <a:pt x="62" y="17"/>
                  </a:lnTo>
                  <a:lnTo>
                    <a:pt x="56" y="23"/>
                  </a:lnTo>
                  <a:lnTo>
                    <a:pt x="60" y="23"/>
                  </a:lnTo>
                  <a:lnTo>
                    <a:pt x="62" y="23"/>
                  </a:lnTo>
                  <a:lnTo>
                    <a:pt x="64" y="23"/>
                  </a:lnTo>
                  <a:lnTo>
                    <a:pt x="64" y="21"/>
                  </a:lnTo>
                  <a:lnTo>
                    <a:pt x="66" y="21"/>
                  </a:lnTo>
                  <a:lnTo>
                    <a:pt x="66" y="19"/>
                  </a:lnTo>
                  <a:lnTo>
                    <a:pt x="66" y="17"/>
                  </a:lnTo>
                  <a:lnTo>
                    <a:pt x="66" y="16"/>
                  </a:lnTo>
                  <a:lnTo>
                    <a:pt x="60" y="21"/>
                  </a:lnTo>
                  <a:lnTo>
                    <a:pt x="62" y="21"/>
                  </a:lnTo>
                  <a:lnTo>
                    <a:pt x="64" y="21"/>
                  </a:lnTo>
                  <a:lnTo>
                    <a:pt x="66" y="21"/>
                  </a:lnTo>
                  <a:lnTo>
                    <a:pt x="66" y="19"/>
                  </a:lnTo>
                  <a:lnTo>
                    <a:pt x="68" y="19"/>
                  </a:lnTo>
                  <a:lnTo>
                    <a:pt x="68" y="17"/>
                  </a:lnTo>
                  <a:lnTo>
                    <a:pt x="68" y="16"/>
                  </a:lnTo>
                  <a:lnTo>
                    <a:pt x="68" y="14"/>
                  </a:lnTo>
                  <a:lnTo>
                    <a:pt x="62" y="19"/>
                  </a:lnTo>
                  <a:lnTo>
                    <a:pt x="64" y="19"/>
                  </a:lnTo>
                  <a:lnTo>
                    <a:pt x="66" y="19"/>
                  </a:lnTo>
                  <a:lnTo>
                    <a:pt x="68" y="19"/>
                  </a:lnTo>
                  <a:lnTo>
                    <a:pt x="68" y="17"/>
                  </a:lnTo>
                  <a:lnTo>
                    <a:pt x="70" y="16"/>
                  </a:lnTo>
                  <a:lnTo>
                    <a:pt x="66" y="17"/>
                  </a:lnTo>
                  <a:lnTo>
                    <a:pt x="68" y="17"/>
                  </a:lnTo>
                  <a:lnTo>
                    <a:pt x="70" y="17"/>
                  </a:lnTo>
                  <a:lnTo>
                    <a:pt x="72" y="17"/>
                  </a:lnTo>
                  <a:lnTo>
                    <a:pt x="72" y="16"/>
                  </a:lnTo>
                  <a:lnTo>
                    <a:pt x="74" y="14"/>
                  </a:lnTo>
                  <a:lnTo>
                    <a:pt x="70" y="16"/>
                  </a:lnTo>
                  <a:lnTo>
                    <a:pt x="72" y="16"/>
                  </a:lnTo>
                  <a:lnTo>
                    <a:pt x="74" y="16"/>
                  </a:lnTo>
                  <a:lnTo>
                    <a:pt x="76" y="16"/>
                  </a:lnTo>
                  <a:lnTo>
                    <a:pt x="76" y="14"/>
                  </a:lnTo>
                  <a:lnTo>
                    <a:pt x="77" y="12"/>
                  </a:lnTo>
                  <a:lnTo>
                    <a:pt x="74" y="14"/>
                  </a:lnTo>
                  <a:lnTo>
                    <a:pt x="77" y="14"/>
                  </a:lnTo>
                  <a:lnTo>
                    <a:pt x="79" y="14"/>
                  </a:lnTo>
                  <a:lnTo>
                    <a:pt x="81" y="14"/>
                  </a:lnTo>
                  <a:lnTo>
                    <a:pt x="81" y="12"/>
                  </a:lnTo>
                  <a:lnTo>
                    <a:pt x="83" y="12"/>
                  </a:lnTo>
                  <a:lnTo>
                    <a:pt x="83" y="10"/>
                  </a:lnTo>
                  <a:lnTo>
                    <a:pt x="83" y="8"/>
                  </a:lnTo>
                  <a:lnTo>
                    <a:pt x="83" y="6"/>
                  </a:lnTo>
                  <a:lnTo>
                    <a:pt x="77" y="12"/>
                  </a:lnTo>
                  <a:lnTo>
                    <a:pt x="102" y="12"/>
                  </a:lnTo>
                  <a:lnTo>
                    <a:pt x="99" y="10"/>
                  </a:lnTo>
                  <a:lnTo>
                    <a:pt x="101" y="12"/>
                  </a:lnTo>
                  <a:lnTo>
                    <a:pt x="102" y="14"/>
                  </a:lnTo>
                  <a:lnTo>
                    <a:pt x="104" y="14"/>
                  </a:lnTo>
                  <a:lnTo>
                    <a:pt x="108" y="14"/>
                  </a:lnTo>
                  <a:lnTo>
                    <a:pt x="104" y="12"/>
                  </a:lnTo>
                  <a:lnTo>
                    <a:pt x="106" y="14"/>
                  </a:lnTo>
                  <a:lnTo>
                    <a:pt x="108" y="16"/>
                  </a:lnTo>
                  <a:lnTo>
                    <a:pt x="110" y="16"/>
                  </a:lnTo>
                  <a:lnTo>
                    <a:pt x="114" y="16"/>
                  </a:lnTo>
                  <a:lnTo>
                    <a:pt x="108" y="10"/>
                  </a:lnTo>
                  <a:lnTo>
                    <a:pt x="108" y="12"/>
                  </a:lnTo>
                  <a:lnTo>
                    <a:pt x="108" y="14"/>
                  </a:lnTo>
                  <a:lnTo>
                    <a:pt x="108" y="16"/>
                  </a:lnTo>
                  <a:lnTo>
                    <a:pt x="110" y="16"/>
                  </a:lnTo>
                  <a:lnTo>
                    <a:pt x="112" y="17"/>
                  </a:lnTo>
                  <a:lnTo>
                    <a:pt x="114" y="17"/>
                  </a:lnTo>
                  <a:lnTo>
                    <a:pt x="118" y="17"/>
                  </a:lnTo>
                  <a:lnTo>
                    <a:pt x="112" y="12"/>
                  </a:lnTo>
                  <a:lnTo>
                    <a:pt x="112" y="14"/>
                  </a:lnTo>
                  <a:lnTo>
                    <a:pt x="112" y="16"/>
                  </a:lnTo>
                  <a:lnTo>
                    <a:pt x="112" y="17"/>
                  </a:lnTo>
                  <a:lnTo>
                    <a:pt x="114" y="17"/>
                  </a:lnTo>
                  <a:lnTo>
                    <a:pt x="116" y="19"/>
                  </a:lnTo>
                  <a:lnTo>
                    <a:pt x="118" y="19"/>
                  </a:lnTo>
                  <a:lnTo>
                    <a:pt x="122" y="19"/>
                  </a:lnTo>
                  <a:lnTo>
                    <a:pt x="116" y="14"/>
                  </a:lnTo>
                  <a:lnTo>
                    <a:pt x="116" y="16"/>
                  </a:lnTo>
                  <a:lnTo>
                    <a:pt x="116" y="17"/>
                  </a:lnTo>
                  <a:lnTo>
                    <a:pt x="116" y="19"/>
                  </a:lnTo>
                  <a:lnTo>
                    <a:pt x="118" y="19"/>
                  </a:lnTo>
                  <a:lnTo>
                    <a:pt x="120" y="21"/>
                  </a:lnTo>
                  <a:lnTo>
                    <a:pt x="122" y="21"/>
                  </a:lnTo>
                  <a:lnTo>
                    <a:pt x="124" y="21"/>
                  </a:lnTo>
                  <a:lnTo>
                    <a:pt x="120" y="19"/>
                  </a:lnTo>
                  <a:lnTo>
                    <a:pt x="122" y="21"/>
                  </a:lnTo>
                  <a:lnTo>
                    <a:pt x="124" y="23"/>
                  </a:lnTo>
                  <a:lnTo>
                    <a:pt x="126" y="23"/>
                  </a:lnTo>
                  <a:lnTo>
                    <a:pt x="127" y="23"/>
                  </a:lnTo>
                  <a:lnTo>
                    <a:pt x="122" y="17"/>
                  </a:lnTo>
                  <a:lnTo>
                    <a:pt x="122" y="19"/>
                  </a:lnTo>
                  <a:lnTo>
                    <a:pt x="122" y="21"/>
                  </a:lnTo>
                  <a:lnTo>
                    <a:pt x="122" y="23"/>
                  </a:lnTo>
                  <a:lnTo>
                    <a:pt x="124" y="23"/>
                  </a:lnTo>
                  <a:lnTo>
                    <a:pt x="126" y="25"/>
                  </a:lnTo>
                  <a:lnTo>
                    <a:pt x="127" y="25"/>
                  </a:lnTo>
                  <a:lnTo>
                    <a:pt x="129" y="25"/>
                  </a:lnTo>
                  <a:lnTo>
                    <a:pt x="124" y="19"/>
                  </a:lnTo>
                  <a:lnTo>
                    <a:pt x="124" y="21"/>
                  </a:lnTo>
                  <a:lnTo>
                    <a:pt x="124" y="23"/>
                  </a:lnTo>
                  <a:lnTo>
                    <a:pt x="124" y="25"/>
                  </a:lnTo>
                  <a:lnTo>
                    <a:pt x="126" y="25"/>
                  </a:lnTo>
                  <a:lnTo>
                    <a:pt x="127" y="27"/>
                  </a:lnTo>
                  <a:lnTo>
                    <a:pt x="129" y="27"/>
                  </a:lnTo>
                  <a:lnTo>
                    <a:pt x="131" y="27"/>
                  </a:lnTo>
                  <a:lnTo>
                    <a:pt x="126" y="21"/>
                  </a:lnTo>
                  <a:lnTo>
                    <a:pt x="126" y="23"/>
                  </a:lnTo>
                  <a:lnTo>
                    <a:pt x="126" y="25"/>
                  </a:lnTo>
                  <a:lnTo>
                    <a:pt x="126" y="27"/>
                  </a:lnTo>
                  <a:lnTo>
                    <a:pt x="127" y="27"/>
                  </a:lnTo>
                  <a:lnTo>
                    <a:pt x="129" y="29"/>
                  </a:lnTo>
                  <a:lnTo>
                    <a:pt x="131" y="29"/>
                  </a:lnTo>
                  <a:lnTo>
                    <a:pt x="133" y="29"/>
                  </a:lnTo>
                  <a:lnTo>
                    <a:pt x="127" y="23"/>
                  </a:lnTo>
                  <a:lnTo>
                    <a:pt x="127" y="25"/>
                  </a:lnTo>
                  <a:lnTo>
                    <a:pt x="127" y="27"/>
                  </a:lnTo>
                  <a:lnTo>
                    <a:pt x="127" y="29"/>
                  </a:lnTo>
                  <a:lnTo>
                    <a:pt x="129" y="29"/>
                  </a:lnTo>
                  <a:lnTo>
                    <a:pt x="131" y="31"/>
                  </a:lnTo>
                  <a:lnTo>
                    <a:pt x="133" y="31"/>
                  </a:lnTo>
                  <a:lnTo>
                    <a:pt x="135" y="31"/>
                  </a:lnTo>
                  <a:lnTo>
                    <a:pt x="131" y="29"/>
                  </a:lnTo>
                  <a:lnTo>
                    <a:pt x="135" y="33"/>
                  </a:lnTo>
                  <a:lnTo>
                    <a:pt x="145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  <p:sp>
          <p:nvSpPr>
            <p:cNvPr id="78089" name="Rectangle 265"/>
            <p:cNvSpPr>
              <a:spLocks noChangeArrowheads="1"/>
            </p:cNvSpPr>
            <p:nvPr/>
          </p:nvSpPr>
          <p:spPr bwMode="auto">
            <a:xfrm>
              <a:off x="791" y="2543"/>
              <a:ext cx="7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algn="r" defTabSz="8445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000000"/>
                  </a:solidFill>
                </a:rPr>
                <a:t>A</a:t>
              </a:r>
              <a:endParaRPr lang="en-US" sz="1700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sp>
          <p:nvSpPr>
            <p:cNvPr id="78090" name="Rectangle 266"/>
            <p:cNvSpPr>
              <a:spLocks noChangeArrowheads="1"/>
            </p:cNvSpPr>
            <p:nvPr/>
          </p:nvSpPr>
          <p:spPr bwMode="auto">
            <a:xfrm>
              <a:off x="412" y="3083"/>
              <a:ext cx="66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445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300" b="1">
                  <a:solidFill>
                    <a:srgbClr val="000000"/>
                  </a:solidFill>
                </a:rPr>
                <a:t>B</a:t>
              </a:r>
              <a:endParaRPr lang="en-US" sz="1300" b="1">
                <a:solidFill>
                  <a:srgbClr val="000000"/>
                </a:solidFill>
                <a:effectLst>
                  <a:outerShdw blurRad="38100" dist="38100" dir="2700000" algn="tl">
                    <a:srgbClr val="DDDDDD"/>
                  </a:outerShdw>
                </a:effectLst>
              </a:endParaRPr>
            </a:p>
          </p:txBody>
        </p:sp>
        <p:grpSp>
          <p:nvGrpSpPr>
            <p:cNvPr id="16437" name="Group 271"/>
            <p:cNvGrpSpPr>
              <a:grpSpLocks/>
            </p:cNvGrpSpPr>
            <p:nvPr/>
          </p:nvGrpSpPr>
          <p:grpSpPr bwMode="auto">
            <a:xfrm flipH="1">
              <a:off x="997" y="1812"/>
              <a:ext cx="47" cy="1575"/>
              <a:chOff x="1095" y="1029"/>
              <a:chExt cx="603" cy="1527"/>
            </a:xfrm>
          </p:grpSpPr>
          <p:sp>
            <p:nvSpPr>
              <p:cNvPr id="78096" name="Line 272"/>
              <p:cNvSpPr>
                <a:spLocks noChangeShapeType="1"/>
              </p:cNvSpPr>
              <p:nvPr/>
            </p:nvSpPr>
            <p:spPr bwMode="auto">
              <a:xfrm>
                <a:off x="1095" y="1029"/>
                <a:ext cx="526" cy="87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  <p:sp>
            <p:nvSpPr>
              <p:cNvPr id="78097" name="Line 273"/>
              <p:cNvSpPr>
                <a:spLocks noChangeShapeType="1"/>
              </p:cNvSpPr>
              <p:nvPr/>
            </p:nvSpPr>
            <p:spPr bwMode="auto">
              <a:xfrm>
                <a:off x="1621" y="1896"/>
                <a:ext cx="77" cy="66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pPr defTabSz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8334" name="Freeform 510"/>
            <p:cNvSpPr>
              <a:spLocks/>
            </p:cNvSpPr>
            <p:nvPr/>
          </p:nvSpPr>
          <p:spPr bwMode="auto">
            <a:xfrm>
              <a:off x="315" y="990"/>
              <a:ext cx="339" cy="1488"/>
            </a:xfrm>
            <a:custGeom>
              <a:avLst/>
              <a:gdLst>
                <a:gd name="T0" fmla="*/ 285 w 339"/>
                <a:gd name="T1" fmla="*/ 1488 h 1488"/>
                <a:gd name="T2" fmla="*/ 9 w 339"/>
                <a:gd name="T3" fmla="*/ 360 h 1488"/>
                <a:gd name="T4" fmla="*/ 339 w 339"/>
                <a:gd name="T5" fmla="*/ 0 h 14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9" h="1488">
                  <a:moveTo>
                    <a:pt x="285" y="1488"/>
                  </a:moveTo>
                  <a:cubicBezTo>
                    <a:pt x="142" y="1048"/>
                    <a:pt x="0" y="608"/>
                    <a:pt x="9" y="360"/>
                  </a:cubicBezTo>
                  <a:cubicBezTo>
                    <a:pt x="18" y="112"/>
                    <a:pt x="284" y="60"/>
                    <a:pt x="339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8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0226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8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8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LHC BPM Read-out Electronics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Read-out of ~1000 button and strip-line BPM pickups</a:t>
            </a:r>
          </a:p>
          <a:p>
            <a:pPr lvl="2"/>
            <a:r>
              <a:rPr lang="en-US" dirty="0" smtClean="0"/>
              <a:t>in the given LHC infrastructure</a:t>
            </a:r>
          </a:p>
          <a:p>
            <a:pPr lvl="1"/>
            <a:r>
              <a:rPr lang="en-US" dirty="0" smtClean="0"/>
              <a:t>Large proton / ion bunch intensity range to be covered</a:t>
            </a:r>
          </a:p>
          <a:p>
            <a:pPr lvl="2"/>
            <a:r>
              <a:rPr lang="en-US" dirty="0" smtClean="0"/>
              <a:t>few 1e9 to &gt;1.5e11 p/b</a:t>
            </a:r>
          </a:p>
          <a:p>
            <a:pPr lvl="1"/>
            <a:r>
              <a:rPr lang="en-US" dirty="0" smtClean="0"/>
              <a:t>Exotic beam formatting for scrubbing runs, MD, etc.</a:t>
            </a:r>
          </a:p>
          <a:p>
            <a:pPr lvl="2"/>
            <a:r>
              <a:rPr lang="en-US" dirty="0" smtClean="0"/>
              <a:t>E.g. doublet proton bunches with 5 ns spacing</a:t>
            </a:r>
          </a:p>
          <a:p>
            <a:pPr lvl="1"/>
            <a:r>
              <a:rPr lang="en-US" dirty="0" smtClean="0"/>
              <a:t>A few BPMs are currently part of the technical interlock</a:t>
            </a:r>
          </a:p>
          <a:p>
            <a:pPr lvl="2"/>
            <a:r>
              <a:rPr lang="en-US" dirty="0" smtClean="0"/>
              <a:t>To be reviewed</a:t>
            </a:r>
          </a:p>
          <a:p>
            <a:r>
              <a:rPr lang="en-US" dirty="0" smtClean="0"/>
              <a:t>Maintenance issues with the present BPM electronics</a:t>
            </a:r>
          </a:p>
          <a:p>
            <a:pPr lvl="1"/>
            <a:r>
              <a:rPr lang="en-US" dirty="0" smtClean="0"/>
              <a:t>Large quantity of (~1000) 4-ch BPM analog electronics</a:t>
            </a:r>
          </a:p>
          <a:p>
            <a:pPr lvl="1"/>
            <a:r>
              <a:rPr lang="en-US" dirty="0" smtClean="0"/>
              <a:t>Calibration, adjustment and compensation of non-linear effects are time elaborate</a:t>
            </a:r>
          </a:p>
          <a:p>
            <a:pPr lvl="1"/>
            <a:r>
              <a:rPr lang="en-US" dirty="0" smtClean="0"/>
              <a:t>Stocking of spare parts and components of analog electronics tends to become more difficult</a:t>
            </a:r>
          </a:p>
        </p:txBody>
      </p:sp>
    </p:spTree>
    <p:extLst>
      <p:ext uri="{BB962C8B-B14F-4D97-AF65-F5344CB8AC3E}">
        <p14:creationId xmlns:p14="http://schemas.microsoft.com/office/powerpoint/2010/main" val="2350047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LHC BPM Upgrade R&amp;D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Minimalistic analog front-end</a:t>
            </a:r>
          </a:p>
          <a:p>
            <a:pPr lvl="1"/>
            <a:r>
              <a:rPr lang="en-US" dirty="0" smtClean="0"/>
              <a:t>Time-domain band-pass filter</a:t>
            </a:r>
          </a:p>
          <a:p>
            <a:pPr lvl="1"/>
            <a:r>
              <a:rPr lang="en-US" dirty="0" smtClean="0"/>
              <a:t>Single channel processing by analog time multiplexing of two electrode signals (12 ns delay)</a:t>
            </a:r>
          </a:p>
          <a:p>
            <a:pPr lvl="2"/>
            <a:r>
              <a:rPr lang="en-US" dirty="0" smtClean="0"/>
              <a:t>To minimize aging and “electronic offsets”</a:t>
            </a:r>
          </a:p>
          <a:p>
            <a:r>
              <a:rPr lang="en-US" dirty="0" smtClean="0"/>
              <a:t>“Brute-force” digitalization of the (almost) raw bunch signals</a:t>
            </a:r>
          </a:p>
          <a:p>
            <a:pPr lvl="1"/>
            <a:r>
              <a:rPr lang="en-US" dirty="0" smtClean="0"/>
              <a:t>E.g. AD9625 (2.5 GSPS, 12-bit), ADCJ4000 (4 GSPS, 12-bit)</a:t>
            </a:r>
          </a:p>
          <a:p>
            <a:pPr lvl="1"/>
            <a:r>
              <a:rPr lang="en-US" dirty="0" smtClean="0"/>
              <a:t>We can squeeze out ~60 dB dynamic range at our base-band frequency (400 MHz)</a:t>
            </a:r>
          </a:p>
          <a:p>
            <a:r>
              <a:rPr lang="en-US" dirty="0" smtClean="0"/>
              <a:t>FPGA-based DDC, filter and decimation</a:t>
            </a:r>
          </a:p>
          <a:p>
            <a:pPr lvl="1"/>
            <a:r>
              <a:rPr lang="en-US" dirty="0" smtClean="0"/>
              <a:t>Demodulation by convolution with the analog BP filter response</a:t>
            </a:r>
          </a:p>
          <a:p>
            <a:pPr lvl="1"/>
            <a:r>
              <a:rPr lang="en-US" dirty="0" smtClean="0"/>
              <a:t>CIC-FIR low-pass and decimator, e.g. to 25 ns words.</a:t>
            </a:r>
          </a:p>
          <a:p>
            <a:r>
              <a:rPr lang="en-US" dirty="0" smtClean="0"/>
              <a:t>Flexible signal processing by FPGA reprogramming or register mods</a:t>
            </a:r>
          </a:p>
          <a:p>
            <a:pPr lvl="1"/>
            <a:r>
              <a:rPr lang="en-US" dirty="0" smtClean="0"/>
              <a:t>Adapt BPM signal processing to different LHC beam types and formats</a:t>
            </a:r>
          </a:p>
          <a:p>
            <a:r>
              <a:rPr lang="en-US" dirty="0" smtClean="0"/>
              <a:t>LHC specific BPM R&amp;D with spin-off potential for other accelerators</a:t>
            </a:r>
          </a:p>
          <a:p>
            <a:pPr lvl="1"/>
            <a:r>
              <a:rPr lang="en-US" dirty="0" smtClean="0"/>
              <a:t>Tailored to the LHC infrastructure </a:t>
            </a:r>
            <a:r>
              <a:rPr lang="en-US" smtClean="0"/>
              <a:t>and requirements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779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4) New digital cameras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dirty="0"/>
              <a:t>BE-BI has some 100 </a:t>
            </a:r>
            <a:r>
              <a:rPr lang="en-GB" sz="2400" dirty="0" err="1" smtClean="0"/>
              <a:t>analog</a:t>
            </a:r>
            <a:r>
              <a:rPr lang="en-GB" sz="2400" dirty="0" smtClean="0"/>
              <a:t> video cameras </a:t>
            </a:r>
            <a:r>
              <a:rPr lang="en-GB" sz="2400" dirty="0"/>
              <a:t>installed, which need regular replacement. </a:t>
            </a:r>
            <a:endParaRPr lang="en-GB" sz="2400" dirty="0" smtClean="0"/>
          </a:p>
          <a:p>
            <a:r>
              <a:rPr lang="en-GB" sz="2400" dirty="0" smtClean="0"/>
              <a:t>CERN is looking to create a new “standard” camera with the following qualities:</a:t>
            </a:r>
            <a:br>
              <a:rPr lang="en-GB" sz="2400" dirty="0" smtClean="0"/>
            </a:br>
            <a:r>
              <a:rPr lang="en-GB" sz="2400" dirty="0" smtClean="0"/>
              <a:t>- digital readout</a:t>
            </a:r>
            <a:br>
              <a:rPr lang="en-GB" sz="2400" dirty="0" smtClean="0"/>
            </a:br>
            <a:r>
              <a:rPr lang="en-GB" sz="2400" dirty="0" smtClean="0"/>
              <a:t>- moderately radiation tolerant (needs to be specified)</a:t>
            </a:r>
          </a:p>
          <a:p>
            <a:r>
              <a:rPr lang="en-GB" sz="2400" dirty="0" smtClean="0"/>
              <a:t>Problem when buying from consumer market: : </a:t>
            </a:r>
            <a:r>
              <a:rPr lang="en-GB" sz="2400" dirty="0"/>
              <a:t>Short lifetime of products…every new procurement needs a new integration into the controls </a:t>
            </a:r>
            <a:r>
              <a:rPr lang="en-GB" sz="2400" dirty="0" smtClean="0"/>
              <a:t>infrastructure.</a:t>
            </a:r>
            <a:br>
              <a:rPr lang="en-GB" sz="2400" dirty="0" smtClean="0"/>
            </a:br>
            <a:r>
              <a:rPr lang="en-GB" sz="2400" dirty="0" smtClean="0"/>
              <a:t>No radiation tolerance (or no information on this)</a:t>
            </a:r>
            <a:endParaRPr lang="en-GB" sz="2400" dirty="0"/>
          </a:p>
          <a:p>
            <a:r>
              <a:rPr lang="en-GB" sz="2400" dirty="0"/>
              <a:t>Proposal: Design our own camera based on long term available camera chips, define interface to control system, have cameras designed </a:t>
            </a:r>
            <a:r>
              <a:rPr lang="en-GB" sz="2400" dirty="0" smtClean="0"/>
              <a:t>by CERN/ collaboration partner and have the first 100 produced by industry.</a:t>
            </a:r>
            <a:endParaRPr lang="en-GB" sz="2400" dirty="0"/>
          </a:p>
          <a:p>
            <a:r>
              <a:rPr lang="en-GB" sz="2400" dirty="0" smtClean="0"/>
              <a:t>Detailed specifications available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47857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5) </a:t>
            </a:r>
            <a:r>
              <a:rPr lang="en-GB" dirty="0" err="1" smtClean="0"/>
              <a:t>Vidicon</a:t>
            </a:r>
            <a:r>
              <a:rPr lang="en-GB" dirty="0" smtClean="0"/>
              <a:t> replacement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en-GB" sz="2400" dirty="0"/>
              <a:t>Replacement of the rad-hard video systems needed: </a:t>
            </a:r>
            <a:br>
              <a:rPr lang="en-GB" sz="2400" dirty="0"/>
            </a:br>
            <a:r>
              <a:rPr lang="en-GB" sz="2400" dirty="0" err="1"/>
              <a:t>Vidicon</a:t>
            </a:r>
            <a:r>
              <a:rPr lang="en-GB" sz="2400" dirty="0"/>
              <a:t> tubes are no longer produced</a:t>
            </a:r>
          </a:p>
          <a:p>
            <a:r>
              <a:rPr lang="en-GB" sz="2400" dirty="0"/>
              <a:t>CERN has still a stock for some time, but action is needed now.</a:t>
            </a:r>
          </a:p>
          <a:p>
            <a:r>
              <a:rPr lang="en-GB" sz="2400" dirty="0"/>
              <a:t>So far no (European) industrial supplier found that offers a replacement tube (at a reasonable price).</a:t>
            </a:r>
          </a:p>
          <a:p>
            <a:r>
              <a:rPr lang="en-GB" sz="2400" dirty="0"/>
              <a:t>Recent contacts to a Russian provider; </a:t>
            </a:r>
            <a:r>
              <a:rPr lang="en-GB" sz="1400" dirty="0"/>
              <a:t>contact through Samara Space University.</a:t>
            </a:r>
            <a:r>
              <a:rPr lang="en-GB" sz="2400" dirty="0"/>
              <a:t> This Russian industry partner has similar products, but the size of the tube is different (30% smaller) ,the electrical interface is different and the scanning of the beam in the tube is based on a different principle….hence a new camera design is needed.</a:t>
            </a:r>
          </a:p>
          <a:p>
            <a:r>
              <a:rPr lang="en-GB" sz="2400" dirty="0"/>
              <a:t>There is an American provider with some rest stock of </a:t>
            </a:r>
            <a:r>
              <a:rPr lang="en-GB" sz="2400" dirty="0" err="1"/>
              <a:t>vidicon</a:t>
            </a:r>
            <a:r>
              <a:rPr lang="en-GB" sz="2400" dirty="0"/>
              <a:t> tubes</a:t>
            </a:r>
          </a:p>
        </p:txBody>
      </p:sp>
    </p:spTree>
    <p:extLst>
      <p:ext uri="{BB962C8B-B14F-4D97-AF65-F5344CB8AC3E}">
        <p14:creationId xmlns:p14="http://schemas.microsoft.com/office/powerpoint/2010/main" val="227369366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ＭＳ Ｐゴシック"/>
        <a:cs typeface=""/>
      </a:majorFont>
      <a:minorFont>
        <a:latin typeface="Comic Sans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Comic Sans M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Comic Sans MS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336699"/>
    </a:dk2>
    <a:lt2>
      <a:srgbClr val="010000"/>
    </a:lt2>
    <a:accent1>
      <a:srgbClr val="CCECFF"/>
    </a:accent1>
    <a:accent2>
      <a:srgbClr val="0000FF"/>
    </a:accent2>
    <a:accent3>
      <a:srgbClr val="FFFFFF"/>
    </a:accent3>
    <a:accent4>
      <a:srgbClr val="000000"/>
    </a:accent4>
    <a:accent5>
      <a:srgbClr val="E2F4FF"/>
    </a:accent5>
    <a:accent6>
      <a:srgbClr val="0000E7"/>
    </a:accent6>
    <a:hlink>
      <a:srgbClr val="FF9966"/>
    </a:hlink>
    <a:folHlink>
      <a:srgbClr val="00999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72</TotalTime>
  <Words>627</Words>
  <Application>Microsoft Office PowerPoint</Application>
  <PresentationFormat>Widescreen</PresentationFormat>
  <Paragraphs>122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ＭＳ Ｐゴシック</vt:lpstr>
      <vt:lpstr>ＭＳ Ｐゴシック</vt:lpstr>
      <vt:lpstr>Arial</vt:lpstr>
      <vt:lpstr>Calibri</vt:lpstr>
      <vt:lpstr>Calibri Light</vt:lpstr>
      <vt:lpstr>Comic Sans MS</vt:lpstr>
      <vt:lpstr>Symbol</vt:lpstr>
      <vt:lpstr>Wingdings</vt:lpstr>
      <vt:lpstr>Retrospect</vt:lpstr>
      <vt:lpstr>Default Design</vt:lpstr>
      <vt:lpstr>Office Theme</vt:lpstr>
      <vt:lpstr>1_Office Theme</vt:lpstr>
      <vt:lpstr>3_Office Theme</vt:lpstr>
      <vt:lpstr>4_Office Theme</vt:lpstr>
      <vt:lpstr>Collaboration Proposals</vt:lpstr>
      <vt:lpstr>Possibilities to collaborate with CERN</vt:lpstr>
      <vt:lpstr>List of medium/long terms CERN developments (no further explanation of grey shaded projects)</vt:lpstr>
      <vt:lpstr>1) LHC BPM Read-out Electronics</vt:lpstr>
      <vt:lpstr>Amplitude to Time Normalizer schematics</vt:lpstr>
      <vt:lpstr>LHC BPM Read-out Electronics (cont.)</vt:lpstr>
      <vt:lpstr>LHC BPM Upgrade R&amp;D</vt:lpstr>
      <vt:lpstr>4) New digital cameras</vt:lpstr>
      <vt:lpstr>5) Vidicon replacement (1/2)</vt:lpstr>
      <vt:lpstr>Vidicon replacement (2/2)</vt:lpstr>
      <vt:lpstr>PowerPoint Presentation</vt:lpstr>
      <vt:lpstr>PowerPoint Presentation</vt:lpstr>
      <vt:lpstr>Applications</vt:lpstr>
    </vt:vector>
  </TitlesOfParts>
  <Company>CERN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Proposals</dc:title>
  <dc:creator>Hermann Schmickler</dc:creator>
  <cp:lastModifiedBy>Hermann Schmickler</cp:lastModifiedBy>
  <cp:revision>15</cp:revision>
  <dcterms:created xsi:type="dcterms:W3CDTF">2015-03-15T08:42:02Z</dcterms:created>
  <dcterms:modified xsi:type="dcterms:W3CDTF">2015-03-17T19:39:05Z</dcterms:modified>
</cp:coreProperties>
</file>