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310" r:id="rId3"/>
    <p:sldId id="262" r:id="rId4"/>
    <p:sldId id="318" r:id="rId5"/>
    <p:sldId id="334" r:id="rId6"/>
    <p:sldId id="335" r:id="rId7"/>
    <p:sldId id="336" r:id="rId8"/>
    <p:sldId id="364" r:id="rId9"/>
    <p:sldId id="365" r:id="rId10"/>
    <p:sldId id="376" r:id="rId11"/>
    <p:sldId id="375" r:id="rId12"/>
    <p:sldId id="370" r:id="rId13"/>
    <p:sldId id="371" r:id="rId14"/>
    <p:sldId id="341" r:id="rId15"/>
    <p:sldId id="343" r:id="rId16"/>
    <p:sldId id="366" r:id="rId17"/>
    <p:sldId id="346" r:id="rId18"/>
    <p:sldId id="377" r:id="rId19"/>
    <p:sldId id="378" r:id="rId20"/>
    <p:sldId id="372" r:id="rId21"/>
    <p:sldId id="29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n Clifton" initials="E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00"/>
    <a:srgbClr val="66CC00"/>
    <a:srgbClr val="FFFF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4" d="100"/>
          <a:sy n="64" d="100"/>
        </p:scale>
        <p:origin x="-6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image" Target="../media/image21.emf"/><Relationship Id="rId3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1124A-8259-2F43-AA9E-1AB80762BA4E}" type="datetimeFigureOut">
              <a:rPr lang="en-US" smtClean="0"/>
              <a:pPr/>
              <a:t>3/18/15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53114-0D40-384A-9E11-76EB88F8D7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43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>
              <a:latin typeface="Times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0F1589-C360-0846-84B0-9A94F1BDD025}" type="slidenum">
              <a:rPr lang="en-US">
                <a:latin typeface="Times" pitchFamily="-109" charset="0"/>
                <a:ea typeface="ＭＳ Ｐゴシック" pitchFamily="-109" charset="-128"/>
                <a:cs typeface="ＭＳ Ｐゴシック" pitchFamily="-109" charset="-128"/>
              </a:rPr>
              <a:pPr/>
              <a:t>2</a:t>
            </a:fld>
            <a:endParaRPr lang="en-US">
              <a:latin typeface="Times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5"/>
            <a:ext cx="2971800" cy="457200"/>
          </a:xfrm>
          <a:prstGeom prst="rect">
            <a:avLst/>
          </a:prstGeom>
        </p:spPr>
        <p:txBody>
          <a:bodyPr lIns="92382" tIns="46191" rIns="92382" bIns="46191"/>
          <a:lstStyle/>
          <a:p>
            <a:pPr>
              <a:defRPr/>
            </a:pPr>
            <a:fld id="{BDDB9406-3F00-DC4E-BDA8-BAFA7D6EBEF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93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7920DC-EF1D-4BD4-8AFF-FEF68D3EC3B6}" type="slidenum">
              <a:rPr lang="x-none" smtClean="0">
                <a:latin typeface="Times" pitchFamily="18" charset="0"/>
                <a:ea typeface="ＭＳ Ｐゴシック" pitchFamily="34" charset="-128"/>
              </a:rPr>
              <a:pPr/>
              <a:t>18</a:t>
            </a:fld>
            <a:endParaRPr lang="en-US" smtClean="0"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2560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3300" tIns="46650" rIns="93300" bIns="46650"/>
          <a:lstStyle/>
          <a:p>
            <a:pPr eaLnBrk="1" hangingPunct="1"/>
            <a:endParaRPr lang="en-US" smtClean="0"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25605" name="Slide Number Placeholder 3"/>
          <p:cNvSpPr txBox="1">
            <a:spLocks noGrp="1"/>
          </p:cNvSpPr>
          <p:nvPr/>
        </p:nvSpPr>
        <p:spPr bwMode="auto">
          <a:xfrm>
            <a:off x="3884316" y="8684914"/>
            <a:ext cx="2972115" cy="457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00" tIns="46650" rIns="93300" bIns="46650" anchor="b"/>
          <a:lstStyle/>
          <a:p>
            <a:pPr defTabSz="922338"/>
            <a:fld id="{C9076E97-2757-4368-AE90-6A27DBD63BAA}" type="slidenum">
              <a:rPr lang="x-none" sz="1200"/>
              <a:pPr defTabSz="922338"/>
              <a:t>18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6122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691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6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0918"/>
            <a:ext cx="8229600" cy="4835245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5132"/>
            <a:ext cx="9144000" cy="420624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505200" y="6645425"/>
            <a:ext cx="2133600" cy="190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Minion Pr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8F48A6-A3E1-4848-9AC3-B43F560BE4F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532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45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7376"/>
            <a:ext cx="9144000" cy="42062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94726"/>
            <a:ext cx="9144000" cy="397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4926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691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4726"/>
            <a:ext cx="8229600" cy="397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3933" y="64597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EIC Cost Review - January 26-28, 2015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53479" y="64691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9A5DFB4-3D23-4866-8D46-AE36D04BFD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3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Minion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nion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nion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nion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nion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nion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23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20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1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22.wmf"/><Relationship Id="rId10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image" Target="../media/image10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>
              <a:latin typeface="Arial" pitchFamily="-104" charset="0"/>
            </a:endParaRPr>
          </a:p>
        </p:txBody>
      </p:sp>
      <p:sp>
        <p:nvSpPr>
          <p:cNvPr id="12291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Arial" pitchFamily="-104" charset="0"/>
            </a:endParaRPr>
          </a:p>
        </p:txBody>
      </p:sp>
      <p:sp>
        <p:nvSpPr>
          <p:cNvPr id="12292" name="Rectangle 8"/>
          <p:cNvSpPr>
            <a:spLocks noChangeArrowheads="1"/>
          </p:cNvSpPr>
          <p:nvPr/>
        </p:nvSpPr>
        <p:spPr bwMode="auto">
          <a:xfrm>
            <a:off x="0" y="6037263"/>
            <a:ext cx="80010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  <a:ea typeface="Arial" pitchFamily="-104" charset="0"/>
                <a:cs typeface="Arial" pitchFamily="-104" charset="0"/>
              </a:rPr>
              <a:t>Kevin Jordan</a:t>
            </a:r>
          </a:p>
          <a:p>
            <a:r>
              <a:rPr lang="en-US" sz="2000" b="1" dirty="0" smtClean="0">
                <a:solidFill>
                  <a:srgbClr val="FFFFFF"/>
                </a:solidFill>
                <a:ea typeface="Arial" pitchFamily="-104" charset="0"/>
                <a:cs typeface="Arial" pitchFamily="-104" charset="0"/>
              </a:rPr>
              <a:t>Beam Diagnostics Collaboration Meeting  3/18/15</a:t>
            </a:r>
          </a:p>
          <a:p>
            <a:endParaRPr lang="en-US" sz="1400" b="1" dirty="0">
              <a:solidFill>
                <a:srgbClr val="FFFFFF"/>
              </a:solidFill>
              <a:ea typeface="Arial" pitchFamily="-104" charset="0"/>
              <a:cs typeface="Arial" pitchFamily="-104" charset="0"/>
            </a:endParaRPr>
          </a:p>
        </p:txBody>
      </p:sp>
      <p:pic>
        <p:nvPicPr>
          <p:cNvPr id="12293" name="Picture 7"/>
          <p:cNvPicPr>
            <a:picLocks noChangeAspect="1"/>
          </p:cNvPicPr>
          <p:nvPr/>
        </p:nvPicPr>
        <p:blipFill>
          <a:blip r:embed="rId3"/>
          <a:srcRect b="10822"/>
          <a:stretch>
            <a:fillRect/>
          </a:stretch>
        </p:blipFill>
        <p:spPr bwMode="auto">
          <a:xfrm>
            <a:off x="0" y="660400"/>
            <a:ext cx="91440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2"/>
          <p:cNvSpPr txBox="1">
            <a:spLocks noChangeArrowheads="1"/>
          </p:cNvSpPr>
          <p:nvPr/>
        </p:nvSpPr>
        <p:spPr bwMode="auto">
          <a:xfrm>
            <a:off x="3348332" y="197916"/>
            <a:ext cx="4871057" cy="57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r>
              <a:rPr lang="en-US" sz="3000" b="1" dirty="0" smtClean="0">
                <a:solidFill>
                  <a:srgbClr val="FFFFFF"/>
                </a:solidFill>
                <a:latin typeface="Arial" pitchFamily="-104" charset="0"/>
                <a:ea typeface="Arial" pitchFamily="-104" charset="0"/>
                <a:cs typeface="Arial" pitchFamily="-104" charset="0"/>
              </a:rPr>
              <a:t> MEIC </a:t>
            </a:r>
            <a:r>
              <a:rPr lang="en-US" sz="3200" b="1" dirty="0" smtClean="0">
                <a:solidFill>
                  <a:srgbClr val="FFFFFF"/>
                </a:solidFill>
                <a:latin typeface="Arial" pitchFamily="-104" charset="0"/>
                <a:ea typeface="Arial" pitchFamily="-104" charset="0"/>
                <a:cs typeface="Arial" pitchFamily="-104" charset="0"/>
              </a:rPr>
              <a:t>Design Overview     </a:t>
            </a:r>
          </a:p>
          <a:p>
            <a:pPr algn="r"/>
            <a:endParaRPr lang="en-US" sz="3000" b="1" dirty="0">
              <a:solidFill>
                <a:srgbClr val="FFFFFF"/>
              </a:solidFill>
              <a:latin typeface="Arial" pitchFamily="-104" charset="0"/>
              <a:ea typeface="Arial" pitchFamily="-104" charset="0"/>
              <a:cs typeface="Arial" pitchFamily="-10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CEBAF - Full Energy Injector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63913"/>
            <a:ext cx="417830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167" y="809066"/>
            <a:ext cx="5486418" cy="260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85000"/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CEBAF fixed target program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5-pass recirculating SRF </a:t>
            </a:r>
            <a:r>
              <a:rPr lang="en-US" altLang="en-US" sz="1600" dirty="0" err="1" smtClean="0">
                <a:latin typeface="Arial" charset="0"/>
                <a:cs typeface="Arial" charset="0"/>
              </a:rPr>
              <a:t>linac</a:t>
            </a:r>
            <a:endParaRPr lang="en-US" altLang="en-US" sz="1600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Exciting science program beyond 2025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Can be operated concurrently with the  MEIC 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CEBAF will provide for MEIC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Up to 12 GeV electron beam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High repetition rate (up to 1497 MHz)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High polarization (&gt;85%)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 smtClean="0">
                <a:latin typeface="Arial" charset="0"/>
                <a:cs typeface="Arial" charset="0"/>
              </a:rPr>
              <a:t>Good beam quality up to the mA level</a:t>
            </a:r>
            <a:endParaRPr lang="en-US" altLang="en-US" sz="1600" dirty="0">
              <a:latin typeface="Arial" charset="0"/>
              <a:cs typeface="Arial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4500" y="2078119"/>
            <a:ext cx="48895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60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1"/>
          <p:cNvSpPr>
            <a:spLocks noGrp="1"/>
          </p:cNvSpPr>
          <p:nvPr>
            <p:ph idx="4294967295"/>
          </p:nvPr>
        </p:nvSpPr>
        <p:spPr>
          <a:xfrm>
            <a:off x="152400" y="806450"/>
            <a:ext cx="8839200" cy="5486400"/>
          </a:xfrm>
        </p:spPr>
        <p:txBody>
          <a:bodyPr/>
          <a:lstStyle/>
          <a:p>
            <a:pPr>
              <a:buSzTx/>
              <a:buFont typeface="Arial" charset="0"/>
              <a:buBlip>
                <a:blip r:embed="rId2"/>
              </a:buBlip>
            </a:pPr>
            <a:r>
              <a:rPr lang="en-US">
                <a:latin typeface="Arial" charset="0"/>
                <a:cs typeface="Arial" charset="0"/>
              </a:rPr>
              <a:t>Figure-8 ring with a circumference of 2153.9 m</a:t>
            </a:r>
          </a:p>
          <a:p>
            <a:pPr>
              <a:spcBef>
                <a:spcPct val="0"/>
              </a:spcBef>
              <a:buSzTx/>
              <a:buFont typeface="Arial" charset="0"/>
              <a:buBlip>
                <a:blip r:embed="rId2"/>
              </a:buBlip>
            </a:pPr>
            <a:r>
              <a:rPr lang="en-US">
                <a:latin typeface="Arial" charset="0"/>
                <a:cs typeface="Arial" charset="0"/>
              </a:rPr>
              <a:t>Two 261.7</a:t>
            </a:r>
            <a:r>
              <a:rPr lang="en-US">
                <a:latin typeface="Arial" charset="0"/>
                <a:cs typeface="Arial" charset="0"/>
                <a:sym typeface="Symbol" charset="2"/>
              </a:rPr>
              <a:t> arcs connected by two straights crossing at </a:t>
            </a:r>
            <a:r>
              <a:rPr lang="en-US">
                <a:latin typeface="Arial" charset="0"/>
                <a:cs typeface="Arial" charset="0"/>
              </a:rPr>
              <a:t>81.7</a:t>
            </a:r>
            <a:r>
              <a:rPr lang="en-US">
                <a:latin typeface="Arial" charset="0"/>
                <a:cs typeface="Arial" charset="0"/>
                <a:sym typeface="Symbol" charset="2"/>
              </a:rPr>
              <a:t></a:t>
            </a:r>
          </a:p>
        </p:txBody>
      </p:sp>
      <p:sp>
        <p:nvSpPr>
          <p:cNvPr id="84995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>
                <a:latin typeface="Arial" charset="0"/>
                <a:cs typeface="Arial" charset="0"/>
              </a:rPr>
              <a:t>Ion Collider Ring</a:t>
            </a:r>
          </a:p>
        </p:txBody>
      </p:sp>
      <p:pic>
        <p:nvPicPr>
          <p:cNvPr id="85067" name="Picture 75" descr="ion_ring_v15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613" y="1955800"/>
            <a:ext cx="8226425" cy="3421063"/>
          </a:xfrm>
          <a:prstGeom prst="rect">
            <a:avLst/>
          </a:prstGeom>
          <a:noFill/>
        </p:spPr>
      </p:pic>
      <p:sp>
        <p:nvSpPr>
          <p:cNvPr id="85033" name="Line 4"/>
          <p:cNvSpPr>
            <a:spLocks noChangeShapeType="1"/>
          </p:cNvSpPr>
          <p:nvPr/>
        </p:nvSpPr>
        <p:spPr bwMode="auto">
          <a:xfrm rot="10800000" flipH="1" flipV="1">
            <a:off x="3744913" y="4403725"/>
            <a:ext cx="739775" cy="542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stealth" w="med" len="lg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4" name="AutoShape 42"/>
          <p:cNvSpPr>
            <a:spLocks/>
          </p:cNvSpPr>
          <p:nvPr/>
        </p:nvSpPr>
        <p:spPr bwMode="auto">
          <a:xfrm rot="7380000">
            <a:off x="5866606" y="4709319"/>
            <a:ext cx="142875" cy="560388"/>
          </a:xfrm>
          <a:prstGeom prst="rightBrace">
            <a:avLst>
              <a:gd name="adj1" fmla="val 32685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5" name="AutoShape 43"/>
          <p:cNvSpPr>
            <a:spLocks/>
          </p:cNvSpPr>
          <p:nvPr/>
        </p:nvSpPr>
        <p:spPr bwMode="auto">
          <a:xfrm rot="25500000">
            <a:off x="2765425" y="4813300"/>
            <a:ext cx="142875" cy="695325"/>
          </a:xfrm>
          <a:prstGeom prst="rightBrace">
            <a:avLst>
              <a:gd name="adj1" fmla="val 40556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6" name="AutoShape 44"/>
          <p:cNvSpPr>
            <a:spLocks/>
          </p:cNvSpPr>
          <p:nvPr/>
        </p:nvSpPr>
        <p:spPr bwMode="auto">
          <a:xfrm rot="-50693467">
            <a:off x="5912644" y="2094706"/>
            <a:ext cx="117475" cy="455613"/>
          </a:xfrm>
          <a:prstGeom prst="rightBrace">
            <a:avLst>
              <a:gd name="adj1" fmla="val 3232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7" name="AutoShape 45"/>
          <p:cNvSpPr>
            <a:spLocks/>
          </p:cNvSpPr>
          <p:nvPr/>
        </p:nvSpPr>
        <p:spPr bwMode="auto">
          <a:xfrm rot="18300000">
            <a:off x="3148806" y="2072482"/>
            <a:ext cx="117475" cy="566738"/>
          </a:xfrm>
          <a:prstGeom prst="rightBrace">
            <a:avLst>
              <a:gd name="adj1" fmla="val 4020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8" name="AutoShape 46"/>
          <p:cNvSpPr>
            <a:spLocks/>
          </p:cNvSpPr>
          <p:nvPr/>
        </p:nvSpPr>
        <p:spPr bwMode="auto">
          <a:xfrm rot="-7771906">
            <a:off x="3717131" y="3971132"/>
            <a:ext cx="117475" cy="417512"/>
          </a:xfrm>
          <a:prstGeom prst="rightBrace">
            <a:avLst>
              <a:gd name="adj1" fmla="val 296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39" name="AutoShape 47"/>
          <p:cNvSpPr>
            <a:spLocks/>
          </p:cNvSpPr>
          <p:nvPr/>
        </p:nvSpPr>
        <p:spPr bwMode="auto">
          <a:xfrm rot="2985116">
            <a:off x="4177506" y="3990182"/>
            <a:ext cx="117475" cy="315912"/>
          </a:xfrm>
          <a:prstGeom prst="rightBrace">
            <a:avLst>
              <a:gd name="adj1" fmla="val 2241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0" name="AutoShape 48"/>
          <p:cNvSpPr>
            <a:spLocks/>
          </p:cNvSpPr>
          <p:nvPr/>
        </p:nvSpPr>
        <p:spPr bwMode="auto">
          <a:xfrm rot="18660000">
            <a:off x="3973512" y="2651126"/>
            <a:ext cx="117475" cy="70485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1" name="AutoShape 49"/>
          <p:cNvSpPr>
            <a:spLocks/>
          </p:cNvSpPr>
          <p:nvPr/>
        </p:nvSpPr>
        <p:spPr bwMode="auto">
          <a:xfrm rot="2952143">
            <a:off x="5548312" y="2503488"/>
            <a:ext cx="117475" cy="901700"/>
          </a:xfrm>
          <a:prstGeom prst="rightBrace">
            <a:avLst>
              <a:gd name="adj1" fmla="val 6396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2" name="AutoShape 50"/>
          <p:cNvSpPr>
            <a:spLocks/>
          </p:cNvSpPr>
          <p:nvPr/>
        </p:nvSpPr>
        <p:spPr bwMode="auto">
          <a:xfrm rot="3180000">
            <a:off x="3390106" y="4418807"/>
            <a:ext cx="117475" cy="709612"/>
          </a:xfrm>
          <a:prstGeom prst="rightBrace">
            <a:avLst>
              <a:gd name="adj1" fmla="val 50338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3" name="AutoShape 51"/>
          <p:cNvSpPr>
            <a:spLocks/>
          </p:cNvSpPr>
          <p:nvPr/>
        </p:nvSpPr>
        <p:spPr bwMode="auto">
          <a:xfrm rot="13749636">
            <a:off x="4773613" y="2957513"/>
            <a:ext cx="117475" cy="663575"/>
          </a:xfrm>
          <a:prstGeom prst="rightBrace">
            <a:avLst>
              <a:gd name="adj1" fmla="val 4707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4" name="Line 52"/>
          <p:cNvSpPr>
            <a:spLocks noChangeShapeType="1"/>
          </p:cNvSpPr>
          <p:nvPr/>
        </p:nvSpPr>
        <p:spPr bwMode="auto">
          <a:xfrm rot="32400000">
            <a:off x="7013575" y="3598863"/>
            <a:ext cx="0" cy="1825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5" name="Line 53"/>
          <p:cNvSpPr>
            <a:spLocks noChangeShapeType="1"/>
          </p:cNvSpPr>
          <p:nvPr/>
        </p:nvSpPr>
        <p:spPr bwMode="auto">
          <a:xfrm rot="32400000">
            <a:off x="6919913" y="3690938"/>
            <a:ext cx="1825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6" name="Line 54"/>
          <p:cNvSpPr>
            <a:spLocks noChangeShapeType="1"/>
          </p:cNvSpPr>
          <p:nvPr/>
        </p:nvSpPr>
        <p:spPr bwMode="auto">
          <a:xfrm rot="10800000" flipV="1">
            <a:off x="5824538" y="3690938"/>
            <a:ext cx="1187450" cy="9858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7" name="Line 55"/>
          <p:cNvSpPr>
            <a:spLocks noChangeShapeType="1"/>
          </p:cNvSpPr>
          <p:nvPr/>
        </p:nvSpPr>
        <p:spPr bwMode="auto">
          <a:xfrm rot="32400000">
            <a:off x="5983288" y="2670175"/>
            <a:ext cx="1031875" cy="1020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8" name="Line 56"/>
          <p:cNvSpPr>
            <a:spLocks noChangeShapeType="1"/>
          </p:cNvSpPr>
          <p:nvPr/>
        </p:nvSpPr>
        <p:spPr bwMode="auto">
          <a:xfrm rot="7500000" flipH="1" flipV="1">
            <a:off x="7121525" y="3024188"/>
            <a:ext cx="1165225" cy="8636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stealth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49" name="Text Box 16"/>
          <p:cNvSpPr txBox="1">
            <a:spLocks noChangeArrowheads="1"/>
          </p:cNvSpPr>
          <p:nvPr/>
        </p:nvSpPr>
        <p:spPr bwMode="auto">
          <a:xfrm rot="20520000">
            <a:off x="7172325" y="3444875"/>
            <a:ext cx="1154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914400">
              <a:buSzPct val="85000"/>
              <a:buFont typeface="Arial" charset="0"/>
              <a:buNone/>
            </a:pPr>
            <a:r>
              <a:rPr lang="en-US" sz="1400"/>
              <a:t>R = 155.5 m</a:t>
            </a:r>
          </a:p>
        </p:txBody>
      </p:sp>
      <p:sp>
        <p:nvSpPr>
          <p:cNvPr id="85050" name="TextBox 1"/>
          <p:cNvSpPr txBox="1">
            <a:spLocks noChangeArrowheads="1"/>
          </p:cNvSpPr>
          <p:nvPr/>
        </p:nvSpPr>
        <p:spPr bwMode="auto">
          <a:xfrm>
            <a:off x="6764338" y="264795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buSzPct val="70000"/>
              <a:buFont typeface="Arial" charset="0"/>
              <a:buNone/>
            </a:pPr>
            <a:r>
              <a:rPr lang="en-US" sz="1400"/>
              <a:t>Arc, 261.7</a:t>
            </a:r>
            <a:r>
              <a:rPr lang="en-US" sz="1400">
                <a:sym typeface="Symbol" charset="2"/>
              </a:rPr>
              <a:t></a:t>
            </a:r>
          </a:p>
        </p:txBody>
      </p:sp>
      <p:sp>
        <p:nvSpPr>
          <p:cNvPr id="85051" name="Text Box 6"/>
          <p:cNvSpPr txBox="1">
            <a:spLocks noChangeArrowheads="1"/>
          </p:cNvSpPr>
          <p:nvPr/>
        </p:nvSpPr>
        <p:spPr bwMode="auto">
          <a:xfrm>
            <a:off x="4533900" y="4883150"/>
            <a:ext cx="3032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600"/>
              <a:t>IP</a:t>
            </a:r>
          </a:p>
        </p:txBody>
      </p:sp>
      <p:sp>
        <p:nvSpPr>
          <p:cNvPr id="85052" name="Text Box 6"/>
          <p:cNvSpPr txBox="1">
            <a:spLocks noChangeArrowheads="1"/>
          </p:cNvSpPr>
          <p:nvPr/>
        </p:nvSpPr>
        <p:spPr bwMode="auto">
          <a:xfrm rot="1980000">
            <a:off x="5078413" y="5003800"/>
            <a:ext cx="1381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disp. supp./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geom. match #3</a:t>
            </a:r>
          </a:p>
        </p:txBody>
      </p:sp>
      <p:sp>
        <p:nvSpPr>
          <p:cNvPr id="85053" name="Text Box 6"/>
          <p:cNvSpPr txBox="1">
            <a:spLocks noChangeArrowheads="1"/>
          </p:cNvSpPr>
          <p:nvPr/>
        </p:nvSpPr>
        <p:spPr bwMode="auto">
          <a:xfrm rot="20100000">
            <a:off x="1890713" y="5376863"/>
            <a:ext cx="1381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r" defTabSz="547688">
              <a:buSzPct val="85000"/>
              <a:buFont typeface="Arial" charset="0"/>
              <a:buNone/>
            </a:pPr>
            <a:r>
              <a:rPr lang="en-US" sz="1400"/>
              <a:t>disp. supp./</a:t>
            </a:r>
          </a:p>
          <a:p>
            <a:pPr algn="r" defTabSz="547688">
              <a:buSzPct val="85000"/>
              <a:buFont typeface="Arial" charset="0"/>
              <a:buNone/>
            </a:pPr>
            <a:r>
              <a:rPr lang="en-US" sz="1400"/>
              <a:t>geom. match #1</a:t>
            </a:r>
          </a:p>
        </p:txBody>
      </p:sp>
      <p:sp>
        <p:nvSpPr>
          <p:cNvPr id="85054" name="Text Box 6"/>
          <p:cNvSpPr txBox="1">
            <a:spLocks noChangeArrowheads="1"/>
          </p:cNvSpPr>
          <p:nvPr/>
        </p:nvSpPr>
        <p:spPr bwMode="auto">
          <a:xfrm rot="19500000">
            <a:off x="5092700" y="1801813"/>
            <a:ext cx="1381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disp. supp./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geom. match #2</a:t>
            </a:r>
          </a:p>
        </p:txBody>
      </p:sp>
      <p:sp>
        <p:nvSpPr>
          <p:cNvPr id="85055" name="Text Box 6"/>
          <p:cNvSpPr txBox="1">
            <a:spLocks noChangeArrowheads="1"/>
          </p:cNvSpPr>
          <p:nvPr/>
        </p:nvSpPr>
        <p:spPr bwMode="auto">
          <a:xfrm rot="2100000">
            <a:off x="2579688" y="1778000"/>
            <a:ext cx="1381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r" defTabSz="547688">
              <a:buSzPct val="85000"/>
              <a:buFont typeface="Arial" charset="0"/>
              <a:buNone/>
            </a:pPr>
            <a:r>
              <a:rPr lang="en-US" sz="1400"/>
              <a:t>disp. supp./</a:t>
            </a:r>
          </a:p>
          <a:p>
            <a:pPr algn="r" defTabSz="547688">
              <a:buSzPct val="85000"/>
              <a:buFont typeface="Arial" charset="0"/>
              <a:buNone/>
            </a:pPr>
            <a:r>
              <a:rPr lang="en-US" sz="1400"/>
              <a:t>geom. match #3</a:t>
            </a:r>
          </a:p>
        </p:txBody>
      </p:sp>
      <p:sp>
        <p:nvSpPr>
          <p:cNvPr id="85056" name="Text Box 6"/>
          <p:cNvSpPr txBox="1">
            <a:spLocks noChangeArrowheads="1"/>
          </p:cNvSpPr>
          <p:nvPr/>
        </p:nvSpPr>
        <p:spPr bwMode="auto">
          <a:xfrm rot="19200000">
            <a:off x="3089275" y="3986213"/>
            <a:ext cx="8890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r" defTabSz="547688">
              <a:buSzPct val="85000"/>
              <a:buFont typeface="Arial" charset="0"/>
              <a:buNone/>
            </a:pPr>
            <a:r>
              <a:rPr lang="en-US" sz="1400"/>
              <a:t>det. elem.</a:t>
            </a:r>
          </a:p>
        </p:txBody>
      </p:sp>
      <p:sp>
        <p:nvSpPr>
          <p:cNvPr id="85057" name="Text Box 6"/>
          <p:cNvSpPr txBox="1">
            <a:spLocks noChangeArrowheads="1"/>
          </p:cNvSpPr>
          <p:nvPr/>
        </p:nvSpPr>
        <p:spPr bwMode="auto">
          <a:xfrm rot="19200000">
            <a:off x="3883025" y="4162425"/>
            <a:ext cx="9683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disp. supp.</a:t>
            </a:r>
          </a:p>
        </p:txBody>
      </p:sp>
      <p:sp>
        <p:nvSpPr>
          <p:cNvPr id="85058" name="Text Box 6"/>
          <p:cNvSpPr txBox="1">
            <a:spLocks noChangeArrowheads="1"/>
          </p:cNvSpPr>
          <p:nvPr/>
        </p:nvSpPr>
        <p:spPr bwMode="auto">
          <a:xfrm rot="2460000">
            <a:off x="3908425" y="2522538"/>
            <a:ext cx="6667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norm.+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SRF</a:t>
            </a:r>
          </a:p>
        </p:txBody>
      </p:sp>
      <p:sp>
        <p:nvSpPr>
          <p:cNvPr id="85059" name="Text Box 6"/>
          <p:cNvSpPr txBox="1">
            <a:spLocks noChangeArrowheads="1"/>
          </p:cNvSpPr>
          <p:nvPr/>
        </p:nvSpPr>
        <p:spPr bwMode="auto">
          <a:xfrm rot="19140000">
            <a:off x="5519738" y="2914650"/>
            <a:ext cx="7159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tune 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tromb.+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match</a:t>
            </a:r>
          </a:p>
        </p:txBody>
      </p:sp>
      <p:sp>
        <p:nvSpPr>
          <p:cNvPr id="85060" name="Text Box 6"/>
          <p:cNvSpPr txBox="1">
            <a:spLocks noChangeArrowheads="1"/>
          </p:cNvSpPr>
          <p:nvPr/>
        </p:nvSpPr>
        <p:spPr bwMode="auto">
          <a:xfrm rot="19380000">
            <a:off x="3141663" y="4781550"/>
            <a:ext cx="9874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beam exp./</a:t>
            </a:r>
          </a:p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match</a:t>
            </a:r>
          </a:p>
        </p:txBody>
      </p:sp>
      <p:sp>
        <p:nvSpPr>
          <p:cNvPr id="85061" name="Text Box 6"/>
          <p:cNvSpPr txBox="1">
            <a:spLocks noChangeArrowheads="1"/>
          </p:cNvSpPr>
          <p:nvPr/>
        </p:nvSpPr>
        <p:spPr bwMode="auto">
          <a:xfrm rot="19146209">
            <a:off x="4227513" y="2984500"/>
            <a:ext cx="909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400"/>
              <a:t>elec. cool.</a:t>
            </a:r>
          </a:p>
        </p:txBody>
      </p:sp>
      <p:sp>
        <p:nvSpPr>
          <p:cNvPr id="85062" name="Line 12"/>
          <p:cNvSpPr>
            <a:spLocks noChangeShapeType="1"/>
          </p:cNvSpPr>
          <p:nvPr/>
        </p:nvSpPr>
        <p:spPr bwMode="auto">
          <a:xfrm rot="10800000" flipV="1">
            <a:off x="1879600" y="4999038"/>
            <a:ext cx="609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stealth" w="med" len="lg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63" name="Text Box 13"/>
          <p:cNvSpPr txBox="1">
            <a:spLocks noChangeArrowheads="1"/>
          </p:cNvSpPr>
          <p:nvPr/>
        </p:nvSpPr>
        <p:spPr bwMode="auto">
          <a:xfrm>
            <a:off x="1885950" y="4618038"/>
            <a:ext cx="555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914400">
              <a:buSzPct val="85000"/>
              <a:buFont typeface="Arial" charset="0"/>
              <a:buNone/>
            </a:pPr>
            <a:r>
              <a:rPr lang="en-US" sz="1600">
                <a:solidFill>
                  <a:srgbClr val="0000FF"/>
                </a:solidFill>
              </a:rPr>
              <a:t>ions</a:t>
            </a:r>
          </a:p>
        </p:txBody>
      </p:sp>
      <p:sp>
        <p:nvSpPr>
          <p:cNvPr id="85064" name="Arc 72"/>
          <p:cNvSpPr>
            <a:spLocks/>
          </p:cNvSpPr>
          <p:nvPr/>
        </p:nvSpPr>
        <p:spPr bwMode="auto">
          <a:xfrm rot="18853960" flipH="1">
            <a:off x="4214813" y="3573462"/>
            <a:ext cx="217488" cy="207963"/>
          </a:xfrm>
          <a:custGeom>
            <a:avLst/>
            <a:gdLst>
              <a:gd name="G0" fmla="+- 503 0 0"/>
              <a:gd name="G1" fmla="+- 21600 0 0"/>
              <a:gd name="G2" fmla="+- 21600 0 0"/>
              <a:gd name="T0" fmla="*/ 0 w 22103"/>
              <a:gd name="T1" fmla="*/ 6 h 22266"/>
              <a:gd name="T2" fmla="*/ 22093 w 22103"/>
              <a:gd name="T3" fmla="*/ 22266 h 22266"/>
              <a:gd name="T4" fmla="*/ 503 w 22103"/>
              <a:gd name="T5" fmla="*/ 21600 h 22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103" h="22266" fill="none" extrusionOk="0">
                <a:moveTo>
                  <a:pt x="-1" y="5"/>
                </a:moveTo>
                <a:cubicBezTo>
                  <a:pt x="167" y="1"/>
                  <a:pt x="335" y="-1"/>
                  <a:pt x="503" y="-1"/>
                </a:cubicBezTo>
                <a:cubicBezTo>
                  <a:pt x="12432" y="0"/>
                  <a:pt x="22103" y="9670"/>
                  <a:pt x="22103" y="21600"/>
                </a:cubicBezTo>
                <a:cubicBezTo>
                  <a:pt x="22103" y="21822"/>
                  <a:pt x="22099" y="22044"/>
                  <a:pt x="22092" y="22265"/>
                </a:cubicBezTo>
              </a:path>
              <a:path w="22103" h="22266" stroke="0" extrusionOk="0">
                <a:moveTo>
                  <a:pt x="-1" y="5"/>
                </a:moveTo>
                <a:cubicBezTo>
                  <a:pt x="167" y="1"/>
                  <a:pt x="335" y="-1"/>
                  <a:pt x="503" y="-1"/>
                </a:cubicBezTo>
                <a:cubicBezTo>
                  <a:pt x="12432" y="0"/>
                  <a:pt x="22103" y="9670"/>
                  <a:pt x="22103" y="21600"/>
                </a:cubicBezTo>
                <a:cubicBezTo>
                  <a:pt x="22103" y="21822"/>
                  <a:pt x="22099" y="22044"/>
                  <a:pt x="22092" y="22265"/>
                </a:cubicBezTo>
                <a:lnTo>
                  <a:pt x="503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65" name="TextBox 1"/>
          <p:cNvSpPr txBox="1">
            <a:spLocks noChangeArrowheads="1"/>
          </p:cNvSpPr>
          <p:nvPr/>
        </p:nvSpPr>
        <p:spPr bwMode="auto">
          <a:xfrm>
            <a:off x="3452813" y="353377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buSzPct val="70000"/>
              <a:buFont typeface="Arial" charset="0"/>
              <a:buNone/>
            </a:pPr>
            <a:r>
              <a:rPr lang="en-US" sz="1400"/>
              <a:t>81.7</a:t>
            </a:r>
            <a:r>
              <a:rPr lang="en-US" sz="1400">
                <a:sym typeface="Symbol" charset="2"/>
              </a:rPr>
              <a:t></a:t>
            </a:r>
          </a:p>
        </p:txBody>
      </p:sp>
      <p:sp>
        <p:nvSpPr>
          <p:cNvPr id="85068" name="Line 4"/>
          <p:cNvSpPr>
            <a:spLocks noChangeShapeType="1"/>
          </p:cNvSpPr>
          <p:nvPr/>
        </p:nvSpPr>
        <p:spPr bwMode="auto">
          <a:xfrm rot="10800000" flipH="1">
            <a:off x="5449888" y="4089400"/>
            <a:ext cx="207962" cy="323850"/>
          </a:xfrm>
          <a:prstGeom prst="line">
            <a:avLst/>
          </a:prstGeom>
          <a:noFill/>
          <a:ln w="19050">
            <a:solidFill>
              <a:srgbClr val="5F5F5F"/>
            </a:solidFill>
            <a:round/>
            <a:headEnd type="stealth" w="med" len="lg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069" name="Text Box 6"/>
          <p:cNvSpPr txBox="1">
            <a:spLocks noChangeArrowheads="1"/>
          </p:cNvSpPr>
          <p:nvPr/>
        </p:nvSpPr>
        <p:spPr bwMode="auto">
          <a:xfrm>
            <a:off x="5183188" y="3784600"/>
            <a:ext cx="12065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861" tIns="27431" rIns="54861" bIns="27431">
            <a:prstTxWarp prst="textNoShape">
              <a:avLst/>
            </a:prstTxWarp>
            <a:spAutoFit/>
          </a:bodyPr>
          <a:lstStyle/>
          <a:p>
            <a:pPr algn="ctr" defTabSz="547688">
              <a:buSzPct val="85000"/>
              <a:buFont typeface="Arial" charset="0"/>
              <a:buNone/>
            </a:pPr>
            <a:r>
              <a:rPr lang="en-US" sz="1600">
                <a:solidFill>
                  <a:srgbClr val="5F5F5F"/>
                </a:solidFill>
              </a:rPr>
              <a:t>future 2</a:t>
            </a:r>
            <a:r>
              <a:rPr lang="en-US" sz="1600" baseline="30000">
                <a:solidFill>
                  <a:srgbClr val="5F5F5F"/>
                </a:solidFill>
              </a:rPr>
              <a:t>nd</a:t>
            </a:r>
            <a:r>
              <a:rPr lang="en-US" sz="1600">
                <a:solidFill>
                  <a:srgbClr val="5F5F5F"/>
                </a:solidFill>
              </a:rPr>
              <a:t> IP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03263"/>
          </a:xfrm>
        </p:spPr>
        <p:txBody>
          <a:bodyPr/>
          <a:lstStyle/>
          <a:p>
            <a:r>
              <a:rPr lang="en-US">
                <a:latin typeface="Arial" charset="0"/>
                <a:cs typeface="Arial" charset="0"/>
              </a:rPr>
              <a:t>Ion Collider Ring Parameters</a:t>
            </a:r>
          </a:p>
        </p:txBody>
      </p:sp>
      <p:graphicFrame>
        <p:nvGraphicFramePr>
          <p:cNvPr id="55440" name="Group 144"/>
          <p:cNvGraphicFramePr>
            <a:graphicFrameLocks noGrp="1"/>
          </p:cNvGraphicFramePr>
          <p:nvPr/>
        </p:nvGraphicFramePr>
        <p:xfrm>
          <a:off x="536575" y="2778125"/>
          <a:ext cx="8040688" cy="3546476"/>
        </p:xfrm>
        <a:graphic>
          <a:graphicData uri="http://schemas.openxmlformats.org/drawingml/2006/table">
            <a:tbl>
              <a:tblPr/>
              <a:tblGrid>
                <a:gridCol w="4886325"/>
                <a:gridCol w="950913"/>
                <a:gridCol w="2203450"/>
              </a:tblGrid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Circumference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2153.89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Straights’ crossing angle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deg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81.7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Horizontal / vertical beta functions at IP 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*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 / 2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Maximum horizontal / vertical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beta functions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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max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~2500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Maximum horizontal dispersion D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x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3.28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Horizontal / vertical betatron tunes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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24(.38) / 24(.28)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Horizontal / vertical natural chromaticities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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-101 / -112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Momentum compaction factor 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6.45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 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-3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Transition energy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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tr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12.46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Normalized horizontal / vertical emittance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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µm rad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0.35 / 0.07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Horizontal / vertical rms beam size at IP 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*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µm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~20 / ~4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Maximum horizontal / vertical rms beam size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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x,y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2.8 / 1.3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</a:tbl>
          </a:graphicData>
        </a:graphic>
      </p:graphicFrame>
      <p:sp>
        <p:nvSpPr>
          <p:cNvPr id="55362" name="Content Placeholder 1"/>
          <p:cNvSpPr>
            <a:spLocks/>
          </p:cNvSpPr>
          <p:nvPr/>
        </p:nvSpPr>
        <p:spPr bwMode="auto">
          <a:xfrm>
            <a:off x="153988" y="80645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>
            <a:prstTxWarp prst="textNoShape">
              <a:avLst/>
            </a:prstTxWarp>
          </a:bodyPr>
          <a:lstStyle/>
          <a:p>
            <a:pPr marL="342900" indent="-342900" defTabSz="914400">
              <a:buFont typeface="Arial" charset="0"/>
              <a:buBlip>
                <a:blip r:embed="rId2"/>
              </a:buBlip>
            </a:pPr>
            <a:r>
              <a:rPr lang="en-US" sz="2000"/>
              <a:t>All design goals achieved</a:t>
            </a:r>
          </a:p>
          <a:p>
            <a:pPr marL="342900" indent="-342900" defTabSz="914400">
              <a:buFont typeface="Arial" charset="0"/>
              <a:buBlip>
                <a:blip r:embed="rId2"/>
              </a:buBlip>
            </a:pPr>
            <a:endParaRPr lang="en-US" sz="2000"/>
          </a:p>
          <a:p>
            <a:pPr marL="342900" indent="-342900" defTabSz="914400">
              <a:buFont typeface="Arial" charset="0"/>
              <a:buBlip>
                <a:blip r:embed="rId2"/>
              </a:buBlip>
            </a:pPr>
            <a:endParaRPr lang="en-US" sz="2000"/>
          </a:p>
          <a:p>
            <a:pPr marL="342900" indent="-342900" defTabSz="914400">
              <a:buFont typeface="Arial" charset="0"/>
              <a:buBlip>
                <a:blip r:embed="rId2"/>
              </a:buBlip>
            </a:pPr>
            <a:endParaRPr lang="en-US" sz="2000"/>
          </a:p>
          <a:p>
            <a:pPr marL="342900" indent="-342900" defTabSz="914400">
              <a:buFont typeface="Arial" charset="0"/>
              <a:buBlip>
                <a:blip r:embed="rId2"/>
              </a:buBlip>
            </a:pPr>
            <a:endParaRPr lang="en-US" sz="2000"/>
          </a:p>
          <a:p>
            <a:pPr marL="342900" indent="-342900" defTabSz="914400">
              <a:buFont typeface="Arial" charset="0"/>
              <a:buBlip>
                <a:blip r:embed="rId2"/>
              </a:buBlip>
            </a:pPr>
            <a:r>
              <a:rPr lang="en-US" sz="2000"/>
              <a:t>Resulting collider ring parameters</a:t>
            </a:r>
          </a:p>
        </p:txBody>
      </p:sp>
      <p:graphicFrame>
        <p:nvGraphicFramePr>
          <p:cNvPr id="55442" name="Group 146"/>
          <p:cNvGraphicFramePr>
            <a:graphicFrameLocks noGrp="1"/>
          </p:cNvGraphicFramePr>
          <p:nvPr/>
        </p:nvGraphicFramePr>
        <p:xfrm>
          <a:off x="531813" y="1231900"/>
          <a:ext cx="8040687" cy="1101726"/>
        </p:xfrm>
        <a:graphic>
          <a:graphicData uri="http://schemas.openxmlformats.org/drawingml/2006/table">
            <a:tbl>
              <a:tblPr/>
              <a:tblGrid>
                <a:gridCol w="4881562"/>
                <a:gridCol w="960438"/>
                <a:gridCol w="2198687"/>
              </a:tblGrid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Proton energy range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GeV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20(8)-100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Polarization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&gt; 70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Detector space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-4.6 / +7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Luminosity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cm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-1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&gt; 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33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4" descr="Screen Shot 2014-11-07 at 08.35.49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0413" r="-10413"/>
          <a:stretch>
            <a:fillRect/>
          </a:stretch>
        </p:blipFill>
        <p:spPr>
          <a:xfrm>
            <a:off x="-325651" y="857588"/>
            <a:ext cx="4258210" cy="2922270"/>
          </a:xfrm>
        </p:spPr>
      </p:pic>
      <p:sp>
        <p:nvSpPr>
          <p:cNvPr id="163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-102" charset="0"/>
              </a:rPr>
              <a:t>MEIC super-ferric dipole</a:t>
            </a:r>
          </a:p>
        </p:txBody>
      </p:sp>
      <p:pic>
        <p:nvPicPr>
          <p:cNvPr id="5" name="Content Placeholder 4" descr="Screen Shot 2014-11-07 at 08.36.24.png"/>
          <p:cNvPicPr>
            <a:picLocks noChangeAspect="1"/>
          </p:cNvPicPr>
          <p:nvPr/>
        </p:nvPicPr>
        <p:blipFill>
          <a:blip r:embed="rId3"/>
          <a:srcRect t="-15182" b="-15182"/>
          <a:stretch>
            <a:fillRect/>
          </a:stretch>
        </p:blipFill>
        <p:spPr>
          <a:xfrm>
            <a:off x="3303270" y="2849737"/>
            <a:ext cx="5840730" cy="3975101"/>
          </a:xfrm>
          <a:prstGeom prst="rect">
            <a:avLst/>
          </a:prstGeom>
        </p:spPr>
      </p:pic>
      <p:pic>
        <p:nvPicPr>
          <p:cNvPr id="8" name="Picture 7" descr="Screen Shot 2014-11-20 at 18.39.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409" y="857588"/>
            <a:ext cx="4658360" cy="30073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476" y="3864948"/>
            <a:ext cx="2814794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2 X 4m long dipole</a:t>
            </a:r>
          </a:p>
          <a:p>
            <a:pPr>
              <a:buFont typeface="Arial"/>
              <a:buChar char="•"/>
            </a:pPr>
            <a:r>
              <a:rPr lang="en-US" dirty="0" err="1" smtClean="0"/>
              <a:t>NbTi</a:t>
            </a:r>
            <a:r>
              <a:rPr lang="en-US" dirty="0" smtClean="0"/>
              <a:t> cable</a:t>
            </a:r>
          </a:p>
          <a:p>
            <a:pPr>
              <a:buFont typeface="Arial"/>
              <a:buChar char="•"/>
            </a:pPr>
            <a:r>
              <a:rPr lang="en-US" dirty="0" smtClean="0"/>
              <a:t>3 T</a:t>
            </a:r>
          </a:p>
          <a:p>
            <a:pPr>
              <a:buFont typeface="Arial"/>
              <a:buChar char="•"/>
            </a:pPr>
            <a:r>
              <a:rPr lang="en-US" dirty="0" smtClean="0"/>
              <a:t>Correction </a:t>
            </a:r>
            <a:r>
              <a:rPr lang="en-US" dirty="0" err="1" smtClean="0"/>
              <a:t>sextupole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Common cryostat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 smtClean="0"/>
              <a:t>Collaboration with </a:t>
            </a:r>
            <a:br>
              <a:rPr lang="en-US" dirty="0" smtClean="0"/>
            </a:br>
            <a:r>
              <a:rPr lang="en-US" dirty="0" smtClean="0"/>
              <a:t>	Peter McIntyre </a:t>
            </a:r>
            <a:br>
              <a:rPr lang="en-US" dirty="0" smtClean="0"/>
            </a:br>
            <a:r>
              <a:rPr lang="en-US" dirty="0" smtClean="0"/>
              <a:t>		Texas A&amp;M Univ.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625" y="205285"/>
            <a:ext cx="8911262" cy="387350"/>
          </a:xfrm>
        </p:spPr>
        <p:txBody>
          <a:bodyPr/>
          <a:lstStyle/>
          <a:p>
            <a:r>
              <a:rPr lang="en-US" sz="3200" dirty="0" smtClean="0">
                <a:solidFill>
                  <a:srgbClr val="000000"/>
                </a:solidFill>
                <a:latin typeface="Arial"/>
                <a:cs typeface="Arial"/>
              </a:rPr>
              <a:t>Ion 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Arial"/>
              </a:rPr>
              <a:t>Injector </a:t>
            </a:r>
            <a:r>
              <a:rPr lang="en-US" sz="3200" dirty="0" smtClean="0">
                <a:solidFill>
                  <a:srgbClr val="000000"/>
                </a:solidFill>
                <a:latin typeface="Arial"/>
                <a:cs typeface="Arial"/>
              </a:rPr>
              <a:t>Complex </a:t>
            </a:r>
            <a:r>
              <a:rPr lang="en-US" sz="32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-</a:t>
            </a:r>
            <a:r>
              <a:rPr lang="en-US" sz="3200" dirty="0" smtClean="0">
                <a:solidFill>
                  <a:srgbClr val="000000"/>
                </a:solidFill>
                <a:latin typeface="Arial"/>
                <a:cs typeface="Arial"/>
              </a:rPr>
              <a:t> Overview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304679" y="1159759"/>
            <a:ext cx="4463110" cy="1978751"/>
            <a:chOff x="2304679" y="1374999"/>
            <a:chExt cx="4463110" cy="1978751"/>
          </a:xfrm>
        </p:grpSpPr>
        <p:cxnSp>
          <p:nvCxnSpPr>
            <p:cNvPr id="7" name="Straight Connector 5"/>
            <p:cNvCxnSpPr>
              <a:cxnSpLocks noChangeShapeType="1"/>
            </p:cNvCxnSpPr>
            <p:nvPr/>
          </p:nvCxnSpPr>
          <p:spPr bwMode="auto">
            <a:xfrm>
              <a:off x="2866745" y="2676793"/>
              <a:ext cx="2469037" cy="291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619862" y="2567795"/>
              <a:ext cx="222080" cy="215117"/>
            </a:xfrm>
            <a:prstGeom prst="rect">
              <a:avLst/>
            </a:prstGeom>
            <a:solidFill>
              <a:srgbClr val="00B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3381719" y="2630977"/>
              <a:ext cx="1189512" cy="97444"/>
            </a:xfrm>
            <a:prstGeom prst="rect">
              <a:avLst/>
            </a:prstGeom>
            <a:solidFill>
              <a:srgbClr val="00B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2304679" y="2818903"/>
              <a:ext cx="838200" cy="44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400" dirty="0">
                  <a:latin typeface="Arial" pitchFamily="34" charset="0"/>
                  <a:cs typeface="Arial" pitchFamily="34" charset="0"/>
                </a:rPr>
                <a:t>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on 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ources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3206062" y="2830530"/>
              <a:ext cx="153477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SRF Linac (285 MeV)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3263748" y="1399776"/>
              <a:ext cx="179416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ooster (8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GeV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(accumulation)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20"/>
            <p:cNvSpPr txBox="1">
              <a:spLocks noChangeArrowheads="1"/>
            </p:cNvSpPr>
            <p:nvPr/>
          </p:nvSpPr>
          <p:spPr bwMode="auto">
            <a:xfrm>
              <a:off x="5573988" y="2010301"/>
              <a:ext cx="119380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DC e-cooling</a:t>
              </a:r>
              <a:endPara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50"/>
            <p:cNvGrpSpPr/>
            <p:nvPr/>
          </p:nvGrpSpPr>
          <p:grpSpPr>
            <a:xfrm rot="18842472">
              <a:off x="4761545" y="1386332"/>
              <a:ext cx="1153207" cy="1130541"/>
              <a:chOff x="4204705" y="3020667"/>
              <a:chExt cx="533203" cy="513978"/>
            </a:xfrm>
          </p:grpSpPr>
          <p:sp>
            <p:nvSpPr>
              <p:cNvPr id="54" name="Arc 12"/>
              <p:cNvSpPr>
                <a:spLocks/>
              </p:cNvSpPr>
              <p:nvPr/>
            </p:nvSpPr>
            <p:spPr bwMode="auto">
              <a:xfrm rot="17723535">
                <a:off x="4524390" y="3021461"/>
                <a:ext cx="214312" cy="212724"/>
              </a:xfrm>
              <a:custGeom>
                <a:avLst/>
                <a:gdLst>
                  <a:gd name="T0" fmla="*/ 82401 w 212726"/>
                  <a:gd name="T1" fmla="*/ 2877 h 212727"/>
                  <a:gd name="T2" fmla="*/ 107156 w 212726"/>
                  <a:gd name="T3" fmla="*/ 106363 h 212727"/>
                  <a:gd name="T4" fmla="*/ 1687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  <a:lnTo>
                      <a:pt x="106363" y="106364"/>
                    </a:lnTo>
                    <a:lnTo>
                      <a:pt x="81791" y="2877"/>
                    </a:lnTo>
                    <a:close/>
                  </a:path>
                  <a:path w="212726" h="212727" fill="none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</a:path>
                </a:pathLst>
              </a:custGeom>
              <a:noFill/>
              <a:ln w="762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55" name="Arc 13"/>
              <p:cNvSpPr>
                <a:spLocks/>
              </p:cNvSpPr>
              <p:nvPr/>
            </p:nvSpPr>
            <p:spPr bwMode="auto">
              <a:xfrm rot="17723535" flipH="1" flipV="1">
                <a:off x="4205498" y="3322714"/>
                <a:ext cx="211138" cy="212724"/>
              </a:xfrm>
              <a:custGeom>
                <a:avLst/>
                <a:gdLst>
                  <a:gd name="T0" fmla="*/ 82821 w 212726"/>
                  <a:gd name="T1" fmla="*/ 2499 h 212727"/>
                  <a:gd name="T2" fmla="*/ 105569 w 212726"/>
                  <a:gd name="T3" fmla="*/ 106363 h 212727"/>
                  <a:gd name="T4" fmla="*/ 1662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  <a:lnTo>
                      <a:pt x="106363" y="106364"/>
                    </a:lnTo>
                    <a:lnTo>
                      <a:pt x="83444" y="2499"/>
                    </a:lnTo>
                    <a:close/>
                  </a:path>
                  <a:path w="212726" h="212727" fill="none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</a:path>
                </a:pathLst>
              </a:custGeom>
              <a:noFill/>
              <a:ln w="762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cxnSp>
            <p:nvCxnSpPr>
              <p:cNvPr id="56" name="Straight Connector 15"/>
              <p:cNvCxnSpPr>
                <a:cxnSpLocks noChangeShapeType="1"/>
              </p:cNvCxnSpPr>
              <p:nvPr/>
            </p:nvCxnSpPr>
            <p:spPr bwMode="auto">
              <a:xfrm rot="17723535" flipH="1">
                <a:off x="4273662" y="3257275"/>
                <a:ext cx="390525" cy="52387"/>
              </a:xfrm>
              <a:prstGeom prst="line">
                <a:avLst/>
              </a:pr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57" name="Straight Connector 17"/>
              <p:cNvCxnSpPr>
                <a:cxnSpLocks noChangeShapeType="1"/>
                <a:endCxn id="54" idx="2"/>
              </p:cNvCxnSpPr>
              <p:nvPr/>
            </p:nvCxnSpPr>
            <p:spPr bwMode="auto">
              <a:xfrm rot="17723535">
                <a:off x="4348324" y="3138552"/>
                <a:ext cx="235951" cy="282719"/>
              </a:xfrm>
              <a:prstGeom prst="line">
                <a:avLst/>
              </a:prstGeom>
              <a:noFill/>
              <a:ln w="76200" cmpd="sng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4563854">
              <a:off x="5401895" y="2142784"/>
              <a:ext cx="126241" cy="89072"/>
            </a:xfrm>
            <a:prstGeom prst="rect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4841" y="3397790"/>
            <a:ext cx="777648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Status of the ion injector complex:</a:t>
            </a:r>
          </a:p>
          <a:p>
            <a:endParaRPr lang="en-US" sz="2000" dirty="0" smtClean="0"/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sz="2000" dirty="0" smtClean="0"/>
              <a:t> Relies on demonstrated technology for injectors and sources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sz="2000" dirty="0" smtClean="0"/>
              <a:t> Design for an SRF linac exists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sz="2000" dirty="0" smtClean="0"/>
              <a:t> 8 GeV Booster design to avoid transition for all ion species and based on</a:t>
            </a:r>
          </a:p>
          <a:p>
            <a:r>
              <a:rPr lang="en-US" sz="2000" dirty="0" smtClean="0"/>
              <a:t>   super-ferric magnet technology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sz="2000" dirty="0" smtClean="0"/>
              <a:t> Injection/extraction lines to/from Booster are designed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4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140" y="237569"/>
            <a:ext cx="6530975" cy="387350"/>
          </a:xfrm>
        </p:spPr>
        <p:txBody>
          <a:bodyPr/>
          <a:lstStyle/>
          <a:p>
            <a:r>
              <a:rPr lang="en-US" sz="2800" dirty="0" smtClean="0"/>
              <a:t>Ion</a:t>
            </a:r>
            <a:r>
              <a:rPr lang="en-US" sz="2800" baseline="0" dirty="0" smtClean="0"/>
              <a:t> </a:t>
            </a:r>
            <a:r>
              <a:rPr lang="en-US" sz="2800" baseline="0" dirty="0" err="1" smtClean="0"/>
              <a:t>Linac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Symbol" charset="2"/>
                <a:cs typeface="Symbol" charset="2"/>
              </a:rPr>
              <a:t>-</a:t>
            </a:r>
            <a:r>
              <a:rPr lang="en-US" sz="2800" dirty="0" smtClean="0"/>
              <a:t> </a:t>
            </a:r>
            <a:r>
              <a:rPr lang="en-US" sz="2800" baseline="0" dirty="0" smtClean="0"/>
              <a:t>Parameters and Layout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162110"/>
              </p:ext>
            </p:extLst>
          </p:nvPr>
        </p:nvGraphicFramePr>
        <p:xfrm>
          <a:off x="4702175" y="2754606"/>
          <a:ext cx="4154374" cy="32842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31973"/>
                <a:gridCol w="1022401"/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effectLst/>
                        </a:rPr>
                        <a:t>Ion species:</a:t>
                      </a:r>
                      <a:r>
                        <a:rPr lang="en-US" sz="1200" baseline="0" dirty="0" smtClean="0">
                          <a:effectLst/>
                        </a:rPr>
                        <a:t> p to </a:t>
                      </a:r>
                      <a:r>
                        <a:rPr lang="en-US" sz="1200" baseline="0" dirty="0" err="1" smtClean="0">
                          <a:effectLst/>
                        </a:rPr>
                        <a:t>Pb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327463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Ion species for the reference design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aseline="30000" dirty="0" smtClean="0">
                          <a:effectLst/>
                        </a:rPr>
                        <a:t>208</a:t>
                      </a:r>
                      <a:r>
                        <a:rPr lang="en-US" sz="1200" baseline="0" dirty="0" smtClean="0">
                          <a:effectLst/>
                        </a:rPr>
                        <a:t>Pb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457551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Kinetic energy </a:t>
                      </a:r>
                      <a:r>
                        <a:rPr lang="en-US" sz="1200" dirty="0" smtClean="0">
                          <a:effectLst/>
                        </a:rPr>
                        <a:t>(p,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Pb</a:t>
                      </a:r>
                      <a:r>
                        <a:rPr lang="en-US" sz="1200" baseline="0" dirty="0" smtClean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effectLst/>
                        </a:rPr>
                        <a:t>285 MeV</a:t>
                      </a:r>
                    </a:p>
                    <a:p>
                      <a:r>
                        <a:rPr lang="en-US" sz="1200" dirty="0" smtClean="0">
                          <a:effectLst/>
                        </a:rPr>
                        <a:t>100 MeV/u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457551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Maximum pulse </a:t>
                      </a:r>
                      <a:r>
                        <a:rPr lang="en-US" sz="1200" dirty="0" smtClean="0">
                          <a:effectLst/>
                        </a:rPr>
                        <a:t>current: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Light </a:t>
                      </a:r>
                      <a:r>
                        <a:rPr lang="en-US" sz="1200" dirty="0">
                          <a:effectLst/>
                        </a:rPr>
                        <a:t>ions (</a:t>
                      </a:r>
                      <a:r>
                        <a:rPr lang="en-US" sz="1200" dirty="0" smtClean="0">
                          <a:effectLst/>
                        </a:rPr>
                        <a:t>A/Q&lt;3</a:t>
                      </a:r>
                      <a:r>
                        <a:rPr lang="en-US" sz="1200" dirty="0">
                          <a:effectLst/>
                        </a:rPr>
                        <a:t>) Heavy ions (A</a:t>
                      </a:r>
                      <a:r>
                        <a:rPr lang="en-US" sz="1200" dirty="0" smtClean="0">
                          <a:effectLst/>
                        </a:rPr>
                        <a:t>/Q&gt;</a:t>
                      </a:r>
                      <a:r>
                        <a:rPr lang="en-US" sz="1200" dirty="0">
                          <a:effectLst/>
                        </a:rPr>
                        <a:t>3)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effectLst/>
                        </a:rPr>
                        <a:t>2</a:t>
                      </a:r>
                      <a:r>
                        <a:rPr lang="en-US" sz="1200" baseline="0" dirty="0" smtClean="0">
                          <a:effectLst/>
                        </a:rPr>
                        <a:t> mA</a:t>
                      </a:r>
                    </a:p>
                    <a:p>
                      <a:r>
                        <a:rPr lang="en-US" sz="1200" dirty="0" smtClean="0">
                          <a:effectLst/>
                        </a:rPr>
                        <a:t>0.5 mA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327463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Pulse repetition rate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up to 10 </a:t>
                      </a:r>
                      <a:r>
                        <a:rPr lang="en-US" sz="1200" dirty="0" smtClean="0">
                          <a:effectLst/>
                        </a:rPr>
                        <a:t>Hz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457551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Pulse </a:t>
                      </a:r>
                      <a:r>
                        <a:rPr lang="en-US" sz="1200" dirty="0" smtClean="0">
                          <a:effectLst/>
                        </a:rPr>
                        <a:t>length: </a:t>
                      </a:r>
                      <a:r>
                        <a:rPr lang="en-US" sz="1200" dirty="0">
                          <a:effectLst/>
                        </a:rPr>
                        <a:t>Light ions (</a:t>
                      </a:r>
                      <a:r>
                        <a:rPr lang="en-US" sz="1200" dirty="0" smtClean="0">
                          <a:effectLst/>
                        </a:rPr>
                        <a:t>A/Q&lt;3)</a:t>
                      </a:r>
                    </a:p>
                    <a:p>
                      <a:r>
                        <a:rPr lang="en-US" sz="1200" dirty="0" smtClean="0">
                          <a:effectLst/>
                        </a:rPr>
                        <a:t>Heavy </a:t>
                      </a:r>
                      <a:r>
                        <a:rPr lang="en-US" sz="1200" dirty="0">
                          <a:effectLst/>
                        </a:rPr>
                        <a:t>ions (A</a:t>
                      </a:r>
                      <a:r>
                        <a:rPr lang="en-US" sz="1200" dirty="0" smtClean="0">
                          <a:effectLst/>
                        </a:rPr>
                        <a:t>/Q&gt;</a:t>
                      </a:r>
                      <a:r>
                        <a:rPr lang="en-US" sz="1200" dirty="0">
                          <a:effectLst/>
                        </a:rPr>
                        <a:t>3)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effectLst/>
                        </a:rPr>
                        <a:t>0.50 </a:t>
                      </a:r>
                      <a:r>
                        <a:rPr lang="en-US" sz="1200" dirty="0" err="1" smtClean="0">
                          <a:effectLst/>
                        </a:rPr>
                        <a:t>ms</a:t>
                      </a:r>
                      <a:endParaRPr lang="en-US" sz="1200" dirty="0" smtClean="0">
                        <a:effectLst/>
                      </a:endParaRPr>
                    </a:p>
                    <a:p>
                      <a:r>
                        <a:rPr lang="en-US" sz="1200" dirty="0" smtClean="0">
                          <a:effectLst/>
                        </a:rPr>
                        <a:t>0.25 </a:t>
                      </a:r>
                      <a:r>
                        <a:rPr lang="en-US" sz="1200" dirty="0" err="1" smtClean="0">
                          <a:effectLst/>
                        </a:rPr>
                        <a:t>ms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327463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Maximum beam pulsed power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680 </a:t>
                      </a:r>
                      <a:r>
                        <a:rPr lang="en-US" sz="1200" dirty="0" smtClean="0">
                          <a:effectLst/>
                        </a:rPr>
                        <a:t>kW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327463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Fundamental frequency </a:t>
                      </a:r>
                      <a:endParaRPr lang="en-US" sz="120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115 </a:t>
                      </a:r>
                      <a:r>
                        <a:rPr lang="en-US" sz="1200" dirty="0" smtClean="0">
                          <a:effectLst/>
                        </a:rPr>
                        <a:t>MHz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  <a:tr h="327463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Total length 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121 </a:t>
                      </a:r>
                      <a:r>
                        <a:rPr lang="en-US" sz="1200" dirty="0" smtClean="0">
                          <a:effectLst/>
                        </a:rPr>
                        <a:t>m</a:t>
                      </a:r>
                      <a:endParaRPr lang="en-US" sz="1200" dirty="0">
                        <a:effectLst/>
                        <a:latin typeface="Arial"/>
                        <a:cs typeface="Arial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77"/>
          <p:cNvGrpSpPr/>
          <p:nvPr/>
        </p:nvGrpSpPr>
        <p:grpSpPr>
          <a:xfrm>
            <a:off x="1107205" y="953125"/>
            <a:ext cx="6658845" cy="1137594"/>
            <a:chOff x="1107205" y="963887"/>
            <a:chExt cx="6658845" cy="1137594"/>
          </a:xfrm>
        </p:grpSpPr>
        <p:grpSp>
          <p:nvGrpSpPr>
            <p:cNvPr id="6" name="Group 53"/>
            <p:cNvGrpSpPr/>
            <p:nvPr/>
          </p:nvGrpSpPr>
          <p:grpSpPr>
            <a:xfrm>
              <a:off x="4470400" y="1450275"/>
              <a:ext cx="647657" cy="96000"/>
              <a:chOff x="4470400" y="2962275"/>
              <a:chExt cx="647657" cy="96000"/>
            </a:xfrm>
          </p:grpSpPr>
          <p:cxnSp>
            <p:nvCxnSpPr>
              <p:cNvPr id="109" name="Straight Connector 108"/>
              <p:cNvCxnSpPr/>
              <p:nvPr/>
            </p:nvCxnSpPr>
            <p:spPr bwMode="auto">
              <a:xfrm>
                <a:off x="4702175" y="2965450"/>
                <a:ext cx="180932" cy="75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E26B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>
                <a:off x="4937125" y="3057525"/>
                <a:ext cx="180932" cy="75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E26B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>
                <a:off x="4470400" y="3051175"/>
                <a:ext cx="180932" cy="75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E26B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 flipV="1">
                <a:off x="4638675" y="2962275"/>
                <a:ext cx="76200" cy="889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E26B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3" name="Straight Connector 112"/>
              <p:cNvCxnSpPr/>
              <p:nvPr/>
            </p:nvCxnSpPr>
            <p:spPr bwMode="auto">
              <a:xfrm flipH="1" flipV="1">
                <a:off x="4873625" y="2965450"/>
                <a:ext cx="76200" cy="889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E26B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80" name="TextBox 79"/>
            <p:cNvSpPr txBox="1"/>
            <p:nvPr/>
          </p:nvSpPr>
          <p:spPr>
            <a:xfrm>
              <a:off x="3698005" y="1750161"/>
              <a:ext cx="310844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Optimum stripping energy: 13 MeV/u</a:t>
              </a:r>
              <a:endParaRPr lang="en-US" sz="1400" dirty="0">
                <a:latin typeface="Arial"/>
                <a:cs typeface="Arial"/>
              </a:endParaRPr>
            </a:p>
          </p:txBody>
        </p:sp>
        <p:cxnSp>
          <p:nvCxnSpPr>
            <p:cNvPr id="81" name="Straight Arrow Connector 80"/>
            <p:cNvCxnSpPr/>
            <p:nvPr/>
          </p:nvCxnSpPr>
          <p:spPr bwMode="auto">
            <a:xfrm flipH="1" flipV="1">
              <a:off x="4612405" y="1673961"/>
              <a:ext cx="228600" cy="1524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2" name="TextBox 81"/>
            <p:cNvSpPr txBox="1"/>
            <p:nvPr/>
          </p:nvSpPr>
          <p:spPr>
            <a:xfrm>
              <a:off x="6060205" y="1369161"/>
              <a:ext cx="11525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10 cryostats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539557" y="1364323"/>
              <a:ext cx="10527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4 cryostats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141900" y="1369161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2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107205" y="1373021"/>
              <a:ext cx="11427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A40000"/>
                  </a:solidFill>
                  <a:latin typeface="Arial"/>
                  <a:cs typeface="Arial"/>
                </a:rPr>
                <a:t>Ion Sources</a:t>
              </a:r>
              <a:endParaRPr lang="en-US" sz="1400" dirty="0">
                <a:solidFill>
                  <a:srgbClr val="A40000"/>
                </a:solidFill>
                <a:latin typeface="Arial"/>
                <a:cs typeface="Arial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786024" y="1793704"/>
              <a:ext cx="18466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endParaRPr lang="en-US" sz="1400" dirty="0">
                <a:latin typeface="Arial"/>
                <a:cs typeface="Arial"/>
              </a:endParaRPr>
            </a:p>
          </p:txBody>
        </p:sp>
        <p:cxnSp>
          <p:nvCxnSpPr>
            <p:cNvPr id="87" name="Straight Connector 86"/>
            <p:cNvCxnSpPr/>
            <p:nvPr/>
          </p:nvCxnSpPr>
          <p:spPr bwMode="auto">
            <a:xfrm>
              <a:off x="2654969" y="1212104"/>
              <a:ext cx="0" cy="5981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E26B0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 rot="16200000">
              <a:off x="2672536" y="1229666"/>
              <a:ext cx="0" cy="5981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E26B0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9" name="Rectangle 88"/>
            <p:cNvSpPr/>
            <p:nvPr/>
          </p:nvSpPr>
          <p:spPr bwMode="auto">
            <a:xfrm>
              <a:off x="2251324" y="1454575"/>
              <a:ext cx="202042" cy="153941"/>
            </a:xfrm>
            <a:prstGeom prst="rect">
              <a:avLst/>
            </a:prstGeom>
            <a:solidFill>
              <a:srgbClr val="C0504D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2604096" y="963887"/>
              <a:ext cx="99417" cy="262983"/>
            </a:xfrm>
            <a:prstGeom prst="rect">
              <a:avLst/>
            </a:prstGeom>
            <a:solidFill>
              <a:srgbClr val="C0504D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605766" y="1818644"/>
              <a:ext cx="99417" cy="262983"/>
            </a:xfrm>
            <a:prstGeom prst="rect">
              <a:avLst/>
            </a:prstGeom>
            <a:solidFill>
              <a:srgbClr val="DEA3A2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2568819" y="1384018"/>
              <a:ext cx="186007" cy="288640"/>
            </a:xfrm>
            <a:prstGeom prst="ellipse">
              <a:avLst/>
            </a:prstGeom>
            <a:solidFill>
              <a:srgbClr val="008000"/>
            </a:solidFill>
            <a:ln w="12699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52124" y="1438900"/>
              <a:ext cx="145852" cy="174725"/>
            </a:xfrm>
            <a:prstGeom prst="rect">
              <a:avLst/>
            </a:prstGeom>
            <a:solidFill>
              <a:srgbClr val="FFC30E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098110" y="1470084"/>
              <a:ext cx="128147" cy="118538"/>
            </a:xfrm>
            <a:prstGeom prst="rect">
              <a:avLst/>
            </a:prstGeom>
            <a:solidFill>
              <a:srgbClr val="8AA235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5" name="Rounded Rectangle 94"/>
            <p:cNvSpPr/>
            <p:nvPr/>
          </p:nvSpPr>
          <p:spPr bwMode="auto">
            <a:xfrm>
              <a:off x="3223050" y="1396847"/>
              <a:ext cx="359185" cy="279019"/>
            </a:xfrm>
            <a:prstGeom prst="roundRect">
              <a:avLst/>
            </a:prstGeom>
            <a:solidFill>
              <a:srgbClr val="FFC30E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6" name="Rounded Rectangle 95"/>
            <p:cNvSpPr/>
            <p:nvPr/>
          </p:nvSpPr>
          <p:spPr bwMode="auto">
            <a:xfrm>
              <a:off x="3587113" y="1397860"/>
              <a:ext cx="960434" cy="279019"/>
            </a:xfrm>
            <a:prstGeom prst="roundRect">
              <a:avLst/>
            </a:prstGeom>
            <a:solidFill>
              <a:srgbClr val="6CBAFF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97" name="Rounded Rectangle 96"/>
            <p:cNvSpPr/>
            <p:nvPr/>
          </p:nvSpPr>
          <p:spPr bwMode="auto">
            <a:xfrm>
              <a:off x="5036683" y="1401720"/>
              <a:ext cx="505038" cy="279019"/>
            </a:xfrm>
            <a:prstGeom prst="roundRect">
              <a:avLst/>
            </a:prstGeom>
            <a:solidFill>
              <a:srgbClr val="6CBAFF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598859" y="1425711"/>
              <a:ext cx="4438" cy="26759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9" name="Rounded Rectangle 98"/>
            <p:cNvSpPr/>
            <p:nvPr/>
          </p:nvSpPr>
          <p:spPr bwMode="auto">
            <a:xfrm>
              <a:off x="5547858" y="1401720"/>
              <a:ext cx="2218192" cy="279019"/>
            </a:xfrm>
            <a:prstGeom prst="roundRect">
              <a:avLst/>
            </a:prstGeom>
            <a:solidFill>
              <a:srgbClr val="6CBAFF"/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999514" y="1029154"/>
              <a:ext cx="585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QWR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777855" y="1025093"/>
              <a:ext cx="585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QWR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963478" y="1040955"/>
              <a:ext cx="12920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HWR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234131" y="1394127"/>
              <a:ext cx="349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IH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784020" y="1047679"/>
              <a:ext cx="509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RFQ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873636" y="1705734"/>
              <a:ext cx="6349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Arial"/>
                  <a:cs typeface="Arial"/>
                </a:rPr>
                <a:t>MEBT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241742" y="1408218"/>
              <a:ext cx="7177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Arial"/>
                  <a:cs typeface="Arial"/>
                </a:rPr>
                <a:t>10 </a:t>
              </a:r>
              <a:r>
                <a:rPr lang="en-US" sz="1100" dirty="0" err="1" smtClean="0">
                  <a:latin typeface="Arial"/>
                  <a:cs typeface="Arial"/>
                </a:rPr>
                <a:t>cryos</a:t>
              </a:r>
              <a:endParaRPr lang="en-US" sz="1100" dirty="0">
                <a:latin typeface="Arial"/>
                <a:cs typeface="Arial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708941" y="1415531"/>
              <a:ext cx="6393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Arial"/>
                  <a:cs typeface="Arial"/>
                </a:rPr>
                <a:t>4 </a:t>
              </a:r>
              <a:r>
                <a:rPr lang="en-US" sz="1100" dirty="0" err="1" smtClean="0">
                  <a:latin typeface="Arial"/>
                  <a:cs typeface="Arial"/>
                </a:rPr>
                <a:t>cryos</a:t>
              </a:r>
              <a:endParaRPr lang="en-US" sz="1100" dirty="0">
                <a:latin typeface="Arial"/>
                <a:cs typeface="Arial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4970988" y="1402140"/>
              <a:ext cx="643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/>
                  <a:cs typeface="Arial"/>
                </a:rPr>
                <a:t>2 </a:t>
              </a:r>
              <a:r>
                <a:rPr lang="en-US" sz="1100" dirty="0" err="1" smtClean="0">
                  <a:latin typeface="Arial"/>
                  <a:cs typeface="Arial"/>
                </a:rPr>
                <a:t>cryos</a:t>
              </a:r>
              <a:endParaRPr lang="en-US" sz="1100" dirty="0">
                <a:latin typeface="Arial"/>
                <a:cs typeface="Arial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3576" y="2267789"/>
            <a:ext cx="4538698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Linac design based on the ANL linac for FRIB</a:t>
            </a:r>
          </a:p>
          <a:p>
            <a:pPr>
              <a:buClr>
                <a:srgbClr val="CC0000"/>
              </a:buClr>
            </a:pPr>
            <a:r>
              <a:rPr lang="en-US" dirty="0" smtClean="0"/>
              <a:t>    Pulsed linac capable of accelerating multiple</a:t>
            </a:r>
          </a:p>
          <a:p>
            <a:pPr>
              <a:buClr>
                <a:srgbClr val="CC0000"/>
              </a:buClr>
            </a:pPr>
            <a:r>
              <a:rPr lang="en-US" dirty="0" smtClean="0"/>
              <a:t>    charge ion species (H</a:t>
            </a:r>
            <a:r>
              <a:rPr lang="en-US" baseline="30000" dirty="0" smtClean="0"/>
              <a:t>-</a:t>
            </a:r>
            <a:r>
              <a:rPr lang="en-US" dirty="0" smtClean="0"/>
              <a:t> to </a:t>
            </a:r>
            <a:r>
              <a:rPr lang="en-US" dirty="0" err="1" smtClean="0"/>
              <a:t>Pb</a:t>
            </a:r>
            <a:r>
              <a:rPr lang="en-US" dirty="0" smtClean="0"/>
              <a:t> </a:t>
            </a:r>
            <a:r>
              <a:rPr lang="en-US" baseline="30000" dirty="0" smtClean="0"/>
              <a:t>67+</a:t>
            </a:r>
            <a:r>
              <a:rPr lang="en-US" dirty="0" smtClean="0"/>
              <a:t>)</a:t>
            </a:r>
          </a:p>
          <a:p>
            <a:pPr>
              <a:buClr>
                <a:srgbClr val="CC0000"/>
              </a:buClr>
            </a:pPr>
            <a:endParaRPr lang="en-US" dirty="0" smtClean="0"/>
          </a:p>
          <a:p>
            <a:pPr>
              <a:buClr>
                <a:srgbClr val="CC0000"/>
              </a:buClr>
            </a:pPr>
            <a:r>
              <a:rPr lang="en-US" dirty="0" smtClean="0"/>
              <a:t>Warm Linac Sections:   (115 MHz)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RFQ (3m)					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MEBT (3m) 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IH structure (9m)</a:t>
            </a:r>
          </a:p>
          <a:p>
            <a:pPr>
              <a:buClr>
                <a:srgbClr val="CC0000"/>
              </a:buClr>
            </a:pPr>
            <a:endParaRPr lang="en-US" dirty="0" smtClean="0"/>
          </a:p>
          <a:p>
            <a:pPr>
              <a:buClr>
                <a:srgbClr val="CC0000"/>
              </a:buClr>
            </a:pPr>
            <a:r>
              <a:rPr lang="en-US" dirty="0" smtClean="0"/>
              <a:t>Cold linac sections: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QWR + QWR (24m + 12 </a:t>
            </a:r>
            <a:r>
              <a:rPr lang="en-US" dirty="0" err="1" smtClean="0"/>
              <a:t>m</a:t>
            </a:r>
            <a:r>
              <a:rPr lang="en-US" dirty="0" smtClean="0"/>
              <a:t>)		115 MHz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Stripper, chicane (10m)		115 MHz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r>
              <a:rPr lang="en-US" dirty="0" smtClean="0"/>
              <a:t> HWR section (60m)			230 MHz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CC0000"/>
              </a:buClr>
            </a:pPr>
            <a:r>
              <a:rPr lang="en-US" dirty="0" smtClean="0"/>
              <a:t>   </a:t>
            </a:r>
          </a:p>
          <a:p>
            <a:pPr>
              <a:buClr>
                <a:srgbClr val="CC0000"/>
              </a:buClr>
              <a:buFont typeface="Wingdings" charset="2"/>
              <a:buChar char="§"/>
            </a:pPr>
            <a:endParaRPr lang="en-US" dirty="0" smtClean="0"/>
          </a:p>
          <a:p>
            <a:pPr>
              <a:buClr>
                <a:srgbClr val="CC0000"/>
              </a:buClr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7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401928" y="958436"/>
            <a:ext cx="4901484" cy="2692258"/>
            <a:chOff x="1401928" y="958436"/>
            <a:chExt cx="4901484" cy="2692258"/>
          </a:xfrm>
        </p:grpSpPr>
        <p:grpSp>
          <p:nvGrpSpPr>
            <p:cNvPr id="4" name="Group 15"/>
            <p:cNvGrpSpPr/>
            <p:nvPr/>
          </p:nvGrpSpPr>
          <p:grpSpPr>
            <a:xfrm>
              <a:off x="1401928" y="958436"/>
              <a:ext cx="4901484" cy="2692258"/>
              <a:chOff x="2696291" y="870092"/>
              <a:chExt cx="4901484" cy="2692258"/>
            </a:xfrm>
          </p:grpSpPr>
          <p:grpSp>
            <p:nvGrpSpPr>
              <p:cNvPr id="5" name="Group 14"/>
              <p:cNvGrpSpPr/>
              <p:nvPr/>
            </p:nvGrpSpPr>
            <p:grpSpPr>
              <a:xfrm>
                <a:off x="2696291" y="870092"/>
                <a:ext cx="4901484" cy="2635160"/>
                <a:chOff x="2696291" y="859049"/>
                <a:chExt cx="4901484" cy="2635160"/>
              </a:xfrm>
            </p:grpSpPr>
            <p:grpSp>
              <p:nvGrpSpPr>
                <p:cNvPr id="6" name="Group 1"/>
                <p:cNvGrpSpPr/>
                <p:nvPr/>
              </p:nvGrpSpPr>
              <p:grpSpPr>
                <a:xfrm>
                  <a:off x="2696291" y="859049"/>
                  <a:ext cx="4532647" cy="2635160"/>
                  <a:chOff x="2136667" y="859049"/>
                  <a:chExt cx="4532647" cy="2635160"/>
                </a:xfrm>
              </p:grpSpPr>
              <p:pic>
                <p:nvPicPr>
                  <p:cNvPr id="136241" name="Picture 49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2136667" y="859049"/>
                    <a:ext cx="4532647" cy="26351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cxnSp>
                <p:nvCxnSpPr>
                  <p:cNvPr id="398" name="Straight Arrow Connector 397"/>
                  <p:cNvCxnSpPr/>
                  <p:nvPr/>
                </p:nvCxnSpPr>
                <p:spPr bwMode="auto">
                  <a:xfrm flipV="1">
                    <a:off x="6474402" y="2090602"/>
                    <a:ext cx="28506" cy="880591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  <p:cxnSp>
                <p:nvCxnSpPr>
                  <p:cNvPr id="397" name="Straight Arrow Connector 396"/>
                  <p:cNvCxnSpPr/>
                  <p:nvPr/>
                </p:nvCxnSpPr>
                <p:spPr bwMode="auto">
                  <a:xfrm>
                    <a:off x="4799556" y="2515479"/>
                    <a:ext cx="363839" cy="474741"/>
                  </a:xfrm>
                  <a:prstGeom prst="straightConnector1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</p:cxnSp>
            </p:grpSp>
            <p:sp>
              <p:nvSpPr>
                <p:cNvPr id="3" name="Rectangle 2"/>
                <p:cNvSpPr/>
                <p:nvPr/>
              </p:nvSpPr>
              <p:spPr bwMode="auto">
                <a:xfrm>
                  <a:off x="4498975" y="1123950"/>
                  <a:ext cx="733425" cy="136525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 rot="19308606">
                  <a:off x="4711973" y="1202852"/>
                  <a:ext cx="794161" cy="453187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29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816725" y="2860158"/>
                  <a:ext cx="781050" cy="2744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 wrap="square" lIns="90488" tIns="44450" rIns="90488" bIns="4445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200" dirty="0" smtClean="0">
                      <a:cs typeface="Arial" charset="0"/>
                    </a:rPr>
                    <a:t>injection</a:t>
                  </a:r>
                </a:p>
              </p:txBody>
            </p:sp>
            <p:sp>
              <p:nvSpPr>
                <p:cNvPr id="29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273149" y="3027471"/>
                  <a:ext cx="857580" cy="19749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square" lIns="90488" tIns="44450" rIns="90488" bIns="4445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50000"/>
                    </a:lnSpc>
                    <a:spcBef>
                      <a:spcPct val="50000"/>
                    </a:spcBef>
                  </a:pPr>
                  <a:r>
                    <a:rPr lang="en-US" sz="1200" dirty="0" smtClean="0">
                      <a:cs typeface="Arial" charset="0"/>
                    </a:rPr>
                    <a:t>extraction</a:t>
                  </a:r>
                  <a:endParaRPr lang="en-US" sz="1200" dirty="0">
                    <a:cs typeface="Arial" charset="0"/>
                  </a:endParaRPr>
                </a:p>
              </p:txBody>
            </p:sp>
            <p:sp>
              <p:nvSpPr>
                <p:cNvPr id="30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245331" y="3041606"/>
                  <a:ext cx="606774" cy="16158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 wrap="square" lIns="90488" tIns="44450" rIns="90488" bIns="4445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lnSpc>
                      <a:spcPct val="50000"/>
                    </a:lnSpc>
                    <a:spcBef>
                      <a:spcPts val="0"/>
                    </a:spcBef>
                  </a:pPr>
                  <a:r>
                    <a:rPr lang="en-US" sz="800" dirty="0" smtClean="0">
                      <a:cs typeface="Arial" charset="0"/>
                    </a:rPr>
                    <a:t>RF cavity</a:t>
                  </a:r>
                  <a:endParaRPr lang="en-US" sz="800" dirty="0">
                    <a:cs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076575" y="3027432"/>
                  <a:ext cx="136525" cy="154368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 bwMode="auto">
                <a:xfrm rot="2685813">
                  <a:off x="4801406" y="2574609"/>
                  <a:ext cx="918972" cy="169974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 bwMode="auto">
                <a:xfrm>
                  <a:off x="3161887" y="3073400"/>
                  <a:ext cx="117888" cy="60325"/>
                </a:xfrm>
                <a:prstGeom prst="rect">
                  <a:avLst/>
                </a:prstGeom>
                <a:solidFill>
                  <a:srgbClr val="0BC377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 rot="2404451">
                  <a:off x="4750249" y="2047566"/>
                  <a:ext cx="117888" cy="60325"/>
                </a:xfrm>
                <a:prstGeom prst="rect">
                  <a:avLst/>
                </a:prstGeom>
                <a:solidFill>
                  <a:srgbClr val="0BC377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 rot="2404451">
                  <a:off x="5256650" y="2445794"/>
                  <a:ext cx="117888" cy="60325"/>
                </a:xfrm>
                <a:prstGeom prst="rect">
                  <a:avLst/>
                </a:prstGeom>
                <a:solidFill>
                  <a:srgbClr val="0000FF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 rot="2404451">
                  <a:off x="5003565" y="2244226"/>
                  <a:ext cx="117888" cy="60325"/>
                </a:xfrm>
                <a:prstGeom prst="rect">
                  <a:avLst/>
                </a:prstGeom>
                <a:solidFill>
                  <a:srgbClr val="0BC377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 rot="2404451">
                  <a:off x="5542885" y="2633598"/>
                  <a:ext cx="121628" cy="51091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 rot="3219484">
                  <a:off x="5527589" y="2856104"/>
                  <a:ext cx="117888" cy="60325"/>
                </a:xfrm>
                <a:prstGeom prst="rect">
                  <a:avLst/>
                </a:prstGeom>
                <a:solidFill>
                  <a:srgbClr val="FFFFFF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 bwMode="auto">
                <a:xfrm rot="19246940">
                  <a:off x="4970883" y="1749518"/>
                  <a:ext cx="117888" cy="60325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 rot="19246940">
                  <a:off x="5034669" y="1793612"/>
                  <a:ext cx="117888" cy="60325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 rot="2404451">
                  <a:off x="5517996" y="2679388"/>
                  <a:ext cx="108740" cy="53799"/>
                </a:xfrm>
                <a:prstGeom prst="rect">
                  <a:avLst/>
                </a:prstGeom>
                <a:solidFill>
                  <a:schemeClr val="bg1"/>
                </a:solidFill>
                <a:ln w="12699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488" tIns="44450" rIns="90488" bIns="4445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Unicode MS" pitchFamily="34" charset="-128"/>
                  </a:endParaRPr>
                </a:p>
              </p:txBody>
            </p:sp>
          </p:grpSp>
          <p:sp>
            <p:nvSpPr>
              <p:cNvPr id="314" name="Rectangle 313"/>
              <p:cNvSpPr/>
              <p:nvPr/>
            </p:nvSpPr>
            <p:spPr bwMode="auto">
              <a:xfrm>
                <a:off x="6973404" y="3127375"/>
                <a:ext cx="173935" cy="434975"/>
              </a:xfrm>
              <a:prstGeom prst="rect">
                <a:avLst/>
              </a:prstGeom>
              <a:solidFill>
                <a:schemeClr val="bg1"/>
              </a:solidFill>
              <a:ln w="12699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488" tIns="44450" rIns="90488" bIns="4445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Unicode MS" pitchFamily="34" charset="-128"/>
                </a:endParaRPr>
              </a:p>
            </p:txBody>
          </p:sp>
        </p:grpSp>
        <p:sp>
          <p:nvSpPr>
            <p:cNvPr id="325" name="Text Box 4"/>
            <p:cNvSpPr txBox="1">
              <a:spLocks noChangeArrowheads="1"/>
            </p:cNvSpPr>
            <p:nvPr/>
          </p:nvSpPr>
          <p:spPr bwMode="auto">
            <a:xfrm>
              <a:off x="1679099" y="1900364"/>
              <a:ext cx="1273504" cy="449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en-US" sz="1200" dirty="0" smtClean="0">
                  <a:cs typeface="Arial" charset="0"/>
                </a:rPr>
                <a:t>Crossing angle: </a:t>
              </a:r>
            </a:p>
            <a:p>
              <a:pPr algn="ctr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en-US" sz="1200" dirty="0" smtClean="0">
                  <a:cs typeface="Arial" charset="0"/>
                </a:rPr>
                <a:t>75 deg. </a:t>
              </a:r>
              <a:endParaRPr lang="en-US" sz="1200" dirty="0">
                <a:cs typeface="Arial" charset="0"/>
              </a:endParaRPr>
            </a:p>
          </p:txBody>
        </p:sp>
      </p:grpSp>
      <p:grpSp>
        <p:nvGrpSpPr>
          <p:cNvPr id="7" name="Group 3"/>
          <p:cNvGrpSpPr/>
          <p:nvPr/>
        </p:nvGrpSpPr>
        <p:grpSpPr>
          <a:xfrm>
            <a:off x="309563" y="3428908"/>
            <a:ext cx="8567737" cy="2861592"/>
            <a:chOff x="309563" y="3418146"/>
            <a:chExt cx="8567737" cy="2861592"/>
          </a:xfrm>
        </p:grpSpPr>
        <p:grpSp>
          <p:nvGrpSpPr>
            <p:cNvPr id="8" name="Group 206"/>
            <p:cNvGrpSpPr/>
            <p:nvPr/>
          </p:nvGrpSpPr>
          <p:grpSpPr>
            <a:xfrm>
              <a:off x="309563" y="3418146"/>
              <a:ext cx="8567737" cy="2861592"/>
              <a:chOff x="309563" y="1116463"/>
              <a:chExt cx="8567737" cy="2861592"/>
            </a:xfrm>
          </p:grpSpPr>
          <p:grpSp>
            <p:nvGrpSpPr>
              <p:cNvPr id="9" name="Group 4"/>
              <p:cNvGrpSpPr>
                <a:grpSpLocks noChangeAspect="1"/>
              </p:cNvGrpSpPr>
              <p:nvPr/>
            </p:nvGrpSpPr>
            <p:grpSpPr bwMode="auto">
              <a:xfrm>
                <a:off x="354013" y="1118053"/>
                <a:ext cx="8523287" cy="2400300"/>
                <a:chOff x="223" y="686"/>
                <a:chExt cx="5369" cy="1512"/>
              </a:xfrm>
            </p:grpSpPr>
            <p:sp>
              <p:nvSpPr>
                <p:cNvPr id="408" name="AutoShape 3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24" y="686"/>
                  <a:ext cx="5335" cy="15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0" name="Group 205"/>
                <p:cNvGrpSpPr>
                  <a:grpSpLocks/>
                </p:cNvGrpSpPr>
                <p:nvPr/>
              </p:nvGrpSpPr>
              <p:grpSpPr bwMode="auto">
                <a:xfrm>
                  <a:off x="223" y="686"/>
                  <a:ext cx="5369" cy="1512"/>
                  <a:chOff x="223" y="686"/>
                  <a:chExt cx="5369" cy="1512"/>
                </a:xfrm>
              </p:grpSpPr>
              <p:sp>
                <p:nvSpPr>
                  <p:cNvPr id="465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24" y="686"/>
                    <a:ext cx="5335" cy="151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6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299" y="830"/>
                    <a:ext cx="5185" cy="1218"/>
                  </a:xfrm>
                  <a:prstGeom prst="rect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7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5222" y="2060"/>
                    <a:ext cx="318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272.306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68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99" y="2060"/>
                    <a:ext cx="81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0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6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49" y="764"/>
                    <a:ext cx="505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                         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0" name="Rectangle 11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11" y="788"/>
                    <a:ext cx="125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70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1" name="Rectangle 12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33" y="1962"/>
                    <a:ext cx="81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0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2" name="Rectangle 13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5500" y="773"/>
                    <a:ext cx="81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7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3" name="Rectangle 14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5488" y="1949"/>
                    <a:ext cx="106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-7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4" name="Rectangle 15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-10" y="1305"/>
                    <a:ext cx="568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BETA_X&amp;Y[m]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5" name="Rectangle 16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5276" y="1323"/>
                    <a:ext cx="530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DISP_X&amp;Y[m]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76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950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7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950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8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17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9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0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070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1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070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2" name="Line 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35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3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335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4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196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5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196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6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53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7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853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8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316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316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0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70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1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370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2" name="Line 3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44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3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44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4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88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5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888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6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56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7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56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8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06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9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3406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0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68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1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682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2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24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3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3924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4" name="Line 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808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5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808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6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442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7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4442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8" name="Line 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47" y="1928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9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299" y="1928"/>
                    <a:ext cx="31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0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60" y="2018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1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4960" y="830"/>
                    <a:ext cx="1" cy="3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2" name="Freeform 53"/>
                  <p:cNvSpPr>
                    <a:spLocks/>
                  </p:cNvSpPr>
                  <p:nvPr/>
                </p:nvSpPr>
                <p:spPr bwMode="auto">
                  <a:xfrm>
                    <a:off x="299" y="986"/>
                    <a:ext cx="5185" cy="1050"/>
                  </a:xfrm>
                  <a:custGeom>
                    <a:avLst/>
                    <a:gdLst/>
                    <a:ahLst/>
                    <a:cxnLst>
                      <a:cxn ang="0">
                        <a:pos x="81" y="774"/>
                      </a:cxn>
                      <a:cxn ang="0">
                        <a:pos x="162" y="1032"/>
                      </a:cxn>
                      <a:cxn ang="0">
                        <a:pos x="243" y="786"/>
                      </a:cxn>
                      <a:cxn ang="0">
                        <a:pos x="324" y="1032"/>
                      </a:cxn>
                      <a:cxn ang="0">
                        <a:pos x="405" y="456"/>
                      </a:cxn>
                      <a:cxn ang="0">
                        <a:pos x="487" y="1032"/>
                      </a:cxn>
                      <a:cxn ang="0">
                        <a:pos x="568" y="984"/>
                      </a:cxn>
                      <a:cxn ang="0">
                        <a:pos x="649" y="966"/>
                      </a:cxn>
                      <a:cxn ang="0">
                        <a:pos x="736" y="996"/>
                      </a:cxn>
                      <a:cxn ang="0">
                        <a:pos x="817" y="696"/>
                      </a:cxn>
                      <a:cxn ang="0">
                        <a:pos x="898" y="954"/>
                      </a:cxn>
                      <a:cxn ang="0">
                        <a:pos x="980" y="1002"/>
                      </a:cxn>
                      <a:cxn ang="0">
                        <a:pos x="1061" y="912"/>
                      </a:cxn>
                      <a:cxn ang="0">
                        <a:pos x="1142" y="924"/>
                      </a:cxn>
                      <a:cxn ang="0">
                        <a:pos x="1223" y="696"/>
                      </a:cxn>
                      <a:cxn ang="0">
                        <a:pos x="1304" y="984"/>
                      </a:cxn>
                      <a:cxn ang="0">
                        <a:pos x="1391" y="888"/>
                      </a:cxn>
                      <a:cxn ang="0">
                        <a:pos x="1472" y="1008"/>
                      </a:cxn>
                      <a:cxn ang="0">
                        <a:pos x="1554" y="864"/>
                      </a:cxn>
                      <a:cxn ang="0">
                        <a:pos x="1635" y="996"/>
                      </a:cxn>
                      <a:cxn ang="0">
                        <a:pos x="1716" y="948"/>
                      </a:cxn>
                      <a:cxn ang="0">
                        <a:pos x="1797" y="894"/>
                      </a:cxn>
                      <a:cxn ang="0">
                        <a:pos x="1878" y="876"/>
                      </a:cxn>
                      <a:cxn ang="0">
                        <a:pos x="1965" y="852"/>
                      </a:cxn>
                      <a:cxn ang="0">
                        <a:pos x="2047" y="846"/>
                      </a:cxn>
                      <a:cxn ang="0">
                        <a:pos x="2128" y="846"/>
                      </a:cxn>
                      <a:cxn ang="0">
                        <a:pos x="2209" y="852"/>
                      </a:cxn>
                      <a:cxn ang="0">
                        <a:pos x="2290" y="870"/>
                      </a:cxn>
                      <a:cxn ang="0">
                        <a:pos x="2371" y="852"/>
                      </a:cxn>
                      <a:cxn ang="0">
                        <a:pos x="2452" y="846"/>
                      </a:cxn>
                      <a:cxn ang="0">
                        <a:pos x="2539" y="942"/>
                      </a:cxn>
                      <a:cxn ang="0">
                        <a:pos x="2621" y="948"/>
                      </a:cxn>
                      <a:cxn ang="0">
                        <a:pos x="2702" y="972"/>
                      </a:cxn>
                      <a:cxn ang="0">
                        <a:pos x="2783" y="912"/>
                      </a:cxn>
                      <a:cxn ang="0">
                        <a:pos x="2864" y="978"/>
                      </a:cxn>
                      <a:cxn ang="0">
                        <a:pos x="2945" y="936"/>
                      </a:cxn>
                      <a:cxn ang="0">
                        <a:pos x="3026" y="852"/>
                      </a:cxn>
                      <a:cxn ang="0">
                        <a:pos x="3107" y="468"/>
                      </a:cxn>
                      <a:cxn ang="0">
                        <a:pos x="3195" y="1038"/>
                      </a:cxn>
                      <a:cxn ang="0">
                        <a:pos x="3276" y="984"/>
                      </a:cxn>
                      <a:cxn ang="0">
                        <a:pos x="3357" y="882"/>
                      </a:cxn>
                      <a:cxn ang="0">
                        <a:pos x="3438" y="390"/>
                      </a:cxn>
                      <a:cxn ang="0">
                        <a:pos x="3519" y="1038"/>
                      </a:cxn>
                      <a:cxn ang="0">
                        <a:pos x="3600" y="966"/>
                      </a:cxn>
                      <a:cxn ang="0">
                        <a:pos x="3681" y="924"/>
                      </a:cxn>
                      <a:cxn ang="0">
                        <a:pos x="3769" y="288"/>
                      </a:cxn>
                      <a:cxn ang="0">
                        <a:pos x="3850" y="1044"/>
                      </a:cxn>
                      <a:cxn ang="0">
                        <a:pos x="3931" y="792"/>
                      </a:cxn>
                      <a:cxn ang="0">
                        <a:pos x="4012" y="1026"/>
                      </a:cxn>
                      <a:cxn ang="0">
                        <a:pos x="4093" y="786"/>
                      </a:cxn>
                      <a:cxn ang="0">
                        <a:pos x="4174" y="1032"/>
                      </a:cxn>
                      <a:cxn ang="0">
                        <a:pos x="4255" y="924"/>
                      </a:cxn>
                      <a:cxn ang="0">
                        <a:pos x="4337" y="852"/>
                      </a:cxn>
                      <a:cxn ang="0">
                        <a:pos x="4424" y="846"/>
                      </a:cxn>
                      <a:cxn ang="0">
                        <a:pos x="4505" y="846"/>
                      </a:cxn>
                      <a:cxn ang="0">
                        <a:pos x="4586" y="852"/>
                      </a:cxn>
                      <a:cxn ang="0">
                        <a:pos x="4667" y="894"/>
                      </a:cxn>
                      <a:cxn ang="0">
                        <a:pos x="4748" y="852"/>
                      </a:cxn>
                      <a:cxn ang="0">
                        <a:pos x="4829" y="846"/>
                      </a:cxn>
                      <a:cxn ang="0">
                        <a:pos x="4911" y="846"/>
                      </a:cxn>
                      <a:cxn ang="0">
                        <a:pos x="4998" y="852"/>
                      </a:cxn>
                      <a:cxn ang="0">
                        <a:pos x="5079" y="936"/>
                      </a:cxn>
                      <a:cxn ang="0">
                        <a:pos x="5160" y="1020"/>
                      </a:cxn>
                    </a:cxnLst>
                    <a:rect l="0" t="0" r="r" b="b"/>
                    <a:pathLst>
                      <a:path w="5185" h="1050">
                        <a:moveTo>
                          <a:pt x="0" y="1026"/>
                        </a:moveTo>
                        <a:lnTo>
                          <a:pt x="0" y="1026"/>
                        </a:lnTo>
                        <a:lnTo>
                          <a:pt x="0" y="1026"/>
                        </a:lnTo>
                        <a:lnTo>
                          <a:pt x="0" y="1026"/>
                        </a:lnTo>
                        <a:lnTo>
                          <a:pt x="0" y="1020"/>
                        </a:lnTo>
                        <a:lnTo>
                          <a:pt x="0" y="1020"/>
                        </a:lnTo>
                        <a:lnTo>
                          <a:pt x="6" y="1014"/>
                        </a:lnTo>
                        <a:lnTo>
                          <a:pt x="6" y="1014"/>
                        </a:lnTo>
                        <a:lnTo>
                          <a:pt x="6" y="1014"/>
                        </a:lnTo>
                        <a:lnTo>
                          <a:pt x="6" y="1008"/>
                        </a:lnTo>
                        <a:lnTo>
                          <a:pt x="6" y="1008"/>
                        </a:lnTo>
                        <a:lnTo>
                          <a:pt x="6" y="1008"/>
                        </a:lnTo>
                        <a:lnTo>
                          <a:pt x="12" y="1002"/>
                        </a:lnTo>
                        <a:lnTo>
                          <a:pt x="12" y="1002"/>
                        </a:lnTo>
                        <a:lnTo>
                          <a:pt x="12" y="1002"/>
                        </a:lnTo>
                        <a:lnTo>
                          <a:pt x="12" y="996"/>
                        </a:lnTo>
                        <a:lnTo>
                          <a:pt x="12" y="996"/>
                        </a:lnTo>
                        <a:lnTo>
                          <a:pt x="12" y="990"/>
                        </a:lnTo>
                        <a:lnTo>
                          <a:pt x="19" y="990"/>
                        </a:lnTo>
                        <a:lnTo>
                          <a:pt x="19" y="984"/>
                        </a:lnTo>
                        <a:lnTo>
                          <a:pt x="19" y="984"/>
                        </a:lnTo>
                        <a:lnTo>
                          <a:pt x="19" y="984"/>
                        </a:lnTo>
                        <a:lnTo>
                          <a:pt x="19" y="978"/>
                        </a:lnTo>
                        <a:lnTo>
                          <a:pt x="19" y="978"/>
                        </a:lnTo>
                        <a:lnTo>
                          <a:pt x="25" y="972"/>
                        </a:lnTo>
                        <a:lnTo>
                          <a:pt x="25" y="966"/>
                        </a:lnTo>
                        <a:lnTo>
                          <a:pt x="25" y="966"/>
                        </a:lnTo>
                        <a:lnTo>
                          <a:pt x="25" y="960"/>
                        </a:lnTo>
                        <a:lnTo>
                          <a:pt x="25" y="954"/>
                        </a:lnTo>
                        <a:lnTo>
                          <a:pt x="25" y="954"/>
                        </a:lnTo>
                        <a:lnTo>
                          <a:pt x="31" y="948"/>
                        </a:lnTo>
                        <a:lnTo>
                          <a:pt x="31" y="948"/>
                        </a:lnTo>
                        <a:lnTo>
                          <a:pt x="31" y="942"/>
                        </a:lnTo>
                        <a:lnTo>
                          <a:pt x="31" y="936"/>
                        </a:lnTo>
                        <a:lnTo>
                          <a:pt x="31" y="936"/>
                        </a:lnTo>
                        <a:lnTo>
                          <a:pt x="31" y="930"/>
                        </a:lnTo>
                        <a:lnTo>
                          <a:pt x="37" y="924"/>
                        </a:lnTo>
                        <a:lnTo>
                          <a:pt x="37" y="918"/>
                        </a:lnTo>
                        <a:lnTo>
                          <a:pt x="37" y="912"/>
                        </a:lnTo>
                        <a:lnTo>
                          <a:pt x="37" y="912"/>
                        </a:lnTo>
                        <a:lnTo>
                          <a:pt x="37" y="906"/>
                        </a:lnTo>
                        <a:lnTo>
                          <a:pt x="37" y="900"/>
                        </a:lnTo>
                        <a:lnTo>
                          <a:pt x="44" y="894"/>
                        </a:lnTo>
                        <a:lnTo>
                          <a:pt x="44" y="888"/>
                        </a:lnTo>
                        <a:lnTo>
                          <a:pt x="44" y="888"/>
                        </a:lnTo>
                        <a:lnTo>
                          <a:pt x="44" y="882"/>
                        </a:lnTo>
                        <a:lnTo>
                          <a:pt x="44" y="876"/>
                        </a:lnTo>
                        <a:lnTo>
                          <a:pt x="44" y="870"/>
                        </a:lnTo>
                        <a:lnTo>
                          <a:pt x="50" y="864"/>
                        </a:lnTo>
                        <a:lnTo>
                          <a:pt x="50" y="858"/>
                        </a:lnTo>
                        <a:lnTo>
                          <a:pt x="50" y="858"/>
                        </a:lnTo>
                        <a:lnTo>
                          <a:pt x="50" y="852"/>
                        </a:lnTo>
                        <a:lnTo>
                          <a:pt x="50" y="846"/>
                        </a:lnTo>
                        <a:lnTo>
                          <a:pt x="50" y="840"/>
                        </a:lnTo>
                        <a:lnTo>
                          <a:pt x="56" y="834"/>
                        </a:lnTo>
                        <a:lnTo>
                          <a:pt x="56" y="828"/>
                        </a:lnTo>
                        <a:lnTo>
                          <a:pt x="56" y="822"/>
                        </a:lnTo>
                        <a:lnTo>
                          <a:pt x="56" y="816"/>
                        </a:lnTo>
                        <a:lnTo>
                          <a:pt x="56" y="810"/>
                        </a:lnTo>
                        <a:lnTo>
                          <a:pt x="56" y="804"/>
                        </a:lnTo>
                        <a:lnTo>
                          <a:pt x="62" y="798"/>
                        </a:lnTo>
                        <a:lnTo>
                          <a:pt x="62" y="792"/>
                        </a:lnTo>
                        <a:lnTo>
                          <a:pt x="62" y="786"/>
                        </a:lnTo>
                        <a:lnTo>
                          <a:pt x="62" y="774"/>
                        </a:lnTo>
                        <a:lnTo>
                          <a:pt x="62" y="768"/>
                        </a:lnTo>
                        <a:lnTo>
                          <a:pt x="62" y="762"/>
                        </a:lnTo>
                        <a:lnTo>
                          <a:pt x="69" y="756"/>
                        </a:lnTo>
                        <a:lnTo>
                          <a:pt x="69" y="750"/>
                        </a:lnTo>
                        <a:lnTo>
                          <a:pt x="69" y="744"/>
                        </a:lnTo>
                        <a:lnTo>
                          <a:pt x="69" y="738"/>
                        </a:lnTo>
                        <a:lnTo>
                          <a:pt x="69" y="738"/>
                        </a:lnTo>
                        <a:lnTo>
                          <a:pt x="69" y="738"/>
                        </a:lnTo>
                        <a:lnTo>
                          <a:pt x="69" y="738"/>
                        </a:lnTo>
                        <a:lnTo>
                          <a:pt x="75" y="738"/>
                        </a:lnTo>
                        <a:lnTo>
                          <a:pt x="75" y="744"/>
                        </a:lnTo>
                        <a:lnTo>
                          <a:pt x="75" y="756"/>
                        </a:lnTo>
                        <a:lnTo>
                          <a:pt x="75" y="762"/>
                        </a:lnTo>
                        <a:lnTo>
                          <a:pt x="75" y="768"/>
                        </a:lnTo>
                        <a:lnTo>
                          <a:pt x="81" y="774"/>
                        </a:lnTo>
                        <a:lnTo>
                          <a:pt x="81" y="780"/>
                        </a:lnTo>
                        <a:lnTo>
                          <a:pt x="81" y="786"/>
                        </a:lnTo>
                        <a:lnTo>
                          <a:pt x="81" y="792"/>
                        </a:lnTo>
                        <a:lnTo>
                          <a:pt x="81" y="792"/>
                        </a:lnTo>
                        <a:lnTo>
                          <a:pt x="81" y="804"/>
                        </a:lnTo>
                        <a:lnTo>
                          <a:pt x="87" y="810"/>
                        </a:lnTo>
                        <a:lnTo>
                          <a:pt x="87" y="816"/>
                        </a:lnTo>
                        <a:lnTo>
                          <a:pt x="87" y="822"/>
                        </a:lnTo>
                        <a:lnTo>
                          <a:pt x="87" y="828"/>
                        </a:lnTo>
                        <a:lnTo>
                          <a:pt x="87" y="834"/>
                        </a:lnTo>
                        <a:lnTo>
                          <a:pt x="87" y="834"/>
                        </a:lnTo>
                        <a:lnTo>
                          <a:pt x="87" y="840"/>
                        </a:lnTo>
                        <a:lnTo>
                          <a:pt x="93" y="846"/>
                        </a:lnTo>
                        <a:lnTo>
                          <a:pt x="93" y="852"/>
                        </a:lnTo>
                        <a:lnTo>
                          <a:pt x="93" y="858"/>
                        </a:lnTo>
                        <a:lnTo>
                          <a:pt x="93" y="864"/>
                        </a:lnTo>
                        <a:lnTo>
                          <a:pt x="93" y="870"/>
                        </a:lnTo>
                        <a:lnTo>
                          <a:pt x="100" y="876"/>
                        </a:lnTo>
                        <a:lnTo>
                          <a:pt x="100" y="882"/>
                        </a:lnTo>
                        <a:lnTo>
                          <a:pt x="100" y="888"/>
                        </a:lnTo>
                        <a:lnTo>
                          <a:pt x="100" y="894"/>
                        </a:lnTo>
                        <a:lnTo>
                          <a:pt x="100" y="894"/>
                        </a:lnTo>
                        <a:lnTo>
                          <a:pt x="100" y="900"/>
                        </a:lnTo>
                        <a:lnTo>
                          <a:pt x="106" y="906"/>
                        </a:lnTo>
                        <a:lnTo>
                          <a:pt x="106" y="912"/>
                        </a:lnTo>
                        <a:lnTo>
                          <a:pt x="106" y="912"/>
                        </a:lnTo>
                        <a:lnTo>
                          <a:pt x="106" y="918"/>
                        </a:lnTo>
                        <a:lnTo>
                          <a:pt x="106" y="924"/>
                        </a:lnTo>
                        <a:lnTo>
                          <a:pt x="106" y="924"/>
                        </a:lnTo>
                        <a:lnTo>
                          <a:pt x="106" y="930"/>
                        </a:lnTo>
                        <a:lnTo>
                          <a:pt x="112" y="936"/>
                        </a:lnTo>
                        <a:lnTo>
                          <a:pt x="112" y="942"/>
                        </a:lnTo>
                        <a:lnTo>
                          <a:pt x="112" y="942"/>
                        </a:lnTo>
                        <a:lnTo>
                          <a:pt x="112" y="948"/>
                        </a:lnTo>
                        <a:lnTo>
                          <a:pt x="112" y="948"/>
                        </a:lnTo>
                        <a:lnTo>
                          <a:pt x="112" y="954"/>
                        </a:lnTo>
                        <a:lnTo>
                          <a:pt x="118" y="960"/>
                        </a:lnTo>
                        <a:lnTo>
                          <a:pt x="118" y="960"/>
                        </a:lnTo>
                        <a:lnTo>
                          <a:pt x="118" y="966"/>
                        </a:lnTo>
                        <a:lnTo>
                          <a:pt x="118" y="966"/>
                        </a:lnTo>
                        <a:lnTo>
                          <a:pt x="118" y="972"/>
                        </a:lnTo>
                        <a:lnTo>
                          <a:pt x="118" y="972"/>
                        </a:lnTo>
                        <a:lnTo>
                          <a:pt x="125" y="978"/>
                        </a:lnTo>
                        <a:lnTo>
                          <a:pt x="125" y="978"/>
                        </a:lnTo>
                        <a:lnTo>
                          <a:pt x="125" y="984"/>
                        </a:lnTo>
                        <a:lnTo>
                          <a:pt x="125" y="984"/>
                        </a:lnTo>
                        <a:lnTo>
                          <a:pt x="125" y="990"/>
                        </a:lnTo>
                        <a:lnTo>
                          <a:pt x="125" y="990"/>
                        </a:lnTo>
                        <a:lnTo>
                          <a:pt x="131" y="996"/>
                        </a:lnTo>
                        <a:lnTo>
                          <a:pt x="131" y="996"/>
                        </a:lnTo>
                        <a:lnTo>
                          <a:pt x="131" y="1002"/>
                        </a:lnTo>
                        <a:lnTo>
                          <a:pt x="131" y="1002"/>
                        </a:lnTo>
                        <a:lnTo>
                          <a:pt x="131" y="1008"/>
                        </a:lnTo>
                        <a:lnTo>
                          <a:pt x="137" y="1008"/>
                        </a:lnTo>
                        <a:lnTo>
                          <a:pt x="137" y="1008"/>
                        </a:lnTo>
                        <a:lnTo>
                          <a:pt x="137" y="1014"/>
                        </a:lnTo>
                        <a:lnTo>
                          <a:pt x="137" y="1014"/>
                        </a:lnTo>
                        <a:lnTo>
                          <a:pt x="137" y="1014"/>
                        </a:lnTo>
                        <a:lnTo>
                          <a:pt x="137" y="1020"/>
                        </a:lnTo>
                        <a:lnTo>
                          <a:pt x="143" y="1020"/>
                        </a:lnTo>
                        <a:lnTo>
                          <a:pt x="143" y="1020"/>
                        </a:lnTo>
                        <a:lnTo>
                          <a:pt x="143" y="1020"/>
                        </a:lnTo>
                        <a:lnTo>
                          <a:pt x="143" y="1026"/>
                        </a:lnTo>
                        <a:lnTo>
                          <a:pt x="143" y="1026"/>
                        </a:lnTo>
                        <a:lnTo>
                          <a:pt x="143" y="1026"/>
                        </a:lnTo>
                        <a:lnTo>
                          <a:pt x="143" y="1026"/>
                        </a:lnTo>
                        <a:lnTo>
                          <a:pt x="150" y="1026"/>
                        </a:lnTo>
                        <a:lnTo>
                          <a:pt x="150" y="1032"/>
                        </a:lnTo>
                        <a:lnTo>
                          <a:pt x="150" y="1032"/>
                        </a:lnTo>
                        <a:lnTo>
                          <a:pt x="150" y="1032"/>
                        </a:lnTo>
                        <a:lnTo>
                          <a:pt x="150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56" y="1032"/>
                        </a:lnTo>
                        <a:lnTo>
                          <a:pt x="162" y="1032"/>
                        </a:lnTo>
                        <a:lnTo>
                          <a:pt x="162" y="1032"/>
                        </a:lnTo>
                        <a:lnTo>
                          <a:pt x="162" y="1032"/>
                        </a:lnTo>
                        <a:lnTo>
                          <a:pt x="162" y="1026"/>
                        </a:lnTo>
                        <a:lnTo>
                          <a:pt x="162" y="1026"/>
                        </a:lnTo>
                        <a:lnTo>
                          <a:pt x="168" y="1026"/>
                        </a:lnTo>
                        <a:lnTo>
                          <a:pt x="168" y="1026"/>
                        </a:lnTo>
                        <a:lnTo>
                          <a:pt x="168" y="1026"/>
                        </a:lnTo>
                        <a:lnTo>
                          <a:pt x="168" y="1020"/>
                        </a:lnTo>
                        <a:lnTo>
                          <a:pt x="168" y="1020"/>
                        </a:lnTo>
                        <a:lnTo>
                          <a:pt x="168" y="1020"/>
                        </a:lnTo>
                        <a:lnTo>
                          <a:pt x="175" y="1014"/>
                        </a:lnTo>
                        <a:lnTo>
                          <a:pt x="175" y="1014"/>
                        </a:lnTo>
                        <a:lnTo>
                          <a:pt x="175" y="1014"/>
                        </a:lnTo>
                        <a:lnTo>
                          <a:pt x="175" y="1008"/>
                        </a:lnTo>
                        <a:lnTo>
                          <a:pt x="175" y="1008"/>
                        </a:lnTo>
                        <a:lnTo>
                          <a:pt x="175" y="1008"/>
                        </a:lnTo>
                        <a:lnTo>
                          <a:pt x="181" y="1002"/>
                        </a:lnTo>
                        <a:lnTo>
                          <a:pt x="181" y="1002"/>
                        </a:lnTo>
                        <a:lnTo>
                          <a:pt x="181" y="1002"/>
                        </a:lnTo>
                        <a:lnTo>
                          <a:pt x="181" y="996"/>
                        </a:lnTo>
                        <a:lnTo>
                          <a:pt x="181" y="996"/>
                        </a:lnTo>
                        <a:lnTo>
                          <a:pt x="181" y="996"/>
                        </a:lnTo>
                        <a:lnTo>
                          <a:pt x="181" y="990"/>
                        </a:lnTo>
                        <a:lnTo>
                          <a:pt x="187" y="990"/>
                        </a:lnTo>
                        <a:lnTo>
                          <a:pt x="187" y="984"/>
                        </a:lnTo>
                        <a:lnTo>
                          <a:pt x="187" y="984"/>
                        </a:lnTo>
                        <a:lnTo>
                          <a:pt x="187" y="978"/>
                        </a:lnTo>
                        <a:lnTo>
                          <a:pt x="187" y="978"/>
                        </a:lnTo>
                        <a:lnTo>
                          <a:pt x="193" y="972"/>
                        </a:lnTo>
                        <a:lnTo>
                          <a:pt x="193" y="972"/>
                        </a:lnTo>
                        <a:lnTo>
                          <a:pt x="193" y="966"/>
                        </a:lnTo>
                        <a:lnTo>
                          <a:pt x="193" y="966"/>
                        </a:lnTo>
                        <a:lnTo>
                          <a:pt x="193" y="960"/>
                        </a:lnTo>
                        <a:lnTo>
                          <a:pt x="193" y="954"/>
                        </a:lnTo>
                        <a:lnTo>
                          <a:pt x="200" y="954"/>
                        </a:lnTo>
                        <a:lnTo>
                          <a:pt x="200" y="948"/>
                        </a:lnTo>
                        <a:lnTo>
                          <a:pt x="200" y="948"/>
                        </a:lnTo>
                        <a:lnTo>
                          <a:pt x="200" y="942"/>
                        </a:lnTo>
                        <a:lnTo>
                          <a:pt x="200" y="942"/>
                        </a:lnTo>
                        <a:lnTo>
                          <a:pt x="200" y="936"/>
                        </a:lnTo>
                        <a:lnTo>
                          <a:pt x="206" y="930"/>
                        </a:lnTo>
                        <a:lnTo>
                          <a:pt x="206" y="924"/>
                        </a:lnTo>
                        <a:lnTo>
                          <a:pt x="206" y="924"/>
                        </a:lnTo>
                        <a:lnTo>
                          <a:pt x="206" y="918"/>
                        </a:lnTo>
                        <a:lnTo>
                          <a:pt x="206" y="912"/>
                        </a:lnTo>
                        <a:lnTo>
                          <a:pt x="206" y="906"/>
                        </a:lnTo>
                        <a:lnTo>
                          <a:pt x="212" y="906"/>
                        </a:lnTo>
                        <a:lnTo>
                          <a:pt x="212" y="900"/>
                        </a:lnTo>
                        <a:lnTo>
                          <a:pt x="212" y="894"/>
                        </a:lnTo>
                        <a:lnTo>
                          <a:pt x="212" y="894"/>
                        </a:lnTo>
                        <a:lnTo>
                          <a:pt x="212" y="888"/>
                        </a:lnTo>
                        <a:lnTo>
                          <a:pt x="212" y="882"/>
                        </a:lnTo>
                        <a:lnTo>
                          <a:pt x="212" y="876"/>
                        </a:lnTo>
                        <a:lnTo>
                          <a:pt x="218" y="876"/>
                        </a:lnTo>
                        <a:lnTo>
                          <a:pt x="218" y="870"/>
                        </a:lnTo>
                        <a:lnTo>
                          <a:pt x="218" y="864"/>
                        </a:lnTo>
                        <a:lnTo>
                          <a:pt x="218" y="858"/>
                        </a:lnTo>
                        <a:lnTo>
                          <a:pt x="218" y="852"/>
                        </a:lnTo>
                        <a:lnTo>
                          <a:pt x="218" y="846"/>
                        </a:lnTo>
                        <a:lnTo>
                          <a:pt x="225" y="840"/>
                        </a:lnTo>
                        <a:lnTo>
                          <a:pt x="225" y="834"/>
                        </a:lnTo>
                        <a:lnTo>
                          <a:pt x="225" y="828"/>
                        </a:lnTo>
                        <a:lnTo>
                          <a:pt x="225" y="822"/>
                        </a:lnTo>
                        <a:lnTo>
                          <a:pt x="225" y="822"/>
                        </a:lnTo>
                        <a:lnTo>
                          <a:pt x="225" y="816"/>
                        </a:lnTo>
                        <a:lnTo>
                          <a:pt x="231" y="804"/>
                        </a:lnTo>
                        <a:lnTo>
                          <a:pt x="231" y="798"/>
                        </a:lnTo>
                        <a:lnTo>
                          <a:pt x="231" y="792"/>
                        </a:lnTo>
                        <a:lnTo>
                          <a:pt x="231" y="786"/>
                        </a:lnTo>
                        <a:lnTo>
                          <a:pt x="231" y="780"/>
                        </a:lnTo>
                        <a:lnTo>
                          <a:pt x="231" y="774"/>
                        </a:lnTo>
                        <a:lnTo>
                          <a:pt x="237" y="774"/>
                        </a:lnTo>
                        <a:lnTo>
                          <a:pt x="237" y="768"/>
                        </a:lnTo>
                        <a:lnTo>
                          <a:pt x="237" y="768"/>
                        </a:lnTo>
                        <a:lnTo>
                          <a:pt x="237" y="768"/>
                        </a:lnTo>
                        <a:lnTo>
                          <a:pt x="237" y="768"/>
                        </a:lnTo>
                        <a:lnTo>
                          <a:pt x="243" y="774"/>
                        </a:lnTo>
                        <a:lnTo>
                          <a:pt x="243" y="780"/>
                        </a:lnTo>
                        <a:lnTo>
                          <a:pt x="243" y="786"/>
                        </a:lnTo>
                        <a:lnTo>
                          <a:pt x="243" y="798"/>
                        </a:lnTo>
                        <a:lnTo>
                          <a:pt x="243" y="804"/>
                        </a:lnTo>
                        <a:lnTo>
                          <a:pt x="243" y="810"/>
                        </a:lnTo>
                        <a:lnTo>
                          <a:pt x="243" y="816"/>
                        </a:lnTo>
                        <a:lnTo>
                          <a:pt x="249" y="822"/>
                        </a:lnTo>
                        <a:lnTo>
                          <a:pt x="249" y="828"/>
                        </a:lnTo>
                        <a:lnTo>
                          <a:pt x="249" y="840"/>
                        </a:lnTo>
                        <a:lnTo>
                          <a:pt x="249" y="840"/>
                        </a:lnTo>
                        <a:lnTo>
                          <a:pt x="249" y="846"/>
                        </a:lnTo>
                        <a:lnTo>
                          <a:pt x="249" y="852"/>
                        </a:lnTo>
                        <a:lnTo>
                          <a:pt x="256" y="858"/>
                        </a:lnTo>
                        <a:lnTo>
                          <a:pt x="256" y="864"/>
                        </a:lnTo>
                        <a:lnTo>
                          <a:pt x="256" y="870"/>
                        </a:lnTo>
                        <a:lnTo>
                          <a:pt x="256" y="876"/>
                        </a:lnTo>
                        <a:lnTo>
                          <a:pt x="256" y="882"/>
                        </a:lnTo>
                        <a:lnTo>
                          <a:pt x="256" y="888"/>
                        </a:lnTo>
                        <a:lnTo>
                          <a:pt x="262" y="894"/>
                        </a:lnTo>
                        <a:lnTo>
                          <a:pt x="262" y="906"/>
                        </a:lnTo>
                        <a:lnTo>
                          <a:pt x="262" y="912"/>
                        </a:lnTo>
                        <a:lnTo>
                          <a:pt x="262" y="912"/>
                        </a:lnTo>
                        <a:lnTo>
                          <a:pt x="262" y="918"/>
                        </a:lnTo>
                        <a:lnTo>
                          <a:pt x="268" y="924"/>
                        </a:lnTo>
                        <a:lnTo>
                          <a:pt x="268" y="930"/>
                        </a:lnTo>
                        <a:lnTo>
                          <a:pt x="268" y="936"/>
                        </a:lnTo>
                        <a:lnTo>
                          <a:pt x="268" y="936"/>
                        </a:lnTo>
                        <a:lnTo>
                          <a:pt x="268" y="942"/>
                        </a:lnTo>
                        <a:lnTo>
                          <a:pt x="268" y="948"/>
                        </a:lnTo>
                        <a:lnTo>
                          <a:pt x="268" y="954"/>
                        </a:lnTo>
                        <a:lnTo>
                          <a:pt x="274" y="954"/>
                        </a:lnTo>
                        <a:lnTo>
                          <a:pt x="274" y="960"/>
                        </a:lnTo>
                        <a:lnTo>
                          <a:pt x="274" y="966"/>
                        </a:lnTo>
                        <a:lnTo>
                          <a:pt x="274" y="966"/>
                        </a:lnTo>
                        <a:lnTo>
                          <a:pt x="274" y="972"/>
                        </a:lnTo>
                        <a:lnTo>
                          <a:pt x="274" y="978"/>
                        </a:lnTo>
                        <a:lnTo>
                          <a:pt x="281" y="978"/>
                        </a:lnTo>
                        <a:lnTo>
                          <a:pt x="281" y="984"/>
                        </a:lnTo>
                        <a:lnTo>
                          <a:pt x="281" y="984"/>
                        </a:lnTo>
                        <a:lnTo>
                          <a:pt x="281" y="990"/>
                        </a:lnTo>
                        <a:lnTo>
                          <a:pt x="281" y="996"/>
                        </a:lnTo>
                        <a:lnTo>
                          <a:pt x="281" y="996"/>
                        </a:lnTo>
                        <a:lnTo>
                          <a:pt x="287" y="1002"/>
                        </a:lnTo>
                        <a:lnTo>
                          <a:pt x="287" y="1002"/>
                        </a:lnTo>
                        <a:lnTo>
                          <a:pt x="287" y="1002"/>
                        </a:lnTo>
                        <a:lnTo>
                          <a:pt x="287" y="1008"/>
                        </a:lnTo>
                        <a:lnTo>
                          <a:pt x="287" y="1008"/>
                        </a:lnTo>
                        <a:lnTo>
                          <a:pt x="287" y="1014"/>
                        </a:lnTo>
                        <a:lnTo>
                          <a:pt x="293" y="1014"/>
                        </a:lnTo>
                        <a:lnTo>
                          <a:pt x="293" y="1014"/>
                        </a:lnTo>
                        <a:lnTo>
                          <a:pt x="293" y="1020"/>
                        </a:lnTo>
                        <a:lnTo>
                          <a:pt x="293" y="1026"/>
                        </a:lnTo>
                        <a:lnTo>
                          <a:pt x="293" y="1026"/>
                        </a:lnTo>
                        <a:lnTo>
                          <a:pt x="299" y="1026"/>
                        </a:lnTo>
                        <a:lnTo>
                          <a:pt x="299" y="1026"/>
                        </a:lnTo>
                        <a:lnTo>
                          <a:pt x="299" y="1032"/>
                        </a:lnTo>
                        <a:lnTo>
                          <a:pt x="299" y="1032"/>
                        </a:lnTo>
                        <a:lnTo>
                          <a:pt x="299" y="1032"/>
                        </a:lnTo>
                        <a:lnTo>
                          <a:pt x="299" y="1032"/>
                        </a:lnTo>
                        <a:lnTo>
                          <a:pt x="299" y="1038"/>
                        </a:lnTo>
                        <a:lnTo>
                          <a:pt x="306" y="1038"/>
                        </a:lnTo>
                        <a:lnTo>
                          <a:pt x="306" y="1038"/>
                        </a:lnTo>
                        <a:lnTo>
                          <a:pt x="306" y="1038"/>
                        </a:lnTo>
                        <a:lnTo>
                          <a:pt x="306" y="1038"/>
                        </a:lnTo>
                        <a:lnTo>
                          <a:pt x="306" y="1038"/>
                        </a:lnTo>
                        <a:lnTo>
                          <a:pt x="306" y="1038"/>
                        </a:lnTo>
                        <a:lnTo>
                          <a:pt x="312" y="1044"/>
                        </a:lnTo>
                        <a:lnTo>
                          <a:pt x="312" y="1044"/>
                        </a:lnTo>
                        <a:lnTo>
                          <a:pt x="312" y="1044"/>
                        </a:lnTo>
                        <a:lnTo>
                          <a:pt x="312" y="1044"/>
                        </a:lnTo>
                        <a:lnTo>
                          <a:pt x="312" y="1044"/>
                        </a:lnTo>
                        <a:lnTo>
                          <a:pt x="312" y="1044"/>
                        </a:lnTo>
                        <a:lnTo>
                          <a:pt x="318" y="1044"/>
                        </a:lnTo>
                        <a:lnTo>
                          <a:pt x="318" y="1044"/>
                        </a:lnTo>
                        <a:lnTo>
                          <a:pt x="318" y="1044"/>
                        </a:lnTo>
                        <a:lnTo>
                          <a:pt x="318" y="1038"/>
                        </a:lnTo>
                        <a:lnTo>
                          <a:pt x="318" y="1038"/>
                        </a:lnTo>
                        <a:lnTo>
                          <a:pt x="318" y="1038"/>
                        </a:lnTo>
                        <a:lnTo>
                          <a:pt x="324" y="1038"/>
                        </a:lnTo>
                        <a:lnTo>
                          <a:pt x="324" y="1038"/>
                        </a:lnTo>
                        <a:lnTo>
                          <a:pt x="324" y="1032"/>
                        </a:lnTo>
                        <a:lnTo>
                          <a:pt x="324" y="1032"/>
                        </a:lnTo>
                        <a:lnTo>
                          <a:pt x="324" y="1032"/>
                        </a:lnTo>
                        <a:lnTo>
                          <a:pt x="324" y="1032"/>
                        </a:lnTo>
                        <a:lnTo>
                          <a:pt x="331" y="1026"/>
                        </a:lnTo>
                        <a:lnTo>
                          <a:pt x="331" y="1020"/>
                        </a:lnTo>
                        <a:lnTo>
                          <a:pt x="331" y="1020"/>
                        </a:lnTo>
                        <a:lnTo>
                          <a:pt x="331" y="1014"/>
                        </a:lnTo>
                        <a:lnTo>
                          <a:pt x="331" y="1014"/>
                        </a:lnTo>
                        <a:lnTo>
                          <a:pt x="331" y="1014"/>
                        </a:lnTo>
                        <a:lnTo>
                          <a:pt x="337" y="1008"/>
                        </a:lnTo>
                        <a:lnTo>
                          <a:pt x="337" y="1002"/>
                        </a:lnTo>
                        <a:lnTo>
                          <a:pt x="337" y="996"/>
                        </a:lnTo>
                        <a:lnTo>
                          <a:pt x="337" y="996"/>
                        </a:lnTo>
                        <a:lnTo>
                          <a:pt x="337" y="990"/>
                        </a:lnTo>
                        <a:lnTo>
                          <a:pt x="337" y="990"/>
                        </a:lnTo>
                        <a:lnTo>
                          <a:pt x="343" y="984"/>
                        </a:lnTo>
                        <a:lnTo>
                          <a:pt x="343" y="978"/>
                        </a:lnTo>
                        <a:lnTo>
                          <a:pt x="343" y="972"/>
                        </a:lnTo>
                        <a:lnTo>
                          <a:pt x="343" y="972"/>
                        </a:lnTo>
                        <a:lnTo>
                          <a:pt x="343" y="966"/>
                        </a:lnTo>
                        <a:lnTo>
                          <a:pt x="343" y="960"/>
                        </a:lnTo>
                        <a:lnTo>
                          <a:pt x="349" y="954"/>
                        </a:lnTo>
                        <a:lnTo>
                          <a:pt x="349" y="948"/>
                        </a:lnTo>
                        <a:lnTo>
                          <a:pt x="349" y="942"/>
                        </a:lnTo>
                        <a:lnTo>
                          <a:pt x="349" y="936"/>
                        </a:lnTo>
                        <a:lnTo>
                          <a:pt x="349" y="930"/>
                        </a:lnTo>
                        <a:lnTo>
                          <a:pt x="349" y="930"/>
                        </a:lnTo>
                        <a:lnTo>
                          <a:pt x="356" y="924"/>
                        </a:lnTo>
                        <a:lnTo>
                          <a:pt x="356" y="912"/>
                        </a:lnTo>
                        <a:lnTo>
                          <a:pt x="356" y="906"/>
                        </a:lnTo>
                        <a:lnTo>
                          <a:pt x="356" y="894"/>
                        </a:lnTo>
                        <a:lnTo>
                          <a:pt x="356" y="888"/>
                        </a:lnTo>
                        <a:lnTo>
                          <a:pt x="356" y="882"/>
                        </a:lnTo>
                        <a:lnTo>
                          <a:pt x="362" y="876"/>
                        </a:lnTo>
                        <a:lnTo>
                          <a:pt x="362" y="870"/>
                        </a:lnTo>
                        <a:lnTo>
                          <a:pt x="362" y="864"/>
                        </a:lnTo>
                        <a:lnTo>
                          <a:pt x="362" y="852"/>
                        </a:lnTo>
                        <a:lnTo>
                          <a:pt x="362" y="846"/>
                        </a:lnTo>
                        <a:lnTo>
                          <a:pt x="362" y="840"/>
                        </a:lnTo>
                        <a:lnTo>
                          <a:pt x="368" y="834"/>
                        </a:lnTo>
                        <a:lnTo>
                          <a:pt x="368" y="828"/>
                        </a:lnTo>
                        <a:lnTo>
                          <a:pt x="368" y="816"/>
                        </a:lnTo>
                        <a:lnTo>
                          <a:pt x="368" y="804"/>
                        </a:lnTo>
                        <a:lnTo>
                          <a:pt x="368" y="798"/>
                        </a:lnTo>
                        <a:lnTo>
                          <a:pt x="368" y="786"/>
                        </a:lnTo>
                        <a:lnTo>
                          <a:pt x="374" y="780"/>
                        </a:lnTo>
                        <a:lnTo>
                          <a:pt x="374" y="768"/>
                        </a:lnTo>
                        <a:lnTo>
                          <a:pt x="374" y="762"/>
                        </a:lnTo>
                        <a:lnTo>
                          <a:pt x="374" y="750"/>
                        </a:lnTo>
                        <a:lnTo>
                          <a:pt x="374" y="744"/>
                        </a:lnTo>
                        <a:lnTo>
                          <a:pt x="374" y="732"/>
                        </a:lnTo>
                        <a:lnTo>
                          <a:pt x="381" y="726"/>
                        </a:lnTo>
                        <a:lnTo>
                          <a:pt x="381" y="714"/>
                        </a:lnTo>
                        <a:lnTo>
                          <a:pt x="381" y="702"/>
                        </a:lnTo>
                        <a:lnTo>
                          <a:pt x="381" y="696"/>
                        </a:lnTo>
                        <a:lnTo>
                          <a:pt x="381" y="684"/>
                        </a:lnTo>
                        <a:lnTo>
                          <a:pt x="381" y="672"/>
                        </a:lnTo>
                        <a:lnTo>
                          <a:pt x="387" y="666"/>
                        </a:lnTo>
                        <a:lnTo>
                          <a:pt x="387" y="654"/>
                        </a:lnTo>
                        <a:lnTo>
                          <a:pt x="387" y="630"/>
                        </a:lnTo>
                        <a:lnTo>
                          <a:pt x="387" y="624"/>
                        </a:lnTo>
                        <a:lnTo>
                          <a:pt x="387" y="612"/>
                        </a:lnTo>
                        <a:lnTo>
                          <a:pt x="387" y="600"/>
                        </a:lnTo>
                        <a:lnTo>
                          <a:pt x="393" y="588"/>
                        </a:lnTo>
                        <a:lnTo>
                          <a:pt x="393" y="582"/>
                        </a:lnTo>
                        <a:lnTo>
                          <a:pt x="393" y="570"/>
                        </a:lnTo>
                        <a:lnTo>
                          <a:pt x="393" y="558"/>
                        </a:lnTo>
                        <a:lnTo>
                          <a:pt x="393" y="552"/>
                        </a:lnTo>
                        <a:lnTo>
                          <a:pt x="393" y="528"/>
                        </a:lnTo>
                        <a:lnTo>
                          <a:pt x="399" y="516"/>
                        </a:lnTo>
                        <a:lnTo>
                          <a:pt x="399" y="504"/>
                        </a:lnTo>
                        <a:lnTo>
                          <a:pt x="399" y="492"/>
                        </a:lnTo>
                        <a:lnTo>
                          <a:pt x="399" y="480"/>
                        </a:lnTo>
                        <a:lnTo>
                          <a:pt x="399" y="468"/>
                        </a:lnTo>
                        <a:lnTo>
                          <a:pt x="399" y="456"/>
                        </a:lnTo>
                        <a:lnTo>
                          <a:pt x="405" y="450"/>
                        </a:lnTo>
                        <a:lnTo>
                          <a:pt x="405" y="450"/>
                        </a:lnTo>
                        <a:lnTo>
                          <a:pt x="405" y="450"/>
                        </a:lnTo>
                        <a:lnTo>
                          <a:pt x="405" y="456"/>
                        </a:lnTo>
                        <a:lnTo>
                          <a:pt x="405" y="468"/>
                        </a:lnTo>
                        <a:lnTo>
                          <a:pt x="405" y="486"/>
                        </a:lnTo>
                        <a:lnTo>
                          <a:pt x="412" y="498"/>
                        </a:lnTo>
                        <a:lnTo>
                          <a:pt x="412" y="516"/>
                        </a:lnTo>
                        <a:lnTo>
                          <a:pt x="412" y="534"/>
                        </a:lnTo>
                        <a:lnTo>
                          <a:pt x="412" y="546"/>
                        </a:lnTo>
                        <a:lnTo>
                          <a:pt x="412" y="564"/>
                        </a:lnTo>
                        <a:lnTo>
                          <a:pt x="412" y="576"/>
                        </a:lnTo>
                        <a:lnTo>
                          <a:pt x="418" y="600"/>
                        </a:lnTo>
                        <a:lnTo>
                          <a:pt x="418" y="612"/>
                        </a:lnTo>
                        <a:lnTo>
                          <a:pt x="418" y="624"/>
                        </a:lnTo>
                        <a:lnTo>
                          <a:pt x="418" y="636"/>
                        </a:lnTo>
                        <a:lnTo>
                          <a:pt x="418" y="654"/>
                        </a:lnTo>
                        <a:lnTo>
                          <a:pt x="418" y="666"/>
                        </a:lnTo>
                        <a:lnTo>
                          <a:pt x="424" y="678"/>
                        </a:lnTo>
                        <a:lnTo>
                          <a:pt x="424" y="696"/>
                        </a:lnTo>
                        <a:lnTo>
                          <a:pt x="424" y="708"/>
                        </a:lnTo>
                        <a:lnTo>
                          <a:pt x="424" y="732"/>
                        </a:lnTo>
                        <a:lnTo>
                          <a:pt x="424" y="744"/>
                        </a:lnTo>
                        <a:lnTo>
                          <a:pt x="424" y="756"/>
                        </a:lnTo>
                        <a:lnTo>
                          <a:pt x="430" y="768"/>
                        </a:lnTo>
                        <a:lnTo>
                          <a:pt x="430" y="780"/>
                        </a:lnTo>
                        <a:lnTo>
                          <a:pt x="430" y="792"/>
                        </a:lnTo>
                        <a:lnTo>
                          <a:pt x="430" y="804"/>
                        </a:lnTo>
                        <a:lnTo>
                          <a:pt x="430" y="816"/>
                        </a:lnTo>
                        <a:lnTo>
                          <a:pt x="430" y="822"/>
                        </a:lnTo>
                        <a:lnTo>
                          <a:pt x="437" y="834"/>
                        </a:lnTo>
                        <a:lnTo>
                          <a:pt x="437" y="846"/>
                        </a:lnTo>
                        <a:lnTo>
                          <a:pt x="437" y="852"/>
                        </a:lnTo>
                        <a:lnTo>
                          <a:pt x="437" y="864"/>
                        </a:lnTo>
                        <a:lnTo>
                          <a:pt x="437" y="876"/>
                        </a:lnTo>
                        <a:lnTo>
                          <a:pt x="437" y="882"/>
                        </a:lnTo>
                        <a:lnTo>
                          <a:pt x="443" y="894"/>
                        </a:lnTo>
                        <a:lnTo>
                          <a:pt x="443" y="900"/>
                        </a:lnTo>
                        <a:lnTo>
                          <a:pt x="443" y="906"/>
                        </a:lnTo>
                        <a:lnTo>
                          <a:pt x="443" y="924"/>
                        </a:lnTo>
                        <a:lnTo>
                          <a:pt x="443" y="930"/>
                        </a:lnTo>
                        <a:lnTo>
                          <a:pt x="443" y="936"/>
                        </a:lnTo>
                        <a:lnTo>
                          <a:pt x="449" y="942"/>
                        </a:lnTo>
                        <a:lnTo>
                          <a:pt x="449" y="948"/>
                        </a:lnTo>
                        <a:lnTo>
                          <a:pt x="449" y="960"/>
                        </a:lnTo>
                        <a:lnTo>
                          <a:pt x="449" y="966"/>
                        </a:lnTo>
                        <a:lnTo>
                          <a:pt x="449" y="972"/>
                        </a:lnTo>
                        <a:lnTo>
                          <a:pt x="449" y="978"/>
                        </a:lnTo>
                        <a:lnTo>
                          <a:pt x="449" y="984"/>
                        </a:lnTo>
                        <a:lnTo>
                          <a:pt x="455" y="990"/>
                        </a:lnTo>
                        <a:lnTo>
                          <a:pt x="455" y="996"/>
                        </a:lnTo>
                        <a:lnTo>
                          <a:pt x="455" y="1002"/>
                        </a:lnTo>
                        <a:lnTo>
                          <a:pt x="455" y="1008"/>
                        </a:lnTo>
                        <a:lnTo>
                          <a:pt x="455" y="1014"/>
                        </a:lnTo>
                        <a:lnTo>
                          <a:pt x="462" y="1020"/>
                        </a:lnTo>
                        <a:lnTo>
                          <a:pt x="462" y="1020"/>
                        </a:lnTo>
                        <a:lnTo>
                          <a:pt x="462" y="1026"/>
                        </a:lnTo>
                        <a:lnTo>
                          <a:pt x="462" y="1032"/>
                        </a:lnTo>
                        <a:lnTo>
                          <a:pt x="462" y="1032"/>
                        </a:lnTo>
                        <a:lnTo>
                          <a:pt x="462" y="1038"/>
                        </a:lnTo>
                        <a:lnTo>
                          <a:pt x="468" y="1038"/>
                        </a:lnTo>
                        <a:lnTo>
                          <a:pt x="468" y="1038"/>
                        </a:lnTo>
                        <a:lnTo>
                          <a:pt x="468" y="1044"/>
                        </a:lnTo>
                        <a:lnTo>
                          <a:pt x="468" y="1044"/>
                        </a:lnTo>
                        <a:lnTo>
                          <a:pt x="468" y="1044"/>
                        </a:lnTo>
                        <a:lnTo>
                          <a:pt x="468" y="1050"/>
                        </a:lnTo>
                        <a:lnTo>
                          <a:pt x="474" y="1050"/>
                        </a:lnTo>
                        <a:lnTo>
                          <a:pt x="474" y="1050"/>
                        </a:lnTo>
                        <a:lnTo>
                          <a:pt x="474" y="1050"/>
                        </a:lnTo>
                        <a:lnTo>
                          <a:pt x="474" y="1050"/>
                        </a:lnTo>
                        <a:lnTo>
                          <a:pt x="474" y="1050"/>
                        </a:lnTo>
                        <a:lnTo>
                          <a:pt x="474" y="1050"/>
                        </a:lnTo>
                        <a:lnTo>
                          <a:pt x="480" y="1050"/>
                        </a:lnTo>
                        <a:lnTo>
                          <a:pt x="480" y="1050"/>
                        </a:lnTo>
                        <a:lnTo>
                          <a:pt x="480" y="1050"/>
                        </a:lnTo>
                        <a:lnTo>
                          <a:pt x="480" y="1050"/>
                        </a:lnTo>
                        <a:lnTo>
                          <a:pt x="480" y="1050"/>
                        </a:lnTo>
                        <a:lnTo>
                          <a:pt x="480" y="1044"/>
                        </a:lnTo>
                        <a:lnTo>
                          <a:pt x="487" y="1044"/>
                        </a:lnTo>
                        <a:lnTo>
                          <a:pt x="487" y="1044"/>
                        </a:lnTo>
                        <a:lnTo>
                          <a:pt x="487" y="1038"/>
                        </a:lnTo>
                        <a:lnTo>
                          <a:pt x="487" y="1038"/>
                        </a:lnTo>
                        <a:lnTo>
                          <a:pt x="487" y="1032"/>
                        </a:lnTo>
                        <a:lnTo>
                          <a:pt x="487" y="1026"/>
                        </a:lnTo>
                        <a:lnTo>
                          <a:pt x="493" y="1026"/>
                        </a:lnTo>
                        <a:lnTo>
                          <a:pt x="493" y="1020"/>
                        </a:lnTo>
                        <a:lnTo>
                          <a:pt x="493" y="1014"/>
                        </a:lnTo>
                        <a:lnTo>
                          <a:pt x="493" y="1008"/>
                        </a:lnTo>
                        <a:lnTo>
                          <a:pt x="493" y="990"/>
                        </a:lnTo>
                        <a:lnTo>
                          <a:pt x="493" y="984"/>
                        </a:lnTo>
                        <a:lnTo>
                          <a:pt x="499" y="978"/>
                        </a:lnTo>
                        <a:lnTo>
                          <a:pt x="499" y="966"/>
                        </a:lnTo>
                        <a:lnTo>
                          <a:pt x="499" y="960"/>
                        </a:lnTo>
                        <a:lnTo>
                          <a:pt x="499" y="948"/>
                        </a:lnTo>
                        <a:lnTo>
                          <a:pt x="499" y="942"/>
                        </a:lnTo>
                        <a:lnTo>
                          <a:pt x="499" y="936"/>
                        </a:lnTo>
                        <a:lnTo>
                          <a:pt x="499" y="930"/>
                        </a:lnTo>
                        <a:lnTo>
                          <a:pt x="505" y="930"/>
                        </a:lnTo>
                        <a:lnTo>
                          <a:pt x="505" y="924"/>
                        </a:lnTo>
                        <a:lnTo>
                          <a:pt x="505" y="924"/>
                        </a:lnTo>
                        <a:lnTo>
                          <a:pt x="505" y="924"/>
                        </a:lnTo>
                        <a:lnTo>
                          <a:pt x="505" y="930"/>
                        </a:lnTo>
                        <a:lnTo>
                          <a:pt x="512" y="930"/>
                        </a:lnTo>
                        <a:lnTo>
                          <a:pt x="512" y="936"/>
                        </a:lnTo>
                        <a:lnTo>
                          <a:pt x="512" y="942"/>
                        </a:lnTo>
                        <a:lnTo>
                          <a:pt x="512" y="954"/>
                        </a:lnTo>
                        <a:lnTo>
                          <a:pt x="512" y="960"/>
                        </a:lnTo>
                        <a:lnTo>
                          <a:pt x="512" y="972"/>
                        </a:lnTo>
                        <a:lnTo>
                          <a:pt x="512" y="978"/>
                        </a:lnTo>
                        <a:lnTo>
                          <a:pt x="518" y="984"/>
                        </a:lnTo>
                        <a:lnTo>
                          <a:pt x="518" y="1002"/>
                        </a:lnTo>
                        <a:lnTo>
                          <a:pt x="518" y="1008"/>
                        </a:lnTo>
                        <a:lnTo>
                          <a:pt x="518" y="1014"/>
                        </a:lnTo>
                        <a:lnTo>
                          <a:pt x="518" y="1014"/>
                        </a:lnTo>
                        <a:lnTo>
                          <a:pt x="524" y="1020"/>
                        </a:lnTo>
                        <a:lnTo>
                          <a:pt x="524" y="1026"/>
                        </a:lnTo>
                        <a:lnTo>
                          <a:pt x="524" y="1026"/>
                        </a:lnTo>
                        <a:lnTo>
                          <a:pt x="524" y="1032"/>
                        </a:lnTo>
                        <a:lnTo>
                          <a:pt x="524" y="1032"/>
                        </a:lnTo>
                        <a:lnTo>
                          <a:pt x="524" y="1032"/>
                        </a:lnTo>
                        <a:lnTo>
                          <a:pt x="524" y="1038"/>
                        </a:lnTo>
                        <a:lnTo>
                          <a:pt x="530" y="1038"/>
                        </a:lnTo>
                        <a:lnTo>
                          <a:pt x="530" y="1038"/>
                        </a:lnTo>
                        <a:lnTo>
                          <a:pt x="530" y="1044"/>
                        </a:lnTo>
                        <a:lnTo>
                          <a:pt x="530" y="1044"/>
                        </a:lnTo>
                        <a:lnTo>
                          <a:pt x="530" y="1044"/>
                        </a:lnTo>
                        <a:lnTo>
                          <a:pt x="530" y="1044"/>
                        </a:lnTo>
                        <a:lnTo>
                          <a:pt x="536" y="1044"/>
                        </a:lnTo>
                        <a:lnTo>
                          <a:pt x="536" y="1044"/>
                        </a:lnTo>
                        <a:lnTo>
                          <a:pt x="536" y="1044"/>
                        </a:lnTo>
                        <a:lnTo>
                          <a:pt x="536" y="1044"/>
                        </a:lnTo>
                        <a:lnTo>
                          <a:pt x="536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3" y="1044"/>
                        </a:lnTo>
                        <a:lnTo>
                          <a:pt x="549" y="1044"/>
                        </a:lnTo>
                        <a:lnTo>
                          <a:pt x="549" y="1044"/>
                        </a:lnTo>
                        <a:lnTo>
                          <a:pt x="549" y="1038"/>
                        </a:lnTo>
                        <a:lnTo>
                          <a:pt x="549" y="1038"/>
                        </a:lnTo>
                        <a:lnTo>
                          <a:pt x="549" y="1038"/>
                        </a:lnTo>
                        <a:lnTo>
                          <a:pt x="549" y="1038"/>
                        </a:lnTo>
                        <a:lnTo>
                          <a:pt x="555" y="1032"/>
                        </a:lnTo>
                        <a:lnTo>
                          <a:pt x="555" y="1032"/>
                        </a:lnTo>
                        <a:lnTo>
                          <a:pt x="555" y="1026"/>
                        </a:lnTo>
                        <a:lnTo>
                          <a:pt x="555" y="1026"/>
                        </a:lnTo>
                        <a:lnTo>
                          <a:pt x="555" y="1026"/>
                        </a:lnTo>
                        <a:lnTo>
                          <a:pt x="561" y="1020"/>
                        </a:lnTo>
                        <a:lnTo>
                          <a:pt x="561" y="1020"/>
                        </a:lnTo>
                        <a:lnTo>
                          <a:pt x="561" y="1020"/>
                        </a:lnTo>
                        <a:lnTo>
                          <a:pt x="561" y="1014"/>
                        </a:lnTo>
                        <a:lnTo>
                          <a:pt x="561" y="1008"/>
                        </a:lnTo>
                        <a:lnTo>
                          <a:pt x="561" y="1008"/>
                        </a:lnTo>
                        <a:lnTo>
                          <a:pt x="568" y="1008"/>
                        </a:lnTo>
                        <a:lnTo>
                          <a:pt x="568" y="1002"/>
                        </a:lnTo>
                        <a:lnTo>
                          <a:pt x="568" y="1002"/>
                        </a:lnTo>
                        <a:lnTo>
                          <a:pt x="568" y="996"/>
                        </a:lnTo>
                        <a:lnTo>
                          <a:pt x="568" y="990"/>
                        </a:lnTo>
                        <a:lnTo>
                          <a:pt x="568" y="984"/>
                        </a:lnTo>
                        <a:lnTo>
                          <a:pt x="574" y="984"/>
                        </a:lnTo>
                        <a:lnTo>
                          <a:pt x="574" y="978"/>
                        </a:lnTo>
                        <a:lnTo>
                          <a:pt x="574" y="972"/>
                        </a:lnTo>
                        <a:lnTo>
                          <a:pt x="574" y="972"/>
                        </a:lnTo>
                        <a:lnTo>
                          <a:pt x="574" y="966"/>
                        </a:lnTo>
                        <a:lnTo>
                          <a:pt x="574" y="960"/>
                        </a:lnTo>
                        <a:lnTo>
                          <a:pt x="574" y="954"/>
                        </a:lnTo>
                        <a:lnTo>
                          <a:pt x="580" y="954"/>
                        </a:lnTo>
                        <a:lnTo>
                          <a:pt x="580" y="948"/>
                        </a:lnTo>
                        <a:lnTo>
                          <a:pt x="580" y="942"/>
                        </a:lnTo>
                        <a:lnTo>
                          <a:pt x="580" y="936"/>
                        </a:lnTo>
                        <a:lnTo>
                          <a:pt x="580" y="930"/>
                        </a:lnTo>
                        <a:lnTo>
                          <a:pt x="580" y="924"/>
                        </a:lnTo>
                        <a:lnTo>
                          <a:pt x="586" y="924"/>
                        </a:lnTo>
                        <a:lnTo>
                          <a:pt x="586" y="912"/>
                        </a:lnTo>
                        <a:lnTo>
                          <a:pt x="586" y="906"/>
                        </a:lnTo>
                        <a:lnTo>
                          <a:pt x="586" y="900"/>
                        </a:lnTo>
                        <a:lnTo>
                          <a:pt x="586" y="894"/>
                        </a:lnTo>
                        <a:lnTo>
                          <a:pt x="593" y="888"/>
                        </a:lnTo>
                        <a:lnTo>
                          <a:pt x="593" y="882"/>
                        </a:lnTo>
                        <a:lnTo>
                          <a:pt x="593" y="876"/>
                        </a:lnTo>
                        <a:lnTo>
                          <a:pt x="593" y="870"/>
                        </a:lnTo>
                        <a:lnTo>
                          <a:pt x="593" y="864"/>
                        </a:lnTo>
                        <a:lnTo>
                          <a:pt x="593" y="858"/>
                        </a:lnTo>
                        <a:lnTo>
                          <a:pt x="599" y="846"/>
                        </a:lnTo>
                        <a:lnTo>
                          <a:pt x="599" y="840"/>
                        </a:lnTo>
                        <a:lnTo>
                          <a:pt x="599" y="834"/>
                        </a:lnTo>
                        <a:lnTo>
                          <a:pt x="599" y="822"/>
                        </a:lnTo>
                        <a:lnTo>
                          <a:pt x="599" y="816"/>
                        </a:lnTo>
                        <a:lnTo>
                          <a:pt x="599" y="810"/>
                        </a:lnTo>
                        <a:lnTo>
                          <a:pt x="599" y="804"/>
                        </a:lnTo>
                        <a:lnTo>
                          <a:pt x="605" y="798"/>
                        </a:lnTo>
                        <a:lnTo>
                          <a:pt x="605" y="792"/>
                        </a:lnTo>
                        <a:lnTo>
                          <a:pt x="605" y="786"/>
                        </a:lnTo>
                        <a:lnTo>
                          <a:pt x="605" y="786"/>
                        </a:lnTo>
                        <a:lnTo>
                          <a:pt x="605" y="786"/>
                        </a:lnTo>
                        <a:lnTo>
                          <a:pt x="611" y="786"/>
                        </a:lnTo>
                        <a:lnTo>
                          <a:pt x="611" y="792"/>
                        </a:lnTo>
                        <a:lnTo>
                          <a:pt x="611" y="798"/>
                        </a:lnTo>
                        <a:lnTo>
                          <a:pt x="611" y="804"/>
                        </a:lnTo>
                        <a:lnTo>
                          <a:pt x="611" y="810"/>
                        </a:lnTo>
                        <a:lnTo>
                          <a:pt x="611" y="810"/>
                        </a:lnTo>
                        <a:lnTo>
                          <a:pt x="611" y="816"/>
                        </a:lnTo>
                        <a:lnTo>
                          <a:pt x="618" y="822"/>
                        </a:lnTo>
                        <a:lnTo>
                          <a:pt x="618" y="828"/>
                        </a:lnTo>
                        <a:lnTo>
                          <a:pt x="618" y="834"/>
                        </a:lnTo>
                        <a:lnTo>
                          <a:pt x="618" y="840"/>
                        </a:lnTo>
                        <a:lnTo>
                          <a:pt x="618" y="840"/>
                        </a:lnTo>
                        <a:lnTo>
                          <a:pt x="618" y="846"/>
                        </a:lnTo>
                        <a:lnTo>
                          <a:pt x="624" y="852"/>
                        </a:lnTo>
                        <a:lnTo>
                          <a:pt x="624" y="858"/>
                        </a:lnTo>
                        <a:lnTo>
                          <a:pt x="624" y="864"/>
                        </a:lnTo>
                        <a:lnTo>
                          <a:pt x="624" y="870"/>
                        </a:lnTo>
                        <a:lnTo>
                          <a:pt x="624" y="870"/>
                        </a:lnTo>
                        <a:lnTo>
                          <a:pt x="630" y="876"/>
                        </a:lnTo>
                        <a:lnTo>
                          <a:pt x="630" y="882"/>
                        </a:lnTo>
                        <a:lnTo>
                          <a:pt x="630" y="888"/>
                        </a:lnTo>
                        <a:lnTo>
                          <a:pt x="630" y="888"/>
                        </a:lnTo>
                        <a:lnTo>
                          <a:pt x="630" y="894"/>
                        </a:lnTo>
                        <a:lnTo>
                          <a:pt x="630" y="900"/>
                        </a:lnTo>
                        <a:lnTo>
                          <a:pt x="630" y="900"/>
                        </a:lnTo>
                        <a:lnTo>
                          <a:pt x="636" y="906"/>
                        </a:lnTo>
                        <a:lnTo>
                          <a:pt x="636" y="906"/>
                        </a:lnTo>
                        <a:lnTo>
                          <a:pt x="636" y="912"/>
                        </a:lnTo>
                        <a:lnTo>
                          <a:pt x="636" y="918"/>
                        </a:lnTo>
                        <a:lnTo>
                          <a:pt x="636" y="918"/>
                        </a:lnTo>
                        <a:lnTo>
                          <a:pt x="636" y="924"/>
                        </a:lnTo>
                        <a:lnTo>
                          <a:pt x="643" y="930"/>
                        </a:lnTo>
                        <a:lnTo>
                          <a:pt x="643" y="930"/>
                        </a:lnTo>
                        <a:lnTo>
                          <a:pt x="643" y="936"/>
                        </a:lnTo>
                        <a:lnTo>
                          <a:pt x="643" y="942"/>
                        </a:lnTo>
                        <a:lnTo>
                          <a:pt x="643" y="942"/>
                        </a:lnTo>
                        <a:lnTo>
                          <a:pt x="643" y="948"/>
                        </a:lnTo>
                        <a:lnTo>
                          <a:pt x="649" y="948"/>
                        </a:lnTo>
                        <a:lnTo>
                          <a:pt x="649" y="948"/>
                        </a:lnTo>
                        <a:lnTo>
                          <a:pt x="649" y="954"/>
                        </a:lnTo>
                        <a:lnTo>
                          <a:pt x="649" y="960"/>
                        </a:lnTo>
                        <a:lnTo>
                          <a:pt x="649" y="960"/>
                        </a:lnTo>
                        <a:lnTo>
                          <a:pt x="649" y="966"/>
                        </a:lnTo>
                        <a:lnTo>
                          <a:pt x="655" y="966"/>
                        </a:lnTo>
                        <a:lnTo>
                          <a:pt x="655" y="966"/>
                        </a:lnTo>
                        <a:lnTo>
                          <a:pt x="655" y="972"/>
                        </a:lnTo>
                        <a:lnTo>
                          <a:pt x="655" y="978"/>
                        </a:lnTo>
                        <a:lnTo>
                          <a:pt x="655" y="978"/>
                        </a:lnTo>
                        <a:lnTo>
                          <a:pt x="661" y="978"/>
                        </a:lnTo>
                        <a:lnTo>
                          <a:pt x="661" y="984"/>
                        </a:lnTo>
                        <a:lnTo>
                          <a:pt x="661" y="984"/>
                        </a:lnTo>
                        <a:lnTo>
                          <a:pt x="661" y="990"/>
                        </a:lnTo>
                        <a:lnTo>
                          <a:pt x="661" y="990"/>
                        </a:lnTo>
                        <a:lnTo>
                          <a:pt x="661" y="990"/>
                        </a:lnTo>
                        <a:lnTo>
                          <a:pt x="661" y="996"/>
                        </a:lnTo>
                        <a:lnTo>
                          <a:pt x="668" y="996"/>
                        </a:lnTo>
                        <a:lnTo>
                          <a:pt x="668" y="996"/>
                        </a:lnTo>
                        <a:lnTo>
                          <a:pt x="668" y="1002"/>
                        </a:lnTo>
                        <a:lnTo>
                          <a:pt x="668" y="1002"/>
                        </a:lnTo>
                        <a:lnTo>
                          <a:pt x="668" y="1002"/>
                        </a:lnTo>
                        <a:lnTo>
                          <a:pt x="668" y="1008"/>
                        </a:lnTo>
                        <a:lnTo>
                          <a:pt x="674" y="1008"/>
                        </a:lnTo>
                        <a:lnTo>
                          <a:pt x="674" y="1008"/>
                        </a:lnTo>
                        <a:lnTo>
                          <a:pt x="674" y="1008"/>
                        </a:lnTo>
                        <a:lnTo>
                          <a:pt x="674" y="1014"/>
                        </a:lnTo>
                        <a:lnTo>
                          <a:pt x="674" y="1014"/>
                        </a:lnTo>
                        <a:lnTo>
                          <a:pt x="680" y="1014"/>
                        </a:lnTo>
                        <a:lnTo>
                          <a:pt x="680" y="1014"/>
                        </a:lnTo>
                        <a:lnTo>
                          <a:pt x="680" y="1020"/>
                        </a:lnTo>
                        <a:lnTo>
                          <a:pt x="680" y="1020"/>
                        </a:lnTo>
                        <a:lnTo>
                          <a:pt x="680" y="1020"/>
                        </a:lnTo>
                        <a:lnTo>
                          <a:pt x="680" y="1020"/>
                        </a:lnTo>
                        <a:lnTo>
                          <a:pt x="680" y="1020"/>
                        </a:lnTo>
                        <a:lnTo>
                          <a:pt x="686" y="1026"/>
                        </a:lnTo>
                        <a:lnTo>
                          <a:pt x="686" y="1026"/>
                        </a:lnTo>
                        <a:lnTo>
                          <a:pt x="686" y="1026"/>
                        </a:lnTo>
                        <a:lnTo>
                          <a:pt x="686" y="1026"/>
                        </a:lnTo>
                        <a:lnTo>
                          <a:pt x="686" y="1026"/>
                        </a:lnTo>
                        <a:lnTo>
                          <a:pt x="692" y="1026"/>
                        </a:lnTo>
                        <a:lnTo>
                          <a:pt x="692" y="1026"/>
                        </a:lnTo>
                        <a:lnTo>
                          <a:pt x="692" y="1026"/>
                        </a:lnTo>
                        <a:lnTo>
                          <a:pt x="692" y="1032"/>
                        </a:lnTo>
                        <a:lnTo>
                          <a:pt x="692" y="1032"/>
                        </a:lnTo>
                        <a:lnTo>
                          <a:pt x="692" y="1032"/>
                        </a:lnTo>
                        <a:lnTo>
                          <a:pt x="692" y="1032"/>
                        </a:lnTo>
                        <a:lnTo>
                          <a:pt x="699" y="1032"/>
                        </a:lnTo>
                        <a:lnTo>
                          <a:pt x="699" y="1032"/>
                        </a:lnTo>
                        <a:lnTo>
                          <a:pt x="699" y="1032"/>
                        </a:lnTo>
                        <a:lnTo>
                          <a:pt x="699" y="1032"/>
                        </a:lnTo>
                        <a:lnTo>
                          <a:pt x="699" y="1032"/>
                        </a:lnTo>
                        <a:lnTo>
                          <a:pt x="699" y="1032"/>
                        </a:lnTo>
                        <a:lnTo>
                          <a:pt x="705" y="1032"/>
                        </a:lnTo>
                        <a:lnTo>
                          <a:pt x="705" y="1032"/>
                        </a:lnTo>
                        <a:lnTo>
                          <a:pt x="705" y="1032"/>
                        </a:lnTo>
                        <a:lnTo>
                          <a:pt x="705" y="1032"/>
                        </a:lnTo>
                        <a:lnTo>
                          <a:pt x="705" y="1032"/>
                        </a:lnTo>
                        <a:lnTo>
                          <a:pt x="705" y="1026"/>
                        </a:lnTo>
                        <a:lnTo>
                          <a:pt x="711" y="1026"/>
                        </a:lnTo>
                        <a:lnTo>
                          <a:pt x="711" y="1026"/>
                        </a:lnTo>
                        <a:lnTo>
                          <a:pt x="711" y="1026"/>
                        </a:lnTo>
                        <a:lnTo>
                          <a:pt x="711" y="1026"/>
                        </a:lnTo>
                        <a:lnTo>
                          <a:pt x="711" y="1026"/>
                        </a:lnTo>
                        <a:lnTo>
                          <a:pt x="711" y="1026"/>
                        </a:lnTo>
                        <a:lnTo>
                          <a:pt x="717" y="1026"/>
                        </a:lnTo>
                        <a:lnTo>
                          <a:pt x="717" y="1020"/>
                        </a:lnTo>
                        <a:lnTo>
                          <a:pt x="717" y="1020"/>
                        </a:lnTo>
                        <a:lnTo>
                          <a:pt x="717" y="1020"/>
                        </a:lnTo>
                        <a:lnTo>
                          <a:pt x="717" y="1020"/>
                        </a:lnTo>
                        <a:lnTo>
                          <a:pt x="724" y="1020"/>
                        </a:lnTo>
                        <a:lnTo>
                          <a:pt x="724" y="1014"/>
                        </a:lnTo>
                        <a:lnTo>
                          <a:pt x="724" y="1014"/>
                        </a:lnTo>
                        <a:lnTo>
                          <a:pt x="724" y="1014"/>
                        </a:lnTo>
                        <a:lnTo>
                          <a:pt x="724" y="1014"/>
                        </a:lnTo>
                        <a:lnTo>
                          <a:pt x="724" y="1008"/>
                        </a:lnTo>
                        <a:lnTo>
                          <a:pt x="724" y="1008"/>
                        </a:lnTo>
                        <a:lnTo>
                          <a:pt x="730" y="1008"/>
                        </a:lnTo>
                        <a:lnTo>
                          <a:pt x="730" y="1008"/>
                        </a:lnTo>
                        <a:lnTo>
                          <a:pt x="730" y="1002"/>
                        </a:lnTo>
                        <a:lnTo>
                          <a:pt x="730" y="1002"/>
                        </a:lnTo>
                        <a:lnTo>
                          <a:pt x="730" y="1002"/>
                        </a:lnTo>
                        <a:lnTo>
                          <a:pt x="730" y="996"/>
                        </a:lnTo>
                        <a:lnTo>
                          <a:pt x="736" y="996"/>
                        </a:lnTo>
                        <a:lnTo>
                          <a:pt x="736" y="996"/>
                        </a:lnTo>
                        <a:lnTo>
                          <a:pt x="736" y="990"/>
                        </a:lnTo>
                        <a:lnTo>
                          <a:pt x="736" y="990"/>
                        </a:lnTo>
                        <a:lnTo>
                          <a:pt x="736" y="990"/>
                        </a:lnTo>
                        <a:lnTo>
                          <a:pt x="736" y="984"/>
                        </a:lnTo>
                        <a:lnTo>
                          <a:pt x="742" y="984"/>
                        </a:lnTo>
                        <a:lnTo>
                          <a:pt x="742" y="984"/>
                        </a:lnTo>
                        <a:lnTo>
                          <a:pt x="742" y="978"/>
                        </a:lnTo>
                        <a:lnTo>
                          <a:pt x="742" y="972"/>
                        </a:lnTo>
                        <a:lnTo>
                          <a:pt x="742" y="972"/>
                        </a:lnTo>
                        <a:lnTo>
                          <a:pt x="742" y="972"/>
                        </a:lnTo>
                        <a:lnTo>
                          <a:pt x="749" y="966"/>
                        </a:lnTo>
                        <a:lnTo>
                          <a:pt x="749" y="966"/>
                        </a:lnTo>
                        <a:lnTo>
                          <a:pt x="749" y="960"/>
                        </a:lnTo>
                        <a:lnTo>
                          <a:pt x="749" y="960"/>
                        </a:lnTo>
                        <a:lnTo>
                          <a:pt x="749" y="954"/>
                        </a:lnTo>
                        <a:lnTo>
                          <a:pt x="749" y="954"/>
                        </a:lnTo>
                        <a:lnTo>
                          <a:pt x="755" y="948"/>
                        </a:lnTo>
                        <a:lnTo>
                          <a:pt x="755" y="942"/>
                        </a:lnTo>
                        <a:lnTo>
                          <a:pt x="755" y="942"/>
                        </a:lnTo>
                        <a:lnTo>
                          <a:pt x="755" y="936"/>
                        </a:lnTo>
                        <a:lnTo>
                          <a:pt x="755" y="924"/>
                        </a:lnTo>
                        <a:lnTo>
                          <a:pt x="755" y="918"/>
                        </a:lnTo>
                        <a:lnTo>
                          <a:pt x="761" y="906"/>
                        </a:lnTo>
                        <a:lnTo>
                          <a:pt x="761" y="882"/>
                        </a:lnTo>
                        <a:lnTo>
                          <a:pt x="761" y="870"/>
                        </a:lnTo>
                        <a:lnTo>
                          <a:pt x="761" y="858"/>
                        </a:lnTo>
                        <a:lnTo>
                          <a:pt x="761" y="846"/>
                        </a:lnTo>
                        <a:lnTo>
                          <a:pt x="761" y="834"/>
                        </a:lnTo>
                        <a:lnTo>
                          <a:pt x="767" y="816"/>
                        </a:lnTo>
                        <a:lnTo>
                          <a:pt x="767" y="804"/>
                        </a:lnTo>
                        <a:lnTo>
                          <a:pt x="767" y="786"/>
                        </a:lnTo>
                        <a:lnTo>
                          <a:pt x="767" y="774"/>
                        </a:lnTo>
                        <a:lnTo>
                          <a:pt x="767" y="756"/>
                        </a:lnTo>
                        <a:lnTo>
                          <a:pt x="767" y="744"/>
                        </a:lnTo>
                        <a:lnTo>
                          <a:pt x="774" y="714"/>
                        </a:lnTo>
                        <a:lnTo>
                          <a:pt x="774" y="708"/>
                        </a:lnTo>
                        <a:lnTo>
                          <a:pt x="774" y="696"/>
                        </a:lnTo>
                        <a:lnTo>
                          <a:pt x="774" y="690"/>
                        </a:lnTo>
                        <a:lnTo>
                          <a:pt x="774" y="690"/>
                        </a:lnTo>
                        <a:lnTo>
                          <a:pt x="774" y="690"/>
                        </a:lnTo>
                        <a:lnTo>
                          <a:pt x="780" y="690"/>
                        </a:lnTo>
                        <a:lnTo>
                          <a:pt x="780" y="690"/>
                        </a:lnTo>
                        <a:lnTo>
                          <a:pt x="780" y="690"/>
                        </a:lnTo>
                        <a:lnTo>
                          <a:pt x="780" y="690"/>
                        </a:lnTo>
                        <a:lnTo>
                          <a:pt x="780" y="690"/>
                        </a:lnTo>
                        <a:lnTo>
                          <a:pt x="780" y="690"/>
                        </a:lnTo>
                        <a:lnTo>
                          <a:pt x="786" y="690"/>
                        </a:lnTo>
                        <a:lnTo>
                          <a:pt x="786" y="690"/>
                        </a:lnTo>
                        <a:lnTo>
                          <a:pt x="786" y="690"/>
                        </a:lnTo>
                        <a:lnTo>
                          <a:pt x="786" y="690"/>
                        </a:lnTo>
                        <a:lnTo>
                          <a:pt x="786" y="690"/>
                        </a:lnTo>
                        <a:lnTo>
                          <a:pt x="786" y="690"/>
                        </a:lnTo>
                        <a:lnTo>
                          <a:pt x="792" y="690"/>
                        </a:lnTo>
                        <a:lnTo>
                          <a:pt x="792" y="690"/>
                        </a:lnTo>
                        <a:lnTo>
                          <a:pt x="792" y="690"/>
                        </a:lnTo>
                        <a:lnTo>
                          <a:pt x="792" y="690"/>
                        </a:lnTo>
                        <a:lnTo>
                          <a:pt x="792" y="690"/>
                        </a:lnTo>
                        <a:lnTo>
                          <a:pt x="792" y="690"/>
                        </a:lnTo>
                        <a:lnTo>
                          <a:pt x="799" y="690"/>
                        </a:lnTo>
                        <a:lnTo>
                          <a:pt x="799" y="690"/>
                        </a:lnTo>
                        <a:lnTo>
                          <a:pt x="799" y="690"/>
                        </a:lnTo>
                        <a:lnTo>
                          <a:pt x="799" y="690"/>
                        </a:lnTo>
                        <a:lnTo>
                          <a:pt x="799" y="690"/>
                        </a:lnTo>
                        <a:lnTo>
                          <a:pt x="799" y="690"/>
                        </a:lnTo>
                        <a:lnTo>
                          <a:pt x="805" y="690"/>
                        </a:lnTo>
                        <a:lnTo>
                          <a:pt x="805" y="690"/>
                        </a:lnTo>
                        <a:lnTo>
                          <a:pt x="805" y="690"/>
                        </a:lnTo>
                        <a:lnTo>
                          <a:pt x="805" y="690"/>
                        </a:lnTo>
                        <a:lnTo>
                          <a:pt x="805" y="690"/>
                        </a:lnTo>
                        <a:lnTo>
                          <a:pt x="805" y="690"/>
                        </a:lnTo>
                        <a:lnTo>
                          <a:pt x="811" y="696"/>
                        </a:lnTo>
                        <a:lnTo>
                          <a:pt x="811" y="696"/>
                        </a:lnTo>
                        <a:lnTo>
                          <a:pt x="811" y="696"/>
                        </a:lnTo>
                        <a:lnTo>
                          <a:pt x="811" y="696"/>
                        </a:lnTo>
                        <a:lnTo>
                          <a:pt x="811" y="696"/>
                        </a:lnTo>
                        <a:lnTo>
                          <a:pt x="811" y="696"/>
                        </a:lnTo>
                        <a:lnTo>
                          <a:pt x="817" y="696"/>
                        </a:lnTo>
                        <a:lnTo>
                          <a:pt x="817" y="696"/>
                        </a:lnTo>
                        <a:lnTo>
                          <a:pt x="817" y="696"/>
                        </a:lnTo>
                        <a:lnTo>
                          <a:pt x="817" y="696"/>
                        </a:lnTo>
                        <a:lnTo>
                          <a:pt x="817" y="696"/>
                        </a:lnTo>
                        <a:lnTo>
                          <a:pt x="817" y="696"/>
                        </a:lnTo>
                        <a:lnTo>
                          <a:pt x="824" y="696"/>
                        </a:lnTo>
                        <a:lnTo>
                          <a:pt x="824" y="696"/>
                        </a:lnTo>
                        <a:lnTo>
                          <a:pt x="824" y="696"/>
                        </a:lnTo>
                        <a:lnTo>
                          <a:pt x="824" y="696"/>
                        </a:lnTo>
                        <a:lnTo>
                          <a:pt x="824" y="696"/>
                        </a:lnTo>
                        <a:lnTo>
                          <a:pt x="824" y="696"/>
                        </a:lnTo>
                        <a:lnTo>
                          <a:pt x="830" y="696"/>
                        </a:lnTo>
                        <a:lnTo>
                          <a:pt x="830" y="696"/>
                        </a:lnTo>
                        <a:lnTo>
                          <a:pt x="830" y="696"/>
                        </a:lnTo>
                        <a:lnTo>
                          <a:pt x="830" y="696"/>
                        </a:lnTo>
                        <a:lnTo>
                          <a:pt x="830" y="696"/>
                        </a:lnTo>
                        <a:lnTo>
                          <a:pt x="830" y="696"/>
                        </a:lnTo>
                        <a:lnTo>
                          <a:pt x="836" y="696"/>
                        </a:lnTo>
                        <a:lnTo>
                          <a:pt x="836" y="696"/>
                        </a:lnTo>
                        <a:lnTo>
                          <a:pt x="836" y="696"/>
                        </a:lnTo>
                        <a:lnTo>
                          <a:pt x="836" y="696"/>
                        </a:lnTo>
                        <a:lnTo>
                          <a:pt x="836" y="696"/>
                        </a:lnTo>
                        <a:lnTo>
                          <a:pt x="836" y="696"/>
                        </a:lnTo>
                        <a:lnTo>
                          <a:pt x="842" y="696"/>
                        </a:lnTo>
                        <a:lnTo>
                          <a:pt x="842" y="690"/>
                        </a:lnTo>
                        <a:lnTo>
                          <a:pt x="842" y="690"/>
                        </a:lnTo>
                        <a:lnTo>
                          <a:pt x="842" y="690"/>
                        </a:lnTo>
                        <a:lnTo>
                          <a:pt x="842" y="690"/>
                        </a:lnTo>
                        <a:lnTo>
                          <a:pt x="842" y="690"/>
                        </a:lnTo>
                        <a:lnTo>
                          <a:pt x="848" y="690"/>
                        </a:lnTo>
                        <a:lnTo>
                          <a:pt x="848" y="690"/>
                        </a:lnTo>
                        <a:lnTo>
                          <a:pt x="848" y="690"/>
                        </a:lnTo>
                        <a:lnTo>
                          <a:pt x="848" y="690"/>
                        </a:lnTo>
                        <a:lnTo>
                          <a:pt x="848" y="690"/>
                        </a:lnTo>
                        <a:lnTo>
                          <a:pt x="848" y="690"/>
                        </a:lnTo>
                        <a:lnTo>
                          <a:pt x="855" y="690"/>
                        </a:lnTo>
                        <a:lnTo>
                          <a:pt x="855" y="690"/>
                        </a:lnTo>
                        <a:lnTo>
                          <a:pt x="855" y="690"/>
                        </a:lnTo>
                        <a:lnTo>
                          <a:pt x="855" y="690"/>
                        </a:lnTo>
                        <a:lnTo>
                          <a:pt x="855" y="690"/>
                        </a:lnTo>
                        <a:lnTo>
                          <a:pt x="855" y="690"/>
                        </a:lnTo>
                        <a:lnTo>
                          <a:pt x="861" y="690"/>
                        </a:lnTo>
                        <a:lnTo>
                          <a:pt x="861" y="690"/>
                        </a:lnTo>
                        <a:lnTo>
                          <a:pt x="861" y="690"/>
                        </a:lnTo>
                        <a:lnTo>
                          <a:pt x="861" y="690"/>
                        </a:lnTo>
                        <a:lnTo>
                          <a:pt x="861" y="690"/>
                        </a:lnTo>
                        <a:lnTo>
                          <a:pt x="861" y="690"/>
                        </a:lnTo>
                        <a:lnTo>
                          <a:pt x="867" y="690"/>
                        </a:lnTo>
                        <a:lnTo>
                          <a:pt x="867" y="690"/>
                        </a:lnTo>
                        <a:lnTo>
                          <a:pt x="867" y="690"/>
                        </a:lnTo>
                        <a:lnTo>
                          <a:pt x="867" y="690"/>
                        </a:lnTo>
                        <a:lnTo>
                          <a:pt x="867" y="690"/>
                        </a:lnTo>
                        <a:lnTo>
                          <a:pt x="867" y="690"/>
                        </a:lnTo>
                        <a:lnTo>
                          <a:pt x="873" y="690"/>
                        </a:lnTo>
                        <a:lnTo>
                          <a:pt x="873" y="690"/>
                        </a:lnTo>
                        <a:lnTo>
                          <a:pt x="873" y="690"/>
                        </a:lnTo>
                        <a:lnTo>
                          <a:pt x="873" y="690"/>
                        </a:lnTo>
                        <a:lnTo>
                          <a:pt x="873" y="696"/>
                        </a:lnTo>
                        <a:lnTo>
                          <a:pt x="873" y="714"/>
                        </a:lnTo>
                        <a:lnTo>
                          <a:pt x="880" y="726"/>
                        </a:lnTo>
                        <a:lnTo>
                          <a:pt x="880" y="744"/>
                        </a:lnTo>
                        <a:lnTo>
                          <a:pt x="880" y="756"/>
                        </a:lnTo>
                        <a:lnTo>
                          <a:pt x="880" y="774"/>
                        </a:lnTo>
                        <a:lnTo>
                          <a:pt x="880" y="786"/>
                        </a:lnTo>
                        <a:lnTo>
                          <a:pt x="880" y="804"/>
                        </a:lnTo>
                        <a:lnTo>
                          <a:pt x="886" y="816"/>
                        </a:lnTo>
                        <a:lnTo>
                          <a:pt x="886" y="834"/>
                        </a:lnTo>
                        <a:lnTo>
                          <a:pt x="886" y="846"/>
                        </a:lnTo>
                        <a:lnTo>
                          <a:pt x="886" y="858"/>
                        </a:lnTo>
                        <a:lnTo>
                          <a:pt x="886" y="882"/>
                        </a:lnTo>
                        <a:lnTo>
                          <a:pt x="886" y="894"/>
                        </a:lnTo>
                        <a:lnTo>
                          <a:pt x="892" y="906"/>
                        </a:lnTo>
                        <a:lnTo>
                          <a:pt x="892" y="918"/>
                        </a:lnTo>
                        <a:lnTo>
                          <a:pt x="892" y="924"/>
                        </a:lnTo>
                        <a:lnTo>
                          <a:pt x="892" y="936"/>
                        </a:lnTo>
                        <a:lnTo>
                          <a:pt x="892" y="942"/>
                        </a:lnTo>
                        <a:lnTo>
                          <a:pt x="892" y="942"/>
                        </a:lnTo>
                        <a:lnTo>
                          <a:pt x="892" y="948"/>
                        </a:lnTo>
                        <a:lnTo>
                          <a:pt x="898" y="954"/>
                        </a:lnTo>
                        <a:lnTo>
                          <a:pt x="898" y="954"/>
                        </a:lnTo>
                        <a:lnTo>
                          <a:pt x="898" y="960"/>
                        </a:lnTo>
                        <a:lnTo>
                          <a:pt x="898" y="960"/>
                        </a:lnTo>
                        <a:lnTo>
                          <a:pt x="898" y="966"/>
                        </a:lnTo>
                        <a:lnTo>
                          <a:pt x="905" y="966"/>
                        </a:lnTo>
                        <a:lnTo>
                          <a:pt x="905" y="972"/>
                        </a:lnTo>
                        <a:lnTo>
                          <a:pt x="905" y="972"/>
                        </a:lnTo>
                        <a:lnTo>
                          <a:pt x="905" y="972"/>
                        </a:lnTo>
                        <a:lnTo>
                          <a:pt x="905" y="978"/>
                        </a:lnTo>
                        <a:lnTo>
                          <a:pt x="905" y="984"/>
                        </a:lnTo>
                        <a:lnTo>
                          <a:pt x="911" y="984"/>
                        </a:lnTo>
                        <a:lnTo>
                          <a:pt x="911" y="984"/>
                        </a:lnTo>
                        <a:lnTo>
                          <a:pt x="911" y="990"/>
                        </a:lnTo>
                        <a:lnTo>
                          <a:pt x="911" y="990"/>
                        </a:lnTo>
                        <a:lnTo>
                          <a:pt x="911" y="990"/>
                        </a:lnTo>
                        <a:lnTo>
                          <a:pt x="911" y="996"/>
                        </a:lnTo>
                        <a:lnTo>
                          <a:pt x="917" y="996"/>
                        </a:lnTo>
                        <a:lnTo>
                          <a:pt x="917" y="996"/>
                        </a:lnTo>
                        <a:lnTo>
                          <a:pt x="917" y="1002"/>
                        </a:lnTo>
                        <a:lnTo>
                          <a:pt x="917" y="1002"/>
                        </a:lnTo>
                        <a:lnTo>
                          <a:pt x="917" y="1002"/>
                        </a:lnTo>
                        <a:lnTo>
                          <a:pt x="917" y="1008"/>
                        </a:lnTo>
                        <a:lnTo>
                          <a:pt x="917" y="1008"/>
                        </a:lnTo>
                        <a:lnTo>
                          <a:pt x="923" y="1008"/>
                        </a:lnTo>
                        <a:lnTo>
                          <a:pt x="923" y="1008"/>
                        </a:lnTo>
                        <a:lnTo>
                          <a:pt x="923" y="1014"/>
                        </a:lnTo>
                        <a:lnTo>
                          <a:pt x="923" y="1014"/>
                        </a:lnTo>
                        <a:lnTo>
                          <a:pt x="923" y="1014"/>
                        </a:lnTo>
                        <a:lnTo>
                          <a:pt x="930" y="1020"/>
                        </a:lnTo>
                        <a:lnTo>
                          <a:pt x="930" y="1020"/>
                        </a:lnTo>
                        <a:lnTo>
                          <a:pt x="930" y="1020"/>
                        </a:lnTo>
                        <a:lnTo>
                          <a:pt x="930" y="1020"/>
                        </a:lnTo>
                        <a:lnTo>
                          <a:pt x="930" y="1020"/>
                        </a:lnTo>
                        <a:lnTo>
                          <a:pt x="930" y="1020"/>
                        </a:lnTo>
                        <a:lnTo>
                          <a:pt x="936" y="1026"/>
                        </a:lnTo>
                        <a:lnTo>
                          <a:pt x="936" y="1026"/>
                        </a:lnTo>
                        <a:lnTo>
                          <a:pt x="936" y="1026"/>
                        </a:lnTo>
                        <a:lnTo>
                          <a:pt x="936" y="1026"/>
                        </a:lnTo>
                        <a:lnTo>
                          <a:pt x="936" y="1026"/>
                        </a:lnTo>
                        <a:lnTo>
                          <a:pt x="936" y="1026"/>
                        </a:lnTo>
                        <a:lnTo>
                          <a:pt x="942" y="1026"/>
                        </a:lnTo>
                        <a:lnTo>
                          <a:pt x="942" y="1026"/>
                        </a:lnTo>
                        <a:lnTo>
                          <a:pt x="942" y="1032"/>
                        </a:lnTo>
                        <a:lnTo>
                          <a:pt x="942" y="1032"/>
                        </a:lnTo>
                        <a:lnTo>
                          <a:pt x="942" y="1032"/>
                        </a:lnTo>
                        <a:lnTo>
                          <a:pt x="942" y="1032"/>
                        </a:lnTo>
                        <a:lnTo>
                          <a:pt x="942" y="1032"/>
                        </a:lnTo>
                        <a:lnTo>
                          <a:pt x="948" y="1032"/>
                        </a:lnTo>
                        <a:lnTo>
                          <a:pt x="948" y="1032"/>
                        </a:lnTo>
                        <a:lnTo>
                          <a:pt x="948" y="1032"/>
                        </a:lnTo>
                        <a:lnTo>
                          <a:pt x="948" y="1032"/>
                        </a:lnTo>
                        <a:lnTo>
                          <a:pt x="948" y="1032"/>
                        </a:lnTo>
                        <a:lnTo>
                          <a:pt x="948" y="1032"/>
                        </a:lnTo>
                        <a:lnTo>
                          <a:pt x="955" y="1032"/>
                        </a:lnTo>
                        <a:lnTo>
                          <a:pt x="955" y="1032"/>
                        </a:lnTo>
                        <a:lnTo>
                          <a:pt x="955" y="1032"/>
                        </a:lnTo>
                        <a:lnTo>
                          <a:pt x="955" y="1026"/>
                        </a:lnTo>
                        <a:lnTo>
                          <a:pt x="955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1" y="1026"/>
                        </a:lnTo>
                        <a:lnTo>
                          <a:pt x="967" y="1020"/>
                        </a:lnTo>
                        <a:lnTo>
                          <a:pt x="967" y="1020"/>
                        </a:lnTo>
                        <a:lnTo>
                          <a:pt x="967" y="1020"/>
                        </a:lnTo>
                        <a:lnTo>
                          <a:pt x="967" y="1020"/>
                        </a:lnTo>
                        <a:lnTo>
                          <a:pt x="967" y="1020"/>
                        </a:lnTo>
                        <a:lnTo>
                          <a:pt x="967" y="1014"/>
                        </a:lnTo>
                        <a:lnTo>
                          <a:pt x="973" y="1014"/>
                        </a:lnTo>
                        <a:lnTo>
                          <a:pt x="973" y="1014"/>
                        </a:lnTo>
                        <a:lnTo>
                          <a:pt x="973" y="1014"/>
                        </a:lnTo>
                        <a:lnTo>
                          <a:pt x="973" y="1008"/>
                        </a:lnTo>
                        <a:lnTo>
                          <a:pt x="973" y="1008"/>
                        </a:lnTo>
                        <a:lnTo>
                          <a:pt x="973" y="1008"/>
                        </a:lnTo>
                        <a:lnTo>
                          <a:pt x="980" y="1008"/>
                        </a:lnTo>
                        <a:lnTo>
                          <a:pt x="980" y="1002"/>
                        </a:lnTo>
                        <a:lnTo>
                          <a:pt x="980" y="1002"/>
                        </a:lnTo>
                        <a:lnTo>
                          <a:pt x="980" y="1002"/>
                        </a:lnTo>
                        <a:lnTo>
                          <a:pt x="980" y="996"/>
                        </a:lnTo>
                        <a:lnTo>
                          <a:pt x="980" y="996"/>
                        </a:lnTo>
                        <a:lnTo>
                          <a:pt x="986" y="996"/>
                        </a:lnTo>
                        <a:lnTo>
                          <a:pt x="986" y="990"/>
                        </a:lnTo>
                        <a:lnTo>
                          <a:pt x="986" y="990"/>
                        </a:lnTo>
                        <a:lnTo>
                          <a:pt x="986" y="984"/>
                        </a:lnTo>
                        <a:lnTo>
                          <a:pt x="986" y="984"/>
                        </a:lnTo>
                        <a:lnTo>
                          <a:pt x="992" y="978"/>
                        </a:lnTo>
                        <a:lnTo>
                          <a:pt x="992" y="978"/>
                        </a:lnTo>
                        <a:lnTo>
                          <a:pt x="992" y="978"/>
                        </a:lnTo>
                        <a:lnTo>
                          <a:pt x="992" y="972"/>
                        </a:lnTo>
                        <a:lnTo>
                          <a:pt x="992" y="972"/>
                        </a:lnTo>
                        <a:lnTo>
                          <a:pt x="992" y="966"/>
                        </a:lnTo>
                        <a:lnTo>
                          <a:pt x="998" y="966"/>
                        </a:lnTo>
                        <a:lnTo>
                          <a:pt x="998" y="966"/>
                        </a:lnTo>
                        <a:lnTo>
                          <a:pt x="998" y="960"/>
                        </a:lnTo>
                        <a:lnTo>
                          <a:pt x="998" y="960"/>
                        </a:lnTo>
                        <a:lnTo>
                          <a:pt x="998" y="954"/>
                        </a:lnTo>
                        <a:lnTo>
                          <a:pt x="998" y="948"/>
                        </a:lnTo>
                        <a:lnTo>
                          <a:pt x="998" y="948"/>
                        </a:lnTo>
                        <a:lnTo>
                          <a:pt x="1004" y="948"/>
                        </a:lnTo>
                        <a:lnTo>
                          <a:pt x="1004" y="942"/>
                        </a:lnTo>
                        <a:lnTo>
                          <a:pt x="1004" y="936"/>
                        </a:lnTo>
                        <a:lnTo>
                          <a:pt x="1004" y="936"/>
                        </a:lnTo>
                        <a:lnTo>
                          <a:pt x="1004" y="930"/>
                        </a:lnTo>
                        <a:lnTo>
                          <a:pt x="1004" y="930"/>
                        </a:lnTo>
                        <a:lnTo>
                          <a:pt x="1011" y="924"/>
                        </a:lnTo>
                        <a:lnTo>
                          <a:pt x="1011" y="918"/>
                        </a:lnTo>
                        <a:lnTo>
                          <a:pt x="1011" y="918"/>
                        </a:lnTo>
                        <a:lnTo>
                          <a:pt x="1011" y="912"/>
                        </a:lnTo>
                        <a:lnTo>
                          <a:pt x="1011" y="906"/>
                        </a:lnTo>
                        <a:lnTo>
                          <a:pt x="1011" y="906"/>
                        </a:lnTo>
                        <a:lnTo>
                          <a:pt x="1017" y="900"/>
                        </a:lnTo>
                        <a:lnTo>
                          <a:pt x="1017" y="900"/>
                        </a:lnTo>
                        <a:lnTo>
                          <a:pt x="1017" y="894"/>
                        </a:lnTo>
                        <a:lnTo>
                          <a:pt x="1017" y="888"/>
                        </a:lnTo>
                        <a:lnTo>
                          <a:pt x="1017" y="882"/>
                        </a:lnTo>
                        <a:lnTo>
                          <a:pt x="1023" y="876"/>
                        </a:lnTo>
                        <a:lnTo>
                          <a:pt x="1023" y="870"/>
                        </a:lnTo>
                        <a:lnTo>
                          <a:pt x="1023" y="870"/>
                        </a:lnTo>
                        <a:lnTo>
                          <a:pt x="1023" y="864"/>
                        </a:lnTo>
                        <a:lnTo>
                          <a:pt x="1023" y="858"/>
                        </a:lnTo>
                        <a:lnTo>
                          <a:pt x="1023" y="858"/>
                        </a:lnTo>
                        <a:lnTo>
                          <a:pt x="1029" y="852"/>
                        </a:lnTo>
                        <a:lnTo>
                          <a:pt x="1029" y="846"/>
                        </a:lnTo>
                        <a:lnTo>
                          <a:pt x="1029" y="840"/>
                        </a:lnTo>
                        <a:lnTo>
                          <a:pt x="1029" y="840"/>
                        </a:lnTo>
                        <a:lnTo>
                          <a:pt x="1029" y="834"/>
                        </a:lnTo>
                        <a:lnTo>
                          <a:pt x="1029" y="828"/>
                        </a:lnTo>
                        <a:lnTo>
                          <a:pt x="1036" y="822"/>
                        </a:lnTo>
                        <a:lnTo>
                          <a:pt x="1036" y="816"/>
                        </a:lnTo>
                        <a:lnTo>
                          <a:pt x="1036" y="810"/>
                        </a:lnTo>
                        <a:lnTo>
                          <a:pt x="1036" y="810"/>
                        </a:lnTo>
                        <a:lnTo>
                          <a:pt x="1036" y="804"/>
                        </a:lnTo>
                        <a:lnTo>
                          <a:pt x="1036" y="798"/>
                        </a:lnTo>
                        <a:lnTo>
                          <a:pt x="1036" y="792"/>
                        </a:lnTo>
                        <a:lnTo>
                          <a:pt x="1042" y="786"/>
                        </a:lnTo>
                        <a:lnTo>
                          <a:pt x="1042" y="786"/>
                        </a:lnTo>
                        <a:lnTo>
                          <a:pt x="1042" y="786"/>
                        </a:lnTo>
                        <a:lnTo>
                          <a:pt x="1042" y="786"/>
                        </a:lnTo>
                        <a:lnTo>
                          <a:pt x="1042" y="792"/>
                        </a:lnTo>
                        <a:lnTo>
                          <a:pt x="1042" y="798"/>
                        </a:lnTo>
                        <a:lnTo>
                          <a:pt x="1048" y="804"/>
                        </a:lnTo>
                        <a:lnTo>
                          <a:pt x="1048" y="810"/>
                        </a:lnTo>
                        <a:lnTo>
                          <a:pt x="1048" y="816"/>
                        </a:lnTo>
                        <a:lnTo>
                          <a:pt x="1048" y="822"/>
                        </a:lnTo>
                        <a:lnTo>
                          <a:pt x="1048" y="834"/>
                        </a:lnTo>
                        <a:lnTo>
                          <a:pt x="1048" y="840"/>
                        </a:lnTo>
                        <a:lnTo>
                          <a:pt x="1054" y="852"/>
                        </a:lnTo>
                        <a:lnTo>
                          <a:pt x="1054" y="858"/>
                        </a:lnTo>
                        <a:lnTo>
                          <a:pt x="1054" y="864"/>
                        </a:lnTo>
                        <a:lnTo>
                          <a:pt x="1054" y="870"/>
                        </a:lnTo>
                        <a:lnTo>
                          <a:pt x="1054" y="876"/>
                        </a:lnTo>
                        <a:lnTo>
                          <a:pt x="1061" y="888"/>
                        </a:lnTo>
                        <a:lnTo>
                          <a:pt x="1061" y="894"/>
                        </a:lnTo>
                        <a:lnTo>
                          <a:pt x="1061" y="900"/>
                        </a:lnTo>
                        <a:lnTo>
                          <a:pt x="1061" y="906"/>
                        </a:lnTo>
                        <a:lnTo>
                          <a:pt x="1061" y="912"/>
                        </a:lnTo>
                        <a:lnTo>
                          <a:pt x="1061" y="918"/>
                        </a:lnTo>
                        <a:lnTo>
                          <a:pt x="1067" y="924"/>
                        </a:lnTo>
                        <a:lnTo>
                          <a:pt x="1067" y="924"/>
                        </a:lnTo>
                        <a:lnTo>
                          <a:pt x="1067" y="930"/>
                        </a:lnTo>
                        <a:lnTo>
                          <a:pt x="1067" y="936"/>
                        </a:lnTo>
                        <a:lnTo>
                          <a:pt x="1067" y="942"/>
                        </a:lnTo>
                        <a:lnTo>
                          <a:pt x="1067" y="948"/>
                        </a:lnTo>
                        <a:lnTo>
                          <a:pt x="1067" y="954"/>
                        </a:lnTo>
                        <a:lnTo>
                          <a:pt x="1073" y="954"/>
                        </a:lnTo>
                        <a:lnTo>
                          <a:pt x="1073" y="960"/>
                        </a:lnTo>
                        <a:lnTo>
                          <a:pt x="1073" y="966"/>
                        </a:lnTo>
                        <a:lnTo>
                          <a:pt x="1073" y="972"/>
                        </a:lnTo>
                        <a:lnTo>
                          <a:pt x="1073" y="972"/>
                        </a:lnTo>
                        <a:lnTo>
                          <a:pt x="1073" y="978"/>
                        </a:lnTo>
                        <a:lnTo>
                          <a:pt x="1079" y="984"/>
                        </a:lnTo>
                        <a:lnTo>
                          <a:pt x="1079" y="984"/>
                        </a:lnTo>
                        <a:lnTo>
                          <a:pt x="1079" y="990"/>
                        </a:lnTo>
                        <a:lnTo>
                          <a:pt x="1079" y="996"/>
                        </a:lnTo>
                        <a:lnTo>
                          <a:pt x="1079" y="1002"/>
                        </a:lnTo>
                        <a:lnTo>
                          <a:pt x="1079" y="1002"/>
                        </a:lnTo>
                        <a:lnTo>
                          <a:pt x="1086" y="1008"/>
                        </a:lnTo>
                        <a:lnTo>
                          <a:pt x="1086" y="1008"/>
                        </a:lnTo>
                        <a:lnTo>
                          <a:pt x="1086" y="1014"/>
                        </a:lnTo>
                        <a:lnTo>
                          <a:pt x="1086" y="1014"/>
                        </a:lnTo>
                        <a:lnTo>
                          <a:pt x="1086" y="1020"/>
                        </a:lnTo>
                        <a:lnTo>
                          <a:pt x="1086" y="1020"/>
                        </a:lnTo>
                        <a:lnTo>
                          <a:pt x="1092" y="1026"/>
                        </a:lnTo>
                        <a:lnTo>
                          <a:pt x="1092" y="1026"/>
                        </a:lnTo>
                        <a:lnTo>
                          <a:pt x="1092" y="1026"/>
                        </a:lnTo>
                        <a:lnTo>
                          <a:pt x="1092" y="1032"/>
                        </a:lnTo>
                        <a:lnTo>
                          <a:pt x="1092" y="1032"/>
                        </a:lnTo>
                        <a:lnTo>
                          <a:pt x="1092" y="1032"/>
                        </a:lnTo>
                        <a:lnTo>
                          <a:pt x="1098" y="1038"/>
                        </a:lnTo>
                        <a:lnTo>
                          <a:pt x="1098" y="1038"/>
                        </a:lnTo>
                        <a:lnTo>
                          <a:pt x="1098" y="1038"/>
                        </a:lnTo>
                        <a:lnTo>
                          <a:pt x="1098" y="1038"/>
                        </a:lnTo>
                        <a:lnTo>
                          <a:pt x="1098" y="1044"/>
                        </a:lnTo>
                        <a:lnTo>
                          <a:pt x="1098" y="1044"/>
                        </a:lnTo>
                        <a:lnTo>
                          <a:pt x="1104" y="1044"/>
                        </a:lnTo>
                        <a:lnTo>
                          <a:pt x="1104" y="1044"/>
                        </a:lnTo>
                        <a:lnTo>
                          <a:pt x="1104" y="1044"/>
                        </a:lnTo>
                        <a:lnTo>
                          <a:pt x="1104" y="1044"/>
                        </a:lnTo>
                        <a:lnTo>
                          <a:pt x="1104" y="1044"/>
                        </a:lnTo>
                        <a:lnTo>
                          <a:pt x="1104" y="1044"/>
                        </a:lnTo>
                        <a:lnTo>
                          <a:pt x="1111" y="1044"/>
                        </a:lnTo>
                        <a:lnTo>
                          <a:pt x="1111" y="1044"/>
                        </a:lnTo>
                        <a:lnTo>
                          <a:pt x="1111" y="1044"/>
                        </a:lnTo>
                        <a:lnTo>
                          <a:pt x="1111" y="1044"/>
                        </a:lnTo>
                        <a:lnTo>
                          <a:pt x="1111" y="1044"/>
                        </a:lnTo>
                        <a:lnTo>
                          <a:pt x="1111" y="1044"/>
                        </a:lnTo>
                        <a:lnTo>
                          <a:pt x="1117" y="1044"/>
                        </a:lnTo>
                        <a:lnTo>
                          <a:pt x="1117" y="1044"/>
                        </a:lnTo>
                        <a:lnTo>
                          <a:pt x="1117" y="1044"/>
                        </a:lnTo>
                        <a:lnTo>
                          <a:pt x="1117" y="1038"/>
                        </a:lnTo>
                        <a:lnTo>
                          <a:pt x="1117" y="1038"/>
                        </a:lnTo>
                        <a:lnTo>
                          <a:pt x="1117" y="1038"/>
                        </a:lnTo>
                        <a:lnTo>
                          <a:pt x="1123" y="1038"/>
                        </a:lnTo>
                        <a:lnTo>
                          <a:pt x="1123" y="1032"/>
                        </a:lnTo>
                        <a:lnTo>
                          <a:pt x="1123" y="1032"/>
                        </a:lnTo>
                        <a:lnTo>
                          <a:pt x="1123" y="1032"/>
                        </a:lnTo>
                        <a:lnTo>
                          <a:pt x="1123" y="1026"/>
                        </a:lnTo>
                        <a:lnTo>
                          <a:pt x="1123" y="1026"/>
                        </a:lnTo>
                        <a:lnTo>
                          <a:pt x="1129" y="1020"/>
                        </a:lnTo>
                        <a:lnTo>
                          <a:pt x="1129" y="1014"/>
                        </a:lnTo>
                        <a:lnTo>
                          <a:pt x="1129" y="1008"/>
                        </a:lnTo>
                        <a:lnTo>
                          <a:pt x="1129" y="1002"/>
                        </a:lnTo>
                        <a:lnTo>
                          <a:pt x="1129" y="990"/>
                        </a:lnTo>
                        <a:lnTo>
                          <a:pt x="1129" y="984"/>
                        </a:lnTo>
                        <a:lnTo>
                          <a:pt x="1136" y="978"/>
                        </a:lnTo>
                        <a:lnTo>
                          <a:pt x="1136" y="972"/>
                        </a:lnTo>
                        <a:lnTo>
                          <a:pt x="1136" y="960"/>
                        </a:lnTo>
                        <a:lnTo>
                          <a:pt x="1136" y="954"/>
                        </a:lnTo>
                        <a:lnTo>
                          <a:pt x="1136" y="942"/>
                        </a:lnTo>
                        <a:lnTo>
                          <a:pt x="1136" y="936"/>
                        </a:lnTo>
                        <a:lnTo>
                          <a:pt x="1142" y="930"/>
                        </a:lnTo>
                        <a:lnTo>
                          <a:pt x="1142" y="930"/>
                        </a:lnTo>
                        <a:lnTo>
                          <a:pt x="1142" y="924"/>
                        </a:lnTo>
                        <a:lnTo>
                          <a:pt x="1142" y="924"/>
                        </a:lnTo>
                        <a:lnTo>
                          <a:pt x="1142" y="924"/>
                        </a:lnTo>
                        <a:lnTo>
                          <a:pt x="1142" y="930"/>
                        </a:lnTo>
                        <a:lnTo>
                          <a:pt x="1148" y="930"/>
                        </a:lnTo>
                        <a:lnTo>
                          <a:pt x="1148" y="936"/>
                        </a:lnTo>
                        <a:lnTo>
                          <a:pt x="1148" y="942"/>
                        </a:lnTo>
                        <a:lnTo>
                          <a:pt x="1148" y="948"/>
                        </a:lnTo>
                        <a:lnTo>
                          <a:pt x="1148" y="960"/>
                        </a:lnTo>
                        <a:lnTo>
                          <a:pt x="1148" y="966"/>
                        </a:lnTo>
                        <a:lnTo>
                          <a:pt x="1154" y="978"/>
                        </a:lnTo>
                        <a:lnTo>
                          <a:pt x="1154" y="990"/>
                        </a:lnTo>
                        <a:lnTo>
                          <a:pt x="1154" y="1002"/>
                        </a:lnTo>
                        <a:lnTo>
                          <a:pt x="1154" y="1008"/>
                        </a:lnTo>
                        <a:lnTo>
                          <a:pt x="1154" y="1014"/>
                        </a:lnTo>
                        <a:lnTo>
                          <a:pt x="1154" y="1020"/>
                        </a:lnTo>
                        <a:lnTo>
                          <a:pt x="1160" y="1026"/>
                        </a:lnTo>
                        <a:lnTo>
                          <a:pt x="1160" y="1026"/>
                        </a:lnTo>
                        <a:lnTo>
                          <a:pt x="1160" y="1032"/>
                        </a:lnTo>
                        <a:lnTo>
                          <a:pt x="1160" y="1038"/>
                        </a:lnTo>
                        <a:lnTo>
                          <a:pt x="1160" y="1038"/>
                        </a:lnTo>
                        <a:lnTo>
                          <a:pt x="1160" y="1044"/>
                        </a:lnTo>
                        <a:lnTo>
                          <a:pt x="1167" y="1044"/>
                        </a:lnTo>
                        <a:lnTo>
                          <a:pt x="1167" y="1050"/>
                        </a:lnTo>
                        <a:lnTo>
                          <a:pt x="1167" y="1050"/>
                        </a:lnTo>
                        <a:lnTo>
                          <a:pt x="1167" y="1050"/>
                        </a:lnTo>
                        <a:lnTo>
                          <a:pt x="1167" y="1050"/>
                        </a:lnTo>
                        <a:lnTo>
                          <a:pt x="1167" y="1050"/>
                        </a:lnTo>
                        <a:lnTo>
                          <a:pt x="1173" y="1050"/>
                        </a:lnTo>
                        <a:lnTo>
                          <a:pt x="1173" y="1050"/>
                        </a:lnTo>
                        <a:lnTo>
                          <a:pt x="1173" y="1050"/>
                        </a:lnTo>
                        <a:lnTo>
                          <a:pt x="1173" y="1050"/>
                        </a:lnTo>
                        <a:lnTo>
                          <a:pt x="1173" y="1050"/>
                        </a:lnTo>
                        <a:lnTo>
                          <a:pt x="1173" y="1050"/>
                        </a:lnTo>
                        <a:lnTo>
                          <a:pt x="1179" y="1050"/>
                        </a:lnTo>
                        <a:lnTo>
                          <a:pt x="1179" y="1050"/>
                        </a:lnTo>
                        <a:lnTo>
                          <a:pt x="1179" y="1044"/>
                        </a:lnTo>
                        <a:lnTo>
                          <a:pt x="1179" y="1044"/>
                        </a:lnTo>
                        <a:lnTo>
                          <a:pt x="1179" y="1044"/>
                        </a:lnTo>
                        <a:lnTo>
                          <a:pt x="1179" y="1038"/>
                        </a:lnTo>
                        <a:lnTo>
                          <a:pt x="1185" y="1038"/>
                        </a:lnTo>
                        <a:lnTo>
                          <a:pt x="1185" y="1038"/>
                        </a:lnTo>
                        <a:lnTo>
                          <a:pt x="1185" y="1032"/>
                        </a:lnTo>
                        <a:lnTo>
                          <a:pt x="1185" y="1026"/>
                        </a:lnTo>
                        <a:lnTo>
                          <a:pt x="1185" y="1020"/>
                        </a:lnTo>
                        <a:lnTo>
                          <a:pt x="1185" y="1020"/>
                        </a:lnTo>
                        <a:lnTo>
                          <a:pt x="1192" y="1014"/>
                        </a:lnTo>
                        <a:lnTo>
                          <a:pt x="1192" y="1008"/>
                        </a:lnTo>
                        <a:lnTo>
                          <a:pt x="1192" y="1002"/>
                        </a:lnTo>
                        <a:lnTo>
                          <a:pt x="1192" y="1002"/>
                        </a:lnTo>
                        <a:lnTo>
                          <a:pt x="1192" y="996"/>
                        </a:lnTo>
                        <a:lnTo>
                          <a:pt x="1192" y="990"/>
                        </a:lnTo>
                        <a:lnTo>
                          <a:pt x="1198" y="984"/>
                        </a:lnTo>
                        <a:lnTo>
                          <a:pt x="1198" y="978"/>
                        </a:lnTo>
                        <a:lnTo>
                          <a:pt x="1198" y="972"/>
                        </a:lnTo>
                        <a:lnTo>
                          <a:pt x="1198" y="966"/>
                        </a:lnTo>
                        <a:lnTo>
                          <a:pt x="1198" y="954"/>
                        </a:lnTo>
                        <a:lnTo>
                          <a:pt x="1198" y="948"/>
                        </a:lnTo>
                        <a:lnTo>
                          <a:pt x="1204" y="942"/>
                        </a:lnTo>
                        <a:lnTo>
                          <a:pt x="1204" y="936"/>
                        </a:lnTo>
                        <a:lnTo>
                          <a:pt x="1204" y="930"/>
                        </a:lnTo>
                        <a:lnTo>
                          <a:pt x="1204" y="924"/>
                        </a:lnTo>
                        <a:lnTo>
                          <a:pt x="1204" y="906"/>
                        </a:lnTo>
                        <a:lnTo>
                          <a:pt x="1204" y="900"/>
                        </a:lnTo>
                        <a:lnTo>
                          <a:pt x="1210" y="894"/>
                        </a:lnTo>
                        <a:lnTo>
                          <a:pt x="1210" y="882"/>
                        </a:lnTo>
                        <a:lnTo>
                          <a:pt x="1210" y="876"/>
                        </a:lnTo>
                        <a:lnTo>
                          <a:pt x="1210" y="864"/>
                        </a:lnTo>
                        <a:lnTo>
                          <a:pt x="1210" y="852"/>
                        </a:lnTo>
                        <a:lnTo>
                          <a:pt x="1210" y="846"/>
                        </a:lnTo>
                        <a:lnTo>
                          <a:pt x="1217" y="834"/>
                        </a:lnTo>
                        <a:lnTo>
                          <a:pt x="1217" y="822"/>
                        </a:lnTo>
                        <a:lnTo>
                          <a:pt x="1217" y="816"/>
                        </a:lnTo>
                        <a:lnTo>
                          <a:pt x="1217" y="804"/>
                        </a:lnTo>
                        <a:lnTo>
                          <a:pt x="1217" y="780"/>
                        </a:lnTo>
                        <a:lnTo>
                          <a:pt x="1217" y="768"/>
                        </a:lnTo>
                        <a:lnTo>
                          <a:pt x="1223" y="756"/>
                        </a:lnTo>
                        <a:lnTo>
                          <a:pt x="1223" y="744"/>
                        </a:lnTo>
                        <a:lnTo>
                          <a:pt x="1223" y="732"/>
                        </a:lnTo>
                        <a:lnTo>
                          <a:pt x="1223" y="720"/>
                        </a:lnTo>
                        <a:lnTo>
                          <a:pt x="1223" y="708"/>
                        </a:lnTo>
                        <a:lnTo>
                          <a:pt x="1223" y="696"/>
                        </a:lnTo>
                        <a:lnTo>
                          <a:pt x="1229" y="678"/>
                        </a:lnTo>
                        <a:lnTo>
                          <a:pt x="1229" y="666"/>
                        </a:lnTo>
                        <a:lnTo>
                          <a:pt x="1229" y="654"/>
                        </a:lnTo>
                        <a:lnTo>
                          <a:pt x="1229" y="636"/>
                        </a:lnTo>
                        <a:lnTo>
                          <a:pt x="1229" y="624"/>
                        </a:lnTo>
                        <a:lnTo>
                          <a:pt x="1229" y="612"/>
                        </a:lnTo>
                        <a:lnTo>
                          <a:pt x="1235" y="588"/>
                        </a:lnTo>
                        <a:lnTo>
                          <a:pt x="1235" y="576"/>
                        </a:lnTo>
                        <a:lnTo>
                          <a:pt x="1235" y="564"/>
                        </a:lnTo>
                        <a:lnTo>
                          <a:pt x="1235" y="546"/>
                        </a:lnTo>
                        <a:lnTo>
                          <a:pt x="1235" y="534"/>
                        </a:lnTo>
                        <a:lnTo>
                          <a:pt x="1235" y="516"/>
                        </a:lnTo>
                        <a:lnTo>
                          <a:pt x="1242" y="498"/>
                        </a:lnTo>
                        <a:lnTo>
                          <a:pt x="1242" y="486"/>
                        </a:lnTo>
                        <a:lnTo>
                          <a:pt x="1242" y="456"/>
                        </a:lnTo>
                        <a:lnTo>
                          <a:pt x="1242" y="450"/>
                        </a:lnTo>
                        <a:lnTo>
                          <a:pt x="1242" y="450"/>
                        </a:lnTo>
                        <a:lnTo>
                          <a:pt x="1242" y="450"/>
                        </a:lnTo>
                        <a:lnTo>
                          <a:pt x="1248" y="450"/>
                        </a:lnTo>
                        <a:lnTo>
                          <a:pt x="1248" y="456"/>
                        </a:lnTo>
                        <a:lnTo>
                          <a:pt x="1248" y="468"/>
                        </a:lnTo>
                        <a:lnTo>
                          <a:pt x="1248" y="480"/>
                        </a:lnTo>
                        <a:lnTo>
                          <a:pt x="1248" y="492"/>
                        </a:lnTo>
                        <a:lnTo>
                          <a:pt x="1248" y="504"/>
                        </a:lnTo>
                        <a:lnTo>
                          <a:pt x="1248" y="516"/>
                        </a:lnTo>
                        <a:lnTo>
                          <a:pt x="1254" y="540"/>
                        </a:lnTo>
                        <a:lnTo>
                          <a:pt x="1254" y="552"/>
                        </a:lnTo>
                        <a:lnTo>
                          <a:pt x="1254" y="558"/>
                        </a:lnTo>
                        <a:lnTo>
                          <a:pt x="1254" y="570"/>
                        </a:lnTo>
                        <a:lnTo>
                          <a:pt x="1254" y="582"/>
                        </a:lnTo>
                        <a:lnTo>
                          <a:pt x="1260" y="600"/>
                        </a:lnTo>
                        <a:lnTo>
                          <a:pt x="1260" y="612"/>
                        </a:lnTo>
                        <a:lnTo>
                          <a:pt x="1260" y="624"/>
                        </a:lnTo>
                        <a:lnTo>
                          <a:pt x="1260" y="630"/>
                        </a:lnTo>
                        <a:lnTo>
                          <a:pt x="1260" y="642"/>
                        </a:lnTo>
                        <a:lnTo>
                          <a:pt x="1260" y="654"/>
                        </a:lnTo>
                        <a:lnTo>
                          <a:pt x="1267" y="666"/>
                        </a:lnTo>
                        <a:lnTo>
                          <a:pt x="1267" y="672"/>
                        </a:lnTo>
                        <a:lnTo>
                          <a:pt x="1267" y="684"/>
                        </a:lnTo>
                        <a:lnTo>
                          <a:pt x="1267" y="696"/>
                        </a:lnTo>
                        <a:lnTo>
                          <a:pt x="1267" y="702"/>
                        </a:lnTo>
                        <a:lnTo>
                          <a:pt x="1267" y="714"/>
                        </a:lnTo>
                        <a:lnTo>
                          <a:pt x="1273" y="726"/>
                        </a:lnTo>
                        <a:lnTo>
                          <a:pt x="1273" y="732"/>
                        </a:lnTo>
                        <a:lnTo>
                          <a:pt x="1273" y="744"/>
                        </a:lnTo>
                        <a:lnTo>
                          <a:pt x="1273" y="750"/>
                        </a:lnTo>
                        <a:lnTo>
                          <a:pt x="1273" y="762"/>
                        </a:lnTo>
                        <a:lnTo>
                          <a:pt x="1273" y="768"/>
                        </a:lnTo>
                        <a:lnTo>
                          <a:pt x="1273" y="780"/>
                        </a:lnTo>
                        <a:lnTo>
                          <a:pt x="1279" y="786"/>
                        </a:lnTo>
                        <a:lnTo>
                          <a:pt x="1279" y="798"/>
                        </a:lnTo>
                        <a:lnTo>
                          <a:pt x="1279" y="804"/>
                        </a:lnTo>
                        <a:lnTo>
                          <a:pt x="1279" y="822"/>
                        </a:lnTo>
                        <a:lnTo>
                          <a:pt x="1279" y="828"/>
                        </a:lnTo>
                        <a:lnTo>
                          <a:pt x="1285" y="834"/>
                        </a:lnTo>
                        <a:lnTo>
                          <a:pt x="1285" y="840"/>
                        </a:lnTo>
                        <a:lnTo>
                          <a:pt x="1285" y="846"/>
                        </a:lnTo>
                        <a:lnTo>
                          <a:pt x="1285" y="858"/>
                        </a:lnTo>
                        <a:lnTo>
                          <a:pt x="1285" y="864"/>
                        </a:lnTo>
                        <a:lnTo>
                          <a:pt x="1285" y="870"/>
                        </a:lnTo>
                        <a:lnTo>
                          <a:pt x="1292" y="876"/>
                        </a:lnTo>
                        <a:lnTo>
                          <a:pt x="1292" y="882"/>
                        </a:lnTo>
                        <a:lnTo>
                          <a:pt x="1292" y="894"/>
                        </a:lnTo>
                        <a:lnTo>
                          <a:pt x="1292" y="906"/>
                        </a:lnTo>
                        <a:lnTo>
                          <a:pt x="1292" y="912"/>
                        </a:lnTo>
                        <a:lnTo>
                          <a:pt x="1292" y="918"/>
                        </a:lnTo>
                        <a:lnTo>
                          <a:pt x="1298" y="924"/>
                        </a:lnTo>
                        <a:lnTo>
                          <a:pt x="1298" y="930"/>
                        </a:lnTo>
                        <a:lnTo>
                          <a:pt x="1298" y="930"/>
                        </a:lnTo>
                        <a:lnTo>
                          <a:pt x="1298" y="936"/>
                        </a:lnTo>
                        <a:lnTo>
                          <a:pt x="1298" y="942"/>
                        </a:lnTo>
                        <a:lnTo>
                          <a:pt x="1298" y="948"/>
                        </a:lnTo>
                        <a:lnTo>
                          <a:pt x="1304" y="954"/>
                        </a:lnTo>
                        <a:lnTo>
                          <a:pt x="1304" y="960"/>
                        </a:lnTo>
                        <a:lnTo>
                          <a:pt x="1304" y="966"/>
                        </a:lnTo>
                        <a:lnTo>
                          <a:pt x="1304" y="972"/>
                        </a:lnTo>
                        <a:lnTo>
                          <a:pt x="1304" y="972"/>
                        </a:lnTo>
                        <a:lnTo>
                          <a:pt x="1304" y="978"/>
                        </a:lnTo>
                        <a:lnTo>
                          <a:pt x="1304" y="984"/>
                        </a:lnTo>
                        <a:lnTo>
                          <a:pt x="1310" y="990"/>
                        </a:lnTo>
                        <a:lnTo>
                          <a:pt x="1310" y="990"/>
                        </a:lnTo>
                        <a:lnTo>
                          <a:pt x="1310" y="996"/>
                        </a:lnTo>
                        <a:lnTo>
                          <a:pt x="1310" y="996"/>
                        </a:lnTo>
                        <a:lnTo>
                          <a:pt x="1310" y="1008"/>
                        </a:lnTo>
                        <a:lnTo>
                          <a:pt x="1316" y="1008"/>
                        </a:lnTo>
                        <a:lnTo>
                          <a:pt x="1316" y="1014"/>
                        </a:lnTo>
                        <a:lnTo>
                          <a:pt x="1316" y="1014"/>
                        </a:lnTo>
                        <a:lnTo>
                          <a:pt x="1316" y="1014"/>
                        </a:lnTo>
                        <a:lnTo>
                          <a:pt x="1316" y="1020"/>
                        </a:lnTo>
                        <a:lnTo>
                          <a:pt x="1316" y="1026"/>
                        </a:lnTo>
                        <a:lnTo>
                          <a:pt x="1323" y="1026"/>
                        </a:lnTo>
                        <a:lnTo>
                          <a:pt x="1323" y="1032"/>
                        </a:lnTo>
                        <a:lnTo>
                          <a:pt x="1323" y="1032"/>
                        </a:lnTo>
                        <a:lnTo>
                          <a:pt x="1323" y="1032"/>
                        </a:lnTo>
                        <a:lnTo>
                          <a:pt x="1323" y="1032"/>
                        </a:lnTo>
                        <a:lnTo>
                          <a:pt x="1323" y="1038"/>
                        </a:lnTo>
                        <a:lnTo>
                          <a:pt x="1323" y="1038"/>
                        </a:lnTo>
                        <a:lnTo>
                          <a:pt x="1329" y="1038"/>
                        </a:lnTo>
                        <a:lnTo>
                          <a:pt x="1329" y="1038"/>
                        </a:lnTo>
                        <a:lnTo>
                          <a:pt x="1329" y="1044"/>
                        </a:lnTo>
                        <a:lnTo>
                          <a:pt x="1329" y="1044"/>
                        </a:lnTo>
                        <a:lnTo>
                          <a:pt x="1329" y="1044"/>
                        </a:lnTo>
                        <a:lnTo>
                          <a:pt x="1335" y="1044"/>
                        </a:lnTo>
                        <a:lnTo>
                          <a:pt x="1335" y="1044"/>
                        </a:lnTo>
                        <a:lnTo>
                          <a:pt x="1335" y="1044"/>
                        </a:lnTo>
                        <a:lnTo>
                          <a:pt x="1335" y="1044"/>
                        </a:lnTo>
                        <a:lnTo>
                          <a:pt x="1335" y="1044"/>
                        </a:lnTo>
                        <a:lnTo>
                          <a:pt x="1335" y="1044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1" y="1038"/>
                        </a:lnTo>
                        <a:lnTo>
                          <a:pt x="1348" y="1038"/>
                        </a:lnTo>
                        <a:lnTo>
                          <a:pt x="1348" y="1032"/>
                        </a:lnTo>
                        <a:lnTo>
                          <a:pt x="1348" y="1032"/>
                        </a:lnTo>
                        <a:lnTo>
                          <a:pt x="1348" y="1032"/>
                        </a:lnTo>
                        <a:lnTo>
                          <a:pt x="1348" y="1026"/>
                        </a:lnTo>
                        <a:lnTo>
                          <a:pt x="1354" y="1026"/>
                        </a:lnTo>
                        <a:lnTo>
                          <a:pt x="1354" y="1026"/>
                        </a:lnTo>
                        <a:lnTo>
                          <a:pt x="1354" y="1026"/>
                        </a:lnTo>
                        <a:lnTo>
                          <a:pt x="1354" y="1020"/>
                        </a:lnTo>
                        <a:lnTo>
                          <a:pt x="1354" y="1020"/>
                        </a:lnTo>
                        <a:lnTo>
                          <a:pt x="1354" y="1014"/>
                        </a:lnTo>
                        <a:lnTo>
                          <a:pt x="1360" y="1014"/>
                        </a:lnTo>
                        <a:lnTo>
                          <a:pt x="1360" y="1014"/>
                        </a:lnTo>
                        <a:lnTo>
                          <a:pt x="1360" y="1008"/>
                        </a:lnTo>
                        <a:lnTo>
                          <a:pt x="1360" y="1008"/>
                        </a:lnTo>
                        <a:lnTo>
                          <a:pt x="1360" y="1002"/>
                        </a:lnTo>
                        <a:lnTo>
                          <a:pt x="1360" y="1002"/>
                        </a:lnTo>
                        <a:lnTo>
                          <a:pt x="1360" y="1002"/>
                        </a:lnTo>
                        <a:lnTo>
                          <a:pt x="1366" y="996"/>
                        </a:lnTo>
                        <a:lnTo>
                          <a:pt x="1366" y="996"/>
                        </a:lnTo>
                        <a:lnTo>
                          <a:pt x="1366" y="990"/>
                        </a:lnTo>
                        <a:lnTo>
                          <a:pt x="1366" y="984"/>
                        </a:lnTo>
                        <a:lnTo>
                          <a:pt x="1366" y="984"/>
                        </a:lnTo>
                        <a:lnTo>
                          <a:pt x="1366" y="978"/>
                        </a:lnTo>
                        <a:lnTo>
                          <a:pt x="1373" y="978"/>
                        </a:lnTo>
                        <a:lnTo>
                          <a:pt x="1373" y="972"/>
                        </a:lnTo>
                        <a:lnTo>
                          <a:pt x="1373" y="966"/>
                        </a:lnTo>
                        <a:lnTo>
                          <a:pt x="1373" y="966"/>
                        </a:lnTo>
                        <a:lnTo>
                          <a:pt x="1373" y="960"/>
                        </a:lnTo>
                        <a:lnTo>
                          <a:pt x="1373" y="954"/>
                        </a:lnTo>
                        <a:lnTo>
                          <a:pt x="1379" y="954"/>
                        </a:lnTo>
                        <a:lnTo>
                          <a:pt x="1379" y="948"/>
                        </a:lnTo>
                        <a:lnTo>
                          <a:pt x="1379" y="942"/>
                        </a:lnTo>
                        <a:lnTo>
                          <a:pt x="1379" y="936"/>
                        </a:lnTo>
                        <a:lnTo>
                          <a:pt x="1379" y="936"/>
                        </a:lnTo>
                        <a:lnTo>
                          <a:pt x="1385" y="924"/>
                        </a:lnTo>
                        <a:lnTo>
                          <a:pt x="1385" y="918"/>
                        </a:lnTo>
                        <a:lnTo>
                          <a:pt x="1385" y="912"/>
                        </a:lnTo>
                        <a:lnTo>
                          <a:pt x="1385" y="912"/>
                        </a:lnTo>
                        <a:lnTo>
                          <a:pt x="1385" y="906"/>
                        </a:lnTo>
                        <a:lnTo>
                          <a:pt x="1385" y="900"/>
                        </a:lnTo>
                        <a:lnTo>
                          <a:pt x="1391" y="894"/>
                        </a:lnTo>
                        <a:lnTo>
                          <a:pt x="1391" y="888"/>
                        </a:lnTo>
                        <a:lnTo>
                          <a:pt x="1391" y="882"/>
                        </a:lnTo>
                        <a:lnTo>
                          <a:pt x="1391" y="876"/>
                        </a:lnTo>
                        <a:lnTo>
                          <a:pt x="1391" y="870"/>
                        </a:lnTo>
                        <a:lnTo>
                          <a:pt x="1391" y="864"/>
                        </a:lnTo>
                        <a:lnTo>
                          <a:pt x="1391" y="858"/>
                        </a:lnTo>
                        <a:lnTo>
                          <a:pt x="1398" y="852"/>
                        </a:lnTo>
                        <a:lnTo>
                          <a:pt x="1398" y="846"/>
                        </a:lnTo>
                        <a:lnTo>
                          <a:pt x="1398" y="840"/>
                        </a:lnTo>
                        <a:lnTo>
                          <a:pt x="1398" y="834"/>
                        </a:lnTo>
                        <a:lnTo>
                          <a:pt x="1398" y="828"/>
                        </a:lnTo>
                        <a:lnTo>
                          <a:pt x="1398" y="822"/>
                        </a:lnTo>
                        <a:lnTo>
                          <a:pt x="1404" y="816"/>
                        </a:lnTo>
                        <a:lnTo>
                          <a:pt x="1404" y="810"/>
                        </a:lnTo>
                        <a:lnTo>
                          <a:pt x="1404" y="804"/>
                        </a:lnTo>
                        <a:lnTo>
                          <a:pt x="1404" y="798"/>
                        </a:lnTo>
                        <a:lnTo>
                          <a:pt x="1404" y="780"/>
                        </a:lnTo>
                        <a:lnTo>
                          <a:pt x="1410" y="774"/>
                        </a:lnTo>
                        <a:lnTo>
                          <a:pt x="1410" y="768"/>
                        </a:lnTo>
                        <a:lnTo>
                          <a:pt x="1410" y="768"/>
                        </a:lnTo>
                        <a:lnTo>
                          <a:pt x="1410" y="768"/>
                        </a:lnTo>
                        <a:lnTo>
                          <a:pt x="1410" y="768"/>
                        </a:lnTo>
                        <a:lnTo>
                          <a:pt x="1410" y="768"/>
                        </a:lnTo>
                        <a:lnTo>
                          <a:pt x="1410" y="774"/>
                        </a:lnTo>
                        <a:lnTo>
                          <a:pt x="1416" y="780"/>
                        </a:lnTo>
                        <a:lnTo>
                          <a:pt x="1416" y="780"/>
                        </a:lnTo>
                        <a:lnTo>
                          <a:pt x="1416" y="786"/>
                        </a:lnTo>
                        <a:lnTo>
                          <a:pt x="1416" y="792"/>
                        </a:lnTo>
                        <a:lnTo>
                          <a:pt x="1416" y="804"/>
                        </a:lnTo>
                        <a:lnTo>
                          <a:pt x="1423" y="810"/>
                        </a:lnTo>
                        <a:lnTo>
                          <a:pt x="1423" y="816"/>
                        </a:lnTo>
                        <a:lnTo>
                          <a:pt x="1423" y="822"/>
                        </a:lnTo>
                        <a:lnTo>
                          <a:pt x="1423" y="822"/>
                        </a:lnTo>
                        <a:lnTo>
                          <a:pt x="1423" y="834"/>
                        </a:lnTo>
                        <a:lnTo>
                          <a:pt x="1423" y="840"/>
                        </a:lnTo>
                        <a:lnTo>
                          <a:pt x="1429" y="846"/>
                        </a:lnTo>
                        <a:lnTo>
                          <a:pt x="1429" y="846"/>
                        </a:lnTo>
                        <a:lnTo>
                          <a:pt x="1429" y="852"/>
                        </a:lnTo>
                        <a:lnTo>
                          <a:pt x="1429" y="858"/>
                        </a:lnTo>
                        <a:lnTo>
                          <a:pt x="1429" y="864"/>
                        </a:lnTo>
                        <a:lnTo>
                          <a:pt x="1429" y="870"/>
                        </a:lnTo>
                        <a:lnTo>
                          <a:pt x="1429" y="876"/>
                        </a:lnTo>
                        <a:lnTo>
                          <a:pt x="1435" y="876"/>
                        </a:lnTo>
                        <a:lnTo>
                          <a:pt x="1435" y="882"/>
                        </a:lnTo>
                        <a:lnTo>
                          <a:pt x="1435" y="888"/>
                        </a:lnTo>
                        <a:lnTo>
                          <a:pt x="1435" y="894"/>
                        </a:lnTo>
                        <a:lnTo>
                          <a:pt x="1435" y="894"/>
                        </a:lnTo>
                        <a:lnTo>
                          <a:pt x="1435" y="900"/>
                        </a:lnTo>
                        <a:lnTo>
                          <a:pt x="1441" y="906"/>
                        </a:lnTo>
                        <a:lnTo>
                          <a:pt x="1441" y="906"/>
                        </a:lnTo>
                        <a:lnTo>
                          <a:pt x="1441" y="912"/>
                        </a:lnTo>
                        <a:lnTo>
                          <a:pt x="1441" y="918"/>
                        </a:lnTo>
                        <a:lnTo>
                          <a:pt x="1441" y="924"/>
                        </a:lnTo>
                        <a:lnTo>
                          <a:pt x="1448" y="930"/>
                        </a:lnTo>
                        <a:lnTo>
                          <a:pt x="1448" y="936"/>
                        </a:lnTo>
                        <a:lnTo>
                          <a:pt x="1448" y="936"/>
                        </a:lnTo>
                        <a:lnTo>
                          <a:pt x="1448" y="942"/>
                        </a:lnTo>
                        <a:lnTo>
                          <a:pt x="1448" y="942"/>
                        </a:lnTo>
                        <a:lnTo>
                          <a:pt x="1448" y="948"/>
                        </a:lnTo>
                        <a:lnTo>
                          <a:pt x="1448" y="948"/>
                        </a:lnTo>
                        <a:lnTo>
                          <a:pt x="1454" y="954"/>
                        </a:lnTo>
                        <a:lnTo>
                          <a:pt x="1454" y="960"/>
                        </a:lnTo>
                        <a:lnTo>
                          <a:pt x="1454" y="960"/>
                        </a:lnTo>
                        <a:lnTo>
                          <a:pt x="1454" y="966"/>
                        </a:lnTo>
                        <a:lnTo>
                          <a:pt x="1454" y="966"/>
                        </a:lnTo>
                        <a:lnTo>
                          <a:pt x="1460" y="972"/>
                        </a:lnTo>
                        <a:lnTo>
                          <a:pt x="1460" y="972"/>
                        </a:lnTo>
                        <a:lnTo>
                          <a:pt x="1460" y="978"/>
                        </a:lnTo>
                        <a:lnTo>
                          <a:pt x="1460" y="978"/>
                        </a:lnTo>
                        <a:lnTo>
                          <a:pt x="1460" y="984"/>
                        </a:lnTo>
                        <a:lnTo>
                          <a:pt x="1460" y="984"/>
                        </a:lnTo>
                        <a:lnTo>
                          <a:pt x="1460" y="990"/>
                        </a:lnTo>
                        <a:lnTo>
                          <a:pt x="1466" y="990"/>
                        </a:lnTo>
                        <a:lnTo>
                          <a:pt x="1466" y="996"/>
                        </a:lnTo>
                        <a:lnTo>
                          <a:pt x="1466" y="996"/>
                        </a:lnTo>
                        <a:lnTo>
                          <a:pt x="1466" y="996"/>
                        </a:lnTo>
                        <a:lnTo>
                          <a:pt x="1466" y="1002"/>
                        </a:lnTo>
                        <a:lnTo>
                          <a:pt x="1466" y="1002"/>
                        </a:lnTo>
                        <a:lnTo>
                          <a:pt x="1472" y="1002"/>
                        </a:lnTo>
                        <a:lnTo>
                          <a:pt x="1472" y="1008"/>
                        </a:lnTo>
                        <a:lnTo>
                          <a:pt x="1472" y="1008"/>
                        </a:lnTo>
                        <a:lnTo>
                          <a:pt x="1472" y="1008"/>
                        </a:lnTo>
                        <a:lnTo>
                          <a:pt x="1472" y="1014"/>
                        </a:lnTo>
                        <a:lnTo>
                          <a:pt x="1472" y="1014"/>
                        </a:lnTo>
                        <a:lnTo>
                          <a:pt x="1479" y="1020"/>
                        </a:lnTo>
                        <a:lnTo>
                          <a:pt x="1479" y="1020"/>
                        </a:lnTo>
                        <a:lnTo>
                          <a:pt x="1479" y="1020"/>
                        </a:lnTo>
                        <a:lnTo>
                          <a:pt x="1479" y="1020"/>
                        </a:lnTo>
                        <a:lnTo>
                          <a:pt x="1479" y="1026"/>
                        </a:lnTo>
                        <a:lnTo>
                          <a:pt x="1479" y="1026"/>
                        </a:lnTo>
                        <a:lnTo>
                          <a:pt x="1485" y="1026"/>
                        </a:lnTo>
                        <a:lnTo>
                          <a:pt x="1485" y="1026"/>
                        </a:lnTo>
                        <a:lnTo>
                          <a:pt x="1485" y="1026"/>
                        </a:lnTo>
                        <a:lnTo>
                          <a:pt x="1485" y="1032"/>
                        </a:lnTo>
                        <a:lnTo>
                          <a:pt x="1485" y="1032"/>
                        </a:lnTo>
                        <a:lnTo>
                          <a:pt x="1485" y="1032"/>
                        </a:lnTo>
                        <a:lnTo>
                          <a:pt x="1491" y="1032"/>
                        </a:lnTo>
                        <a:lnTo>
                          <a:pt x="1491" y="1032"/>
                        </a:lnTo>
                        <a:lnTo>
                          <a:pt x="1491" y="1032"/>
                        </a:lnTo>
                        <a:lnTo>
                          <a:pt x="1491" y="1032"/>
                        </a:lnTo>
                        <a:lnTo>
                          <a:pt x="1491" y="1032"/>
                        </a:lnTo>
                        <a:lnTo>
                          <a:pt x="1491" y="1032"/>
                        </a:lnTo>
                        <a:lnTo>
                          <a:pt x="1497" y="1032"/>
                        </a:lnTo>
                        <a:lnTo>
                          <a:pt x="1497" y="1032"/>
                        </a:lnTo>
                        <a:lnTo>
                          <a:pt x="1497" y="1032"/>
                        </a:lnTo>
                        <a:lnTo>
                          <a:pt x="1497" y="1032"/>
                        </a:lnTo>
                        <a:lnTo>
                          <a:pt x="1497" y="1032"/>
                        </a:lnTo>
                        <a:lnTo>
                          <a:pt x="1497" y="1026"/>
                        </a:lnTo>
                        <a:lnTo>
                          <a:pt x="1504" y="1026"/>
                        </a:lnTo>
                        <a:lnTo>
                          <a:pt x="1504" y="1026"/>
                        </a:lnTo>
                        <a:lnTo>
                          <a:pt x="1504" y="1026"/>
                        </a:lnTo>
                        <a:lnTo>
                          <a:pt x="1504" y="1026"/>
                        </a:lnTo>
                        <a:lnTo>
                          <a:pt x="1504" y="1020"/>
                        </a:lnTo>
                        <a:lnTo>
                          <a:pt x="1504" y="1020"/>
                        </a:lnTo>
                        <a:lnTo>
                          <a:pt x="1510" y="1020"/>
                        </a:lnTo>
                        <a:lnTo>
                          <a:pt x="1510" y="1020"/>
                        </a:lnTo>
                        <a:lnTo>
                          <a:pt x="1510" y="1014"/>
                        </a:lnTo>
                        <a:lnTo>
                          <a:pt x="1510" y="1014"/>
                        </a:lnTo>
                        <a:lnTo>
                          <a:pt x="1510" y="1014"/>
                        </a:lnTo>
                        <a:lnTo>
                          <a:pt x="1510" y="1008"/>
                        </a:lnTo>
                        <a:lnTo>
                          <a:pt x="1516" y="1008"/>
                        </a:lnTo>
                        <a:lnTo>
                          <a:pt x="1516" y="1002"/>
                        </a:lnTo>
                        <a:lnTo>
                          <a:pt x="1516" y="1002"/>
                        </a:lnTo>
                        <a:lnTo>
                          <a:pt x="1516" y="996"/>
                        </a:lnTo>
                        <a:lnTo>
                          <a:pt x="1516" y="996"/>
                        </a:lnTo>
                        <a:lnTo>
                          <a:pt x="1516" y="996"/>
                        </a:lnTo>
                        <a:lnTo>
                          <a:pt x="1522" y="990"/>
                        </a:lnTo>
                        <a:lnTo>
                          <a:pt x="1522" y="990"/>
                        </a:lnTo>
                        <a:lnTo>
                          <a:pt x="1522" y="984"/>
                        </a:lnTo>
                        <a:lnTo>
                          <a:pt x="1522" y="984"/>
                        </a:lnTo>
                        <a:lnTo>
                          <a:pt x="1522" y="978"/>
                        </a:lnTo>
                        <a:lnTo>
                          <a:pt x="1522" y="978"/>
                        </a:lnTo>
                        <a:lnTo>
                          <a:pt x="1529" y="972"/>
                        </a:lnTo>
                        <a:lnTo>
                          <a:pt x="1529" y="972"/>
                        </a:lnTo>
                        <a:lnTo>
                          <a:pt x="1529" y="966"/>
                        </a:lnTo>
                        <a:lnTo>
                          <a:pt x="1529" y="966"/>
                        </a:lnTo>
                        <a:lnTo>
                          <a:pt x="1529" y="960"/>
                        </a:lnTo>
                        <a:lnTo>
                          <a:pt x="1529" y="960"/>
                        </a:lnTo>
                        <a:lnTo>
                          <a:pt x="1535" y="954"/>
                        </a:lnTo>
                        <a:lnTo>
                          <a:pt x="1535" y="948"/>
                        </a:lnTo>
                        <a:lnTo>
                          <a:pt x="1535" y="948"/>
                        </a:lnTo>
                        <a:lnTo>
                          <a:pt x="1535" y="942"/>
                        </a:lnTo>
                        <a:lnTo>
                          <a:pt x="1535" y="942"/>
                        </a:lnTo>
                        <a:lnTo>
                          <a:pt x="1535" y="936"/>
                        </a:lnTo>
                        <a:lnTo>
                          <a:pt x="1541" y="930"/>
                        </a:lnTo>
                        <a:lnTo>
                          <a:pt x="1541" y="924"/>
                        </a:lnTo>
                        <a:lnTo>
                          <a:pt x="1541" y="924"/>
                        </a:lnTo>
                        <a:lnTo>
                          <a:pt x="1541" y="918"/>
                        </a:lnTo>
                        <a:lnTo>
                          <a:pt x="1541" y="912"/>
                        </a:lnTo>
                        <a:lnTo>
                          <a:pt x="1541" y="912"/>
                        </a:lnTo>
                        <a:lnTo>
                          <a:pt x="1547" y="906"/>
                        </a:lnTo>
                        <a:lnTo>
                          <a:pt x="1547" y="894"/>
                        </a:lnTo>
                        <a:lnTo>
                          <a:pt x="1547" y="894"/>
                        </a:lnTo>
                        <a:lnTo>
                          <a:pt x="1547" y="888"/>
                        </a:lnTo>
                        <a:lnTo>
                          <a:pt x="1547" y="882"/>
                        </a:lnTo>
                        <a:lnTo>
                          <a:pt x="1547" y="876"/>
                        </a:lnTo>
                        <a:lnTo>
                          <a:pt x="1554" y="870"/>
                        </a:lnTo>
                        <a:lnTo>
                          <a:pt x="1554" y="870"/>
                        </a:lnTo>
                        <a:lnTo>
                          <a:pt x="1554" y="864"/>
                        </a:lnTo>
                        <a:lnTo>
                          <a:pt x="1554" y="858"/>
                        </a:lnTo>
                        <a:lnTo>
                          <a:pt x="1554" y="852"/>
                        </a:lnTo>
                        <a:lnTo>
                          <a:pt x="1554" y="846"/>
                        </a:lnTo>
                        <a:lnTo>
                          <a:pt x="1560" y="840"/>
                        </a:lnTo>
                        <a:lnTo>
                          <a:pt x="1560" y="834"/>
                        </a:lnTo>
                        <a:lnTo>
                          <a:pt x="1560" y="834"/>
                        </a:lnTo>
                        <a:lnTo>
                          <a:pt x="1560" y="828"/>
                        </a:lnTo>
                        <a:lnTo>
                          <a:pt x="1560" y="822"/>
                        </a:lnTo>
                        <a:lnTo>
                          <a:pt x="1560" y="816"/>
                        </a:lnTo>
                        <a:lnTo>
                          <a:pt x="1566" y="810"/>
                        </a:lnTo>
                        <a:lnTo>
                          <a:pt x="1566" y="804"/>
                        </a:lnTo>
                        <a:lnTo>
                          <a:pt x="1566" y="792"/>
                        </a:lnTo>
                        <a:lnTo>
                          <a:pt x="1566" y="792"/>
                        </a:lnTo>
                        <a:lnTo>
                          <a:pt x="1566" y="786"/>
                        </a:lnTo>
                        <a:lnTo>
                          <a:pt x="1566" y="780"/>
                        </a:lnTo>
                        <a:lnTo>
                          <a:pt x="1572" y="774"/>
                        </a:lnTo>
                        <a:lnTo>
                          <a:pt x="1572" y="768"/>
                        </a:lnTo>
                        <a:lnTo>
                          <a:pt x="1572" y="756"/>
                        </a:lnTo>
                        <a:lnTo>
                          <a:pt x="1572" y="750"/>
                        </a:lnTo>
                        <a:lnTo>
                          <a:pt x="1572" y="744"/>
                        </a:lnTo>
                        <a:lnTo>
                          <a:pt x="1572" y="738"/>
                        </a:lnTo>
                        <a:lnTo>
                          <a:pt x="1579" y="738"/>
                        </a:lnTo>
                        <a:lnTo>
                          <a:pt x="1579" y="738"/>
                        </a:lnTo>
                        <a:lnTo>
                          <a:pt x="1579" y="738"/>
                        </a:lnTo>
                        <a:lnTo>
                          <a:pt x="1579" y="738"/>
                        </a:lnTo>
                        <a:lnTo>
                          <a:pt x="1579" y="744"/>
                        </a:lnTo>
                        <a:lnTo>
                          <a:pt x="1579" y="750"/>
                        </a:lnTo>
                        <a:lnTo>
                          <a:pt x="1585" y="756"/>
                        </a:lnTo>
                        <a:lnTo>
                          <a:pt x="1585" y="768"/>
                        </a:lnTo>
                        <a:lnTo>
                          <a:pt x="1585" y="774"/>
                        </a:lnTo>
                        <a:lnTo>
                          <a:pt x="1585" y="780"/>
                        </a:lnTo>
                        <a:lnTo>
                          <a:pt x="1585" y="786"/>
                        </a:lnTo>
                        <a:lnTo>
                          <a:pt x="1585" y="792"/>
                        </a:lnTo>
                        <a:lnTo>
                          <a:pt x="1591" y="798"/>
                        </a:lnTo>
                        <a:lnTo>
                          <a:pt x="1591" y="804"/>
                        </a:lnTo>
                        <a:lnTo>
                          <a:pt x="1591" y="810"/>
                        </a:lnTo>
                        <a:lnTo>
                          <a:pt x="1591" y="816"/>
                        </a:lnTo>
                        <a:lnTo>
                          <a:pt x="1591" y="822"/>
                        </a:lnTo>
                        <a:lnTo>
                          <a:pt x="1591" y="828"/>
                        </a:lnTo>
                        <a:lnTo>
                          <a:pt x="1597" y="834"/>
                        </a:lnTo>
                        <a:lnTo>
                          <a:pt x="1597" y="840"/>
                        </a:lnTo>
                        <a:lnTo>
                          <a:pt x="1597" y="846"/>
                        </a:lnTo>
                        <a:lnTo>
                          <a:pt x="1597" y="852"/>
                        </a:lnTo>
                        <a:lnTo>
                          <a:pt x="1597" y="858"/>
                        </a:lnTo>
                        <a:lnTo>
                          <a:pt x="1597" y="858"/>
                        </a:lnTo>
                        <a:lnTo>
                          <a:pt x="1603" y="864"/>
                        </a:lnTo>
                        <a:lnTo>
                          <a:pt x="1603" y="870"/>
                        </a:lnTo>
                        <a:lnTo>
                          <a:pt x="1603" y="876"/>
                        </a:lnTo>
                        <a:lnTo>
                          <a:pt x="1603" y="882"/>
                        </a:lnTo>
                        <a:lnTo>
                          <a:pt x="1603" y="888"/>
                        </a:lnTo>
                        <a:lnTo>
                          <a:pt x="1603" y="888"/>
                        </a:lnTo>
                        <a:lnTo>
                          <a:pt x="1603" y="894"/>
                        </a:lnTo>
                        <a:lnTo>
                          <a:pt x="1610" y="906"/>
                        </a:lnTo>
                        <a:lnTo>
                          <a:pt x="1610" y="912"/>
                        </a:lnTo>
                        <a:lnTo>
                          <a:pt x="1610" y="912"/>
                        </a:lnTo>
                        <a:lnTo>
                          <a:pt x="1610" y="918"/>
                        </a:lnTo>
                        <a:lnTo>
                          <a:pt x="1610" y="924"/>
                        </a:lnTo>
                        <a:lnTo>
                          <a:pt x="1616" y="924"/>
                        </a:lnTo>
                        <a:lnTo>
                          <a:pt x="1616" y="930"/>
                        </a:lnTo>
                        <a:lnTo>
                          <a:pt x="1616" y="936"/>
                        </a:lnTo>
                        <a:lnTo>
                          <a:pt x="1616" y="936"/>
                        </a:lnTo>
                        <a:lnTo>
                          <a:pt x="1616" y="942"/>
                        </a:lnTo>
                        <a:lnTo>
                          <a:pt x="1616" y="948"/>
                        </a:lnTo>
                        <a:lnTo>
                          <a:pt x="1622" y="948"/>
                        </a:lnTo>
                        <a:lnTo>
                          <a:pt x="1622" y="954"/>
                        </a:lnTo>
                        <a:lnTo>
                          <a:pt x="1622" y="954"/>
                        </a:lnTo>
                        <a:lnTo>
                          <a:pt x="1622" y="960"/>
                        </a:lnTo>
                        <a:lnTo>
                          <a:pt x="1622" y="966"/>
                        </a:lnTo>
                        <a:lnTo>
                          <a:pt x="1622" y="966"/>
                        </a:lnTo>
                        <a:lnTo>
                          <a:pt x="1628" y="972"/>
                        </a:lnTo>
                        <a:lnTo>
                          <a:pt x="1628" y="978"/>
                        </a:lnTo>
                        <a:lnTo>
                          <a:pt x="1628" y="978"/>
                        </a:lnTo>
                        <a:lnTo>
                          <a:pt x="1628" y="984"/>
                        </a:lnTo>
                        <a:lnTo>
                          <a:pt x="1628" y="984"/>
                        </a:lnTo>
                        <a:lnTo>
                          <a:pt x="1628" y="984"/>
                        </a:lnTo>
                        <a:lnTo>
                          <a:pt x="1635" y="990"/>
                        </a:lnTo>
                        <a:lnTo>
                          <a:pt x="1635" y="990"/>
                        </a:lnTo>
                        <a:lnTo>
                          <a:pt x="1635" y="996"/>
                        </a:lnTo>
                        <a:lnTo>
                          <a:pt x="1635" y="996"/>
                        </a:lnTo>
                        <a:lnTo>
                          <a:pt x="1635" y="1002"/>
                        </a:lnTo>
                        <a:lnTo>
                          <a:pt x="1635" y="1002"/>
                        </a:lnTo>
                        <a:lnTo>
                          <a:pt x="1635" y="1002"/>
                        </a:lnTo>
                        <a:lnTo>
                          <a:pt x="1641" y="1008"/>
                        </a:lnTo>
                        <a:lnTo>
                          <a:pt x="1641" y="1008"/>
                        </a:lnTo>
                        <a:lnTo>
                          <a:pt x="1641" y="1014"/>
                        </a:lnTo>
                        <a:lnTo>
                          <a:pt x="1641" y="1014"/>
                        </a:lnTo>
                        <a:lnTo>
                          <a:pt x="1641" y="1014"/>
                        </a:lnTo>
                        <a:lnTo>
                          <a:pt x="1647" y="1020"/>
                        </a:lnTo>
                        <a:lnTo>
                          <a:pt x="1647" y="1020"/>
                        </a:lnTo>
                        <a:lnTo>
                          <a:pt x="1647" y="1020"/>
                        </a:lnTo>
                        <a:lnTo>
                          <a:pt x="1647" y="1026"/>
                        </a:lnTo>
                        <a:lnTo>
                          <a:pt x="1647" y="1026"/>
                        </a:lnTo>
                        <a:lnTo>
                          <a:pt x="1647" y="1026"/>
                        </a:lnTo>
                        <a:lnTo>
                          <a:pt x="1653" y="1026"/>
                        </a:lnTo>
                        <a:lnTo>
                          <a:pt x="1653" y="1026"/>
                        </a:lnTo>
                        <a:lnTo>
                          <a:pt x="1653" y="1032"/>
                        </a:lnTo>
                        <a:lnTo>
                          <a:pt x="1653" y="1032"/>
                        </a:lnTo>
                        <a:lnTo>
                          <a:pt x="1653" y="1032"/>
                        </a:lnTo>
                        <a:lnTo>
                          <a:pt x="1653" y="1032"/>
                        </a:lnTo>
                        <a:lnTo>
                          <a:pt x="1660" y="1032"/>
                        </a:lnTo>
                        <a:lnTo>
                          <a:pt x="1660" y="1032"/>
                        </a:lnTo>
                        <a:lnTo>
                          <a:pt x="1660" y="1038"/>
                        </a:lnTo>
                        <a:lnTo>
                          <a:pt x="1660" y="1038"/>
                        </a:lnTo>
                        <a:lnTo>
                          <a:pt x="1660" y="1038"/>
                        </a:lnTo>
                        <a:lnTo>
                          <a:pt x="1660" y="1038"/>
                        </a:lnTo>
                        <a:lnTo>
                          <a:pt x="1666" y="1038"/>
                        </a:lnTo>
                        <a:lnTo>
                          <a:pt x="1666" y="1038"/>
                        </a:lnTo>
                        <a:lnTo>
                          <a:pt x="1666" y="1038"/>
                        </a:lnTo>
                        <a:lnTo>
                          <a:pt x="1666" y="1032"/>
                        </a:lnTo>
                        <a:lnTo>
                          <a:pt x="1666" y="1032"/>
                        </a:lnTo>
                        <a:lnTo>
                          <a:pt x="1666" y="1032"/>
                        </a:lnTo>
                        <a:lnTo>
                          <a:pt x="1672" y="1032"/>
                        </a:lnTo>
                        <a:lnTo>
                          <a:pt x="1672" y="1026"/>
                        </a:lnTo>
                        <a:lnTo>
                          <a:pt x="1672" y="1026"/>
                        </a:lnTo>
                        <a:lnTo>
                          <a:pt x="1672" y="1026"/>
                        </a:lnTo>
                        <a:lnTo>
                          <a:pt x="1672" y="1020"/>
                        </a:lnTo>
                        <a:lnTo>
                          <a:pt x="1672" y="1020"/>
                        </a:lnTo>
                        <a:lnTo>
                          <a:pt x="1678" y="1014"/>
                        </a:lnTo>
                        <a:lnTo>
                          <a:pt x="1678" y="1014"/>
                        </a:lnTo>
                        <a:lnTo>
                          <a:pt x="1678" y="1008"/>
                        </a:lnTo>
                        <a:lnTo>
                          <a:pt x="1678" y="1008"/>
                        </a:lnTo>
                        <a:lnTo>
                          <a:pt x="1678" y="1002"/>
                        </a:lnTo>
                        <a:lnTo>
                          <a:pt x="1678" y="1002"/>
                        </a:lnTo>
                        <a:lnTo>
                          <a:pt x="1685" y="996"/>
                        </a:lnTo>
                        <a:lnTo>
                          <a:pt x="1685" y="996"/>
                        </a:lnTo>
                        <a:lnTo>
                          <a:pt x="1685" y="990"/>
                        </a:lnTo>
                        <a:lnTo>
                          <a:pt x="1685" y="984"/>
                        </a:lnTo>
                        <a:lnTo>
                          <a:pt x="1685" y="984"/>
                        </a:lnTo>
                        <a:lnTo>
                          <a:pt x="1685" y="978"/>
                        </a:lnTo>
                        <a:lnTo>
                          <a:pt x="1691" y="972"/>
                        </a:lnTo>
                        <a:lnTo>
                          <a:pt x="1691" y="972"/>
                        </a:lnTo>
                        <a:lnTo>
                          <a:pt x="1691" y="966"/>
                        </a:lnTo>
                        <a:lnTo>
                          <a:pt x="1691" y="966"/>
                        </a:lnTo>
                        <a:lnTo>
                          <a:pt x="1691" y="960"/>
                        </a:lnTo>
                        <a:lnTo>
                          <a:pt x="1691" y="960"/>
                        </a:lnTo>
                        <a:lnTo>
                          <a:pt x="1697" y="954"/>
                        </a:lnTo>
                        <a:lnTo>
                          <a:pt x="1697" y="954"/>
                        </a:lnTo>
                        <a:lnTo>
                          <a:pt x="1697" y="954"/>
                        </a:lnTo>
                        <a:lnTo>
                          <a:pt x="1697" y="954"/>
                        </a:lnTo>
                        <a:lnTo>
                          <a:pt x="1697" y="954"/>
                        </a:lnTo>
                        <a:lnTo>
                          <a:pt x="1697" y="954"/>
                        </a:lnTo>
                        <a:lnTo>
                          <a:pt x="1703" y="954"/>
                        </a:lnTo>
                        <a:lnTo>
                          <a:pt x="1703" y="954"/>
                        </a:lnTo>
                        <a:lnTo>
                          <a:pt x="1703" y="954"/>
                        </a:lnTo>
                        <a:lnTo>
                          <a:pt x="1703" y="954"/>
                        </a:lnTo>
                        <a:lnTo>
                          <a:pt x="1703" y="948"/>
                        </a:lnTo>
                        <a:lnTo>
                          <a:pt x="1703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0" y="948"/>
                        </a:lnTo>
                        <a:lnTo>
                          <a:pt x="1716" y="948"/>
                        </a:lnTo>
                        <a:lnTo>
                          <a:pt x="1716" y="948"/>
                        </a:lnTo>
                        <a:lnTo>
                          <a:pt x="1716" y="948"/>
                        </a:lnTo>
                        <a:lnTo>
                          <a:pt x="1716" y="948"/>
                        </a:lnTo>
                        <a:lnTo>
                          <a:pt x="1716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2" y="942"/>
                        </a:lnTo>
                        <a:lnTo>
                          <a:pt x="1728" y="942"/>
                        </a:lnTo>
                        <a:lnTo>
                          <a:pt x="1728" y="942"/>
                        </a:lnTo>
                        <a:lnTo>
                          <a:pt x="1728" y="936"/>
                        </a:lnTo>
                        <a:lnTo>
                          <a:pt x="1728" y="936"/>
                        </a:lnTo>
                        <a:lnTo>
                          <a:pt x="1728" y="936"/>
                        </a:lnTo>
                        <a:lnTo>
                          <a:pt x="1728" y="936"/>
                        </a:lnTo>
                        <a:lnTo>
                          <a:pt x="1735" y="936"/>
                        </a:lnTo>
                        <a:lnTo>
                          <a:pt x="1735" y="936"/>
                        </a:lnTo>
                        <a:lnTo>
                          <a:pt x="1735" y="936"/>
                        </a:lnTo>
                        <a:lnTo>
                          <a:pt x="1735" y="930"/>
                        </a:lnTo>
                        <a:lnTo>
                          <a:pt x="1735" y="930"/>
                        </a:lnTo>
                        <a:lnTo>
                          <a:pt x="1741" y="930"/>
                        </a:lnTo>
                        <a:lnTo>
                          <a:pt x="1741" y="930"/>
                        </a:lnTo>
                        <a:lnTo>
                          <a:pt x="1741" y="930"/>
                        </a:lnTo>
                        <a:lnTo>
                          <a:pt x="1741" y="930"/>
                        </a:lnTo>
                        <a:lnTo>
                          <a:pt x="1741" y="930"/>
                        </a:lnTo>
                        <a:lnTo>
                          <a:pt x="1741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47" y="924"/>
                        </a:lnTo>
                        <a:lnTo>
                          <a:pt x="1753" y="924"/>
                        </a:lnTo>
                        <a:lnTo>
                          <a:pt x="1753" y="930"/>
                        </a:lnTo>
                        <a:lnTo>
                          <a:pt x="1753" y="930"/>
                        </a:lnTo>
                        <a:lnTo>
                          <a:pt x="1753" y="930"/>
                        </a:lnTo>
                        <a:lnTo>
                          <a:pt x="1753" y="936"/>
                        </a:lnTo>
                        <a:lnTo>
                          <a:pt x="1759" y="936"/>
                        </a:lnTo>
                        <a:lnTo>
                          <a:pt x="1759" y="942"/>
                        </a:lnTo>
                        <a:lnTo>
                          <a:pt x="1759" y="942"/>
                        </a:lnTo>
                        <a:lnTo>
                          <a:pt x="1759" y="948"/>
                        </a:lnTo>
                        <a:lnTo>
                          <a:pt x="1759" y="948"/>
                        </a:lnTo>
                        <a:lnTo>
                          <a:pt x="1759" y="948"/>
                        </a:lnTo>
                        <a:lnTo>
                          <a:pt x="1759" y="954"/>
                        </a:lnTo>
                        <a:lnTo>
                          <a:pt x="1766" y="954"/>
                        </a:lnTo>
                        <a:lnTo>
                          <a:pt x="1766" y="954"/>
                        </a:lnTo>
                        <a:lnTo>
                          <a:pt x="1766" y="960"/>
                        </a:lnTo>
                        <a:lnTo>
                          <a:pt x="1766" y="960"/>
                        </a:lnTo>
                        <a:lnTo>
                          <a:pt x="1766" y="966"/>
                        </a:lnTo>
                        <a:lnTo>
                          <a:pt x="1766" y="966"/>
                        </a:lnTo>
                        <a:lnTo>
                          <a:pt x="1772" y="966"/>
                        </a:lnTo>
                        <a:lnTo>
                          <a:pt x="1772" y="972"/>
                        </a:lnTo>
                        <a:lnTo>
                          <a:pt x="1772" y="972"/>
                        </a:lnTo>
                        <a:lnTo>
                          <a:pt x="1772" y="972"/>
                        </a:lnTo>
                        <a:lnTo>
                          <a:pt x="1772" y="978"/>
                        </a:lnTo>
                        <a:lnTo>
                          <a:pt x="1778" y="978"/>
                        </a:lnTo>
                        <a:lnTo>
                          <a:pt x="1778" y="978"/>
                        </a:lnTo>
                        <a:lnTo>
                          <a:pt x="1778" y="978"/>
                        </a:lnTo>
                        <a:lnTo>
                          <a:pt x="1778" y="978"/>
                        </a:lnTo>
                        <a:lnTo>
                          <a:pt x="1778" y="978"/>
                        </a:lnTo>
                        <a:lnTo>
                          <a:pt x="1778" y="978"/>
                        </a:lnTo>
                        <a:lnTo>
                          <a:pt x="1778" y="972"/>
                        </a:lnTo>
                        <a:lnTo>
                          <a:pt x="1784" y="972"/>
                        </a:lnTo>
                        <a:lnTo>
                          <a:pt x="1784" y="966"/>
                        </a:lnTo>
                        <a:lnTo>
                          <a:pt x="1784" y="960"/>
                        </a:lnTo>
                        <a:lnTo>
                          <a:pt x="1784" y="960"/>
                        </a:lnTo>
                        <a:lnTo>
                          <a:pt x="1784" y="954"/>
                        </a:lnTo>
                        <a:lnTo>
                          <a:pt x="1784" y="954"/>
                        </a:lnTo>
                        <a:lnTo>
                          <a:pt x="1791" y="948"/>
                        </a:lnTo>
                        <a:lnTo>
                          <a:pt x="1791" y="942"/>
                        </a:lnTo>
                        <a:lnTo>
                          <a:pt x="1791" y="936"/>
                        </a:lnTo>
                        <a:lnTo>
                          <a:pt x="1791" y="930"/>
                        </a:lnTo>
                        <a:lnTo>
                          <a:pt x="1791" y="924"/>
                        </a:lnTo>
                        <a:lnTo>
                          <a:pt x="1797" y="918"/>
                        </a:lnTo>
                        <a:lnTo>
                          <a:pt x="1797" y="918"/>
                        </a:lnTo>
                        <a:lnTo>
                          <a:pt x="1797" y="912"/>
                        </a:lnTo>
                        <a:lnTo>
                          <a:pt x="1797" y="906"/>
                        </a:lnTo>
                        <a:lnTo>
                          <a:pt x="1797" y="900"/>
                        </a:lnTo>
                        <a:lnTo>
                          <a:pt x="1797" y="894"/>
                        </a:lnTo>
                        <a:lnTo>
                          <a:pt x="1803" y="888"/>
                        </a:lnTo>
                        <a:lnTo>
                          <a:pt x="1803" y="882"/>
                        </a:lnTo>
                        <a:lnTo>
                          <a:pt x="1803" y="882"/>
                        </a:lnTo>
                        <a:lnTo>
                          <a:pt x="1803" y="876"/>
                        </a:lnTo>
                        <a:lnTo>
                          <a:pt x="1803" y="870"/>
                        </a:lnTo>
                        <a:lnTo>
                          <a:pt x="1803" y="864"/>
                        </a:lnTo>
                        <a:lnTo>
                          <a:pt x="1803" y="858"/>
                        </a:lnTo>
                        <a:lnTo>
                          <a:pt x="1809" y="858"/>
                        </a:lnTo>
                        <a:lnTo>
                          <a:pt x="1809" y="858"/>
                        </a:lnTo>
                        <a:lnTo>
                          <a:pt x="1809" y="852"/>
                        </a:lnTo>
                        <a:lnTo>
                          <a:pt x="1809" y="852"/>
                        </a:lnTo>
                        <a:lnTo>
                          <a:pt x="1809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16" y="852"/>
                        </a:lnTo>
                        <a:lnTo>
                          <a:pt x="1822" y="852"/>
                        </a:lnTo>
                        <a:lnTo>
                          <a:pt x="1822" y="852"/>
                        </a:lnTo>
                        <a:lnTo>
                          <a:pt x="1822" y="852"/>
                        </a:lnTo>
                        <a:lnTo>
                          <a:pt x="1822" y="852"/>
                        </a:lnTo>
                        <a:lnTo>
                          <a:pt x="1822" y="852"/>
                        </a:lnTo>
                        <a:lnTo>
                          <a:pt x="1828" y="852"/>
                        </a:lnTo>
                        <a:lnTo>
                          <a:pt x="1828" y="852"/>
                        </a:lnTo>
                        <a:lnTo>
                          <a:pt x="1828" y="852"/>
                        </a:lnTo>
                        <a:lnTo>
                          <a:pt x="1828" y="852"/>
                        </a:lnTo>
                        <a:lnTo>
                          <a:pt x="1828" y="852"/>
                        </a:lnTo>
                        <a:lnTo>
                          <a:pt x="1828" y="852"/>
                        </a:lnTo>
                        <a:lnTo>
                          <a:pt x="1834" y="852"/>
                        </a:lnTo>
                        <a:lnTo>
                          <a:pt x="1834" y="852"/>
                        </a:lnTo>
                        <a:lnTo>
                          <a:pt x="1834" y="852"/>
                        </a:lnTo>
                        <a:lnTo>
                          <a:pt x="1834" y="852"/>
                        </a:lnTo>
                        <a:lnTo>
                          <a:pt x="1834" y="852"/>
                        </a:lnTo>
                        <a:lnTo>
                          <a:pt x="1834" y="852"/>
                        </a:lnTo>
                        <a:lnTo>
                          <a:pt x="1841" y="852"/>
                        </a:lnTo>
                        <a:lnTo>
                          <a:pt x="1841" y="852"/>
                        </a:lnTo>
                        <a:lnTo>
                          <a:pt x="1841" y="852"/>
                        </a:lnTo>
                        <a:lnTo>
                          <a:pt x="1841" y="852"/>
                        </a:lnTo>
                        <a:lnTo>
                          <a:pt x="1841" y="852"/>
                        </a:lnTo>
                        <a:lnTo>
                          <a:pt x="1841" y="852"/>
                        </a:lnTo>
                        <a:lnTo>
                          <a:pt x="1847" y="852"/>
                        </a:lnTo>
                        <a:lnTo>
                          <a:pt x="1847" y="852"/>
                        </a:lnTo>
                        <a:lnTo>
                          <a:pt x="1847" y="852"/>
                        </a:lnTo>
                        <a:lnTo>
                          <a:pt x="1847" y="852"/>
                        </a:lnTo>
                        <a:lnTo>
                          <a:pt x="1847" y="852"/>
                        </a:lnTo>
                        <a:lnTo>
                          <a:pt x="1847" y="846"/>
                        </a:lnTo>
                        <a:lnTo>
                          <a:pt x="1853" y="846"/>
                        </a:lnTo>
                        <a:lnTo>
                          <a:pt x="1853" y="846"/>
                        </a:lnTo>
                        <a:lnTo>
                          <a:pt x="1853" y="846"/>
                        </a:lnTo>
                        <a:lnTo>
                          <a:pt x="1853" y="846"/>
                        </a:lnTo>
                        <a:lnTo>
                          <a:pt x="1853" y="846"/>
                        </a:lnTo>
                        <a:lnTo>
                          <a:pt x="1853" y="846"/>
                        </a:lnTo>
                        <a:lnTo>
                          <a:pt x="1859" y="846"/>
                        </a:lnTo>
                        <a:lnTo>
                          <a:pt x="1859" y="846"/>
                        </a:lnTo>
                        <a:lnTo>
                          <a:pt x="1859" y="846"/>
                        </a:lnTo>
                        <a:lnTo>
                          <a:pt x="1859" y="846"/>
                        </a:lnTo>
                        <a:lnTo>
                          <a:pt x="1859" y="846"/>
                        </a:lnTo>
                        <a:lnTo>
                          <a:pt x="1859" y="846"/>
                        </a:lnTo>
                        <a:lnTo>
                          <a:pt x="1866" y="846"/>
                        </a:lnTo>
                        <a:lnTo>
                          <a:pt x="1866" y="846"/>
                        </a:lnTo>
                        <a:lnTo>
                          <a:pt x="1866" y="846"/>
                        </a:lnTo>
                        <a:lnTo>
                          <a:pt x="1866" y="846"/>
                        </a:lnTo>
                        <a:lnTo>
                          <a:pt x="1866" y="846"/>
                        </a:lnTo>
                        <a:lnTo>
                          <a:pt x="1866" y="846"/>
                        </a:lnTo>
                        <a:lnTo>
                          <a:pt x="1872" y="846"/>
                        </a:lnTo>
                        <a:lnTo>
                          <a:pt x="1872" y="846"/>
                        </a:lnTo>
                        <a:lnTo>
                          <a:pt x="1872" y="846"/>
                        </a:lnTo>
                        <a:lnTo>
                          <a:pt x="1872" y="846"/>
                        </a:lnTo>
                        <a:lnTo>
                          <a:pt x="1872" y="846"/>
                        </a:lnTo>
                        <a:lnTo>
                          <a:pt x="1872" y="852"/>
                        </a:lnTo>
                        <a:lnTo>
                          <a:pt x="1872" y="852"/>
                        </a:lnTo>
                        <a:lnTo>
                          <a:pt x="1878" y="858"/>
                        </a:lnTo>
                        <a:lnTo>
                          <a:pt x="1878" y="858"/>
                        </a:lnTo>
                        <a:lnTo>
                          <a:pt x="1878" y="864"/>
                        </a:lnTo>
                        <a:lnTo>
                          <a:pt x="1878" y="870"/>
                        </a:lnTo>
                        <a:lnTo>
                          <a:pt x="1878" y="876"/>
                        </a:lnTo>
                        <a:lnTo>
                          <a:pt x="1878" y="876"/>
                        </a:lnTo>
                        <a:lnTo>
                          <a:pt x="1884" y="882"/>
                        </a:lnTo>
                        <a:lnTo>
                          <a:pt x="1884" y="882"/>
                        </a:lnTo>
                        <a:lnTo>
                          <a:pt x="1884" y="888"/>
                        </a:lnTo>
                        <a:lnTo>
                          <a:pt x="1884" y="888"/>
                        </a:lnTo>
                        <a:lnTo>
                          <a:pt x="1884" y="894"/>
                        </a:lnTo>
                        <a:lnTo>
                          <a:pt x="1884" y="894"/>
                        </a:lnTo>
                        <a:lnTo>
                          <a:pt x="1891" y="894"/>
                        </a:lnTo>
                        <a:lnTo>
                          <a:pt x="1891" y="894"/>
                        </a:lnTo>
                        <a:lnTo>
                          <a:pt x="1891" y="894"/>
                        </a:lnTo>
                        <a:lnTo>
                          <a:pt x="1891" y="894"/>
                        </a:lnTo>
                        <a:lnTo>
                          <a:pt x="1891" y="888"/>
                        </a:lnTo>
                        <a:lnTo>
                          <a:pt x="1891" y="888"/>
                        </a:lnTo>
                        <a:lnTo>
                          <a:pt x="1897" y="882"/>
                        </a:lnTo>
                        <a:lnTo>
                          <a:pt x="1897" y="882"/>
                        </a:lnTo>
                        <a:lnTo>
                          <a:pt x="1897" y="876"/>
                        </a:lnTo>
                        <a:lnTo>
                          <a:pt x="1897" y="876"/>
                        </a:lnTo>
                        <a:lnTo>
                          <a:pt x="1897" y="870"/>
                        </a:lnTo>
                        <a:lnTo>
                          <a:pt x="1897" y="864"/>
                        </a:lnTo>
                        <a:lnTo>
                          <a:pt x="1903" y="864"/>
                        </a:lnTo>
                        <a:lnTo>
                          <a:pt x="1903" y="858"/>
                        </a:lnTo>
                        <a:lnTo>
                          <a:pt x="1903" y="852"/>
                        </a:lnTo>
                        <a:lnTo>
                          <a:pt x="1903" y="852"/>
                        </a:lnTo>
                        <a:lnTo>
                          <a:pt x="1903" y="846"/>
                        </a:lnTo>
                        <a:lnTo>
                          <a:pt x="1903" y="846"/>
                        </a:lnTo>
                        <a:lnTo>
                          <a:pt x="1909" y="846"/>
                        </a:lnTo>
                        <a:lnTo>
                          <a:pt x="1909" y="846"/>
                        </a:lnTo>
                        <a:lnTo>
                          <a:pt x="1909" y="846"/>
                        </a:lnTo>
                        <a:lnTo>
                          <a:pt x="1909" y="846"/>
                        </a:lnTo>
                        <a:lnTo>
                          <a:pt x="1909" y="846"/>
                        </a:lnTo>
                        <a:lnTo>
                          <a:pt x="1909" y="846"/>
                        </a:lnTo>
                        <a:lnTo>
                          <a:pt x="1915" y="846"/>
                        </a:lnTo>
                        <a:lnTo>
                          <a:pt x="1915" y="846"/>
                        </a:lnTo>
                        <a:lnTo>
                          <a:pt x="1915" y="846"/>
                        </a:lnTo>
                        <a:lnTo>
                          <a:pt x="1915" y="846"/>
                        </a:lnTo>
                        <a:lnTo>
                          <a:pt x="1915" y="846"/>
                        </a:lnTo>
                        <a:lnTo>
                          <a:pt x="1915" y="846"/>
                        </a:lnTo>
                        <a:lnTo>
                          <a:pt x="1922" y="846"/>
                        </a:lnTo>
                        <a:lnTo>
                          <a:pt x="1922" y="846"/>
                        </a:lnTo>
                        <a:lnTo>
                          <a:pt x="1922" y="846"/>
                        </a:lnTo>
                        <a:lnTo>
                          <a:pt x="1922" y="846"/>
                        </a:lnTo>
                        <a:lnTo>
                          <a:pt x="1922" y="846"/>
                        </a:lnTo>
                        <a:lnTo>
                          <a:pt x="1922" y="846"/>
                        </a:lnTo>
                        <a:lnTo>
                          <a:pt x="1928" y="846"/>
                        </a:lnTo>
                        <a:lnTo>
                          <a:pt x="1928" y="846"/>
                        </a:lnTo>
                        <a:lnTo>
                          <a:pt x="1928" y="846"/>
                        </a:lnTo>
                        <a:lnTo>
                          <a:pt x="1928" y="846"/>
                        </a:lnTo>
                        <a:lnTo>
                          <a:pt x="1928" y="852"/>
                        </a:lnTo>
                        <a:lnTo>
                          <a:pt x="1928" y="852"/>
                        </a:lnTo>
                        <a:lnTo>
                          <a:pt x="1934" y="852"/>
                        </a:lnTo>
                        <a:lnTo>
                          <a:pt x="1934" y="852"/>
                        </a:lnTo>
                        <a:lnTo>
                          <a:pt x="1934" y="852"/>
                        </a:lnTo>
                        <a:lnTo>
                          <a:pt x="1934" y="852"/>
                        </a:lnTo>
                        <a:lnTo>
                          <a:pt x="1934" y="852"/>
                        </a:lnTo>
                        <a:lnTo>
                          <a:pt x="1934" y="852"/>
                        </a:lnTo>
                        <a:lnTo>
                          <a:pt x="1940" y="852"/>
                        </a:lnTo>
                        <a:lnTo>
                          <a:pt x="1940" y="852"/>
                        </a:lnTo>
                        <a:lnTo>
                          <a:pt x="1940" y="852"/>
                        </a:lnTo>
                        <a:lnTo>
                          <a:pt x="1940" y="852"/>
                        </a:lnTo>
                        <a:lnTo>
                          <a:pt x="1940" y="852"/>
                        </a:lnTo>
                        <a:lnTo>
                          <a:pt x="1940" y="852"/>
                        </a:lnTo>
                        <a:lnTo>
                          <a:pt x="1947" y="852"/>
                        </a:lnTo>
                        <a:lnTo>
                          <a:pt x="1947" y="852"/>
                        </a:lnTo>
                        <a:lnTo>
                          <a:pt x="1947" y="852"/>
                        </a:lnTo>
                        <a:lnTo>
                          <a:pt x="1947" y="852"/>
                        </a:lnTo>
                        <a:lnTo>
                          <a:pt x="1947" y="852"/>
                        </a:lnTo>
                        <a:lnTo>
                          <a:pt x="1947" y="852"/>
                        </a:lnTo>
                        <a:lnTo>
                          <a:pt x="1953" y="852"/>
                        </a:lnTo>
                        <a:lnTo>
                          <a:pt x="1953" y="852"/>
                        </a:lnTo>
                        <a:lnTo>
                          <a:pt x="1953" y="852"/>
                        </a:lnTo>
                        <a:lnTo>
                          <a:pt x="1953" y="852"/>
                        </a:lnTo>
                        <a:lnTo>
                          <a:pt x="1953" y="852"/>
                        </a:lnTo>
                        <a:lnTo>
                          <a:pt x="1953" y="852"/>
                        </a:lnTo>
                        <a:lnTo>
                          <a:pt x="1959" y="852"/>
                        </a:lnTo>
                        <a:lnTo>
                          <a:pt x="1959" y="852"/>
                        </a:lnTo>
                        <a:lnTo>
                          <a:pt x="1959" y="852"/>
                        </a:lnTo>
                        <a:lnTo>
                          <a:pt x="1959" y="852"/>
                        </a:lnTo>
                        <a:lnTo>
                          <a:pt x="1959" y="852"/>
                        </a:lnTo>
                        <a:lnTo>
                          <a:pt x="1959" y="852"/>
                        </a:lnTo>
                        <a:lnTo>
                          <a:pt x="1965" y="852"/>
                        </a:lnTo>
                        <a:lnTo>
                          <a:pt x="1965" y="852"/>
                        </a:lnTo>
                        <a:lnTo>
                          <a:pt x="1965" y="852"/>
                        </a:lnTo>
                        <a:lnTo>
                          <a:pt x="1965" y="852"/>
                        </a:lnTo>
                        <a:lnTo>
                          <a:pt x="1965" y="852"/>
                        </a:lnTo>
                        <a:lnTo>
                          <a:pt x="1965" y="852"/>
                        </a:lnTo>
                        <a:lnTo>
                          <a:pt x="1972" y="852"/>
                        </a:lnTo>
                        <a:lnTo>
                          <a:pt x="1972" y="852"/>
                        </a:lnTo>
                        <a:lnTo>
                          <a:pt x="1972" y="852"/>
                        </a:lnTo>
                        <a:lnTo>
                          <a:pt x="1972" y="852"/>
                        </a:lnTo>
                        <a:lnTo>
                          <a:pt x="1972" y="852"/>
                        </a:lnTo>
                        <a:lnTo>
                          <a:pt x="1972" y="852"/>
                        </a:lnTo>
                        <a:lnTo>
                          <a:pt x="1978" y="852"/>
                        </a:lnTo>
                        <a:lnTo>
                          <a:pt x="1978" y="852"/>
                        </a:lnTo>
                        <a:lnTo>
                          <a:pt x="1978" y="852"/>
                        </a:lnTo>
                        <a:lnTo>
                          <a:pt x="1978" y="852"/>
                        </a:lnTo>
                        <a:lnTo>
                          <a:pt x="1978" y="852"/>
                        </a:lnTo>
                        <a:lnTo>
                          <a:pt x="1978" y="852"/>
                        </a:lnTo>
                        <a:lnTo>
                          <a:pt x="1984" y="852"/>
                        </a:lnTo>
                        <a:lnTo>
                          <a:pt x="1984" y="852"/>
                        </a:lnTo>
                        <a:lnTo>
                          <a:pt x="1984" y="852"/>
                        </a:lnTo>
                        <a:lnTo>
                          <a:pt x="1984" y="852"/>
                        </a:lnTo>
                        <a:lnTo>
                          <a:pt x="1984" y="852"/>
                        </a:lnTo>
                        <a:lnTo>
                          <a:pt x="1984" y="846"/>
                        </a:lnTo>
                        <a:lnTo>
                          <a:pt x="1990" y="846"/>
                        </a:lnTo>
                        <a:lnTo>
                          <a:pt x="1990" y="846"/>
                        </a:lnTo>
                        <a:lnTo>
                          <a:pt x="1990" y="846"/>
                        </a:lnTo>
                        <a:lnTo>
                          <a:pt x="1990" y="846"/>
                        </a:lnTo>
                        <a:lnTo>
                          <a:pt x="1990" y="846"/>
                        </a:lnTo>
                        <a:lnTo>
                          <a:pt x="1990" y="846"/>
                        </a:lnTo>
                        <a:lnTo>
                          <a:pt x="1997" y="846"/>
                        </a:lnTo>
                        <a:lnTo>
                          <a:pt x="1997" y="846"/>
                        </a:lnTo>
                        <a:lnTo>
                          <a:pt x="1997" y="846"/>
                        </a:lnTo>
                        <a:lnTo>
                          <a:pt x="1997" y="846"/>
                        </a:lnTo>
                        <a:lnTo>
                          <a:pt x="1997" y="846"/>
                        </a:lnTo>
                        <a:lnTo>
                          <a:pt x="1997" y="846"/>
                        </a:lnTo>
                        <a:lnTo>
                          <a:pt x="2003" y="846"/>
                        </a:lnTo>
                        <a:lnTo>
                          <a:pt x="2003" y="846"/>
                        </a:lnTo>
                        <a:lnTo>
                          <a:pt x="2003" y="846"/>
                        </a:lnTo>
                        <a:lnTo>
                          <a:pt x="2003" y="846"/>
                        </a:lnTo>
                        <a:lnTo>
                          <a:pt x="2003" y="846"/>
                        </a:lnTo>
                        <a:lnTo>
                          <a:pt x="2003" y="846"/>
                        </a:lnTo>
                        <a:lnTo>
                          <a:pt x="2009" y="846"/>
                        </a:lnTo>
                        <a:lnTo>
                          <a:pt x="2009" y="846"/>
                        </a:lnTo>
                        <a:lnTo>
                          <a:pt x="2009" y="846"/>
                        </a:lnTo>
                        <a:lnTo>
                          <a:pt x="2009" y="846"/>
                        </a:lnTo>
                        <a:lnTo>
                          <a:pt x="2009" y="852"/>
                        </a:lnTo>
                        <a:lnTo>
                          <a:pt x="2009" y="852"/>
                        </a:lnTo>
                        <a:lnTo>
                          <a:pt x="2015" y="858"/>
                        </a:lnTo>
                        <a:lnTo>
                          <a:pt x="2015" y="858"/>
                        </a:lnTo>
                        <a:lnTo>
                          <a:pt x="2015" y="864"/>
                        </a:lnTo>
                        <a:lnTo>
                          <a:pt x="2015" y="864"/>
                        </a:lnTo>
                        <a:lnTo>
                          <a:pt x="2015" y="870"/>
                        </a:lnTo>
                        <a:lnTo>
                          <a:pt x="2015" y="876"/>
                        </a:lnTo>
                        <a:lnTo>
                          <a:pt x="2022" y="882"/>
                        </a:lnTo>
                        <a:lnTo>
                          <a:pt x="2022" y="882"/>
                        </a:lnTo>
                        <a:lnTo>
                          <a:pt x="2022" y="888"/>
                        </a:lnTo>
                        <a:lnTo>
                          <a:pt x="2022" y="888"/>
                        </a:lnTo>
                        <a:lnTo>
                          <a:pt x="2022" y="894"/>
                        </a:lnTo>
                        <a:lnTo>
                          <a:pt x="2022" y="894"/>
                        </a:lnTo>
                        <a:lnTo>
                          <a:pt x="2028" y="894"/>
                        </a:lnTo>
                        <a:lnTo>
                          <a:pt x="2028" y="894"/>
                        </a:lnTo>
                        <a:lnTo>
                          <a:pt x="2028" y="894"/>
                        </a:lnTo>
                        <a:lnTo>
                          <a:pt x="2028" y="894"/>
                        </a:lnTo>
                        <a:lnTo>
                          <a:pt x="2028" y="888"/>
                        </a:lnTo>
                        <a:lnTo>
                          <a:pt x="2028" y="888"/>
                        </a:lnTo>
                        <a:lnTo>
                          <a:pt x="2034" y="882"/>
                        </a:lnTo>
                        <a:lnTo>
                          <a:pt x="2034" y="882"/>
                        </a:lnTo>
                        <a:lnTo>
                          <a:pt x="2034" y="876"/>
                        </a:lnTo>
                        <a:lnTo>
                          <a:pt x="2034" y="876"/>
                        </a:lnTo>
                        <a:lnTo>
                          <a:pt x="2034" y="870"/>
                        </a:lnTo>
                        <a:lnTo>
                          <a:pt x="2034" y="864"/>
                        </a:lnTo>
                        <a:lnTo>
                          <a:pt x="2040" y="864"/>
                        </a:lnTo>
                        <a:lnTo>
                          <a:pt x="2040" y="858"/>
                        </a:lnTo>
                        <a:lnTo>
                          <a:pt x="2040" y="858"/>
                        </a:lnTo>
                        <a:lnTo>
                          <a:pt x="2040" y="852"/>
                        </a:lnTo>
                        <a:lnTo>
                          <a:pt x="2040" y="846"/>
                        </a:lnTo>
                        <a:lnTo>
                          <a:pt x="2040" y="846"/>
                        </a:lnTo>
                        <a:lnTo>
                          <a:pt x="2047" y="846"/>
                        </a:lnTo>
                        <a:lnTo>
                          <a:pt x="2047" y="846"/>
                        </a:lnTo>
                        <a:lnTo>
                          <a:pt x="2047" y="846"/>
                        </a:lnTo>
                        <a:lnTo>
                          <a:pt x="2047" y="846"/>
                        </a:lnTo>
                        <a:lnTo>
                          <a:pt x="2047" y="846"/>
                        </a:lnTo>
                        <a:lnTo>
                          <a:pt x="2047" y="846"/>
                        </a:lnTo>
                        <a:lnTo>
                          <a:pt x="2053" y="846"/>
                        </a:lnTo>
                        <a:lnTo>
                          <a:pt x="2053" y="846"/>
                        </a:lnTo>
                        <a:lnTo>
                          <a:pt x="2053" y="846"/>
                        </a:lnTo>
                        <a:lnTo>
                          <a:pt x="2053" y="846"/>
                        </a:lnTo>
                        <a:lnTo>
                          <a:pt x="2053" y="846"/>
                        </a:lnTo>
                        <a:lnTo>
                          <a:pt x="2053" y="846"/>
                        </a:lnTo>
                        <a:lnTo>
                          <a:pt x="2059" y="846"/>
                        </a:lnTo>
                        <a:lnTo>
                          <a:pt x="2059" y="846"/>
                        </a:lnTo>
                        <a:lnTo>
                          <a:pt x="2059" y="846"/>
                        </a:lnTo>
                        <a:lnTo>
                          <a:pt x="2059" y="846"/>
                        </a:lnTo>
                        <a:lnTo>
                          <a:pt x="2059" y="846"/>
                        </a:lnTo>
                        <a:lnTo>
                          <a:pt x="2059" y="846"/>
                        </a:lnTo>
                        <a:lnTo>
                          <a:pt x="2065" y="846"/>
                        </a:lnTo>
                        <a:lnTo>
                          <a:pt x="2065" y="846"/>
                        </a:lnTo>
                        <a:lnTo>
                          <a:pt x="2065" y="846"/>
                        </a:lnTo>
                        <a:lnTo>
                          <a:pt x="2065" y="846"/>
                        </a:lnTo>
                        <a:lnTo>
                          <a:pt x="2065" y="852"/>
                        </a:lnTo>
                        <a:lnTo>
                          <a:pt x="2065" y="852"/>
                        </a:lnTo>
                        <a:lnTo>
                          <a:pt x="2071" y="852"/>
                        </a:lnTo>
                        <a:lnTo>
                          <a:pt x="2071" y="852"/>
                        </a:lnTo>
                        <a:lnTo>
                          <a:pt x="2071" y="852"/>
                        </a:lnTo>
                        <a:lnTo>
                          <a:pt x="2071" y="852"/>
                        </a:lnTo>
                        <a:lnTo>
                          <a:pt x="2071" y="852"/>
                        </a:lnTo>
                        <a:lnTo>
                          <a:pt x="2071" y="852"/>
                        </a:lnTo>
                        <a:lnTo>
                          <a:pt x="2078" y="852"/>
                        </a:lnTo>
                        <a:lnTo>
                          <a:pt x="2078" y="852"/>
                        </a:lnTo>
                        <a:lnTo>
                          <a:pt x="2078" y="852"/>
                        </a:lnTo>
                        <a:lnTo>
                          <a:pt x="2078" y="852"/>
                        </a:lnTo>
                        <a:lnTo>
                          <a:pt x="2078" y="852"/>
                        </a:lnTo>
                        <a:lnTo>
                          <a:pt x="2078" y="852"/>
                        </a:lnTo>
                        <a:lnTo>
                          <a:pt x="2084" y="852"/>
                        </a:lnTo>
                        <a:lnTo>
                          <a:pt x="2084" y="852"/>
                        </a:lnTo>
                        <a:lnTo>
                          <a:pt x="2084" y="852"/>
                        </a:lnTo>
                        <a:lnTo>
                          <a:pt x="2084" y="852"/>
                        </a:lnTo>
                        <a:lnTo>
                          <a:pt x="2084" y="852"/>
                        </a:lnTo>
                        <a:lnTo>
                          <a:pt x="2084" y="852"/>
                        </a:lnTo>
                        <a:lnTo>
                          <a:pt x="2090" y="852"/>
                        </a:lnTo>
                        <a:lnTo>
                          <a:pt x="2090" y="852"/>
                        </a:lnTo>
                        <a:lnTo>
                          <a:pt x="2090" y="852"/>
                        </a:lnTo>
                        <a:lnTo>
                          <a:pt x="2090" y="852"/>
                        </a:lnTo>
                        <a:lnTo>
                          <a:pt x="2090" y="852"/>
                        </a:lnTo>
                        <a:lnTo>
                          <a:pt x="2090" y="852"/>
                        </a:lnTo>
                        <a:lnTo>
                          <a:pt x="2096" y="852"/>
                        </a:lnTo>
                        <a:lnTo>
                          <a:pt x="2096" y="852"/>
                        </a:lnTo>
                        <a:lnTo>
                          <a:pt x="2096" y="852"/>
                        </a:lnTo>
                        <a:lnTo>
                          <a:pt x="2096" y="852"/>
                        </a:lnTo>
                        <a:lnTo>
                          <a:pt x="2096" y="852"/>
                        </a:lnTo>
                        <a:lnTo>
                          <a:pt x="2096" y="852"/>
                        </a:lnTo>
                        <a:lnTo>
                          <a:pt x="2103" y="852"/>
                        </a:lnTo>
                        <a:lnTo>
                          <a:pt x="2103" y="852"/>
                        </a:lnTo>
                        <a:lnTo>
                          <a:pt x="2103" y="852"/>
                        </a:lnTo>
                        <a:lnTo>
                          <a:pt x="2103" y="852"/>
                        </a:lnTo>
                        <a:lnTo>
                          <a:pt x="2103" y="852"/>
                        </a:lnTo>
                        <a:lnTo>
                          <a:pt x="2103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09" y="852"/>
                        </a:lnTo>
                        <a:lnTo>
                          <a:pt x="2115" y="852"/>
                        </a:lnTo>
                        <a:lnTo>
                          <a:pt x="2115" y="852"/>
                        </a:lnTo>
                        <a:lnTo>
                          <a:pt x="2115" y="852"/>
                        </a:lnTo>
                        <a:lnTo>
                          <a:pt x="2115" y="852"/>
                        </a:lnTo>
                        <a:lnTo>
                          <a:pt x="2115" y="852"/>
                        </a:lnTo>
                        <a:lnTo>
                          <a:pt x="2115" y="852"/>
                        </a:lnTo>
                        <a:lnTo>
                          <a:pt x="2121" y="852"/>
                        </a:lnTo>
                        <a:lnTo>
                          <a:pt x="2121" y="852"/>
                        </a:lnTo>
                        <a:lnTo>
                          <a:pt x="2121" y="852"/>
                        </a:lnTo>
                        <a:lnTo>
                          <a:pt x="2121" y="852"/>
                        </a:lnTo>
                        <a:lnTo>
                          <a:pt x="2121" y="846"/>
                        </a:lnTo>
                        <a:lnTo>
                          <a:pt x="2121" y="846"/>
                        </a:lnTo>
                        <a:lnTo>
                          <a:pt x="2128" y="846"/>
                        </a:lnTo>
                        <a:lnTo>
                          <a:pt x="2128" y="846"/>
                        </a:lnTo>
                        <a:lnTo>
                          <a:pt x="2128" y="846"/>
                        </a:lnTo>
                        <a:lnTo>
                          <a:pt x="2128" y="846"/>
                        </a:lnTo>
                        <a:lnTo>
                          <a:pt x="2128" y="846"/>
                        </a:lnTo>
                        <a:lnTo>
                          <a:pt x="2128" y="846"/>
                        </a:lnTo>
                        <a:lnTo>
                          <a:pt x="2134" y="846"/>
                        </a:lnTo>
                        <a:lnTo>
                          <a:pt x="2134" y="846"/>
                        </a:lnTo>
                        <a:lnTo>
                          <a:pt x="2134" y="846"/>
                        </a:lnTo>
                        <a:lnTo>
                          <a:pt x="2134" y="846"/>
                        </a:lnTo>
                        <a:lnTo>
                          <a:pt x="2134" y="846"/>
                        </a:lnTo>
                        <a:lnTo>
                          <a:pt x="2134" y="846"/>
                        </a:lnTo>
                        <a:lnTo>
                          <a:pt x="2140" y="846"/>
                        </a:lnTo>
                        <a:lnTo>
                          <a:pt x="2140" y="846"/>
                        </a:lnTo>
                        <a:lnTo>
                          <a:pt x="2140" y="846"/>
                        </a:lnTo>
                        <a:lnTo>
                          <a:pt x="2140" y="846"/>
                        </a:lnTo>
                        <a:lnTo>
                          <a:pt x="2140" y="846"/>
                        </a:lnTo>
                        <a:lnTo>
                          <a:pt x="2140" y="846"/>
                        </a:lnTo>
                        <a:lnTo>
                          <a:pt x="2146" y="846"/>
                        </a:lnTo>
                        <a:lnTo>
                          <a:pt x="2146" y="846"/>
                        </a:lnTo>
                        <a:lnTo>
                          <a:pt x="2146" y="846"/>
                        </a:lnTo>
                        <a:lnTo>
                          <a:pt x="2146" y="852"/>
                        </a:lnTo>
                        <a:lnTo>
                          <a:pt x="2146" y="852"/>
                        </a:lnTo>
                        <a:lnTo>
                          <a:pt x="2153" y="858"/>
                        </a:lnTo>
                        <a:lnTo>
                          <a:pt x="2153" y="858"/>
                        </a:lnTo>
                        <a:lnTo>
                          <a:pt x="2153" y="864"/>
                        </a:lnTo>
                        <a:lnTo>
                          <a:pt x="2153" y="864"/>
                        </a:lnTo>
                        <a:lnTo>
                          <a:pt x="2153" y="870"/>
                        </a:lnTo>
                        <a:lnTo>
                          <a:pt x="2153" y="876"/>
                        </a:lnTo>
                        <a:lnTo>
                          <a:pt x="2153" y="876"/>
                        </a:lnTo>
                        <a:lnTo>
                          <a:pt x="2159" y="882"/>
                        </a:lnTo>
                        <a:lnTo>
                          <a:pt x="2159" y="888"/>
                        </a:lnTo>
                        <a:lnTo>
                          <a:pt x="2159" y="888"/>
                        </a:lnTo>
                        <a:lnTo>
                          <a:pt x="2159" y="894"/>
                        </a:lnTo>
                        <a:lnTo>
                          <a:pt x="2159" y="894"/>
                        </a:lnTo>
                        <a:lnTo>
                          <a:pt x="2165" y="894"/>
                        </a:lnTo>
                        <a:lnTo>
                          <a:pt x="2165" y="894"/>
                        </a:lnTo>
                        <a:lnTo>
                          <a:pt x="2165" y="894"/>
                        </a:lnTo>
                        <a:lnTo>
                          <a:pt x="2165" y="894"/>
                        </a:lnTo>
                        <a:lnTo>
                          <a:pt x="2165" y="894"/>
                        </a:lnTo>
                        <a:lnTo>
                          <a:pt x="2165" y="888"/>
                        </a:lnTo>
                        <a:lnTo>
                          <a:pt x="2165" y="888"/>
                        </a:lnTo>
                        <a:lnTo>
                          <a:pt x="2171" y="882"/>
                        </a:lnTo>
                        <a:lnTo>
                          <a:pt x="2171" y="876"/>
                        </a:lnTo>
                        <a:lnTo>
                          <a:pt x="2171" y="876"/>
                        </a:lnTo>
                        <a:lnTo>
                          <a:pt x="2171" y="870"/>
                        </a:lnTo>
                        <a:lnTo>
                          <a:pt x="2171" y="864"/>
                        </a:lnTo>
                        <a:lnTo>
                          <a:pt x="2171" y="864"/>
                        </a:lnTo>
                        <a:lnTo>
                          <a:pt x="2178" y="858"/>
                        </a:lnTo>
                        <a:lnTo>
                          <a:pt x="2178" y="858"/>
                        </a:lnTo>
                        <a:lnTo>
                          <a:pt x="2178" y="852"/>
                        </a:lnTo>
                        <a:lnTo>
                          <a:pt x="2178" y="852"/>
                        </a:lnTo>
                        <a:lnTo>
                          <a:pt x="2178" y="846"/>
                        </a:lnTo>
                        <a:lnTo>
                          <a:pt x="2184" y="846"/>
                        </a:lnTo>
                        <a:lnTo>
                          <a:pt x="2184" y="846"/>
                        </a:lnTo>
                        <a:lnTo>
                          <a:pt x="2184" y="846"/>
                        </a:lnTo>
                        <a:lnTo>
                          <a:pt x="2184" y="846"/>
                        </a:lnTo>
                        <a:lnTo>
                          <a:pt x="2184" y="846"/>
                        </a:lnTo>
                        <a:lnTo>
                          <a:pt x="2184" y="846"/>
                        </a:lnTo>
                        <a:lnTo>
                          <a:pt x="2190" y="846"/>
                        </a:lnTo>
                        <a:lnTo>
                          <a:pt x="2190" y="846"/>
                        </a:lnTo>
                        <a:lnTo>
                          <a:pt x="2190" y="846"/>
                        </a:lnTo>
                        <a:lnTo>
                          <a:pt x="2190" y="846"/>
                        </a:lnTo>
                        <a:lnTo>
                          <a:pt x="2190" y="846"/>
                        </a:lnTo>
                        <a:lnTo>
                          <a:pt x="2190" y="846"/>
                        </a:lnTo>
                        <a:lnTo>
                          <a:pt x="2196" y="846"/>
                        </a:lnTo>
                        <a:lnTo>
                          <a:pt x="2196" y="846"/>
                        </a:lnTo>
                        <a:lnTo>
                          <a:pt x="2196" y="846"/>
                        </a:lnTo>
                        <a:lnTo>
                          <a:pt x="2196" y="846"/>
                        </a:lnTo>
                        <a:lnTo>
                          <a:pt x="2196" y="846"/>
                        </a:lnTo>
                        <a:lnTo>
                          <a:pt x="2196" y="846"/>
                        </a:lnTo>
                        <a:lnTo>
                          <a:pt x="2203" y="846"/>
                        </a:lnTo>
                        <a:lnTo>
                          <a:pt x="2203" y="846"/>
                        </a:lnTo>
                        <a:lnTo>
                          <a:pt x="2203" y="846"/>
                        </a:lnTo>
                        <a:lnTo>
                          <a:pt x="2203" y="846"/>
                        </a:lnTo>
                        <a:lnTo>
                          <a:pt x="2203" y="852"/>
                        </a:lnTo>
                        <a:lnTo>
                          <a:pt x="2203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09" y="852"/>
                        </a:lnTo>
                        <a:lnTo>
                          <a:pt x="2215" y="852"/>
                        </a:lnTo>
                        <a:lnTo>
                          <a:pt x="2215" y="852"/>
                        </a:lnTo>
                        <a:lnTo>
                          <a:pt x="2215" y="852"/>
                        </a:lnTo>
                        <a:lnTo>
                          <a:pt x="2215" y="852"/>
                        </a:lnTo>
                        <a:lnTo>
                          <a:pt x="2215" y="852"/>
                        </a:lnTo>
                        <a:lnTo>
                          <a:pt x="2215" y="852"/>
                        </a:lnTo>
                        <a:lnTo>
                          <a:pt x="2221" y="852"/>
                        </a:lnTo>
                        <a:lnTo>
                          <a:pt x="2221" y="852"/>
                        </a:lnTo>
                        <a:lnTo>
                          <a:pt x="2221" y="852"/>
                        </a:lnTo>
                        <a:lnTo>
                          <a:pt x="2221" y="852"/>
                        </a:lnTo>
                        <a:lnTo>
                          <a:pt x="2221" y="852"/>
                        </a:lnTo>
                        <a:lnTo>
                          <a:pt x="2221" y="852"/>
                        </a:lnTo>
                        <a:lnTo>
                          <a:pt x="2227" y="852"/>
                        </a:lnTo>
                        <a:lnTo>
                          <a:pt x="2227" y="852"/>
                        </a:lnTo>
                        <a:lnTo>
                          <a:pt x="2227" y="852"/>
                        </a:lnTo>
                        <a:lnTo>
                          <a:pt x="2227" y="852"/>
                        </a:lnTo>
                        <a:lnTo>
                          <a:pt x="2227" y="852"/>
                        </a:lnTo>
                        <a:lnTo>
                          <a:pt x="2227" y="852"/>
                        </a:lnTo>
                        <a:lnTo>
                          <a:pt x="2234" y="852"/>
                        </a:lnTo>
                        <a:lnTo>
                          <a:pt x="2234" y="852"/>
                        </a:lnTo>
                        <a:lnTo>
                          <a:pt x="2234" y="852"/>
                        </a:lnTo>
                        <a:lnTo>
                          <a:pt x="2234" y="852"/>
                        </a:lnTo>
                        <a:lnTo>
                          <a:pt x="2234" y="852"/>
                        </a:lnTo>
                        <a:lnTo>
                          <a:pt x="2234" y="852"/>
                        </a:lnTo>
                        <a:lnTo>
                          <a:pt x="2240" y="852"/>
                        </a:lnTo>
                        <a:lnTo>
                          <a:pt x="2240" y="852"/>
                        </a:lnTo>
                        <a:lnTo>
                          <a:pt x="2240" y="852"/>
                        </a:lnTo>
                        <a:lnTo>
                          <a:pt x="2240" y="852"/>
                        </a:lnTo>
                        <a:lnTo>
                          <a:pt x="2240" y="852"/>
                        </a:lnTo>
                        <a:lnTo>
                          <a:pt x="2240" y="852"/>
                        </a:lnTo>
                        <a:lnTo>
                          <a:pt x="2246" y="852"/>
                        </a:lnTo>
                        <a:lnTo>
                          <a:pt x="2246" y="852"/>
                        </a:lnTo>
                        <a:lnTo>
                          <a:pt x="2246" y="852"/>
                        </a:lnTo>
                        <a:lnTo>
                          <a:pt x="2246" y="852"/>
                        </a:lnTo>
                        <a:lnTo>
                          <a:pt x="2246" y="852"/>
                        </a:lnTo>
                        <a:lnTo>
                          <a:pt x="2246" y="852"/>
                        </a:lnTo>
                        <a:lnTo>
                          <a:pt x="2252" y="852"/>
                        </a:lnTo>
                        <a:lnTo>
                          <a:pt x="2252" y="852"/>
                        </a:lnTo>
                        <a:lnTo>
                          <a:pt x="2252" y="852"/>
                        </a:lnTo>
                        <a:lnTo>
                          <a:pt x="2252" y="852"/>
                        </a:lnTo>
                        <a:lnTo>
                          <a:pt x="2252" y="852"/>
                        </a:lnTo>
                        <a:lnTo>
                          <a:pt x="2252" y="852"/>
                        </a:lnTo>
                        <a:lnTo>
                          <a:pt x="2259" y="852"/>
                        </a:lnTo>
                        <a:lnTo>
                          <a:pt x="2259" y="852"/>
                        </a:lnTo>
                        <a:lnTo>
                          <a:pt x="2259" y="852"/>
                        </a:lnTo>
                        <a:lnTo>
                          <a:pt x="2259" y="852"/>
                        </a:lnTo>
                        <a:lnTo>
                          <a:pt x="2259" y="846"/>
                        </a:lnTo>
                        <a:lnTo>
                          <a:pt x="2259" y="846"/>
                        </a:lnTo>
                        <a:lnTo>
                          <a:pt x="2265" y="846"/>
                        </a:lnTo>
                        <a:lnTo>
                          <a:pt x="2265" y="846"/>
                        </a:lnTo>
                        <a:lnTo>
                          <a:pt x="2265" y="846"/>
                        </a:lnTo>
                        <a:lnTo>
                          <a:pt x="2265" y="846"/>
                        </a:lnTo>
                        <a:lnTo>
                          <a:pt x="2265" y="846"/>
                        </a:lnTo>
                        <a:lnTo>
                          <a:pt x="2265" y="846"/>
                        </a:lnTo>
                        <a:lnTo>
                          <a:pt x="2271" y="846"/>
                        </a:lnTo>
                        <a:lnTo>
                          <a:pt x="2271" y="846"/>
                        </a:lnTo>
                        <a:lnTo>
                          <a:pt x="2271" y="846"/>
                        </a:lnTo>
                        <a:lnTo>
                          <a:pt x="2271" y="846"/>
                        </a:lnTo>
                        <a:lnTo>
                          <a:pt x="2271" y="846"/>
                        </a:lnTo>
                        <a:lnTo>
                          <a:pt x="2271" y="846"/>
                        </a:lnTo>
                        <a:lnTo>
                          <a:pt x="2277" y="846"/>
                        </a:lnTo>
                        <a:lnTo>
                          <a:pt x="2277" y="846"/>
                        </a:lnTo>
                        <a:lnTo>
                          <a:pt x="2277" y="846"/>
                        </a:lnTo>
                        <a:lnTo>
                          <a:pt x="2277" y="846"/>
                        </a:lnTo>
                        <a:lnTo>
                          <a:pt x="2277" y="846"/>
                        </a:lnTo>
                        <a:lnTo>
                          <a:pt x="2277" y="846"/>
                        </a:lnTo>
                        <a:lnTo>
                          <a:pt x="2284" y="846"/>
                        </a:lnTo>
                        <a:lnTo>
                          <a:pt x="2284" y="846"/>
                        </a:lnTo>
                        <a:lnTo>
                          <a:pt x="2284" y="846"/>
                        </a:lnTo>
                        <a:lnTo>
                          <a:pt x="2284" y="852"/>
                        </a:lnTo>
                        <a:lnTo>
                          <a:pt x="2284" y="852"/>
                        </a:lnTo>
                        <a:lnTo>
                          <a:pt x="2290" y="858"/>
                        </a:lnTo>
                        <a:lnTo>
                          <a:pt x="2290" y="858"/>
                        </a:lnTo>
                        <a:lnTo>
                          <a:pt x="2290" y="864"/>
                        </a:lnTo>
                        <a:lnTo>
                          <a:pt x="2290" y="864"/>
                        </a:lnTo>
                        <a:lnTo>
                          <a:pt x="2290" y="870"/>
                        </a:lnTo>
                        <a:lnTo>
                          <a:pt x="2290" y="876"/>
                        </a:lnTo>
                        <a:lnTo>
                          <a:pt x="2290" y="876"/>
                        </a:lnTo>
                        <a:lnTo>
                          <a:pt x="2296" y="882"/>
                        </a:lnTo>
                        <a:lnTo>
                          <a:pt x="2296" y="882"/>
                        </a:lnTo>
                        <a:lnTo>
                          <a:pt x="2296" y="888"/>
                        </a:lnTo>
                        <a:lnTo>
                          <a:pt x="2296" y="894"/>
                        </a:lnTo>
                        <a:lnTo>
                          <a:pt x="2296" y="894"/>
                        </a:lnTo>
                        <a:lnTo>
                          <a:pt x="2296" y="894"/>
                        </a:lnTo>
                        <a:lnTo>
                          <a:pt x="2302" y="894"/>
                        </a:lnTo>
                        <a:lnTo>
                          <a:pt x="2302" y="894"/>
                        </a:lnTo>
                        <a:lnTo>
                          <a:pt x="2302" y="894"/>
                        </a:lnTo>
                        <a:lnTo>
                          <a:pt x="2302" y="894"/>
                        </a:lnTo>
                        <a:lnTo>
                          <a:pt x="2302" y="888"/>
                        </a:lnTo>
                        <a:lnTo>
                          <a:pt x="2302" y="888"/>
                        </a:lnTo>
                        <a:lnTo>
                          <a:pt x="2309" y="882"/>
                        </a:lnTo>
                        <a:lnTo>
                          <a:pt x="2309" y="882"/>
                        </a:lnTo>
                        <a:lnTo>
                          <a:pt x="2309" y="876"/>
                        </a:lnTo>
                        <a:lnTo>
                          <a:pt x="2309" y="870"/>
                        </a:lnTo>
                        <a:lnTo>
                          <a:pt x="2309" y="864"/>
                        </a:lnTo>
                        <a:lnTo>
                          <a:pt x="2309" y="864"/>
                        </a:lnTo>
                        <a:lnTo>
                          <a:pt x="2315" y="858"/>
                        </a:lnTo>
                        <a:lnTo>
                          <a:pt x="2315" y="858"/>
                        </a:lnTo>
                        <a:lnTo>
                          <a:pt x="2315" y="852"/>
                        </a:lnTo>
                        <a:lnTo>
                          <a:pt x="2315" y="852"/>
                        </a:lnTo>
                        <a:lnTo>
                          <a:pt x="2315" y="846"/>
                        </a:lnTo>
                        <a:lnTo>
                          <a:pt x="2315" y="846"/>
                        </a:lnTo>
                        <a:lnTo>
                          <a:pt x="2321" y="846"/>
                        </a:lnTo>
                        <a:lnTo>
                          <a:pt x="2321" y="846"/>
                        </a:lnTo>
                        <a:lnTo>
                          <a:pt x="2321" y="846"/>
                        </a:lnTo>
                        <a:lnTo>
                          <a:pt x="2321" y="846"/>
                        </a:lnTo>
                        <a:lnTo>
                          <a:pt x="2321" y="846"/>
                        </a:lnTo>
                        <a:lnTo>
                          <a:pt x="2321" y="846"/>
                        </a:lnTo>
                        <a:lnTo>
                          <a:pt x="2327" y="846"/>
                        </a:lnTo>
                        <a:lnTo>
                          <a:pt x="2327" y="846"/>
                        </a:lnTo>
                        <a:lnTo>
                          <a:pt x="2327" y="846"/>
                        </a:lnTo>
                        <a:lnTo>
                          <a:pt x="2327" y="846"/>
                        </a:lnTo>
                        <a:lnTo>
                          <a:pt x="2327" y="846"/>
                        </a:lnTo>
                        <a:lnTo>
                          <a:pt x="2327" y="846"/>
                        </a:lnTo>
                        <a:lnTo>
                          <a:pt x="2334" y="846"/>
                        </a:lnTo>
                        <a:lnTo>
                          <a:pt x="2334" y="846"/>
                        </a:lnTo>
                        <a:lnTo>
                          <a:pt x="2334" y="846"/>
                        </a:lnTo>
                        <a:lnTo>
                          <a:pt x="2334" y="846"/>
                        </a:lnTo>
                        <a:lnTo>
                          <a:pt x="2334" y="846"/>
                        </a:lnTo>
                        <a:lnTo>
                          <a:pt x="2334" y="846"/>
                        </a:lnTo>
                        <a:lnTo>
                          <a:pt x="2340" y="846"/>
                        </a:lnTo>
                        <a:lnTo>
                          <a:pt x="2340" y="846"/>
                        </a:lnTo>
                        <a:lnTo>
                          <a:pt x="2340" y="846"/>
                        </a:lnTo>
                        <a:lnTo>
                          <a:pt x="2340" y="852"/>
                        </a:lnTo>
                        <a:lnTo>
                          <a:pt x="2340" y="852"/>
                        </a:lnTo>
                        <a:lnTo>
                          <a:pt x="2340" y="852"/>
                        </a:lnTo>
                        <a:lnTo>
                          <a:pt x="2346" y="852"/>
                        </a:lnTo>
                        <a:lnTo>
                          <a:pt x="2346" y="852"/>
                        </a:lnTo>
                        <a:lnTo>
                          <a:pt x="2346" y="852"/>
                        </a:lnTo>
                        <a:lnTo>
                          <a:pt x="2346" y="852"/>
                        </a:lnTo>
                        <a:lnTo>
                          <a:pt x="2346" y="852"/>
                        </a:lnTo>
                        <a:lnTo>
                          <a:pt x="2346" y="852"/>
                        </a:lnTo>
                        <a:lnTo>
                          <a:pt x="2352" y="852"/>
                        </a:lnTo>
                        <a:lnTo>
                          <a:pt x="2352" y="852"/>
                        </a:lnTo>
                        <a:lnTo>
                          <a:pt x="2352" y="852"/>
                        </a:lnTo>
                        <a:lnTo>
                          <a:pt x="2352" y="852"/>
                        </a:lnTo>
                        <a:lnTo>
                          <a:pt x="2352" y="852"/>
                        </a:lnTo>
                        <a:lnTo>
                          <a:pt x="2352" y="852"/>
                        </a:lnTo>
                        <a:lnTo>
                          <a:pt x="2359" y="852"/>
                        </a:lnTo>
                        <a:lnTo>
                          <a:pt x="2359" y="852"/>
                        </a:lnTo>
                        <a:lnTo>
                          <a:pt x="2359" y="852"/>
                        </a:lnTo>
                        <a:lnTo>
                          <a:pt x="2359" y="852"/>
                        </a:lnTo>
                        <a:lnTo>
                          <a:pt x="2359" y="852"/>
                        </a:lnTo>
                        <a:lnTo>
                          <a:pt x="2359" y="852"/>
                        </a:lnTo>
                        <a:lnTo>
                          <a:pt x="2365" y="852"/>
                        </a:lnTo>
                        <a:lnTo>
                          <a:pt x="2365" y="852"/>
                        </a:lnTo>
                        <a:lnTo>
                          <a:pt x="2365" y="852"/>
                        </a:lnTo>
                        <a:lnTo>
                          <a:pt x="2365" y="852"/>
                        </a:lnTo>
                        <a:lnTo>
                          <a:pt x="2365" y="852"/>
                        </a:lnTo>
                        <a:lnTo>
                          <a:pt x="2365" y="852"/>
                        </a:lnTo>
                        <a:lnTo>
                          <a:pt x="2371" y="852"/>
                        </a:lnTo>
                        <a:lnTo>
                          <a:pt x="2371" y="852"/>
                        </a:lnTo>
                        <a:lnTo>
                          <a:pt x="2371" y="852"/>
                        </a:lnTo>
                        <a:lnTo>
                          <a:pt x="2371" y="852"/>
                        </a:lnTo>
                        <a:lnTo>
                          <a:pt x="2371" y="852"/>
                        </a:lnTo>
                        <a:lnTo>
                          <a:pt x="2371" y="852"/>
                        </a:lnTo>
                        <a:lnTo>
                          <a:pt x="2377" y="852"/>
                        </a:lnTo>
                        <a:lnTo>
                          <a:pt x="2377" y="852"/>
                        </a:lnTo>
                        <a:lnTo>
                          <a:pt x="2377" y="852"/>
                        </a:lnTo>
                        <a:lnTo>
                          <a:pt x="2377" y="852"/>
                        </a:lnTo>
                        <a:lnTo>
                          <a:pt x="2377" y="852"/>
                        </a:lnTo>
                        <a:lnTo>
                          <a:pt x="2377" y="852"/>
                        </a:lnTo>
                        <a:lnTo>
                          <a:pt x="2383" y="852"/>
                        </a:lnTo>
                        <a:lnTo>
                          <a:pt x="2383" y="852"/>
                        </a:lnTo>
                        <a:lnTo>
                          <a:pt x="2383" y="852"/>
                        </a:lnTo>
                        <a:lnTo>
                          <a:pt x="2383" y="852"/>
                        </a:lnTo>
                        <a:lnTo>
                          <a:pt x="2383" y="852"/>
                        </a:lnTo>
                        <a:lnTo>
                          <a:pt x="2383" y="852"/>
                        </a:lnTo>
                        <a:lnTo>
                          <a:pt x="2390" y="852"/>
                        </a:lnTo>
                        <a:lnTo>
                          <a:pt x="2390" y="852"/>
                        </a:lnTo>
                        <a:lnTo>
                          <a:pt x="2390" y="852"/>
                        </a:lnTo>
                        <a:lnTo>
                          <a:pt x="2390" y="852"/>
                        </a:lnTo>
                        <a:lnTo>
                          <a:pt x="2390" y="852"/>
                        </a:lnTo>
                        <a:lnTo>
                          <a:pt x="2390" y="852"/>
                        </a:lnTo>
                        <a:lnTo>
                          <a:pt x="2396" y="852"/>
                        </a:lnTo>
                        <a:lnTo>
                          <a:pt x="2396" y="852"/>
                        </a:lnTo>
                        <a:lnTo>
                          <a:pt x="2396" y="852"/>
                        </a:lnTo>
                        <a:lnTo>
                          <a:pt x="2396" y="852"/>
                        </a:lnTo>
                        <a:lnTo>
                          <a:pt x="2396" y="846"/>
                        </a:lnTo>
                        <a:lnTo>
                          <a:pt x="2396" y="846"/>
                        </a:lnTo>
                        <a:lnTo>
                          <a:pt x="2402" y="846"/>
                        </a:lnTo>
                        <a:lnTo>
                          <a:pt x="2402" y="846"/>
                        </a:lnTo>
                        <a:lnTo>
                          <a:pt x="2402" y="846"/>
                        </a:lnTo>
                        <a:lnTo>
                          <a:pt x="2402" y="846"/>
                        </a:lnTo>
                        <a:lnTo>
                          <a:pt x="2402" y="846"/>
                        </a:lnTo>
                        <a:lnTo>
                          <a:pt x="2402" y="846"/>
                        </a:lnTo>
                        <a:lnTo>
                          <a:pt x="2408" y="846"/>
                        </a:lnTo>
                        <a:lnTo>
                          <a:pt x="2408" y="846"/>
                        </a:lnTo>
                        <a:lnTo>
                          <a:pt x="2408" y="846"/>
                        </a:lnTo>
                        <a:lnTo>
                          <a:pt x="2408" y="846"/>
                        </a:lnTo>
                        <a:lnTo>
                          <a:pt x="2408" y="846"/>
                        </a:lnTo>
                        <a:lnTo>
                          <a:pt x="2408" y="846"/>
                        </a:lnTo>
                        <a:lnTo>
                          <a:pt x="2415" y="846"/>
                        </a:lnTo>
                        <a:lnTo>
                          <a:pt x="2415" y="846"/>
                        </a:lnTo>
                        <a:lnTo>
                          <a:pt x="2415" y="846"/>
                        </a:lnTo>
                        <a:lnTo>
                          <a:pt x="2415" y="846"/>
                        </a:lnTo>
                        <a:lnTo>
                          <a:pt x="2415" y="846"/>
                        </a:lnTo>
                        <a:lnTo>
                          <a:pt x="2415" y="846"/>
                        </a:lnTo>
                        <a:lnTo>
                          <a:pt x="2421" y="846"/>
                        </a:lnTo>
                        <a:lnTo>
                          <a:pt x="2421" y="846"/>
                        </a:lnTo>
                        <a:lnTo>
                          <a:pt x="2421" y="846"/>
                        </a:lnTo>
                        <a:lnTo>
                          <a:pt x="2421" y="846"/>
                        </a:lnTo>
                        <a:lnTo>
                          <a:pt x="2421" y="852"/>
                        </a:lnTo>
                        <a:lnTo>
                          <a:pt x="2421" y="852"/>
                        </a:lnTo>
                        <a:lnTo>
                          <a:pt x="2427" y="858"/>
                        </a:lnTo>
                        <a:lnTo>
                          <a:pt x="2427" y="864"/>
                        </a:lnTo>
                        <a:lnTo>
                          <a:pt x="2427" y="864"/>
                        </a:lnTo>
                        <a:lnTo>
                          <a:pt x="2427" y="870"/>
                        </a:lnTo>
                        <a:lnTo>
                          <a:pt x="2427" y="876"/>
                        </a:lnTo>
                        <a:lnTo>
                          <a:pt x="2427" y="876"/>
                        </a:lnTo>
                        <a:lnTo>
                          <a:pt x="2433" y="882"/>
                        </a:lnTo>
                        <a:lnTo>
                          <a:pt x="2433" y="882"/>
                        </a:lnTo>
                        <a:lnTo>
                          <a:pt x="2433" y="888"/>
                        </a:lnTo>
                        <a:lnTo>
                          <a:pt x="2433" y="888"/>
                        </a:lnTo>
                        <a:lnTo>
                          <a:pt x="2433" y="894"/>
                        </a:lnTo>
                        <a:lnTo>
                          <a:pt x="2433" y="894"/>
                        </a:lnTo>
                        <a:lnTo>
                          <a:pt x="2440" y="894"/>
                        </a:lnTo>
                        <a:lnTo>
                          <a:pt x="2440" y="894"/>
                        </a:lnTo>
                        <a:lnTo>
                          <a:pt x="2440" y="894"/>
                        </a:lnTo>
                        <a:lnTo>
                          <a:pt x="2440" y="894"/>
                        </a:lnTo>
                        <a:lnTo>
                          <a:pt x="2440" y="888"/>
                        </a:lnTo>
                        <a:lnTo>
                          <a:pt x="2440" y="888"/>
                        </a:lnTo>
                        <a:lnTo>
                          <a:pt x="2446" y="882"/>
                        </a:lnTo>
                        <a:lnTo>
                          <a:pt x="2446" y="882"/>
                        </a:lnTo>
                        <a:lnTo>
                          <a:pt x="2446" y="876"/>
                        </a:lnTo>
                        <a:lnTo>
                          <a:pt x="2446" y="876"/>
                        </a:lnTo>
                        <a:lnTo>
                          <a:pt x="2446" y="864"/>
                        </a:lnTo>
                        <a:lnTo>
                          <a:pt x="2446" y="864"/>
                        </a:lnTo>
                        <a:lnTo>
                          <a:pt x="2452" y="858"/>
                        </a:lnTo>
                        <a:lnTo>
                          <a:pt x="2452" y="858"/>
                        </a:lnTo>
                        <a:lnTo>
                          <a:pt x="2452" y="852"/>
                        </a:lnTo>
                        <a:lnTo>
                          <a:pt x="2452" y="852"/>
                        </a:lnTo>
                        <a:lnTo>
                          <a:pt x="2452" y="846"/>
                        </a:lnTo>
                        <a:lnTo>
                          <a:pt x="2452" y="846"/>
                        </a:lnTo>
                        <a:lnTo>
                          <a:pt x="2458" y="846"/>
                        </a:lnTo>
                        <a:lnTo>
                          <a:pt x="2458" y="846"/>
                        </a:lnTo>
                        <a:lnTo>
                          <a:pt x="2458" y="846"/>
                        </a:lnTo>
                        <a:lnTo>
                          <a:pt x="2458" y="846"/>
                        </a:lnTo>
                        <a:lnTo>
                          <a:pt x="2458" y="846"/>
                        </a:lnTo>
                        <a:lnTo>
                          <a:pt x="2458" y="846"/>
                        </a:lnTo>
                        <a:lnTo>
                          <a:pt x="2465" y="846"/>
                        </a:lnTo>
                        <a:lnTo>
                          <a:pt x="2465" y="846"/>
                        </a:lnTo>
                        <a:lnTo>
                          <a:pt x="2465" y="846"/>
                        </a:lnTo>
                        <a:lnTo>
                          <a:pt x="2465" y="846"/>
                        </a:lnTo>
                        <a:lnTo>
                          <a:pt x="2465" y="846"/>
                        </a:lnTo>
                        <a:lnTo>
                          <a:pt x="2465" y="846"/>
                        </a:lnTo>
                        <a:lnTo>
                          <a:pt x="2471" y="846"/>
                        </a:lnTo>
                        <a:lnTo>
                          <a:pt x="2471" y="846"/>
                        </a:lnTo>
                        <a:lnTo>
                          <a:pt x="2471" y="846"/>
                        </a:lnTo>
                        <a:lnTo>
                          <a:pt x="2471" y="846"/>
                        </a:lnTo>
                        <a:lnTo>
                          <a:pt x="2471" y="846"/>
                        </a:lnTo>
                        <a:lnTo>
                          <a:pt x="2471" y="846"/>
                        </a:lnTo>
                        <a:lnTo>
                          <a:pt x="2477" y="846"/>
                        </a:lnTo>
                        <a:lnTo>
                          <a:pt x="2477" y="846"/>
                        </a:lnTo>
                        <a:lnTo>
                          <a:pt x="2477" y="846"/>
                        </a:lnTo>
                        <a:lnTo>
                          <a:pt x="2477" y="852"/>
                        </a:lnTo>
                        <a:lnTo>
                          <a:pt x="2477" y="852"/>
                        </a:lnTo>
                        <a:lnTo>
                          <a:pt x="2477" y="852"/>
                        </a:lnTo>
                        <a:lnTo>
                          <a:pt x="2483" y="852"/>
                        </a:lnTo>
                        <a:lnTo>
                          <a:pt x="2483" y="852"/>
                        </a:lnTo>
                        <a:lnTo>
                          <a:pt x="2483" y="852"/>
                        </a:lnTo>
                        <a:lnTo>
                          <a:pt x="2483" y="852"/>
                        </a:lnTo>
                        <a:lnTo>
                          <a:pt x="2483" y="852"/>
                        </a:lnTo>
                        <a:lnTo>
                          <a:pt x="2483" y="852"/>
                        </a:lnTo>
                        <a:lnTo>
                          <a:pt x="2490" y="852"/>
                        </a:lnTo>
                        <a:lnTo>
                          <a:pt x="2490" y="852"/>
                        </a:lnTo>
                        <a:lnTo>
                          <a:pt x="2490" y="852"/>
                        </a:lnTo>
                        <a:lnTo>
                          <a:pt x="2490" y="852"/>
                        </a:lnTo>
                        <a:lnTo>
                          <a:pt x="2490" y="852"/>
                        </a:lnTo>
                        <a:lnTo>
                          <a:pt x="2490" y="852"/>
                        </a:lnTo>
                        <a:lnTo>
                          <a:pt x="2496" y="852"/>
                        </a:lnTo>
                        <a:lnTo>
                          <a:pt x="2496" y="852"/>
                        </a:lnTo>
                        <a:lnTo>
                          <a:pt x="2496" y="852"/>
                        </a:lnTo>
                        <a:lnTo>
                          <a:pt x="2496" y="852"/>
                        </a:lnTo>
                        <a:lnTo>
                          <a:pt x="2496" y="852"/>
                        </a:lnTo>
                        <a:lnTo>
                          <a:pt x="2496" y="852"/>
                        </a:lnTo>
                        <a:lnTo>
                          <a:pt x="2502" y="852"/>
                        </a:lnTo>
                        <a:lnTo>
                          <a:pt x="2502" y="852"/>
                        </a:lnTo>
                        <a:lnTo>
                          <a:pt x="2502" y="852"/>
                        </a:lnTo>
                        <a:lnTo>
                          <a:pt x="2502" y="852"/>
                        </a:lnTo>
                        <a:lnTo>
                          <a:pt x="2502" y="852"/>
                        </a:lnTo>
                        <a:lnTo>
                          <a:pt x="2502" y="852"/>
                        </a:lnTo>
                        <a:lnTo>
                          <a:pt x="2508" y="852"/>
                        </a:lnTo>
                        <a:lnTo>
                          <a:pt x="2508" y="852"/>
                        </a:lnTo>
                        <a:lnTo>
                          <a:pt x="2508" y="852"/>
                        </a:lnTo>
                        <a:lnTo>
                          <a:pt x="2508" y="852"/>
                        </a:lnTo>
                        <a:lnTo>
                          <a:pt x="2508" y="852"/>
                        </a:lnTo>
                        <a:lnTo>
                          <a:pt x="2508" y="852"/>
                        </a:lnTo>
                        <a:lnTo>
                          <a:pt x="2515" y="852"/>
                        </a:lnTo>
                        <a:lnTo>
                          <a:pt x="2515" y="852"/>
                        </a:lnTo>
                        <a:lnTo>
                          <a:pt x="2515" y="852"/>
                        </a:lnTo>
                        <a:lnTo>
                          <a:pt x="2515" y="852"/>
                        </a:lnTo>
                        <a:lnTo>
                          <a:pt x="2515" y="852"/>
                        </a:lnTo>
                        <a:lnTo>
                          <a:pt x="2515" y="852"/>
                        </a:lnTo>
                        <a:lnTo>
                          <a:pt x="2521" y="858"/>
                        </a:lnTo>
                        <a:lnTo>
                          <a:pt x="2521" y="858"/>
                        </a:lnTo>
                        <a:lnTo>
                          <a:pt x="2521" y="858"/>
                        </a:lnTo>
                        <a:lnTo>
                          <a:pt x="2521" y="864"/>
                        </a:lnTo>
                        <a:lnTo>
                          <a:pt x="2521" y="870"/>
                        </a:lnTo>
                        <a:lnTo>
                          <a:pt x="2521" y="876"/>
                        </a:lnTo>
                        <a:lnTo>
                          <a:pt x="2527" y="882"/>
                        </a:lnTo>
                        <a:lnTo>
                          <a:pt x="2527" y="882"/>
                        </a:lnTo>
                        <a:lnTo>
                          <a:pt x="2527" y="888"/>
                        </a:lnTo>
                        <a:lnTo>
                          <a:pt x="2527" y="894"/>
                        </a:lnTo>
                        <a:lnTo>
                          <a:pt x="2527" y="900"/>
                        </a:lnTo>
                        <a:lnTo>
                          <a:pt x="2527" y="906"/>
                        </a:lnTo>
                        <a:lnTo>
                          <a:pt x="2527" y="912"/>
                        </a:lnTo>
                        <a:lnTo>
                          <a:pt x="2533" y="918"/>
                        </a:lnTo>
                        <a:lnTo>
                          <a:pt x="2533" y="918"/>
                        </a:lnTo>
                        <a:lnTo>
                          <a:pt x="2533" y="930"/>
                        </a:lnTo>
                        <a:lnTo>
                          <a:pt x="2533" y="936"/>
                        </a:lnTo>
                        <a:lnTo>
                          <a:pt x="2533" y="936"/>
                        </a:lnTo>
                        <a:lnTo>
                          <a:pt x="2539" y="942"/>
                        </a:lnTo>
                        <a:lnTo>
                          <a:pt x="2539" y="948"/>
                        </a:lnTo>
                        <a:lnTo>
                          <a:pt x="2539" y="954"/>
                        </a:lnTo>
                        <a:lnTo>
                          <a:pt x="2539" y="954"/>
                        </a:lnTo>
                        <a:lnTo>
                          <a:pt x="2539" y="960"/>
                        </a:lnTo>
                        <a:lnTo>
                          <a:pt x="2539" y="960"/>
                        </a:lnTo>
                        <a:lnTo>
                          <a:pt x="2546" y="966"/>
                        </a:lnTo>
                        <a:lnTo>
                          <a:pt x="2546" y="972"/>
                        </a:lnTo>
                        <a:lnTo>
                          <a:pt x="2546" y="972"/>
                        </a:lnTo>
                        <a:lnTo>
                          <a:pt x="2546" y="978"/>
                        </a:lnTo>
                        <a:lnTo>
                          <a:pt x="2546" y="978"/>
                        </a:lnTo>
                        <a:lnTo>
                          <a:pt x="2546" y="978"/>
                        </a:lnTo>
                        <a:lnTo>
                          <a:pt x="2546" y="978"/>
                        </a:lnTo>
                        <a:lnTo>
                          <a:pt x="2552" y="978"/>
                        </a:lnTo>
                        <a:lnTo>
                          <a:pt x="2552" y="978"/>
                        </a:lnTo>
                        <a:lnTo>
                          <a:pt x="2552" y="972"/>
                        </a:lnTo>
                        <a:lnTo>
                          <a:pt x="2552" y="972"/>
                        </a:lnTo>
                        <a:lnTo>
                          <a:pt x="2552" y="972"/>
                        </a:lnTo>
                        <a:lnTo>
                          <a:pt x="2558" y="972"/>
                        </a:lnTo>
                        <a:lnTo>
                          <a:pt x="2558" y="966"/>
                        </a:lnTo>
                        <a:lnTo>
                          <a:pt x="2558" y="966"/>
                        </a:lnTo>
                        <a:lnTo>
                          <a:pt x="2558" y="966"/>
                        </a:lnTo>
                        <a:lnTo>
                          <a:pt x="2558" y="960"/>
                        </a:lnTo>
                        <a:lnTo>
                          <a:pt x="2558" y="960"/>
                        </a:lnTo>
                        <a:lnTo>
                          <a:pt x="2564" y="954"/>
                        </a:lnTo>
                        <a:lnTo>
                          <a:pt x="2564" y="954"/>
                        </a:lnTo>
                        <a:lnTo>
                          <a:pt x="2564" y="954"/>
                        </a:lnTo>
                        <a:lnTo>
                          <a:pt x="2564" y="948"/>
                        </a:lnTo>
                        <a:lnTo>
                          <a:pt x="2564" y="948"/>
                        </a:lnTo>
                        <a:lnTo>
                          <a:pt x="2564" y="948"/>
                        </a:lnTo>
                        <a:lnTo>
                          <a:pt x="2564" y="942"/>
                        </a:lnTo>
                        <a:lnTo>
                          <a:pt x="2571" y="942"/>
                        </a:lnTo>
                        <a:lnTo>
                          <a:pt x="2571" y="936"/>
                        </a:lnTo>
                        <a:lnTo>
                          <a:pt x="2571" y="936"/>
                        </a:lnTo>
                        <a:lnTo>
                          <a:pt x="2571" y="930"/>
                        </a:lnTo>
                        <a:lnTo>
                          <a:pt x="2571" y="930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77" y="924"/>
                        </a:lnTo>
                        <a:lnTo>
                          <a:pt x="2583" y="924"/>
                        </a:lnTo>
                        <a:lnTo>
                          <a:pt x="2583" y="924"/>
                        </a:lnTo>
                        <a:lnTo>
                          <a:pt x="2583" y="924"/>
                        </a:lnTo>
                        <a:lnTo>
                          <a:pt x="2583" y="930"/>
                        </a:lnTo>
                        <a:lnTo>
                          <a:pt x="2583" y="930"/>
                        </a:lnTo>
                        <a:lnTo>
                          <a:pt x="2583" y="930"/>
                        </a:lnTo>
                        <a:lnTo>
                          <a:pt x="2589" y="930"/>
                        </a:lnTo>
                        <a:lnTo>
                          <a:pt x="2589" y="930"/>
                        </a:lnTo>
                        <a:lnTo>
                          <a:pt x="2589" y="930"/>
                        </a:lnTo>
                        <a:lnTo>
                          <a:pt x="2589" y="930"/>
                        </a:lnTo>
                        <a:lnTo>
                          <a:pt x="2589" y="936"/>
                        </a:lnTo>
                        <a:lnTo>
                          <a:pt x="2596" y="936"/>
                        </a:lnTo>
                        <a:lnTo>
                          <a:pt x="2596" y="936"/>
                        </a:lnTo>
                        <a:lnTo>
                          <a:pt x="2596" y="936"/>
                        </a:lnTo>
                        <a:lnTo>
                          <a:pt x="2596" y="936"/>
                        </a:lnTo>
                        <a:lnTo>
                          <a:pt x="2596" y="936"/>
                        </a:lnTo>
                        <a:lnTo>
                          <a:pt x="2596" y="936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2" y="942"/>
                        </a:lnTo>
                        <a:lnTo>
                          <a:pt x="2608" y="942"/>
                        </a:lnTo>
                        <a:lnTo>
                          <a:pt x="2608" y="942"/>
                        </a:lnTo>
                        <a:lnTo>
                          <a:pt x="2608" y="948"/>
                        </a:lnTo>
                        <a:lnTo>
                          <a:pt x="2608" y="948"/>
                        </a:lnTo>
                        <a:lnTo>
                          <a:pt x="2608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14" y="948"/>
                        </a:lnTo>
                        <a:lnTo>
                          <a:pt x="2621" y="948"/>
                        </a:lnTo>
                        <a:lnTo>
                          <a:pt x="2621" y="948"/>
                        </a:lnTo>
                        <a:lnTo>
                          <a:pt x="2621" y="948"/>
                        </a:lnTo>
                        <a:lnTo>
                          <a:pt x="2621" y="948"/>
                        </a:lnTo>
                        <a:lnTo>
                          <a:pt x="2621" y="954"/>
                        </a:lnTo>
                        <a:lnTo>
                          <a:pt x="2621" y="954"/>
                        </a:lnTo>
                        <a:lnTo>
                          <a:pt x="2627" y="954"/>
                        </a:lnTo>
                        <a:lnTo>
                          <a:pt x="2627" y="954"/>
                        </a:lnTo>
                        <a:lnTo>
                          <a:pt x="2627" y="954"/>
                        </a:lnTo>
                        <a:lnTo>
                          <a:pt x="2627" y="954"/>
                        </a:lnTo>
                        <a:lnTo>
                          <a:pt x="2627" y="954"/>
                        </a:lnTo>
                        <a:lnTo>
                          <a:pt x="2627" y="954"/>
                        </a:lnTo>
                        <a:lnTo>
                          <a:pt x="2633" y="954"/>
                        </a:lnTo>
                        <a:lnTo>
                          <a:pt x="2633" y="954"/>
                        </a:lnTo>
                        <a:lnTo>
                          <a:pt x="2633" y="960"/>
                        </a:lnTo>
                        <a:lnTo>
                          <a:pt x="2633" y="960"/>
                        </a:lnTo>
                        <a:lnTo>
                          <a:pt x="2633" y="966"/>
                        </a:lnTo>
                        <a:lnTo>
                          <a:pt x="2633" y="966"/>
                        </a:lnTo>
                        <a:lnTo>
                          <a:pt x="2639" y="972"/>
                        </a:lnTo>
                        <a:lnTo>
                          <a:pt x="2639" y="972"/>
                        </a:lnTo>
                        <a:lnTo>
                          <a:pt x="2639" y="978"/>
                        </a:lnTo>
                        <a:lnTo>
                          <a:pt x="2639" y="984"/>
                        </a:lnTo>
                        <a:lnTo>
                          <a:pt x="2639" y="984"/>
                        </a:lnTo>
                        <a:lnTo>
                          <a:pt x="2639" y="990"/>
                        </a:lnTo>
                        <a:lnTo>
                          <a:pt x="2646" y="996"/>
                        </a:lnTo>
                        <a:lnTo>
                          <a:pt x="2646" y="996"/>
                        </a:lnTo>
                        <a:lnTo>
                          <a:pt x="2646" y="1002"/>
                        </a:lnTo>
                        <a:lnTo>
                          <a:pt x="2646" y="1002"/>
                        </a:lnTo>
                        <a:lnTo>
                          <a:pt x="2646" y="1008"/>
                        </a:lnTo>
                        <a:lnTo>
                          <a:pt x="2652" y="1014"/>
                        </a:lnTo>
                        <a:lnTo>
                          <a:pt x="2652" y="1014"/>
                        </a:lnTo>
                        <a:lnTo>
                          <a:pt x="2652" y="1020"/>
                        </a:lnTo>
                        <a:lnTo>
                          <a:pt x="2652" y="1020"/>
                        </a:lnTo>
                        <a:lnTo>
                          <a:pt x="2652" y="1020"/>
                        </a:lnTo>
                        <a:lnTo>
                          <a:pt x="2652" y="1026"/>
                        </a:lnTo>
                        <a:lnTo>
                          <a:pt x="2658" y="1026"/>
                        </a:lnTo>
                        <a:lnTo>
                          <a:pt x="2658" y="1026"/>
                        </a:lnTo>
                        <a:lnTo>
                          <a:pt x="2658" y="1032"/>
                        </a:lnTo>
                        <a:lnTo>
                          <a:pt x="2658" y="1032"/>
                        </a:lnTo>
                        <a:lnTo>
                          <a:pt x="2658" y="1032"/>
                        </a:lnTo>
                        <a:lnTo>
                          <a:pt x="2658" y="1032"/>
                        </a:lnTo>
                        <a:lnTo>
                          <a:pt x="2658" y="1038"/>
                        </a:lnTo>
                        <a:lnTo>
                          <a:pt x="2664" y="1038"/>
                        </a:lnTo>
                        <a:lnTo>
                          <a:pt x="2664" y="1038"/>
                        </a:lnTo>
                        <a:lnTo>
                          <a:pt x="2664" y="1038"/>
                        </a:lnTo>
                        <a:lnTo>
                          <a:pt x="2664" y="1038"/>
                        </a:lnTo>
                        <a:lnTo>
                          <a:pt x="2664" y="1038"/>
                        </a:lnTo>
                        <a:lnTo>
                          <a:pt x="2670" y="1038"/>
                        </a:lnTo>
                        <a:lnTo>
                          <a:pt x="2670" y="1032"/>
                        </a:lnTo>
                        <a:lnTo>
                          <a:pt x="2670" y="1032"/>
                        </a:lnTo>
                        <a:lnTo>
                          <a:pt x="2670" y="1032"/>
                        </a:lnTo>
                        <a:lnTo>
                          <a:pt x="2670" y="1032"/>
                        </a:lnTo>
                        <a:lnTo>
                          <a:pt x="2670" y="1032"/>
                        </a:lnTo>
                        <a:lnTo>
                          <a:pt x="2670" y="1032"/>
                        </a:lnTo>
                        <a:lnTo>
                          <a:pt x="2677" y="1026"/>
                        </a:lnTo>
                        <a:lnTo>
                          <a:pt x="2677" y="1026"/>
                        </a:lnTo>
                        <a:lnTo>
                          <a:pt x="2677" y="1026"/>
                        </a:lnTo>
                        <a:lnTo>
                          <a:pt x="2677" y="1026"/>
                        </a:lnTo>
                        <a:lnTo>
                          <a:pt x="2677" y="1026"/>
                        </a:lnTo>
                        <a:lnTo>
                          <a:pt x="2677" y="1020"/>
                        </a:lnTo>
                        <a:lnTo>
                          <a:pt x="2683" y="1020"/>
                        </a:lnTo>
                        <a:lnTo>
                          <a:pt x="2683" y="1020"/>
                        </a:lnTo>
                        <a:lnTo>
                          <a:pt x="2683" y="1014"/>
                        </a:lnTo>
                        <a:lnTo>
                          <a:pt x="2683" y="1014"/>
                        </a:lnTo>
                        <a:lnTo>
                          <a:pt x="2683" y="1008"/>
                        </a:lnTo>
                        <a:lnTo>
                          <a:pt x="2689" y="1008"/>
                        </a:lnTo>
                        <a:lnTo>
                          <a:pt x="2689" y="1008"/>
                        </a:lnTo>
                        <a:lnTo>
                          <a:pt x="2689" y="1002"/>
                        </a:lnTo>
                        <a:lnTo>
                          <a:pt x="2689" y="1002"/>
                        </a:lnTo>
                        <a:lnTo>
                          <a:pt x="2689" y="1002"/>
                        </a:lnTo>
                        <a:lnTo>
                          <a:pt x="2689" y="996"/>
                        </a:lnTo>
                        <a:lnTo>
                          <a:pt x="2689" y="996"/>
                        </a:lnTo>
                        <a:lnTo>
                          <a:pt x="2695" y="990"/>
                        </a:lnTo>
                        <a:lnTo>
                          <a:pt x="2695" y="990"/>
                        </a:lnTo>
                        <a:lnTo>
                          <a:pt x="2695" y="984"/>
                        </a:lnTo>
                        <a:lnTo>
                          <a:pt x="2695" y="984"/>
                        </a:lnTo>
                        <a:lnTo>
                          <a:pt x="2695" y="984"/>
                        </a:lnTo>
                        <a:lnTo>
                          <a:pt x="2695" y="978"/>
                        </a:lnTo>
                        <a:lnTo>
                          <a:pt x="2702" y="978"/>
                        </a:lnTo>
                        <a:lnTo>
                          <a:pt x="2702" y="972"/>
                        </a:lnTo>
                        <a:lnTo>
                          <a:pt x="2702" y="966"/>
                        </a:lnTo>
                        <a:lnTo>
                          <a:pt x="2702" y="966"/>
                        </a:lnTo>
                        <a:lnTo>
                          <a:pt x="2702" y="960"/>
                        </a:lnTo>
                        <a:lnTo>
                          <a:pt x="2702" y="954"/>
                        </a:lnTo>
                        <a:lnTo>
                          <a:pt x="2708" y="954"/>
                        </a:lnTo>
                        <a:lnTo>
                          <a:pt x="2708" y="948"/>
                        </a:lnTo>
                        <a:lnTo>
                          <a:pt x="2708" y="948"/>
                        </a:lnTo>
                        <a:lnTo>
                          <a:pt x="2708" y="942"/>
                        </a:lnTo>
                        <a:lnTo>
                          <a:pt x="2708" y="936"/>
                        </a:lnTo>
                        <a:lnTo>
                          <a:pt x="2708" y="936"/>
                        </a:lnTo>
                        <a:lnTo>
                          <a:pt x="2714" y="930"/>
                        </a:lnTo>
                        <a:lnTo>
                          <a:pt x="2714" y="924"/>
                        </a:lnTo>
                        <a:lnTo>
                          <a:pt x="2714" y="924"/>
                        </a:lnTo>
                        <a:lnTo>
                          <a:pt x="2714" y="918"/>
                        </a:lnTo>
                        <a:lnTo>
                          <a:pt x="2714" y="912"/>
                        </a:lnTo>
                        <a:lnTo>
                          <a:pt x="2720" y="906"/>
                        </a:lnTo>
                        <a:lnTo>
                          <a:pt x="2720" y="900"/>
                        </a:lnTo>
                        <a:lnTo>
                          <a:pt x="2720" y="894"/>
                        </a:lnTo>
                        <a:lnTo>
                          <a:pt x="2720" y="888"/>
                        </a:lnTo>
                        <a:lnTo>
                          <a:pt x="2720" y="888"/>
                        </a:lnTo>
                        <a:lnTo>
                          <a:pt x="2720" y="882"/>
                        </a:lnTo>
                        <a:lnTo>
                          <a:pt x="2720" y="876"/>
                        </a:lnTo>
                        <a:lnTo>
                          <a:pt x="2727" y="870"/>
                        </a:lnTo>
                        <a:lnTo>
                          <a:pt x="2727" y="864"/>
                        </a:lnTo>
                        <a:lnTo>
                          <a:pt x="2727" y="858"/>
                        </a:lnTo>
                        <a:lnTo>
                          <a:pt x="2727" y="858"/>
                        </a:lnTo>
                        <a:lnTo>
                          <a:pt x="2727" y="852"/>
                        </a:lnTo>
                        <a:lnTo>
                          <a:pt x="2727" y="846"/>
                        </a:lnTo>
                        <a:lnTo>
                          <a:pt x="2733" y="840"/>
                        </a:lnTo>
                        <a:lnTo>
                          <a:pt x="2733" y="834"/>
                        </a:lnTo>
                        <a:lnTo>
                          <a:pt x="2733" y="828"/>
                        </a:lnTo>
                        <a:lnTo>
                          <a:pt x="2733" y="822"/>
                        </a:lnTo>
                        <a:lnTo>
                          <a:pt x="2733" y="816"/>
                        </a:lnTo>
                        <a:lnTo>
                          <a:pt x="2733" y="810"/>
                        </a:lnTo>
                        <a:lnTo>
                          <a:pt x="2739" y="804"/>
                        </a:lnTo>
                        <a:lnTo>
                          <a:pt x="2739" y="798"/>
                        </a:lnTo>
                        <a:lnTo>
                          <a:pt x="2739" y="792"/>
                        </a:lnTo>
                        <a:lnTo>
                          <a:pt x="2739" y="786"/>
                        </a:lnTo>
                        <a:lnTo>
                          <a:pt x="2739" y="780"/>
                        </a:lnTo>
                        <a:lnTo>
                          <a:pt x="2739" y="774"/>
                        </a:lnTo>
                        <a:lnTo>
                          <a:pt x="2745" y="762"/>
                        </a:lnTo>
                        <a:lnTo>
                          <a:pt x="2745" y="756"/>
                        </a:lnTo>
                        <a:lnTo>
                          <a:pt x="2745" y="750"/>
                        </a:lnTo>
                        <a:lnTo>
                          <a:pt x="2745" y="744"/>
                        </a:lnTo>
                        <a:lnTo>
                          <a:pt x="2745" y="738"/>
                        </a:lnTo>
                        <a:lnTo>
                          <a:pt x="2745" y="738"/>
                        </a:lnTo>
                        <a:lnTo>
                          <a:pt x="2752" y="738"/>
                        </a:lnTo>
                        <a:lnTo>
                          <a:pt x="2752" y="738"/>
                        </a:lnTo>
                        <a:lnTo>
                          <a:pt x="2752" y="738"/>
                        </a:lnTo>
                        <a:lnTo>
                          <a:pt x="2752" y="744"/>
                        </a:lnTo>
                        <a:lnTo>
                          <a:pt x="2752" y="750"/>
                        </a:lnTo>
                        <a:lnTo>
                          <a:pt x="2752" y="762"/>
                        </a:lnTo>
                        <a:lnTo>
                          <a:pt x="2758" y="768"/>
                        </a:lnTo>
                        <a:lnTo>
                          <a:pt x="2758" y="774"/>
                        </a:lnTo>
                        <a:lnTo>
                          <a:pt x="2758" y="780"/>
                        </a:lnTo>
                        <a:lnTo>
                          <a:pt x="2758" y="786"/>
                        </a:lnTo>
                        <a:lnTo>
                          <a:pt x="2758" y="792"/>
                        </a:lnTo>
                        <a:lnTo>
                          <a:pt x="2758" y="798"/>
                        </a:lnTo>
                        <a:lnTo>
                          <a:pt x="2764" y="804"/>
                        </a:lnTo>
                        <a:lnTo>
                          <a:pt x="2764" y="810"/>
                        </a:lnTo>
                        <a:lnTo>
                          <a:pt x="2764" y="816"/>
                        </a:lnTo>
                        <a:lnTo>
                          <a:pt x="2764" y="822"/>
                        </a:lnTo>
                        <a:lnTo>
                          <a:pt x="2764" y="828"/>
                        </a:lnTo>
                        <a:lnTo>
                          <a:pt x="2764" y="834"/>
                        </a:lnTo>
                        <a:lnTo>
                          <a:pt x="2770" y="840"/>
                        </a:lnTo>
                        <a:lnTo>
                          <a:pt x="2770" y="846"/>
                        </a:lnTo>
                        <a:lnTo>
                          <a:pt x="2770" y="852"/>
                        </a:lnTo>
                        <a:lnTo>
                          <a:pt x="2770" y="858"/>
                        </a:lnTo>
                        <a:lnTo>
                          <a:pt x="2770" y="858"/>
                        </a:lnTo>
                        <a:lnTo>
                          <a:pt x="2770" y="864"/>
                        </a:lnTo>
                        <a:lnTo>
                          <a:pt x="2777" y="870"/>
                        </a:lnTo>
                        <a:lnTo>
                          <a:pt x="2777" y="876"/>
                        </a:lnTo>
                        <a:lnTo>
                          <a:pt x="2777" y="882"/>
                        </a:lnTo>
                        <a:lnTo>
                          <a:pt x="2777" y="888"/>
                        </a:lnTo>
                        <a:lnTo>
                          <a:pt x="2777" y="894"/>
                        </a:lnTo>
                        <a:lnTo>
                          <a:pt x="2777" y="900"/>
                        </a:lnTo>
                        <a:lnTo>
                          <a:pt x="2783" y="906"/>
                        </a:lnTo>
                        <a:lnTo>
                          <a:pt x="2783" y="912"/>
                        </a:lnTo>
                        <a:lnTo>
                          <a:pt x="2783" y="912"/>
                        </a:lnTo>
                        <a:lnTo>
                          <a:pt x="2783" y="918"/>
                        </a:lnTo>
                        <a:lnTo>
                          <a:pt x="2783" y="924"/>
                        </a:lnTo>
                        <a:lnTo>
                          <a:pt x="2783" y="930"/>
                        </a:lnTo>
                        <a:lnTo>
                          <a:pt x="2789" y="930"/>
                        </a:lnTo>
                        <a:lnTo>
                          <a:pt x="2789" y="936"/>
                        </a:lnTo>
                        <a:lnTo>
                          <a:pt x="2789" y="936"/>
                        </a:lnTo>
                        <a:lnTo>
                          <a:pt x="2789" y="942"/>
                        </a:lnTo>
                        <a:lnTo>
                          <a:pt x="2789" y="948"/>
                        </a:lnTo>
                        <a:lnTo>
                          <a:pt x="2789" y="954"/>
                        </a:lnTo>
                        <a:lnTo>
                          <a:pt x="2795" y="954"/>
                        </a:lnTo>
                        <a:lnTo>
                          <a:pt x="2795" y="960"/>
                        </a:lnTo>
                        <a:lnTo>
                          <a:pt x="2795" y="966"/>
                        </a:lnTo>
                        <a:lnTo>
                          <a:pt x="2795" y="966"/>
                        </a:lnTo>
                        <a:lnTo>
                          <a:pt x="2795" y="972"/>
                        </a:lnTo>
                        <a:lnTo>
                          <a:pt x="2795" y="972"/>
                        </a:lnTo>
                        <a:lnTo>
                          <a:pt x="2802" y="978"/>
                        </a:lnTo>
                        <a:lnTo>
                          <a:pt x="2802" y="978"/>
                        </a:lnTo>
                        <a:lnTo>
                          <a:pt x="2802" y="984"/>
                        </a:lnTo>
                        <a:lnTo>
                          <a:pt x="2802" y="984"/>
                        </a:lnTo>
                        <a:lnTo>
                          <a:pt x="2802" y="990"/>
                        </a:lnTo>
                        <a:lnTo>
                          <a:pt x="2802" y="990"/>
                        </a:lnTo>
                        <a:lnTo>
                          <a:pt x="2808" y="990"/>
                        </a:lnTo>
                        <a:lnTo>
                          <a:pt x="2808" y="996"/>
                        </a:lnTo>
                        <a:lnTo>
                          <a:pt x="2808" y="996"/>
                        </a:lnTo>
                        <a:lnTo>
                          <a:pt x="2808" y="1002"/>
                        </a:lnTo>
                        <a:lnTo>
                          <a:pt x="2808" y="1002"/>
                        </a:lnTo>
                        <a:lnTo>
                          <a:pt x="2808" y="1008"/>
                        </a:lnTo>
                        <a:lnTo>
                          <a:pt x="2814" y="1008"/>
                        </a:lnTo>
                        <a:lnTo>
                          <a:pt x="2814" y="1014"/>
                        </a:lnTo>
                        <a:lnTo>
                          <a:pt x="2814" y="1014"/>
                        </a:lnTo>
                        <a:lnTo>
                          <a:pt x="2814" y="1014"/>
                        </a:lnTo>
                        <a:lnTo>
                          <a:pt x="2814" y="1020"/>
                        </a:lnTo>
                        <a:lnTo>
                          <a:pt x="2814" y="1020"/>
                        </a:lnTo>
                        <a:lnTo>
                          <a:pt x="2820" y="1020"/>
                        </a:lnTo>
                        <a:lnTo>
                          <a:pt x="2820" y="1020"/>
                        </a:lnTo>
                        <a:lnTo>
                          <a:pt x="2820" y="1026"/>
                        </a:lnTo>
                        <a:lnTo>
                          <a:pt x="2820" y="1026"/>
                        </a:lnTo>
                        <a:lnTo>
                          <a:pt x="2820" y="1026"/>
                        </a:lnTo>
                        <a:lnTo>
                          <a:pt x="2820" y="1026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26" y="1032"/>
                        </a:lnTo>
                        <a:lnTo>
                          <a:pt x="2833" y="1038"/>
                        </a:lnTo>
                        <a:lnTo>
                          <a:pt x="2833" y="1038"/>
                        </a:lnTo>
                        <a:lnTo>
                          <a:pt x="2833" y="1038"/>
                        </a:lnTo>
                        <a:lnTo>
                          <a:pt x="2833" y="1032"/>
                        </a:lnTo>
                        <a:lnTo>
                          <a:pt x="2833" y="1032"/>
                        </a:lnTo>
                        <a:lnTo>
                          <a:pt x="2839" y="1032"/>
                        </a:lnTo>
                        <a:lnTo>
                          <a:pt x="2839" y="1032"/>
                        </a:lnTo>
                        <a:lnTo>
                          <a:pt x="2839" y="1032"/>
                        </a:lnTo>
                        <a:lnTo>
                          <a:pt x="2839" y="1032"/>
                        </a:lnTo>
                        <a:lnTo>
                          <a:pt x="2839" y="1032"/>
                        </a:lnTo>
                        <a:lnTo>
                          <a:pt x="2839" y="1026"/>
                        </a:lnTo>
                        <a:lnTo>
                          <a:pt x="2845" y="1026"/>
                        </a:lnTo>
                        <a:lnTo>
                          <a:pt x="2845" y="1026"/>
                        </a:lnTo>
                        <a:lnTo>
                          <a:pt x="2845" y="1026"/>
                        </a:lnTo>
                        <a:lnTo>
                          <a:pt x="2845" y="1020"/>
                        </a:lnTo>
                        <a:lnTo>
                          <a:pt x="2845" y="1020"/>
                        </a:lnTo>
                        <a:lnTo>
                          <a:pt x="2845" y="1020"/>
                        </a:lnTo>
                        <a:lnTo>
                          <a:pt x="2851" y="1014"/>
                        </a:lnTo>
                        <a:lnTo>
                          <a:pt x="2851" y="1014"/>
                        </a:lnTo>
                        <a:lnTo>
                          <a:pt x="2851" y="1014"/>
                        </a:lnTo>
                        <a:lnTo>
                          <a:pt x="2851" y="1008"/>
                        </a:lnTo>
                        <a:lnTo>
                          <a:pt x="2851" y="1008"/>
                        </a:lnTo>
                        <a:lnTo>
                          <a:pt x="2851" y="1002"/>
                        </a:lnTo>
                        <a:lnTo>
                          <a:pt x="2858" y="1002"/>
                        </a:lnTo>
                        <a:lnTo>
                          <a:pt x="2858" y="1002"/>
                        </a:lnTo>
                        <a:lnTo>
                          <a:pt x="2858" y="996"/>
                        </a:lnTo>
                        <a:lnTo>
                          <a:pt x="2858" y="996"/>
                        </a:lnTo>
                        <a:lnTo>
                          <a:pt x="2858" y="990"/>
                        </a:lnTo>
                        <a:lnTo>
                          <a:pt x="2858" y="990"/>
                        </a:lnTo>
                        <a:lnTo>
                          <a:pt x="2864" y="984"/>
                        </a:lnTo>
                        <a:lnTo>
                          <a:pt x="2864" y="984"/>
                        </a:lnTo>
                        <a:lnTo>
                          <a:pt x="2864" y="978"/>
                        </a:lnTo>
                        <a:lnTo>
                          <a:pt x="2864" y="978"/>
                        </a:lnTo>
                        <a:lnTo>
                          <a:pt x="2864" y="972"/>
                        </a:lnTo>
                        <a:lnTo>
                          <a:pt x="2864" y="972"/>
                        </a:lnTo>
                        <a:lnTo>
                          <a:pt x="2864" y="966"/>
                        </a:lnTo>
                        <a:lnTo>
                          <a:pt x="2870" y="966"/>
                        </a:lnTo>
                        <a:lnTo>
                          <a:pt x="2870" y="960"/>
                        </a:lnTo>
                        <a:lnTo>
                          <a:pt x="2870" y="954"/>
                        </a:lnTo>
                        <a:lnTo>
                          <a:pt x="2870" y="954"/>
                        </a:lnTo>
                        <a:lnTo>
                          <a:pt x="2870" y="948"/>
                        </a:lnTo>
                        <a:lnTo>
                          <a:pt x="2870" y="948"/>
                        </a:lnTo>
                        <a:lnTo>
                          <a:pt x="2876" y="942"/>
                        </a:lnTo>
                        <a:lnTo>
                          <a:pt x="2876" y="936"/>
                        </a:lnTo>
                        <a:lnTo>
                          <a:pt x="2876" y="930"/>
                        </a:lnTo>
                        <a:lnTo>
                          <a:pt x="2876" y="930"/>
                        </a:lnTo>
                        <a:lnTo>
                          <a:pt x="2876" y="924"/>
                        </a:lnTo>
                        <a:lnTo>
                          <a:pt x="2883" y="918"/>
                        </a:lnTo>
                        <a:lnTo>
                          <a:pt x="2883" y="912"/>
                        </a:lnTo>
                        <a:lnTo>
                          <a:pt x="2883" y="906"/>
                        </a:lnTo>
                        <a:lnTo>
                          <a:pt x="2883" y="900"/>
                        </a:lnTo>
                        <a:lnTo>
                          <a:pt x="2883" y="900"/>
                        </a:lnTo>
                        <a:lnTo>
                          <a:pt x="2883" y="894"/>
                        </a:lnTo>
                        <a:lnTo>
                          <a:pt x="2889" y="888"/>
                        </a:lnTo>
                        <a:lnTo>
                          <a:pt x="2889" y="882"/>
                        </a:lnTo>
                        <a:lnTo>
                          <a:pt x="2889" y="876"/>
                        </a:lnTo>
                        <a:lnTo>
                          <a:pt x="2889" y="870"/>
                        </a:lnTo>
                        <a:lnTo>
                          <a:pt x="2889" y="870"/>
                        </a:lnTo>
                        <a:lnTo>
                          <a:pt x="2889" y="864"/>
                        </a:lnTo>
                        <a:lnTo>
                          <a:pt x="2895" y="858"/>
                        </a:lnTo>
                        <a:lnTo>
                          <a:pt x="2895" y="852"/>
                        </a:lnTo>
                        <a:lnTo>
                          <a:pt x="2895" y="846"/>
                        </a:lnTo>
                        <a:lnTo>
                          <a:pt x="2895" y="840"/>
                        </a:lnTo>
                        <a:lnTo>
                          <a:pt x="2895" y="834"/>
                        </a:lnTo>
                        <a:lnTo>
                          <a:pt x="2895" y="828"/>
                        </a:lnTo>
                        <a:lnTo>
                          <a:pt x="2895" y="822"/>
                        </a:lnTo>
                        <a:lnTo>
                          <a:pt x="2901" y="816"/>
                        </a:lnTo>
                        <a:lnTo>
                          <a:pt x="2901" y="810"/>
                        </a:lnTo>
                        <a:lnTo>
                          <a:pt x="2901" y="804"/>
                        </a:lnTo>
                        <a:lnTo>
                          <a:pt x="2901" y="798"/>
                        </a:lnTo>
                        <a:lnTo>
                          <a:pt x="2901" y="792"/>
                        </a:lnTo>
                        <a:lnTo>
                          <a:pt x="2908" y="786"/>
                        </a:lnTo>
                        <a:lnTo>
                          <a:pt x="2908" y="780"/>
                        </a:lnTo>
                        <a:lnTo>
                          <a:pt x="2908" y="774"/>
                        </a:lnTo>
                        <a:lnTo>
                          <a:pt x="2908" y="762"/>
                        </a:lnTo>
                        <a:lnTo>
                          <a:pt x="2908" y="756"/>
                        </a:lnTo>
                        <a:lnTo>
                          <a:pt x="2908" y="750"/>
                        </a:lnTo>
                        <a:lnTo>
                          <a:pt x="2914" y="744"/>
                        </a:lnTo>
                        <a:lnTo>
                          <a:pt x="2914" y="732"/>
                        </a:lnTo>
                        <a:lnTo>
                          <a:pt x="2914" y="726"/>
                        </a:lnTo>
                        <a:lnTo>
                          <a:pt x="2914" y="726"/>
                        </a:lnTo>
                        <a:lnTo>
                          <a:pt x="2914" y="726"/>
                        </a:lnTo>
                        <a:lnTo>
                          <a:pt x="2914" y="726"/>
                        </a:lnTo>
                        <a:lnTo>
                          <a:pt x="2914" y="726"/>
                        </a:lnTo>
                        <a:lnTo>
                          <a:pt x="2920" y="732"/>
                        </a:lnTo>
                        <a:lnTo>
                          <a:pt x="2920" y="744"/>
                        </a:lnTo>
                        <a:lnTo>
                          <a:pt x="2920" y="750"/>
                        </a:lnTo>
                        <a:lnTo>
                          <a:pt x="2920" y="762"/>
                        </a:lnTo>
                        <a:lnTo>
                          <a:pt x="2920" y="768"/>
                        </a:lnTo>
                        <a:lnTo>
                          <a:pt x="2926" y="774"/>
                        </a:lnTo>
                        <a:lnTo>
                          <a:pt x="2926" y="786"/>
                        </a:lnTo>
                        <a:lnTo>
                          <a:pt x="2926" y="792"/>
                        </a:lnTo>
                        <a:lnTo>
                          <a:pt x="2926" y="798"/>
                        </a:lnTo>
                        <a:lnTo>
                          <a:pt x="2926" y="804"/>
                        </a:lnTo>
                        <a:lnTo>
                          <a:pt x="2926" y="822"/>
                        </a:lnTo>
                        <a:lnTo>
                          <a:pt x="2933" y="828"/>
                        </a:lnTo>
                        <a:lnTo>
                          <a:pt x="2933" y="834"/>
                        </a:lnTo>
                        <a:lnTo>
                          <a:pt x="2933" y="840"/>
                        </a:lnTo>
                        <a:lnTo>
                          <a:pt x="2933" y="846"/>
                        </a:lnTo>
                        <a:lnTo>
                          <a:pt x="2933" y="858"/>
                        </a:lnTo>
                        <a:lnTo>
                          <a:pt x="2933" y="864"/>
                        </a:lnTo>
                        <a:lnTo>
                          <a:pt x="2933" y="870"/>
                        </a:lnTo>
                        <a:lnTo>
                          <a:pt x="2939" y="876"/>
                        </a:lnTo>
                        <a:lnTo>
                          <a:pt x="2939" y="882"/>
                        </a:lnTo>
                        <a:lnTo>
                          <a:pt x="2939" y="888"/>
                        </a:lnTo>
                        <a:lnTo>
                          <a:pt x="2939" y="894"/>
                        </a:lnTo>
                        <a:lnTo>
                          <a:pt x="2939" y="900"/>
                        </a:lnTo>
                        <a:lnTo>
                          <a:pt x="2945" y="912"/>
                        </a:lnTo>
                        <a:lnTo>
                          <a:pt x="2945" y="918"/>
                        </a:lnTo>
                        <a:lnTo>
                          <a:pt x="2945" y="924"/>
                        </a:lnTo>
                        <a:lnTo>
                          <a:pt x="2945" y="930"/>
                        </a:lnTo>
                        <a:lnTo>
                          <a:pt x="2945" y="936"/>
                        </a:lnTo>
                        <a:lnTo>
                          <a:pt x="2945" y="942"/>
                        </a:lnTo>
                        <a:lnTo>
                          <a:pt x="2951" y="948"/>
                        </a:lnTo>
                        <a:lnTo>
                          <a:pt x="2951" y="954"/>
                        </a:lnTo>
                        <a:lnTo>
                          <a:pt x="2951" y="960"/>
                        </a:lnTo>
                        <a:lnTo>
                          <a:pt x="2951" y="966"/>
                        </a:lnTo>
                        <a:lnTo>
                          <a:pt x="2951" y="966"/>
                        </a:lnTo>
                        <a:lnTo>
                          <a:pt x="2951" y="972"/>
                        </a:lnTo>
                        <a:lnTo>
                          <a:pt x="2951" y="978"/>
                        </a:lnTo>
                        <a:lnTo>
                          <a:pt x="2958" y="984"/>
                        </a:lnTo>
                        <a:lnTo>
                          <a:pt x="2958" y="984"/>
                        </a:lnTo>
                        <a:lnTo>
                          <a:pt x="2958" y="990"/>
                        </a:lnTo>
                        <a:lnTo>
                          <a:pt x="2958" y="996"/>
                        </a:lnTo>
                        <a:lnTo>
                          <a:pt x="2958" y="996"/>
                        </a:lnTo>
                        <a:lnTo>
                          <a:pt x="2964" y="1002"/>
                        </a:lnTo>
                        <a:lnTo>
                          <a:pt x="2964" y="1008"/>
                        </a:lnTo>
                        <a:lnTo>
                          <a:pt x="2964" y="1008"/>
                        </a:lnTo>
                        <a:lnTo>
                          <a:pt x="2964" y="1014"/>
                        </a:lnTo>
                        <a:lnTo>
                          <a:pt x="2964" y="1014"/>
                        </a:lnTo>
                        <a:lnTo>
                          <a:pt x="2964" y="1020"/>
                        </a:lnTo>
                        <a:lnTo>
                          <a:pt x="2964" y="1020"/>
                        </a:lnTo>
                        <a:lnTo>
                          <a:pt x="2970" y="1020"/>
                        </a:lnTo>
                        <a:lnTo>
                          <a:pt x="2970" y="1026"/>
                        </a:lnTo>
                        <a:lnTo>
                          <a:pt x="2970" y="1026"/>
                        </a:lnTo>
                        <a:lnTo>
                          <a:pt x="2970" y="1032"/>
                        </a:lnTo>
                        <a:lnTo>
                          <a:pt x="2970" y="1032"/>
                        </a:lnTo>
                        <a:lnTo>
                          <a:pt x="2970" y="1032"/>
                        </a:lnTo>
                        <a:lnTo>
                          <a:pt x="2976" y="1038"/>
                        </a:lnTo>
                        <a:lnTo>
                          <a:pt x="2976" y="1038"/>
                        </a:lnTo>
                        <a:lnTo>
                          <a:pt x="2976" y="1038"/>
                        </a:lnTo>
                        <a:lnTo>
                          <a:pt x="2976" y="1044"/>
                        </a:lnTo>
                        <a:lnTo>
                          <a:pt x="2976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2" y="1044"/>
                        </a:lnTo>
                        <a:lnTo>
                          <a:pt x="2989" y="1044"/>
                        </a:lnTo>
                        <a:lnTo>
                          <a:pt x="2989" y="1044"/>
                        </a:lnTo>
                        <a:lnTo>
                          <a:pt x="2989" y="1044"/>
                        </a:lnTo>
                        <a:lnTo>
                          <a:pt x="2989" y="1044"/>
                        </a:lnTo>
                        <a:lnTo>
                          <a:pt x="2989" y="1044"/>
                        </a:lnTo>
                        <a:lnTo>
                          <a:pt x="2989" y="1044"/>
                        </a:lnTo>
                        <a:lnTo>
                          <a:pt x="2995" y="1044"/>
                        </a:lnTo>
                        <a:lnTo>
                          <a:pt x="2995" y="1044"/>
                        </a:lnTo>
                        <a:lnTo>
                          <a:pt x="2995" y="1044"/>
                        </a:lnTo>
                        <a:lnTo>
                          <a:pt x="2995" y="1044"/>
                        </a:lnTo>
                        <a:lnTo>
                          <a:pt x="2995" y="1038"/>
                        </a:lnTo>
                        <a:lnTo>
                          <a:pt x="3001" y="1038"/>
                        </a:lnTo>
                        <a:lnTo>
                          <a:pt x="3001" y="1032"/>
                        </a:lnTo>
                        <a:lnTo>
                          <a:pt x="3001" y="1032"/>
                        </a:lnTo>
                        <a:lnTo>
                          <a:pt x="3001" y="1032"/>
                        </a:lnTo>
                        <a:lnTo>
                          <a:pt x="3001" y="1026"/>
                        </a:lnTo>
                        <a:lnTo>
                          <a:pt x="3001" y="1026"/>
                        </a:lnTo>
                        <a:lnTo>
                          <a:pt x="3001" y="1020"/>
                        </a:lnTo>
                        <a:lnTo>
                          <a:pt x="3007" y="1014"/>
                        </a:lnTo>
                        <a:lnTo>
                          <a:pt x="3007" y="1014"/>
                        </a:lnTo>
                        <a:lnTo>
                          <a:pt x="3007" y="1008"/>
                        </a:lnTo>
                        <a:lnTo>
                          <a:pt x="3007" y="996"/>
                        </a:lnTo>
                        <a:lnTo>
                          <a:pt x="3007" y="996"/>
                        </a:lnTo>
                        <a:lnTo>
                          <a:pt x="3007" y="990"/>
                        </a:lnTo>
                        <a:lnTo>
                          <a:pt x="3014" y="984"/>
                        </a:lnTo>
                        <a:lnTo>
                          <a:pt x="3014" y="978"/>
                        </a:lnTo>
                        <a:lnTo>
                          <a:pt x="3014" y="966"/>
                        </a:lnTo>
                        <a:lnTo>
                          <a:pt x="3014" y="960"/>
                        </a:lnTo>
                        <a:lnTo>
                          <a:pt x="3014" y="954"/>
                        </a:lnTo>
                        <a:lnTo>
                          <a:pt x="3020" y="948"/>
                        </a:lnTo>
                        <a:lnTo>
                          <a:pt x="3020" y="942"/>
                        </a:lnTo>
                        <a:lnTo>
                          <a:pt x="3020" y="930"/>
                        </a:lnTo>
                        <a:lnTo>
                          <a:pt x="3020" y="924"/>
                        </a:lnTo>
                        <a:lnTo>
                          <a:pt x="3020" y="918"/>
                        </a:lnTo>
                        <a:lnTo>
                          <a:pt x="3020" y="906"/>
                        </a:lnTo>
                        <a:lnTo>
                          <a:pt x="3020" y="900"/>
                        </a:lnTo>
                        <a:lnTo>
                          <a:pt x="3026" y="894"/>
                        </a:lnTo>
                        <a:lnTo>
                          <a:pt x="3026" y="882"/>
                        </a:lnTo>
                        <a:lnTo>
                          <a:pt x="3026" y="876"/>
                        </a:lnTo>
                        <a:lnTo>
                          <a:pt x="3026" y="864"/>
                        </a:lnTo>
                        <a:lnTo>
                          <a:pt x="3026" y="852"/>
                        </a:lnTo>
                        <a:lnTo>
                          <a:pt x="3026" y="846"/>
                        </a:lnTo>
                        <a:lnTo>
                          <a:pt x="3032" y="834"/>
                        </a:lnTo>
                        <a:lnTo>
                          <a:pt x="3032" y="822"/>
                        </a:lnTo>
                        <a:lnTo>
                          <a:pt x="3032" y="816"/>
                        </a:lnTo>
                        <a:lnTo>
                          <a:pt x="3032" y="804"/>
                        </a:lnTo>
                        <a:lnTo>
                          <a:pt x="3032" y="792"/>
                        </a:lnTo>
                        <a:lnTo>
                          <a:pt x="3039" y="768"/>
                        </a:lnTo>
                        <a:lnTo>
                          <a:pt x="3039" y="762"/>
                        </a:lnTo>
                        <a:lnTo>
                          <a:pt x="3039" y="750"/>
                        </a:lnTo>
                        <a:lnTo>
                          <a:pt x="3039" y="738"/>
                        </a:lnTo>
                        <a:lnTo>
                          <a:pt x="3039" y="732"/>
                        </a:lnTo>
                        <a:lnTo>
                          <a:pt x="3039" y="708"/>
                        </a:lnTo>
                        <a:lnTo>
                          <a:pt x="3045" y="696"/>
                        </a:lnTo>
                        <a:lnTo>
                          <a:pt x="3045" y="684"/>
                        </a:lnTo>
                        <a:lnTo>
                          <a:pt x="3045" y="672"/>
                        </a:lnTo>
                        <a:lnTo>
                          <a:pt x="3045" y="660"/>
                        </a:lnTo>
                        <a:lnTo>
                          <a:pt x="3045" y="648"/>
                        </a:lnTo>
                        <a:lnTo>
                          <a:pt x="3045" y="624"/>
                        </a:lnTo>
                        <a:lnTo>
                          <a:pt x="3051" y="606"/>
                        </a:lnTo>
                        <a:lnTo>
                          <a:pt x="3051" y="594"/>
                        </a:lnTo>
                        <a:lnTo>
                          <a:pt x="3051" y="576"/>
                        </a:lnTo>
                        <a:lnTo>
                          <a:pt x="3051" y="564"/>
                        </a:lnTo>
                        <a:lnTo>
                          <a:pt x="3051" y="546"/>
                        </a:lnTo>
                        <a:lnTo>
                          <a:pt x="3051" y="528"/>
                        </a:lnTo>
                        <a:lnTo>
                          <a:pt x="3051" y="516"/>
                        </a:lnTo>
                        <a:lnTo>
                          <a:pt x="3057" y="498"/>
                        </a:lnTo>
                        <a:lnTo>
                          <a:pt x="3057" y="480"/>
                        </a:lnTo>
                        <a:lnTo>
                          <a:pt x="3057" y="468"/>
                        </a:lnTo>
                        <a:lnTo>
                          <a:pt x="3057" y="450"/>
                        </a:lnTo>
                        <a:lnTo>
                          <a:pt x="3057" y="432"/>
                        </a:lnTo>
                        <a:lnTo>
                          <a:pt x="3057" y="414"/>
                        </a:lnTo>
                        <a:lnTo>
                          <a:pt x="3064" y="396"/>
                        </a:lnTo>
                        <a:lnTo>
                          <a:pt x="3064" y="378"/>
                        </a:lnTo>
                        <a:lnTo>
                          <a:pt x="3064" y="360"/>
                        </a:lnTo>
                        <a:lnTo>
                          <a:pt x="3064" y="342"/>
                        </a:lnTo>
                        <a:lnTo>
                          <a:pt x="3064" y="324"/>
                        </a:lnTo>
                        <a:lnTo>
                          <a:pt x="3064" y="306"/>
                        </a:lnTo>
                        <a:lnTo>
                          <a:pt x="3070" y="270"/>
                        </a:lnTo>
                        <a:lnTo>
                          <a:pt x="3070" y="252"/>
                        </a:lnTo>
                        <a:lnTo>
                          <a:pt x="3070" y="234"/>
                        </a:lnTo>
                        <a:lnTo>
                          <a:pt x="3070" y="216"/>
                        </a:lnTo>
                        <a:lnTo>
                          <a:pt x="3070" y="198"/>
                        </a:lnTo>
                        <a:lnTo>
                          <a:pt x="3070" y="180"/>
                        </a:lnTo>
                        <a:lnTo>
                          <a:pt x="3076" y="144"/>
                        </a:lnTo>
                        <a:lnTo>
                          <a:pt x="3076" y="126"/>
                        </a:lnTo>
                        <a:lnTo>
                          <a:pt x="3076" y="108"/>
                        </a:lnTo>
                        <a:lnTo>
                          <a:pt x="3076" y="84"/>
                        </a:lnTo>
                        <a:lnTo>
                          <a:pt x="3076" y="66"/>
                        </a:lnTo>
                        <a:lnTo>
                          <a:pt x="3076" y="42"/>
                        </a:lnTo>
                        <a:lnTo>
                          <a:pt x="3082" y="24"/>
                        </a:lnTo>
                        <a:lnTo>
                          <a:pt x="3082" y="12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9" y="18"/>
                        </a:lnTo>
                        <a:lnTo>
                          <a:pt x="3089" y="36"/>
                        </a:lnTo>
                        <a:lnTo>
                          <a:pt x="3089" y="60"/>
                        </a:lnTo>
                        <a:lnTo>
                          <a:pt x="3089" y="78"/>
                        </a:lnTo>
                        <a:lnTo>
                          <a:pt x="3089" y="96"/>
                        </a:lnTo>
                        <a:lnTo>
                          <a:pt x="3089" y="114"/>
                        </a:lnTo>
                        <a:lnTo>
                          <a:pt x="3089" y="132"/>
                        </a:lnTo>
                        <a:lnTo>
                          <a:pt x="3095" y="156"/>
                        </a:lnTo>
                        <a:lnTo>
                          <a:pt x="3095" y="168"/>
                        </a:lnTo>
                        <a:lnTo>
                          <a:pt x="3095" y="204"/>
                        </a:lnTo>
                        <a:lnTo>
                          <a:pt x="3095" y="216"/>
                        </a:lnTo>
                        <a:lnTo>
                          <a:pt x="3095" y="234"/>
                        </a:lnTo>
                        <a:lnTo>
                          <a:pt x="3095" y="252"/>
                        </a:lnTo>
                        <a:lnTo>
                          <a:pt x="3101" y="270"/>
                        </a:lnTo>
                        <a:lnTo>
                          <a:pt x="3101" y="288"/>
                        </a:lnTo>
                        <a:lnTo>
                          <a:pt x="3101" y="306"/>
                        </a:lnTo>
                        <a:lnTo>
                          <a:pt x="3101" y="324"/>
                        </a:lnTo>
                        <a:lnTo>
                          <a:pt x="3101" y="342"/>
                        </a:lnTo>
                        <a:lnTo>
                          <a:pt x="3101" y="354"/>
                        </a:lnTo>
                        <a:lnTo>
                          <a:pt x="3107" y="390"/>
                        </a:lnTo>
                        <a:lnTo>
                          <a:pt x="3107" y="408"/>
                        </a:lnTo>
                        <a:lnTo>
                          <a:pt x="3107" y="420"/>
                        </a:lnTo>
                        <a:lnTo>
                          <a:pt x="3107" y="438"/>
                        </a:lnTo>
                        <a:lnTo>
                          <a:pt x="3107" y="456"/>
                        </a:lnTo>
                        <a:lnTo>
                          <a:pt x="3107" y="468"/>
                        </a:lnTo>
                        <a:lnTo>
                          <a:pt x="3114" y="486"/>
                        </a:lnTo>
                        <a:lnTo>
                          <a:pt x="3114" y="504"/>
                        </a:lnTo>
                        <a:lnTo>
                          <a:pt x="3114" y="516"/>
                        </a:lnTo>
                        <a:lnTo>
                          <a:pt x="3114" y="534"/>
                        </a:lnTo>
                        <a:lnTo>
                          <a:pt x="3114" y="546"/>
                        </a:lnTo>
                        <a:lnTo>
                          <a:pt x="3114" y="564"/>
                        </a:lnTo>
                        <a:lnTo>
                          <a:pt x="3120" y="576"/>
                        </a:lnTo>
                        <a:lnTo>
                          <a:pt x="3120" y="588"/>
                        </a:lnTo>
                        <a:lnTo>
                          <a:pt x="3120" y="606"/>
                        </a:lnTo>
                        <a:lnTo>
                          <a:pt x="3120" y="618"/>
                        </a:lnTo>
                        <a:lnTo>
                          <a:pt x="3120" y="636"/>
                        </a:lnTo>
                        <a:lnTo>
                          <a:pt x="3120" y="648"/>
                        </a:lnTo>
                        <a:lnTo>
                          <a:pt x="3126" y="660"/>
                        </a:lnTo>
                        <a:lnTo>
                          <a:pt x="3126" y="672"/>
                        </a:lnTo>
                        <a:lnTo>
                          <a:pt x="3126" y="684"/>
                        </a:lnTo>
                        <a:lnTo>
                          <a:pt x="3126" y="696"/>
                        </a:lnTo>
                        <a:lnTo>
                          <a:pt x="3126" y="714"/>
                        </a:lnTo>
                        <a:lnTo>
                          <a:pt x="3126" y="726"/>
                        </a:lnTo>
                        <a:lnTo>
                          <a:pt x="3132" y="738"/>
                        </a:lnTo>
                        <a:lnTo>
                          <a:pt x="3132" y="744"/>
                        </a:lnTo>
                        <a:lnTo>
                          <a:pt x="3132" y="756"/>
                        </a:lnTo>
                        <a:lnTo>
                          <a:pt x="3132" y="768"/>
                        </a:lnTo>
                        <a:lnTo>
                          <a:pt x="3132" y="780"/>
                        </a:lnTo>
                        <a:lnTo>
                          <a:pt x="3132" y="792"/>
                        </a:lnTo>
                        <a:lnTo>
                          <a:pt x="3138" y="798"/>
                        </a:lnTo>
                        <a:lnTo>
                          <a:pt x="3138" y="822"/>
                        </a:lnTo>
                        <a:lnTo>
                          <a:pt x="3138" y="828"/>
                        </a:lnTo>
                        <a:lnTo>
                          <a:pt x="3138" y="840"/>
                        </a:lnTo>
                        <a:lnTo>
                          <a:pt x="3138" y="846"/>
                        </a:lnTo>
                        <a:lnTo>
                          <a:pt x="3138" y="858"/>
                        </a:lnTo>
                        <a:lnTo>
                          <a:pt x="3145" y="864"/>
                        </a:lnTo>
                        <a:lnTo>
                          <a:pt x="3145" y="876"/>
                        </a:lnTo>
                        <a:lnTo>
                          <a:pt x="3145" y="882"/>
                        </a:lnTo>
                        <a:lnTo>
                          <a:pt x="3145" y="894"/>
                        </a:lnTo>
                        <a:lnTo>
                          <a:pt x="3145" y="900"/>
                        </a:lnTo>
                        <a:lnTo>
                          <a:pt x="3145" y="906"/>
                        </a:lnTo>
                        <a:lnTo>
                          <a:pt x="3151" y="918"/>
                        </a:lnTo>
                        <a:lnTo>
                          <a:pt x="3151" y="924"/>
                        </a:lnTo>
                        <a:lnTo>
                          <a:pt x="3151" y="930"/>
                        </a:lnTo>
                        <a:lnTo>
                          <a:pt x="3151" y="936"/>
                        </a:lnTo>
                        <a:lnTo>
                          <a:pt x="3151" y="948"/>
                        </a:lnTo>
                        <a:lnTo>
                          <a:pt x="3151" y="948"/>
                        </a:lnTo>
                        <a:lnTo>
                          <a:pt x="3157" y="960"/>
                        </a:lnTo>
                        <a:lnTo>
                          <a:pt x="3157" y="966"/>
                        </a:lnTo>
                        <a:lnTo>
                          <a:pt x="3157" y="972"/>
                        </a:lnTo>
                        <a:lnTo>
                          <a:pt x="3157" y="978"/>
                        </a:lnTo>
                        <a:lnTo>
                          <a:pt x="3157" y="984"/>
                        </a:lnTo>
                        <a:lnTo>
                          <a:pt x="3157" y="990"/>
                        </a:lnTo>
                        <a:lnTo>
                          <a:pt x="3163" y="990"/>
                        </a:lnTo>
                        <a:lnTo>
                          <a:pt x="3163" y="1002"/>
                        </a:lnTo>
                        <a:lnTo>
                          <a:pt x="3163" y="1008"/>
                        </a:lnTo>
                        <a:lnTo>
                          <a:pt x="3163" y="1008"/>
                        </a:lnTo>
                        <a:lnTo>
                          <a:pt x="3163" y="1014"/>
                        </a:lnTo>
                        <a:lnTo>
                          <a:pt x="3163" y="1014"/>
                        </a:lnTo>
                        <a:lnTo>
                          <a:pt x="3170" y="1020"/>
                        </a:lnTo>
                        <a:lnTo>
                          <a:pt x="3170" y="1020"/>
                        </a:lnTo>
                        <a:lnTo>
                          <a:pt x="3170" y="1020"/>
                        </a:lnTo>
                        <a:lnTo>
                          <a:pt x="3170" y="1026"/>
                        </a:lnTo>
                        <a:lnTo>
                          <a:pt x="3170" y="1026"/>
                        </a:lnTo>
                        <a:lnTo>
                          <a:pt x="3170" y="1026"/>
                        </a:lnTo>
                        <a:lnTo>
                          <a:pt x="3176" y="1026"/>
                        </a:lnTo>
                        <a:lnTo>
                          <a:pt x="3176" y="1032"/>
                        </a:lnTo>
                        <a:lnTo>
                          <a:pt x="3176" y="1032"/>
                        </a:lnTo>
                        <a:lnTo>
                          <a:pt x="3176" y="1032"/>
                        </a:lnTo>
                        <a:lnTo>
                          <a:pt x="3176" y="1032"/>
                        </a:lnTo>
                        <a:lnTo>
                          <a:pt x="3176" y="1032"/>
                        </a:lnTo>
                        <a:lnTo>
                          <a:pt x="3182" y="1032"/>
                        </a:lnTo>
                        <a:lnTo>
                          <a:pt x="3182" y="1038"/>
                        </a:lnTo>
                        <a:lnTo>
                          <a:pt x="3182" y="1038"/>
                        </a:lnTo>
                        <a:lnTo>
                          <a:pt x="3182" y="1038"/>
                        </a:lnTo>
                        <a:lnTo>
                          <a:pt x="3182" y="1038"/>
                        </a:lnTo>
                        <a:lnTo>
                          <a:pt x="3182" y="1038"/>
                        </a:lnTo>
                        <a:lnTo>
                          <a:pt x="3188" y="1038"/>
                        </a:lnTo>
                        <a:lnTo>
                          <a:pt x="3188" y="1038"/>
                        </a:lnTo>
                        <a:lnTo>
                          <a:pt x="3188" y="1038"/>
                        </a:lnTo>
                        <a:lnTo>
                          <a:pt x="3188" y="1038"/>
                        </a:lnTo>
                        <a:lnTo>
                          <a:pt x="3188" y="1038"/>
                        </a:lnTo>
                        <a:lnTo>
                          <a:pt x="3188" y="1038"/>
                        </a:lnTo>
                        <a:lnTo>
                          <a:pt x="3195" y="1038"/>
                        </a:lnTo>
                        <a:lnTo>
                          <a:pt x="3195" y="1038"/>
                        </a:lnTo>
                        <a:lnTo>
                          <a:pt x="3195" y="1038"/>
                        </a:lnTo>
                        <a:lnTo>
                          <a:pt x="3195" y="1038"/>
                        </a:lnTo>
                        <a:lnTo>
                          <a:pt x="3195" y="1038"/>
                        </a:lnTo>
                        <a:lnTo>
                          <a:pt x="3195" y="1038"/>
                        </a:lnTo>
                        <a:lnTo>
                          <a:pt x="3195" y="1032"/>
                        </a:lnTo>
                        <a:lnTo>
                          <a:pt x="3201" y="1032"/>
                        </a:lnTo>
                        <a:lnTo>
                          <a:pt x="3201" y="1032"/>
                        </a:lnTo>
                        <a:lnTo>
                          <a:pt x="3201" y="1032"/>
                        </a:lnTo>
                        <a:lnTo>
                          <a:pt x="3201" y="1032"/>
                        </a:lnTo>
                        <a:lnTo>
                          <a:pt x="3201" y="1032"/>
                        </a:lnTo>
                        <a:lnTo>
                          <a:pt x="3207" y="1026"/>
                        </a:lnTo>
                        <a:lnTo>
                          <a:pt x="3207" y="1026"/>
                        </a:lnTo>
                        <a:lnTo>
                          <a:pt x="3207" y="1026"/>
                        </a:lnTo>
                        <a:lnTo>
                          <a:pt x="3207" y="1026"/>
                        </a:lnTo>
                        <a:lnTo>
                          <a:pt x="3207" y="1020"/>
                        </a:lnTo>
                        <a:lnTo>
                          <a:pt x="3207" y="1020"/>
                        </a:lnTo>
                        <a:lnTo>
                          <a:pt x="3213" y="1020"/>
                        </a:lnTo>
                        <a:lnTo>
                          <a:pt x="3213" y="1020"/>
                        </a:lnTo>
                        <a:lnTo>
                          <a:pt x="3213" y="1014"/>
                        </a:lnTo>
                        <a:lnTo>
                          <a:pt x="3213" y="1014"/>
                        </a:lnTo>
                        <a:lnTo>
                          <a:pt x="3213" y="1014"/>
                        </a:lnTo>
                        <a:lnTo>
                          <a:pt x="3213" y="1008"/>
                        </a:lnTo>
                        <a:lnTo>
                          <a:pt x="3220" y="1008"/>
                        </a:lnTo>
                        <a:lnTo>
                          <a:pt x="3220" y="1002"/>
                        </a:lnTo>
                        <a:lnTo>
                          <a:pt x="3220" y="1002"/>
                        </a:lnTo>
                        <a:lnTo>
                          <a:pt x="3220" y="1002"/>
                        </a:lnTo>
                        <a:lnTo>
                          <a:pt x="3220" y="996"/>
                        </a:lnTo>
                        <a:lnTo>
                          <a:pt x="3220" y="996"/>
                        </a:lnTo>
                        <a:lnTo>
                          <a:pt x="3226" y="990"/>
                        </a:lnTo>
                        <a:lnTo>
                          <a:pt x="3226" y="990"/>
                        </a:lnTo>
                        <a:lnTo>
                          <a:pt x="3226" y="984"/>
                        </a:lnTo>
                        <a:lnTo>
                          <a:pt x="3226" y="984"/>
                        </a:lnTo>
                        <a:lnTo>
                          <a:pt x="3226" y="984"/>
                        </a:lnTo>
                        <a:lnTo>
                          <a:pt x="3226" y="978"/>
                        </a:lnTo>
                        <a:lnTo>
                          <a:pt x="3226" y="972"/>
                        </a:lnTo>
                        <a:lnTo>
                          <a:pt x="3232" y="972"/>
                        </a:lnTo>
                        <a:lnTo>
                          <a:pt x="3232" y="966"/>
                        </a:lnTo>
                        <a:lnTo>
                          <a:pt x="3232" y="960"/>
                        </a:lnTo>
                        <a:lnTo>
                          <a:pt x="3232" y="960"/>
                        </a:lnTo>
                        <a:lnTo>
                          <a:pt x="3232" y="954"/>
                        </a:lnTo>
                        <a:lnTo>
                          <a:pt x="3238" y="954"/>
                        </a:lnTo>
                        <a:lnTo>
                          <a:pt x="3238" y="948"/>
                        </a:lnTo>
                        <a:lnTo>
                          <a:pt x="3238" y="948"/>
                        </a:lnTo>
                        <a:lnTo>
                          <a:pt x="3238" y="942"/>
                        </a:lnTo>
                        <a:lnTo>
                          <a:pt x="3238" y="936"/>
                        </a:lnTo>
                        <a:lnTo>
                          <a:pt x="3238" y="930"/>
                        </a:lnTo>
                        <a:lnTo>
                          <a:pt x="3245" y="930"/>
                        </a:lnTo>
                        <a:lnTo>
                          <a:pt x="3245" y="924"/>
                        </a:lnTo>
                        <a:lnTo>
                          <a:pt x="3245" y="918"/>
                        </a:lnTo>
                        <a:lnTo>
                          <a:pt x="3245" y="918"/>
                        </a:lnTo>
                        <a:lnTo>
                          <a:pt x="3245" y="912"/>
                        </a:lnTo>
                        <a:lnTo>
                          <a:pt x="3245" y="906"/>
                        </a:lnTo>
                        <a:lnTo>
                          <a:pt x="3251" y="906"/>
                        </a:lnTo>
                        <a:lnTo>
                          <a:pt x="3251" y="900"/>
                        </a:lnTo>
                        <a:lnTo>
                          <a:pt x="3251" y="900"/>
                        </a:lnTo>
                        <a:lnTo>
                          <a:pt x="3251" y="906"/>
                        </a:lnTo>
                        <a:lnTo>
                          <a:pt x="3251" y="906"/>
                        </a:lnTo>
                        <a:lnTo>
                          <a:pt x="3251" y="912"/>
                        </a:lnTo>
                        <a:lnTo>
                          <a:pt x="3257" y="912"/>
                        </a:lnTo>
                        <a:lnTo>
                          <a:pt x="3257" y="918"/>
                        </a:lnTo>
                        <a:lnTo>
                          <a:pt x="3257" y="924"/>
                        </a:lnTo>
                        <a:lnTo>
                          <a:pt x="3257" y="930"/>
                        </a:lnTo>
                        <a:lnTo>
                          <a:pt x="3257" y="930"/>
                        </a:lnTo>
                        <a:lnTo>
                          <a:pt x="3257" y="936"/>
                        </a:lnTo>
                        <a:lnTo>
                          <a:pt x="3263" y="942"/>
                        </a:lnTo>
                        <a:lnTo>
                          <a:pt x="3263" y="942"/>
                        </a:lnTo>
                        <a:lnTo>
                          <a:pt x="3263" y="948"/>
                        </a:lnTo>
                        <a:lnTo>
                          <a:pt x="3263" y="948"/>
                        </a:lnTo>
                        <a:lnTo>
                          <a:pt x="3263" y="954"/>
                        </a:lnTo>
                        <a:lnTo>
                          <a:pt x="3263" y="960"/>
                        </a:lnTo>
                        <a:lnTo>
                          <a:pt x="3263" y="960"/>
                        </a:lnTo>
                        <a:lnTo>
                          <a:pt x="3270" y="966"/>
                        </a:lnTo>
                        <a:lnTo>
                          <a:pt x="3270" y="972"/>
                        </a:lnTo>
                        <a:lnTo>
                          <a:pt x="3270" y="972"/>
                        </a:lnTo>
                        <a:lnTo>
                          <a:pt x="3270" y="978"/>
                        </a:lnTo>
                        <a:lnTo>
                          <a:pt x="3270" y="978"/>
                        </a:lnTo>
                        <a:lnTo>
                          <a:pt x="3276" y="984"/>
                        </a:lnTo>
                        <a:lnTo>
                          <a:pt x="3276" y="984"/>
                        </a:lnTo>
                        <a:lnTo>
                          <a:pt x="3276" y="990"/>
                        </a:lnTo>
                        <a:lnTo>
                          <a:pt x="3276" y="990"/>
                        </a:lnTo>
                        <a:lnTo>
                          <a:pt x="3276" y="996"/>
                        </a:lnTo>
                        <a:lnTo>
                          <a:pt x="3276" y="996"/>
                        </a:lnTo>
                        <a:lnTo>
                          <a:pt x="3282" y="1002"/>
                        </a:lnTo>
                        <a:lnTo>
                          <a:pt x="3282" y="1002"/>
                        </a:lnTo>
                        <a:lnTo>
                          <a:pt x="3282" y="1002"/>
                        </a:lnTo>
                        <a:lnTo>
                          <a:pt x="3282" y="1008"/>
                        </a:lnTo>
                        <a:lnTo>
                          <a:pt x="3282" y="1008"/>
                        </a:lnTo>
                        <a:lnTo>
                          <a:pt x="3282" y="1008"/>
                        </a:lnTo>
                        <a:lnTo>
                          <a:pt x="3288" y="1014"/>
                        </a:lnTo>
                        <a:lnTo>
                          <a:pt x="3288" y="1014"/>
                        </a:lnTo>
                        <a:lnTo>
                          <a:pt x="3288" y="1014"/>
                        </a:lnTo>
                        <a:lnTo>
                          <a:pt x="3288" y="1020"/>
                        </a:lnTo>
                        <a:lnTo>
                          <a:pt x="3288" y="1020"/>
                        </a:lnTo>
                        <a:lnTo>
                          <a:pt x="3288" y="1020"/>
                        </a:lnTo>
                        <a:lnTo>
                          <a:pt x="3288" y="1026"/>
                        </a:lnTo>
                        <a:lnTo>
                          <a:pt x="3294" y="1026"/>
                        </a:lnTo>
                        <a:lnTo>
                          <a:pt x="3294" y="1026"/>
                        </a:lnTo>
                        <a:lnTo>
                          <a:pt x="3294" y="1026"/>
                        </a:lnTo>
                        <a:lnTo>
                          <a:pt x="3294" y="1032"/>
                        </a:lnTo>
                        <a:lnTo>
                          <a:pt x="3294" y="1032"/>
                        </a:lnTo>
                        <a:lnTo>
                          <a:pt x="3294" y="1032"/>
                        </a:lnTo>
                        <a:lnTo>
                          <a:pt x="3301" y="1032"/>
                        </a:lnTo>
                        <a:lnTo>
                          <a:pt x="3301" y="1032"/>
                        </a:lnTo>
                        <a:lnTo>
                          <a:pt x="3301" y="1032"/>
                        </a:lnTo>
                        <a:lnTo>
                          <a:pt x="3301" y="1038"/>
                        </a:lnTo>
                        <a:lnTo>
                          <a:pt x="3301" y="1038"/>
                        </a:lnTo>
                        <a:lnTo>
                          <a:pt x="3307" y="1038"/>
                        </a:lnTo>
                        <a:lnTo>
                          <a:pt x="3307" y="1038"/>
                        </a:lnTo>
                        <a:lnTo>
                          <a:pt x="3307" y="1038"/>
                        </a:lnTo>
                        <a:lnTo>
                          <a:pt x="3307" y="1038"/>
                        </a:lnTo>
                        <a:lnTo>
                          <a:pt x="3307" y="1038"/>
                        </a:lnTo>
                        <a:lnTo>
                          <a:pt x="3307" y="1038"/>
                        </a:lnTo>
                        <a:lnTo>
                          <a:pt x="3313" y="1038"/>
                        </a:lnTo>
                        <a:lnTo>
                          <a:pt x="3313" y="1038"/>
                        </a:lnTo>
                        <a:lnTo>
                          <a:pt x="3313" y="1038"/>
                        </a:lnTo>
                        <a:lnTo>
                          <a:pt x="3313" y="1038"/>
                        </a:lnTo>
                        <a:lnTo>
                          <a:pt x="3313" y="1038"/>
                        </a:lnTo>
                        <a:lnTo>
                          <a:pt x="3313" y="1038"/>
                        </a:lnTo>
                        <a:lnTo>
                          <a:pt x="3319" y="1038"/>
                        </a:lnTo>
                        <a:lnTo>
                          <a:pt x="3319" y="1038"/>
                        </a:lnTo>
                        <a:lnTo>
                          <a:pt x="3319" y="1038"/>
                        </a:lnTo>
                        <a:lnTo>
                          <a:pt x="3319" y="1032"/>
                        </a:lnTo>
                        <a:lnTo>
                          <a:pt x="3319" y="1032"/>
                        </a:lnTo>
                        <a:lnTo>
                          <a:pt x="3319" y="1032"/>
                        </a:lnTo>
                        <a:lnTo>
                          <a:pt x="3326" y="1032"/>
                        </a:lnTo>
                        <a:lnTo>
                          <a:pt x="3326" y="1032"/>
                        </a:lnTo>
                        <a:lnTo>
                          <a:pt x="3326" y="1032"/>
                        </a:lnTo>
                        <a:lnTo>
                          <a:pt x="3326" y="1026"/>
                        </a:lnTo>
                        <a:lnTo>
                          <a:pt x="3326" y="1026"/>
                        </a:lnTo>
                        <a:lnTo>
                          <a:pt x="3326" y="1026"/>
                        </a:lnTo>
                        <a:lnTo>
                          <a:pt x="3332" y="1026"/>
                        </a:lnTo>
                        <a:lnTo>
                          <a:pt x="3332" y="1020"/>
                        </a:lnTo>
                        <a:lnTo>
                          <a:pt x="3332" y="1020"/>
                        </a:lnTo>
                        <a:lnTo>
                          <a:pt x="3332" y="1020"/>
                        </a:lnTo>
                        <a:lnTo>
                          <a:pt x="3332" y="1014"/>
                        </a:lnTo>
                        <a:lnTo>
                          <a:pt x="3332" y="1014"/>
                        </a:lnTo>
                        <a:lnTo>
                          <a:pt x="3332" y="1008"/>
                        </a:lnTo>
                        <a:lnTo>
                          <a:pt x="3338" y="1008"/>
                        </a:lnTo>
                        <a:lnTo>
                          <a:pt x="3338" y="1002"/>
                        </a:lnTo>
                        <a:lnTo>
                          <a:pt x="3338" y="996"/>
                        </a:lnTo>
                        <a:lnTo>
                          <a:pt x="3338" y="990"/>
                        </a:lnTo>
                        <a:lnTo>
                          <a:pt x="3338" y="984"/>
                        </a:lnTo>
                        <a:lnTo>
                          <a:pt x="3344" y="978"/>
                        </a:lnTo>
                        <a:lnTo>
                          <a:pt x="3344" y="972"/>
                        </a:lnTo>
                        <a:lnTo>
                          <a:pt x="3344" y="966"/>
                        </a:lnTo>
                        <a:lnTo>
                          <a:pt x="3344" y="966"/>
                        </a:lnTo>
                        <a:lnTo>
                          <a:pt x="3344" y="960"/>
                        </a:lnTo>
                        <a:lnTo>
                          <a:pt x="3344" y="948"/>
                        </a:lnTo>
                        <a:lnTo>
                          <a:pt x="3351" y="942"/>
                        </a:lnTo>
                        <a:lnTo>
                          <a:pt x="3351" y="936"/>
                        </a:lnTo>
                        <a:lnTo>
                          <a:pt x="3351" y="924"/>
                        </a:lnTo>
                        <a:lnTo>
                          <a:pt x="3351" y="918"/>
                        </a:lnTo>
                        <a:lnTo>
                          <a:pt x="3351" y="912"/>
                        </a:lnTo>
                        <a:lnTo>
                          <a:pt x="3351" y="906"/>
                        </a:lnTo>
                        <a:lnTo>
                          <a:pt x="3351" y="894"/>
                        </a:lnTo>
                        <a:lnTo>
                          <a:pt x="3357" y="888"/>
                        </a:lnTo>
                        <a:lnTo>
                          <a:pt x="3357" y="882"/>
                        </a:lnTo>
                        <a:lnTo>
                          <a:pt x="3357" y="870"/>
                        </a:lnTo>
                        <a:lnTo>
                          <a:pt x="3357" y="864"/>
                        </a:lnTo>
                        <a:lnTo>
                          <a:pt x="3357" y="852"/>
                        </a:lnTo>
                        <a:lnTo>
                          <a:pt x="3357" y="846"/>
                        </a:lnTo>
                        <a:lnTo>
                          <a:pt x="3363" y="834"/>
                        </a:lnTo>
                        <a:lnTo>
                          <a:pt x="3363" y="828"/>
                        </a:lnTo>
                        <a:lnTo>
                          <a:pt x="3363" y="804"/>
                        </a:lnTo>
                        <a:lnTo>
                          <a:pt x="3363" y="798"/>
                        </a:lnTo>
                        <a:lnTo>
                          <a:pt x="3363" y="786"/>
                        </a:lnTo>
                        <a:lnTo>
                          <a:pt x="3369" y="774"/>
                        </a:lnTo>
                        <a:lnTo>
                          <a:pt x="3369" y="762"/>
                        </a:lnTo>
                        <a:lnTo>
                          <a:pt x="3369" y="756"/>
                        </a:lnTo>
                        <a:lnTo>
                          <a:pt x="3369" y="744"/>
                        </a:lnTo>
                        <a:lnTo>
                          <a:pt x="3369" y="732"/>
                        </a:lnTo>
                        <a:lnTo>
                          <a:pt x="3369" y="726"/>
                        </a:lnTo>
                        <a:lnTo>
                          <a:pt x="3369" y="714"/>
                        </a:lnTo>
                        <a:lnTo>
                          <a:pt x="3376" y="690"/>
                        </a:lnTo>
                        <a:lnTo>
                          <a:pt x="3376" y="684"/>
                        </a:lnTo>
                        <a:lnTo>
                          <a:pt x="3376" y="672"/>
                        </a:lnTo>
                        <a:lnTo>
                          <a:pt x="3376" y="660"/>
                        </a:lnTo>
                        <a:lnTo>
                          <a:pt x="3376" y="648"/>
                        </a:lnTo>
                        <a:lnTo>
                          <a:pt x="3382" y="624"/>
                        </a:lnTo>
                        <a:lnTo>
                          <a:pt x="3382" y="612"/>
                        </a:lnTo>
                        <a:lnTo>
                          <a:pt x="3382" y="600"/>
                        </a:lnTo>
                        <a:lnTo>
                          <a:pt x="3382" y="588"/>
                        </a:lnTo>
                        <a:lnTo>
                          <a:pt x="3382" y="570"/>
                        </a:lnTo>
                        <a:lnTo>
                          <a:pt x="3382" y="558"/>
                        </a:lnTo>
                        <a:lnTo>
                          <a:pt x="3382" y="546"/>
                        </a:lnTo>
                        <a:lnTo>
                          <a:pt x="3388" y="528"/>
                        </a:lnTo>
                        <a:lnTo>
                          <a:pt x="3388" y="516"/>
                        </a:lnTo>
                        <a:lnTo>
                          <a:pt x="3388" y="498"/>
                        </a:lnTo>
                        <a:lnTo>
                          <a:pt x="3388" y="486"/>
                        </a:lnTo>
                        <a:lnTo>
                          <a:pt x="3388" y="468"/>
                        </a:lnTo>
                        <a:lnTo>
                          <a:pt x="3388" y="450"/>
                        </a:lnTo>
                        <a:lnTo>
                          <a:pt x="3394" y="438"/>
                        </a:lnTo>
                        <a:lnTo>
                          <a:pt x="3394" y="420"/>
                        </a:lnTo>
                        <a:lnTo>
                          <a:pt x="3394" y="402"/>
                        </a:lnTo>
                        <a:lnTo>
                          <a:pt x="3394" y="372"/>
                        </a:lnTo>
                        <a:lnTo>
                          <a:pt x="3394" y="354"/>
                        </a:lnTo>
                        <a:lnTo>
                          <a:pt x="3401" y="336"/>
                        </a:lnTo>
                        <a:lnTo>
                          <a:pt x="3401" y="318"/>
                        </a:lnTo>
                        <a:lnTo>
                          <a:pt x="3401" y="306"/>
                        </a:lnTo>
                        <a:lnTo>
                          <a:pt x="3401" y="288"/>
                        </a:lnTo>
                        <a:lnTo>
                          <a:pt x="3401" y="270"/>
                        </a:lnTo>
                        <a:lnTo>
                          <a:pt x="3401" y="252"/>
                        </a:lnTo>
                        <a:lnTo>
                          <a:pt x="3401" y="234"/>
                        </a:lnTo>
                        <a:lnTo>
                          <a:pt x="3407" y="222"/>
                        </a:lnTo>
                        <a:lnTo>
                          <a:pt x="3407" y="204"/>
                        </a:lnTo>
                        <a:lnTo>
                          <a:pt x="3407" y="174"/>
                        </a:lnTo>
                        <a:lnTo>
                          <a:pt x="3407" y="156"/>
                        </a:lnTo>
                        <a:lnTo>
                          <a:pt x="3407" y="138"/>
                        </a:lnTo>
                        <a:lnTo>
                          <a:pt x="3407" y="114"/>
                        </a:lnTo>
                        <a:lnTo>
                          <a:pt x="3413" y="96"/>
                        </a:lnTo>
                        <a:lnTo>
                          <a:pt x="3413" y="78"/>
                        </a:lnTo>
                        <a:lnTo>
                          <a:pt x="3413" y="60"/>
                        </a:lnTo>
                        <a:lnTo>
                          <a:pt x="3413" y="42"/>
                        </a:lnTo>
                        <a:lnTo>
                          <a:pt x="3413" y="30"/>
                        </a:lnTo>
                        <a:lnTo>
                          <a:pt x="3419" y="18"/>
                        </a:lnTo>
                        <a:lnTo>
                          <a:pt x="3419" y="24"/>
                        </a:lnTo>
                        <a:lnTo>
                          <a:pt x="3419" y="30"/>
                        </a:lnTo>
                        <a:lnTo>
                          <a:pt x="3419" y="42"/>
                        </a:lnTo>
                        <a:lnTo>
                          <a:pt x="3419" y="60"/>
                        </a:lnTo>
                        <a:lnTo>
                          <a:pt x="3419" y="78"/>
                        </a:lnTo>
                        <a:lnTo>
                          <a:pt x="3419" y="96"/>
                        </a:lnTo>
                        <a:lnTo>
                          <a:pt x="3426" y="114"/>
                        </a:lnTo>
                        <a:lnTo>
                          <a:pt x="3426" y="138"/>
                        </a:lnTo>
                        <a:lnTo>
                          <a:pt x="3426" y="156"/>
                        </a:lnTo>
                        <a:lnTo>
                          <a:pt x="3426" y="174"/>
                        </a:lnTo>
                        <a:lnTo>
                          <a:pt x="3426" y="204"/>
                        </a:lnTo>
                        <a:lnTo>
                          <a:pt x="3426" y="222"/>
                        </a:lnTo>
                        <a:lnTo>
                          <a:pt x="3432" y="234"/>
                        </a:lnTo>
                        <a:lnTo>
                          <a:pt x="3432" y="252"/>
                        </a:lnTo>
                        <a:lnTo>
                          <a:pt x="3432" y="270"/>
                        </a:lnTo>
                        <a:lnTo>
                          <a:pt x="3432" y="306"/>
                        </a:lnTo>
                        <a:lnTo>
                          <a:pt x="3432" y="318"/>
                        </a:lnTo>
                        <a:lnTo>
                          <a:pt x="3438" y="336"/>
                        </a:lnTo>
                        <a:lnTo>
                          <a:pt x="3438" y="354"/>
                        </a:lnTo>
                        <a:lnTo>
                          <a:pt x="3438" y="372"/>
                        </a:lnTo>
                        <a:lnTo>
                          <a:pt x="3438" y="390"/>
                        </a:lnTo>
                        <a:lnTo>
                          <a:pt x="3438" y="402"/>
                        </a:lnTo>
                        <a:lnTo>
                          <a:pt x="3438" y="420"/>
                        </a:lnTo>
                        <a:lnTo>
                          <a:pt x="3438" y="438"/>
                        </a:lnTo>
                        <a:lnTo>
                          <a:pt x="3444" y="450"/>
                        </a:lnTo>
                        <a:lnTo>
                          <a:pt x="3444" y="468"/>
                        </a:lnTo>
                        <a:lnTo>
                          <a:pt x="3444" y="486"/>
                        </a:lnTo>
                        <a:lnTo>
                          <a:pt x="3444" y="498"/>
                        </a:lnTo>
                        <a:lnTo>
                          <a:pt x="3444" y="516"/>
                        </a:lnTo>
                        <a:lnTo>
                          <a:pt x="3444" y="528"/>
                        </a:lnTo>
                        <a:lnTo>
                          <a:pt x="3450" y="546"/>
                        </a:lnTo>
                        <a:lnTo>
                          <a:pt x="3450" y="558"/>
                        </a:lnTo>
                        <a:lnTo>
                          <a:pt x="3450" y="570"/>
                        </a:lnTo>
                        <a:lnTo>
                          <a:pt x="3450" y="588"/>
                        </a:lnTo>
                        <a:lnTo>
                          <a:pt x="3450" y="600"/>
                        </a:lnTo>
                        <a:lnTo>
                          <a:pt x="3450" y="612"/>
                        </a:lnTo>
                        <a:lnTo>
                          <a:pt x="3457" y="636"/>
                        </a:lnTo>
                        <a:lnTo>
                          <a:pt x="3457" y="648"/>
                        </a:lnTo>
                        <a:lnTo>
                          <a:pt x="3457" y="660"/>
                        </a:lnTo>
                        <a:lnTo>
                          <a:pt x="3457" y="672"/>
                        </a:lnTo>
                        <a:lnTo>
                          <a:pt x="3457" y="684"/>
                        </a:lnTo>
                        <a:lnTo>
                          <a:pt x="3463" y="702"/>
                        </a:lnTo>
                        <a:lnTo>
                          <a:pt x="3463" y="714"/>
                        </a:lnTo>
                        <a:lnTo>
                          <a:pt x="3463" y="726"/>
                        </a:lnTo>
                        <a:lnTo>
                          <a:pt x="3463" y="732"/>
                        </a:lnTo>
                        <a:lnTo>
                          <a:pt x="3463" y="744"/>
                        </a:lnTo>
                        <a:lnTo>
                          <a:pt x="3463" y="762"/>
                        </a:lnTo>
                        <a:lnTo>
                          <a:pt x="3469" y="774"/>
                        </a:lnTo>
                        <a:lnTo>
                          <a:pt x="3469" y="786"/>
                        </a:lnTo>
                        <a:lnTo>
                          <a:pt x="3469" y="798"/>
                        </a:lnTo>
                        <a:lnTo>
                          <a:pt x="3469" y="804"/>
                        </a:lnTo>
                        <a:lnTo>
                          <a:pt x="3469" y="816"/>
                        </a:lnTo>
                        <a:lnTo>
                          <a:pt x="3469" y="828"/>
                        </a:lnTo>
                        <a:lnTo>
                          <a:pt x="3469" y="834"/>
                        </a:lnTo>
                        <a:lnTo>
                          <a:pt x="3475" y="846"/>
                        </a:lnTo>
                        <a:lnTo>
                          <a:pt x="3475" y="852"/>
                        </a:lnTo>
                        <a:lnTo>
                          <a:pt x="3475" y="864"/>
                        </a:lnTo>
                        <a:lnTo>
                          <a:pt x="3475" y="870"/>
                        </a:lnTo>
                        <a:lnTo>
                          <a:pt x="3475" y="882"/>
                        </a:lnTo>
                        <a:lnTo>
                          <a:pt x="3475" y="888"/>
                        </a:lnTo>
                        <a:lnTo>
                          <a:pt x="3482" y="894"/>
                        </a:lnTo>
                        <a:lnTo>
                          <a:pt x="3482" y="906"/>
                        </a:lnTo>
                        <a:lnTo>
                          <a:pt x="3482" y="912"/>
                        </a:lnTo>
                        <a:lnTo>
                          <a:pt x="3482" y="918"/>
                        </a:lnTo>
                        <a:lnTo>
                          <a:pt x="3482" y="924"/>
                        </a:lnTo>
                        <a:lnTo>
                          <a:pt x="3482" y="936"/>
                        </a:lnTo>
                        <a:lnTo>
                          <a:pt x="3488" y="942"/>
                        </a:lnTo>
                        <a:lnTo>
                          <a:pt x="3488" y="948"/>
                        </a:lnTo>
                        <a:lnTo>
                          <a:pt x="3488" y="960"/>
                        </a:lnTo>
                        <a:lnTo>
                          <a:pt x="3488" y="966"/>
                        </a:lnTo>
                        <a:lnTo>
                          <a:pt x="3488" y="966"/>
                        </a:lnTo>
                        <a:lnTo>
                          <a:pt x="3488" y="972"/>
                        </a:lnTo>
                        <a:lnTo>
                          <a:pt x="3494" y="978"/>
                        </a:lnTo>
                        <a:lnTo>
                          <a:pt x="3494" y="990"/>
                        </a:lnTo>
                        <a:lnTo>
                          <a:pt x="3494" y="996"/>
                        </a:lnTo>
                        <a:lnTo>
                          <a:pt x="3494" y="996"/>
                        </a:lnTo>
                        <a:lnTo>
                          <a:pt x="3494" y="1002"/>
                        </a:lnTo>
                        <a:lnTo>
                          <a:pt x="3494" y="1008"/>
                        </a:lnTo>
                        <a:lnTo>
                          <a:pt x="3500" y="1008"/>
                        </a:lnTo>
                        <a:lnTo>
                          <a:pt x="3500" y="1014"/>
                        </a:lnTo>
                        <a:lnTo>
                          <a:pt x="3500" y="1014"/>
                        </a:lnTo>
                        <a:lnTo>
                          <a:pt x="3500" y="1020"/>
                        </a:lnTo>
                        <a:lnTo>
                          <a:pt x="3500" y="1020"/>
                        </a:lnTo>
                        <a:lnTo>
                          <a:pt x="3500" y="1020"/>
                        </a:lnTo>
                        <a:lnTo>
                          <a:pt x="3507" y="1026"/>
                        </a:lnTo>
                        <a:lnTo>
                          <a:pt x="3507" y="1026"/>
                        </a:lnTo>
                        <a:lnTo>
                          <a:pt x="3507" y="1026"/>
                        </a:lnTo>
                        <a:lnTo>
                          <a:pt x="3507" y="1026"/>
                        </a:lnTo>
                        <a:lnTo>
                          <a:pt x="3507" y="1032"/>
                        </a:lnTo>
                        <a:lnTo>
                          <a:pt x="3507" y="1032"/>
                        </a:lnTo>
                        <a:lnTo>
                          <a:pt x="3513" y="1032"/>
                        </a:lnTo>
                        <a:lnTo>
                          <a:pt x="3513" y="1032"/>
                        </a:lnTo>
                        <a:lnTo>
                          <a:pt x="3513" y="1032"/>
                        </a:lnTo>
                        <a:lnTo>
                          <a:pt x="3513" y="1032"/>
                        </a:lnTo>
                        <a:lnTo>
                          <a:pt x="3513" y="1038"/>
                        </a:lnTo>
                        <a:lnTo>
                          <a:pt x="3513" y="1038"/>
                        </a:lnTo>
                        <a:lnTo>
                          <a:pt x="3519" y="1038"/>
                        </a:lnTo>
                        <a:lnTo>
                          <a:pt x="3519" y="1038"/>
                        </a:lnTo>
                        <a:lnTo>
                          <a:pt x="3519" y="1038"/>
                        </a:lnTo>
                        <a:lnTo>
                          <a:pt x="3519" y="1038"/>
                        </a:lnTo>
                        <a:lnTo>
                          <a:pt x="3519" y="1038"/>
                        </a:lnTo>
                        <a:lnTo>
                          <a:pt x="3519" y="1038"/>
                        </a:lnTo>
                        <a:lnTo>
                          <a:pt x="3525" y="1038"/>
                        </a:lnTo>
                        <a:lnTo>
                          <a:pt x="3525" y="1038"/>
                        </a:lnTo>
                        <a:lnTo>
                          <a:pt x="3525" y="1038"/>
                        </a:lnTo>
                        <a:lnTo>
                          <a:pt x="3525" y="1038"/>
                        </a:lnTo>
                        <a:lnTo>
                          <a:pt x="3525" y="1038"/>
                        </a:lnTo>
                        <a:lnTo>
                          <a:pt x="3532" y="1038"/>
                        </a:lnTo>
                        <a:lnTo>
                          <a:pt x="3532" y="1038"/>
                        </a:lnTo>
                        <a:lnTo>
                          <a:pt x="3532" y="1038"/>
                        </a:lnTo>
                        <a:lnTo>
                          <a:pt x="3532" y="1032"/>
                        </a:lnTo>
                        <a:lnTo>
                          <a:pt x="3532" y="1032"/>
                        </a:lnTo>
                        <a:lnTo>
                          <a:pt x="3532" y="1032"/>
                        </a:lnTo>
                        <a:lnTo>
                          <a:pt x="3532" y="1032"/>
                        </a:lnTo>
                        <a:lnTo>
                          <a:pt x="3538" y="1032"/>
                        </a:lnTo>
                        <a:lnTo>
                          <a:pt x="3538" y="1032"/>
                        </a:lnTo>
                        <a:lnTo>
                          <a:pt x="3538" y="1032"/>
                        </a:lnTo>
                        <a:lnTo>
                          <a:pt x="3538" y="1026"/>
                        </a:lnTo>
                        <a:lnTo>
                          <a:pt x="3538" y="1026"/>
                        </a:lnTo>
                        <a:lnTo>
                          <a:pt x="3538" y="1026"/>
                        </a:lnTo>
                        <a:lnTo>
                          <a:pt x="3544" y="1026"/>
                        </a:lnTo>
                        <a:lnTo>
                          <a:pt x="3544" y="1020"/>
                        </a:lnTo>
                        <a:lnTo>
                          <a:pt x="3544" y="1020"/>
                        </a:lnTo>
                        <a:lnTo>
                          <a:pt x="3544" y="1020"/>
                        </a:lnTo>
                        <a:lnTo>
                          <a:pt x="3544" y="1014"/>
                        </a:lnTo>
                        <a:lnTo>
                          <a:pt x="3544" y="1014"/>
                        </a:lnTo>
                        <a:lnTo>
                          <a:pt x="3550" y="1014"/>
                        </a:lnTo>
                        <a:lnTo>
                          <a:pt x="3550" y="1008"/>
                        </a:lnTo>
                        <a:lnTo>
                          <a:pt x="3550" y="1008"/>
                        </a:lnTo>
                        <a:lnTo>
                          <a:pt x="3550" y="1008"/>
                        </a:lnTo>
                        <a:lnTo>
                          <a:pt x="3550" y="1002"/>
                        </a:lnTo>
                        <a:lnTo>
                          <a:pt x="3550" y="1002"/>
                        </a:lnTo>
                        <a:lnTo>
                          <a:pt x="3557" y="1002"/>
                        </a:lnTo>
                        <a:lnTo>
                          <a:pt x="3557" y="996"/>
                        </a:lnTo>
                        <a:lnTo>
                          <a:pt x="3557" y="996"/>
                        </a:lnTo>
                        <a:lnTo>
                          <a:pt x="3557" y="990"/>
                        </a:lnTo>
                        <a:lnTo>
                          <a:pt x="3557" y="990"/>
                        </a:lnTo>
                        <a:lnTo>
                          <a:pt x="3557" y="984"/>
                        </a:lnTo>
                        <a:lnTo>
                          <a:pt x="3563" y="978"/>
                        </a:lnTo>
                        <a:lnTo>
                          <a:pt x="3563" y="978"/>
                        </a:lnTo>
                        <a:lnTo>
                          <a:pt x="3563" y="972"/>
                        </a:lnTo>
                        <a:lnTo>
                          <a:pt x="3563" y="972"/>
                        </a:lnTo>
                        <a:lnTo>
                          <a:pt x="3563" y="966"/>
                        </a:lnTo>
                        <a:lnTo>
                          <a:pt x="3563" y="966"/>
                        </a:lnTo>
                        <a:lnTo>
                          <a:pt x="3569" y="960"/>
                        </a:lnTo>
                        <a:lnTo>
                          <a:pt x="3569" y="960"/>
                        </a:lnTo>
                        <a:lnTo>
                          <a:pt x="3569" y="954"/>
                        </a:lnTo>
                        <a:lnTo>
                          <a:pt x="3569" y="948"/>
                        </a:lnTo>
                        <a:lnTo>
                          <a:pt x="3569" y="948"/>
                        </a:lnTo>
                        <a:lnTo>
                          <a:pt x="3569" y="942"/>
                        </a:lnTo>
                        <a:lnTo>
                          <a:pt x="3575" y="936"/>
                        </a:lnTo>
                        <a:lnTo>
                          <a:pt x="3575" y="936"/>
                        </a:lnTo>
                        <a:lnTo>
                          <a:pt x="3575" y="930"/>
                        </a:lnTo>
                        <a:lnTo>
                          <a:pt x="3575" y="930"/>
                        </a:lnTo>
                        <a:lnTo>
                          <a:pt x="3575" y="924"/>
                        </a:lnTo>
                        <a:lnTo>
                          <a:pt x="3575" y="918"/>
                        </a:lnTo>
                        <a:lnTo>
                          <a:pt x="3582" y="912"/>
                        </a:lnTo>
                        <a:lnTo>
                          <a:pt x="3582" y="912"/>
                        </a:lnTo>
                        <a:lnTo>
                          <a:pt x="3582" y="906"/>
                        </a:lnTo>
                        <a:lnTo>
                          <a:pt x="3582" y="900"/>
                        </a:lnTo>
                        <a:lnTo>
                          <a:pt x="3582" y="900"/>
                        </a:lnTo>
                        <a:lnTo>
                          <a:pt x="3582" y="900"/>
                        </a:lnTo>
                        <a:lnTo>
                          <a:pt x="3588" y="906"/>
                        </a:lnTo>
                        <a:lnTo>
                          <a:pt x="3588" y="906"/>
                        </a:lnTo>
                        <a:lnTo>
                          <a:pt x="3588" y="912"/>
                        </a:lnTo>
                        <a:lnTo>
                          <a:pt x="3588" y="918"/>
                        </a:lnTo>
                        <a:lnTo>
                          <a:pt x="3588" y="918"/>
                        </a:lnTo>
                        <a:lnTo>
                          <a:pt x="3588" y="924"/>
                        </a:lnTo>
                        <a:lnTo>
                          <a:pt x="3594" y="930"/>
                        </a:lnTo>
                        <a:lnTo>
                          <a:pt x="3594" y="936"/>
                        </a:lnTo>
                        <a:lnTo>
                          <a:pt x="3594" y="936"/>
                        </a:lnTo>
                        <a:lnTo>
                          <a:pt x="3594" y="942"/>
                        </a:lnTo>
                        <a:lnTo>
                          <a:pt x="3594" y="948"/>
                        </a:lnTo>
                        <a:lnTo>
                          <a:pt x="3594" y="948"/>
                        </a:lnTo>
                        <a:lnTo>
                          <a:pt x="3600" y="954"/>
                        </a:lnTo>
                        <a:lnTo>
                          <a:pt x="3600" y="960"/>
                        </a:lnTo>
                        <a:lnTo>
                          <a:pt x="3600" y="960"/>
                        </a:lnTo>
                        <a:lnTo>
                          <a:pt x="3600" y="966"/>
                        </a:lnTo>
                        <a:lnTo>
                          <a:pt x="3600" y="966"/>
                        </a:lnTo>
                        <a:lnTo>
                          <a:pt x="3600" y="972"/>
                        </a:lnTo>
                        <a:lnTo>
                          <a:pt x="3606" y="972"/>
                        </a:lnTo>
                        <a:lnTo>
                          <a:pt x="3606" y="978"/>
                        </a:lnTo>
                        <a:lnTo>
                          <a:pt x="3606" y="984"/>
                        </a:lnTo>
                        <a:lnTo>
                          <a:pt x="3606" y="984"/>
                        </a:lnTo>
                        <a:lnTo>
                          <a:pt x="3606" y="984"/>
                        </a:lnTo>
                        <a:lnTo>
                          <a:pt x="3606" y="990"/>
                        </a:lnTo>
                        <a:lnTo>
                          <a:pt x="3613" y="990"/>
                        </a:lnTo>
                        <a:lnTo>
                          <a:pt x="3613" y="996"/>
                        </a:lnTo>
                        <a:lnTo>
                          <a:pt x="3613" y="996"/>
                        </a:lnTo>
                        <a:lnTo>
                          <a:pt x="3613" y="1002"/>
                        </a:lnTo>
                        <a:lnTo>
                          <a:pt x="3613" y="1002"/>
                        </a:lnTo>
                        <a:lnTo>
                          <a:pt x="3613" y="1002"/>
                        </a:lnTo>
                        <a:lnTo>
                          <a:pt x="3619" y="1008"/>
                        </a:lnTo>
                        <a:lnTo>
                          <a:pt x="3619" y="1008"/>
                        </a:lnTo>
                        <a:lnTo>
                          <a:pt x="3619" y="1014"/>
                        </a:lnTo>
                        <a:lnTo>
                          <a:pt x="3619" y="1014"/>
                        </a:lnTo>
                        <a:lnTo>
                          <a:pt x="3619" y="1014"/>
                        </a:lnTo>
                        <a:lnTo>
                          <a:pt x="3619" y="1020"/>
                        </a:lnTo>
                        <a:lnTo>
                          <a:pt x="3625" y="1020"/>
                        </a:lnTo>
                        <a:lnTo>
                          <a:pt x="3625" y="1020"/>
                        </a:lnTo>
                        <a:lnTo>
                          <a:pt x="3625" y="1020"/>
                        </a:lnTo>
                        <a:lnTo>
                          <a:pt x="3625" y="1026"/>
                        </a:lnTo>
                        <a:lnTo>
                          <a:pt x="3625" y="1026"/>
                        </a:lnTo>
                        <a:lnTo>
                          <a:pt x="3625" y="1026"/>
                        </a:lnTo>
                        <a:lnTo>
                          <a:pt x="3631" y="1026"/>
                        </a:lnTo>
                        <a:lnTo>
                          <a:pt x="3631" y="1032"/>
                        </a:lnTo>
                        <a:lnTo>
                          <a:pt x="3631" y="1032"/>
                        </a:lnTo>
                        <a:lnTo>
                          <a:pt x="3631" y="1032"/>
                        </a:lnTo>
                        <a:lnTo>
                          <a:pt x="3631" y="1032"/>
                        </a:lnTo>
                        <a:lnTo>
                          <a:pt x="3631" y="1032"/>
                        </a:lnTo>
                        <a:lnTo>
                          <a:pt x="3638" y="1032"/>
                        </a:lnTo>
                        <a:lnTo>
                          <a:pt x="3638" y="1038"/>
                        </a:lnTo>
                        <a:lnTo>
                          <a:pt x="3638" y="1038"/>
                        </a:lnTo>
                        <a:lnTo>
                          <a:pt x="3638" y="1038"/>
                        </a:lnTo>
                        <a:lnTo>
                          <a:pt x="3638" y="1038"/>
                        </a:lnTo>
                        <a:lnTo>
                          <a:pt x="3638" y="1038"/>
                        </a:lnTo>
                        <a:lnTo>
                          <a:pt x="3644" y="1038"/>
                        </a:lnTo>
                        <a:lnTo>
                          <a:pt x="3644" y="1038"/>
                        </a:lnTo>
                        <a:lnTo>
                          <a:pt x="3644" y="1038"/>
                        </a:lnTo>
                        <a:lnTo>
                          <a:pt x="3644" y="1038"/>
                        </a:lnTo>
                        <a:lnTo>
                          <a:pt x="3644" y="1038"/>
                        </a:lnTo>
                        <a:lnTo>
                          <a:pt x="3644" y="1038"/>
                        </a:lnTo>
                        <a:lnTo>
                          <a:pt x="3650" y="1038"/>
                        </a:lnTo>
                        <a:lnTo>
                          <a:pt x="3650" y="1038"/>
                        </a:lnTo>
                        <a:lnTo>
                          <a:pt x="3650" y="1038"/>
                        </a:lnTo>
                        <a:lnTo>
                          <a:pt x="3650" y="1038"/>
                        </a:lnTo>
                        <a:lnTo>
                          <a:pt x="3650" y="1038"/>
                        </a:lnTo>
                        <a:lnTo>
                          <a:pt x="3650" y="1032"/>
                        </a:lnTo>
                        <a:lnTo>
                          <a:pt x="3656" y="1032"/>
                        </a:lnTo>
                        <a:lnTo>
                          <a:pt x="3656" y="1032"/>
                        </a:lnTo>
                        <a:lnTo>
                          <a:pt x="3656" y="1032"/>
                        </a:lnTo>
                        <a:lnTo>
                          <a:pt x="3656" y="1032"/>
                        </a:lnTo>
                        <a:lnTo>
                          <a:pt x="3656" y="1032"/>
                        </a:lnTo>
                        <a:lnTo>
                          <a:pt x="3656" y="1026"/>
                        </a:lnTo>
                        <a:lnTo>
                          <a:pt x="3663" y="1026"/>
                        </a:lnTo>
                        <a:lnTo>
                          <a:pt x="3663" y="1026"/>
                        </a:lnTo>
                        <a:lnTo>
                          <a:pt x="3663" y="1026"/>
                        </a:lnTo>
                        <a:lnTo>
                          <a:pt x="3663" y="1026"/>
                        </a:lnTo>
                        <a:lnTo>
                          <a:pt x="3663" y="1020"/>
                        </a:lnTo>
                        <a:lnTo>
                          <a:pt x="3663" y="1020"/>
                        </a:lnTo>
                        <a:lnTo>
                          <a:pt x="3669" y="1020"/>
                        </a:lnTo>
                        <a:lnTo>
                          <a:pt x="3669" y="1014"/>
                        </a:lnTo>
                        <a:lnTo>
                          <a:pt x="3669" y="1014"/>
                        </a:lnTo>
                        <a:lnTo>
                          <a:pt x="3669" y="1008"/>
                        </a:lnTo>
                        <a:lnTo>
                          <a:pt x="3669" y="1002"/>
                        </a:lnTo>
                        <a:lnTo>
                          <a:pt x="3669" y="996"/>
                        </a:lnTo>
                        <a:lnTo>
                          <a:pt x="3675" y="990"/>
                        </a:lnTo>
                        <a:lnTo>
                          <a:pt x="3675" y="990"/>
                        </a:lnTo>
                        <a:lnTo>
                          <a:pt x="3675" y="984"/>
                        </a:lnTo>
                        <a:lnTo>
                          <a:pt x="3675" y="978"/>
                        </a:lnTo>
                        <a:lnTo>
                          <a:pt x="3675" y="972"/>
                        </a:lnTo>
                        <a:lnTo>
                          <a:pt x="3675" y="966"/>
                        </a:lnTo>
                        <a:lnTo>
                          <a:pt x="3681" y="954"/>
                        </a:lnTo>
                        <a:lnTo>
                          <a:pt x="3681" y="948"/>
                        </a:lnTo>
                        <a:lnTo>
                          <a:pt x="3681" y="948"/>
                        </a:lnTo>
                        <a:lnTo>
                          <a:pt x="3681" y="936"/>
                        </a:lnTo>
                        <a:lnTo>
                          <a:pt x="3681" y="930"/>
                        </a:lnTo>
                        <a:lnTo>
                          <a:pt x="3681" y="924"/>
                        </a:lnTo>
                        <a:lnTo>
                          <a:pt x="3681" y="918"/>
                        </a:lnTo>
                        <a:lnTo>
                          <a:pt x="3688" y="906"/>
                        </a:lnTo>
                        <a:lnTo>
                          <a:pt x="3688" y="900"/>
                        </a:lnTo>
                        <a:lnTo>
                          <a:pt x="3688" y="894"/>
                        </a:lnTo>
                        <a:lnTo>
                          <a:pt x="3688" y="882"/>
                        </a:lnTo>
                        <a:lnTo>
                          <a:pt x="3688" y="876"/>
                        </a:lnTo>
                        <a:lnTo>
                          <a:pt x="3694" y="858"/>
                        </a:lnTo>
                        <a:lnTo>
                          <a:pt x="3694" y="846"/>
                        </a:lnTo>
                        <a:lnTo>
                          <a:pt x="3694" y="840"/>
                        </a:lnTo>
                        <a:lnTo>
                          <a:pt x="3694" y="828"/>
                        </a:lnTo>
                        <a:lnTo>
                          <a:pt x="3694" y="822"/>
                        </a:lnTo>
                        <a:lnTo>
                          <a:pt x="3694" y="810"/>
                        </a:lnTo>
                        <a:lnTo>
                          <a:pt x="3700" y="798"/>
                        </a:lnTo>
                        <a:lnTo>
                          <a:pt x="3700" y="792"/>
                        </a:lnTo>
                        <a:lnTo>
                          <a:pt x="3700" y="780"/>
                        </a:lnTo>
                        <a:lnTo>
                          <a:pt x="3700" y="768"/>
                        </a:lnTo>
                        <a:lnTo>
                          <a:pt x="3700" y="756"/>
                        </a:lnTo>
                        <a:lnTo>
                          <a:pt x="3700" y="744"/>
                        </a:lnTo>
                        <a:lnTo>
                          <a:pt x="3706" y="738"/>
                        </a:lnTo>
                        <a:lnTo>
                          <a:pt x="3706" y="726"/>
                        </a:lnTo>
                        <a:lnTo>
                          <a:pt x="3706" y="714"/>
                        </a:lnTo>
                        <a:lnTo>
                          <a:pt x="3706" y="696"/>
                        </a:lnTo>
                        <a:lnTo>
                          <a:pt x="3706" y="684"/>
                        </a:lnTo>
                        <a:lnTo>
                          <a:pt x="3706" y="672"/>
                        </a:lnTo>
                        <a:lnTo>
                          <a:pt x="3706" y="660"/>
                        </a:lnTo>
                        <a:lnTo>
                          <a:pt x="3713" y="648"/>
                        </a:lnTo>
                        <a:lnTo>
                          <a:pt x="3713" y="630"/>
                        </a:lnTo>
                        <a:lnTo>
                          <a:pt x="3713" y="618"/>
                        </a:lnTo>
                        <a:lnTo>
                          <a:pt x="3713" y="606"/>
                        </a:lnTo>
                        <a:lnTo>
                          <a:pt x="3713" y="588"/>
                        </a:lnTo>
                        <a:lnTo>
                          <a:pt x="3713" y="576"/>
                        </a:lnTo>
                        <a:lnTo>
                          <a:pt x="3719" y="564"/>
                        </a:lnTo>
                        <a:lnTo>
                          <a:pt x="3719" y="546"/>
                        </a:lnTo>
                        <a:lnTo>
                          <a:pt x="3719" y="534"/>
                        </a:lnTo>
                        <a:lnTo>
                          <a:pt x="3719" y="516"/>
                        </a:lnTo>
                        <a:lnTo>
                          <a:pt x="3719" y="504"/>
                        </a:lnTo>
                        <a:lnTo>
                          <a:pt x="3719" y="486"/>
                        </a:lnTo>
                        <a:lnTo>
                          <a:pt x="3725" y="456"/>
                        </a:lnTo>
                        <a:lnTo>
                          <a:pt x="3725" y="438"/>
                        </a:lnTo>
                        <a:lnTo>
                          <a:pt x="3725" y="420"/>
                        </a:lnTo>
                        <a:lnTo>
                          <a:pt x="3725" y="408"/>
                        </a:lnTo>
                        <a:lnTo>
                          <a:pt x="3725" y="390"/>
                        </a:lnTo>
                        <a:lnTo>
                          <a:pt x="3731" y="372"/>
                        </a:lnTo>
                        <a:lnTo>
                          <a:pt x="3731" y="354"/>
                        </a:lnTo>
                        <a:lnTo>
                          <a:pt x="3731" y="342"/>
                        </a:lnTo>
                        <a:lnTo>
                          <a:pt x="3731" y="324"/>
                        </a:lnTo>
                        <a:lnTo>
                          <a:pt x="3731" y="306"/>
                        </a:lnTo>
                        <a:lnTo>
                          <a:pt x="3731" y="288"/>
                        </a:lnTo>
                        <a:lnTo>
                          <a:pt x="3737" y="270"/>
                        </a:lnTo>
                        <a:lnTo>
                          <a:pt x="3737" y="252"/>
                        </a:lnTo>
                        <a:lnTo>
                          <a:pt x="3737" y="234"/>
                        </a:lnTo>
                        <a:lnTo>
                          <a:pt x="3737" y="216"/>
                        </a:lnTo>
                        <a:lnTo>
                          <a:pt x="3737" y="204"/>
                        </a:lnTo>
                        <a:lnTo>
                          <a:pt x="3737" y="168"/>
                        </a:lnTo>
                        <a:lnTo>
                          <a:pt x="3744" y="156"/>
                        </a:lnTo>
                        <a:lnTo>
                          <a:pt x="3744" y="132"/>
                        </a:lnTo>
                        <a:lnTo>
                          <a:pt x="3744" y="114"/>
                        </a:lnTo>
                        <a:lnTo>
                          <a:pt x="3744" y="96"/>
                        </a:lnTo>
                        <a:lnTo>
                          <a:pt x="3744" y="78"/>
                        </a:lnTo>
                        <a:lnTo>
                          <a:pt x="3744" y="60"/>
                        </a:lnTo>
                        <a:lnTo>
                          <a:pt x="3750" y="18"/>
                        </a:lnTo>
                        <a:lnTo>
                          <a:pt x="3750" y="6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12"/>
                        </a:lnTo>
                        <a:lnTo>
                          <a:pt x="3750" y="24"/>
                        </a:lnTo>
                        <a:lnTo>
                          <a:pt x="3756" y="42"/>
                        </a:lnTo>
                        <a:lnTo>
                          <a:pt x="3756" y="66"/>
                        </a:lnTo>
                        <a:lnTo>
                          <a:pt x="3756" y="84"/>
                        </a:lnTo>
                        <a:lnTo>
                          <a:pt x="3756" y="108"/>
                        </a:lnTo>
                        <a:lnTo>
                          <a:pt x="3756" y="144"/>
                        </a:lnTo>
                        <a:lnTo>
                          <a:pt x="3762" y="168"/>
                        </a:lnTo>
                        <a:lnTo>
                          <a:pt x="3762" y="180"/>
                        </a:lnTo>
                        <a:lnTo>
                          <a:pt x="3762" y="198"/>
                        </a:lnTo>
                        <a:lnTo>
                          <a:pt x="3762" y="216"/>
                        </a:lnTo>
                        <a:lnTo>
                          <a:pt x="3762" y="234"/>
                        </a:lnTo>
                        <a:lnTo>
                          <a:pt x="3762" y="270"/>
                        </a:lnTo>
                        <a:lnTo>
                          <a:pt x="3769" y="288"/>
                        </a:lnTo>
                        <a:lnTo>
                          <a:pt x="3769" y="306"/>
                        </a:lnTo>
                        <a:lnTo>
                          <a:pt x="3769" y="324"/>
                        </a:lnTo>
                        <a:lnTo>
                          <a:pt x="3769" y="342"/>
                        </a:lnTo>
                        <a:lnTo>
                          <a:pt x="3769" y="360"/>
                        </a:lnTo>
                        <a:lnTo>
                          <a:pt x="3769" y="378"/>
                        </a:lnTo>
                        <a:lnTo>
                          <a:pt x="3775" y="396"/>
                        </a:lnTo>
                        <a:lnTo>
                          <a:pt x="3775" y="414"/>
                        </a:lnTo>
                        <a:lnTo>
                          <a:pt x="3775" y="432"/>
                        </a:lnTo>
                        <a:lnTo>
                          <a:pt x="3775" y="450"/>
                        </a:lnTo>
                        <a:lnTo>
                          <a:pt x="3775" y="468"/>
                        </a:lnTo>
                        <a:lnTo>
                          <a:pt x="3775" y="480"/>
                        </a:lnTo>
                        <a:lnTo>
                          <a:pt x="3775" y="498"/>
                        </a:lnTo>
                        <a:lnTo>
                          <a:pt x="3781" y="516"/>
                        </a:lnTo>
                        <a:lnTo>
                          <a:pt x="3781" y="528"/>
                        </a:lnTo>
                        <a:lnTo>
                          <a:pt x="3781" y="546"/>
                        </a:lnTo>
                        <a:lnTo>
                          <a:pt x="3781" y="564"/>
                        </a:lnTo>
                        <a:lnTo>
                          <a:pt x="3781" y="576"/>
                        </a:lnTo>
                        <a:lnTo>
                          <a:pt x="3787" y="606"/>
                        </a:lnTo>
                        <a:lnTo>
                          <a:pt x="3787" y="624"/>
                        </a:lnTo>
                        <a:lnTo>
                          <a:pt x="3787" y="636"/>
                        </a:lnTo>
                        <a:lnTo>
                          <a:pt x="3787" y="648"/>
                        </a:lnTo>
                        <a:lnTo>
                          <a:pt x="3787" y="660"/>
                        </a:lnTo>
                        <a:lnTo>
                          <a:pt x="3787" y="672"/>
                        </a:lnTo>
                        <a:lnTo>
                          <a:pt x="3787" y="684"/>
                        </a:lnTo>
                        <a:lnTo>
                          <a:pt x="3794" y="708"/>
                        </a:lnTo>
                        <a:lnTo>
                          <a:pt x="3794" y="720"/>
                        </a:lnTo>
                        <a:lnTo>
                          <a:pt x="3794" y="732"/>
                        </a:lnTo>
                        <a:lnTo>
                          <a:pt x="3794" y="738"/>
                        </a:lnTo>
                        <a:lnTo>
                          <a:pt x="3794" y="750"/>
                        </a:lnTo>
                        <a:lnTo>
                          <a:pt x="3800" y="768"/>
                        </a:lnTo>
                        <a:lnTo>
                          <a:pt x="3800" y="780"/>
                        </a:lnTo>
                        <a:lnTo>
                          <a:pt x="3800" y="792"/>
                        </a:lnTo>
                        <a:lnTo>
                          <a:pt x="3800" y="804"/>
                        </a:lnTo>
                        <a:lnTo>
                          <a:pt x="3800" y="816"/>
                        </a:lnTo>
                        <a:lnTo>
                          <a:pt x="3800" y="822"/>
                        </a:lnTo>
                        <a:lnTo>
                          <a:pt x="3800" y="834"/>
                        </a:lnTo>
                        <a:lnTo>
                          <a:pt x="3806" y="846"/>
                        </a:lnTo>
                        <a:lnTo>
                          <a:pt x="3806" y="852"/>
                        </a:lnTo>
                        <a:lnTo>
                          <a:pt x="3806" y="864"/>
                        </a:lnTo>
                        <a:lnTo>
                          <a:pt x="3806" y="876"/>
                        </a:lnTo>
                        <a:lnTo>
                          <a:pt x="3806" y="882"/>
                        </a:lnTo>
                        <a:lnTo>
                          <a:pt x="3806" y="894"/>
                        </a:lnTo>
                        <a:lnTo>
                          <a:pt x="3812" y="900"/>
                        </a:lnTo>
                        <a:lnTo>
                          <a:pt x="3812" y="906"/>
                        </a:lnTo>
                        <a:lnTo>
                          <a:pt x="3812" y="918"/>
                        </a:lnTo>
                        <a:lnTo>
                          <a:pt x="3812" y="924"/>
                        </a:lnTo>
                        <a:lnTo>
                          <a:pt x="3812" y="930"/>
                        </a:lnTo>
                        <a:lnTo>
                          <a:pt x="3812" y="942"/>
                        </a:lnTo>
                        <a:lnTo>
                          <a:pt x="3819" y="954"/>
                        </a:lnTo>
                        <a:lnTo>
                          <a:pt x="3819" y="960"/>
                        </a:lnTo>
                        <a:lnTo>
                          <a:pt x="3819" y="966"/>
                        </a:lnTo>
                        <a:lnTo>
                          <a:pt x="3819" y="972"/>
                        </a:lnTo>
                        <a:lnTo>
                          <a:pt x="3819" y="978"/>
                        </a:lnTo>
                        <a:lnTo>
                          <a:pt x="3819" y="984"/>
                        </a:lnTo>
                        <a:lnTo>
                          <a:pt x="3825" y="990"/>
                        </a:lnTo>
                        <a:lnTo>
                          <a:pt x="3825" y="996"/>
                        </a:lnTo>
                        <a:lnTo>
                          <a:pt x="3825" y="1002"/>
                        </a:lnTo>
                        <a:lnTo>
                          <a:pt x="3825" y="1008"/>
                        </a:lnTo>
                        <a:lnTo>
                          <a:pt x="3825" y="1014"/>
                        </a:lnTo>
                        <a:lnTo>
                          <a:pt x="3825" y="1014"/>
                        </a:lnTo>
                        <a:lnTo>
                          <a:pt x="3831" y="1020"/>
                        </a:lnTo>
                        <a:lnTo>
                          <a:pt x="3831" y="1026"/>
                        </a:lnTo>
                        <a:lnTo>
                          <a:pt x="3831" y="1026"/>
                        </a:lnTo>
                        <a:lnTo>
                          <a:pt x="3831" y="1032"/>
                        </a:lnTo>
                        <a:lnTo>
                          <a:pt x="3831" y="1032"/>
                        </a:lnTo>
                        <a:lnTo>
                          <a:pt x="3831" y="1032"/>
                        </a:lnTo>
                        <a:lnTo>
                          <a:pt x="3837" y="1038"/>
                        </a:lnTo>
                        <a:lnTo>
                          <a:pt x="3837" y="1038"/>
                        </a:lnTo>
                        <a:lnTo>
                          <a:pt x="3837" y="1044"/>
                        </a:lnTo>
                        <a:lnTo>
                          <a:pt x="3837" y="1044"/>
                        </a:lnTo>
                        <a:lnTo>
                          <a:pt x="3837" y="1044"/>
                        </a:lnTo>
                        <a:lnTo>
                          <a:pt x="3837" y="1044"/>
                        </a:lnTo>
                        <a:lnTo>
                          <a:pt x="3844" y="1044"/>
                        </a:lnTo>
                        <a:lnTo>
                          <a:pt x="3844" y="1044"/>
                        </a:lnTo>
                        <a:lnTo>
                          <a:pt x="3844" y="1044"/>
                        </a:lnTo>
                        <a:lnTo>
                          <a:pt x="3844" y="1044"/>
                        </a:lnTo>
                        <a:lnTo>
                          <a:pt x="3844" y="1044"/>
                        </a:lnTo>
                        <a:lnTo>
                          <a:pt x="3844" y="1044"/>
                        </a:lnTo>
                        <a:lnTo>
                          <a:pt x="3850" y="1044"/>
                        </a:lnTo>
                        <a:lnTo>
                          <a:pt x="3850" y="1044"/>
                        </a:lnTo>
                        <a:lnTo>
                          <a:pt x="3850" y="1044"/>
                        </a:lnTo>
                        <a:lnTo>
                          <a:pt x="3850" y="1044"/>
                        </a:lnTo>
                        <a:lnTo>
                          <a:pt x="3850" y="1044"/>
                        </a:lnTo>
                        <a:lnTo>
                          <a:pt x="3850" y="1044"/>
                        </a:lnTo>
                        <a:lnTo>
                          <a:pt x="3856" y="1044"/>
                        </a:lnTo>
                        <a:lnTo>
                          <a:pt x="3856" y="1044"/>
                        </a:lnTo>
                        <a:lnTo>
                          <a:pt x="3856" y="1038"/>
                        </a:lnTo>
                        <a:lnTo>
                          <a:pt x="3856" y="1038"/>
                        </a:lnTo>
                        <a:lnTo>
                          <a:pt x="3856" y="1038"/>
                        </a:lnTo>
                        <a:lnTo>
                          <a:pt x="3862" y="1038"/>
                        </a:lnTo>
                        <a:lnTo>
                          <a:pt x="3862" y="1032"/>
                        </a:lnTo>
                        <a:lnTo>
                          <a:pt x="3862" y="1032"/>
                        </a:lnTo>
                        <a:lnTo>
                          <a:pt x="3862" y="1032"/>
                        </a:lnTo>
                        <a:lnTo>
                          <a:pt x="3862" y="1026"/>
                        </a:lnTo>
                        <a:lnTo>
                          <a:pt x="3862" y="1026"/>
                        </a:lnTo>
                        <a:lnTo>
                          <a:pt x="3862" y="1020"/>
                        </a:lnTo>
                        <a:lnTo>
                          <a:pt x="3869" y="1020"/>
                        </a:lnTo>
                        <a:lnTo>
                          <a:pt x="3869" y="1020"/>
                        </a:lnTo>
                        <a:lnTo>
                          <a:pt x="3869" y="1014"/>
                        </a:lnTo>
                        <a:lnTo>
                          <a:pt x="3869" y="1014"/>
                        </a:lnTo>
                        <a:lnTo>
                          <a:pt x="3869" y="1008"/>
                        </a:lnTo>
                        <a:lnTo>
                          <a:pt x="3869" y="1008"/>
                        </a:lnTo>
                        <a:lnTo>
                          <a:pt x="3875" y="1002"/>
                        </a:lnTo>
                        <a:lnTo>
                          <a:pt x="3875" y="996"/>
                        </a:lnTo>
                        <a:lnTo>
                          <a:pt x="3875" y="996"/>
                        </a:lnTo>
                        <a:lnTo>
                          <a:pt x="3875" y="990"/>
                        </a:lnTo>
                        <a:lnTo>
                          <a:pt x="3875" y="984"/>
                        </a:lnTo>
                        <a:lnTo>
                          <a:pt x="3881" y="978"/>
                        </a:lnTo>
                        <a:lnTo>
                          <a:pt x="3881" y="978"/>
                        </a:lnTo>
                        <a:lnTo>
                          <a:pt x="3881" y="972"/>
                        </a:lnTo>
                        <a:lnTo>
                          <a:pt x="3881" y="966"/>
                        </a:lnTo>
                        <a:lnTo>
                          <a:pt x="3881" y="966"/>
                        </a:lnTo>
                        <a:lnTo>
                          <a:pt x="3881" y="960"/>
                        </a:lnTo>
                        <a:lnTo>
                          <a:pt x="3881" y="954"/>
                        </a:lnTo>
                        <a:lnTo>
                          <a:pt x="3887" y="948"/>
                        </a:lnTo>
                        <a:lnTo>
                          <a:pt x="3887" y="942"/>
                        </a:lnTo>
                        <a:lnTo>
                          <a:pt x="3887" y="930"/>
                        </a:lnTo>
                        <a:lnTo>
                          <a:pt x="3887" y="924"/>
                        </a:lnTo>
                        <a:lnTo>
                          <a:pt x="3887" y="918"/>
                        </a:lnTo>
                        <a:lnTo>
                          <a:pt x="3893" y="912"/>
                        </a:lnTo>
                        <a:lnTo>
                          <a:pt x="3893" y="906"/>
                        </a:lnTo>
                        <a:lnTo>
                          <a:pt x="3893" y="900"/>
                        </a:lnTo>
                        <a:lnTo>
                          <a:pt x="3893" y="894"/>
                        </a:lnTo>
                        <a:lnTo>
                          <a:pt x="3893" y="888"/>
                        </a:lnTo>
                        <a:lnTo>
                          <a:pt x="3893" y="882"/>
                        </a:lnTo>
                        <a:lnTo>
                          <a:pt x="3893" y="876"/>
                        </a:lnTo>
                        <a:lnTo>
                          <a:pt x="3900" y="870"/>
                        </a:lnTo>
                        <a:lnTo>
                          <a:pt x="3900" y="864"/>
                        </a:lnTo>
                        <a:lnTo>
                          <a:pt x="3900" y="858"/>
                        </a:lnTo>
                        <a:lnTo>
                          <a:pt x="3900" y="846"/>
                        </a:lnTo>
                        <a:lnTo>
                          <a:pt x="3900" y="840"/>
                        </a:lnTo>
                        <a:lnTo>
                          <a:pt x="3900" y="834"/>
                        </a:lnTo>
                        <a:lnTo>
                          <a:pt x="3906" y="828"/>
                        </a:lnTo>
                        <a:lnTo>
                          <a:pt x="3906" y="822"/>
                        </a:lnTo>
                        <a:lnTo>
                          <a:pt x="3906" y="804"/>
                        </a:lnTo>
                        <a:lnTo>
                          <a:pt x="3906" y="798"/>
                        </a:lnTo>
                        <a:lnTo>
                          <a:pt x="3906" y="792"/>
                        </a:lnTo>
                        <a:lnTo>
                          <a:pt x="3906" y="786"/>
                        </a:lnTo>
                        <a:lnTo>
                          <a:pt x="3912" y="774"/>
                        </a:lnTo>
                        <a:lnTo>
                          <a:pt x="3912" y="768"/>
                        </a:lnTo>
                        <a:lnTo>
                          <a:pt x="3912" y="750"/>
                        </a:lnTo>
                        <a:lnTo>
                          <a:pt x="3912" y="744"/>
                        </a:lnTo>
                        <a:lnTo>
                          <a:pt x="3912" y="738"/>
                        </a:lnTo>
                        <a:lnTo>
                          <a:pt x="3912" y="732"/>
                        </a:lnTo>
                        <a:lnTo>
                          <a:pt x="3918" y="726"/>
                        </a:lnTo>
                        <a:lnTo>
                          <a:pt x="3918" y="726"/>
                        </a:lnTo>
                        <a:lnTo>
                          <a:pt x="3918" y="726"/>
                        </a:lnTo>
                        <a:lnTo>
                          <a:pt x="3918" y="726"/>
                        </a:lnTo>
                        <a:lnTo>
                          <a:pt x="3918" y="726"/>
                        </a:lnTo>
                        <a:lnTo>
                          <a:pt x="3918" y="732"/>
                        </a:lnTo>
                        <a:lnTo>
                          <a:pt x="3925" y="744"/>
                        </a:lnTo>
                        <a:lnTo>
                          <a:pt x="3925" y="756"/>
                        </a:lnTo>
                        <a:lnTo>
                          <a:pt x="3925" y="762"/>
                        </a:lnTo>
                        <a:lnTo>
                          <a:pt x="3925" y="768"/>
                        </a:lnTo>
                        <a:lnTo>
                          <a:pt x="3925" y="774"/>
                        </a:lnTo>
                        <a:lnTo>
                          <a:pt x="3925" y="780"/>
                        </a:lnTo>
                        <a:lnTo>
                          <a:pt x="3931" y="786"/>
                        </a:lnTo>
                        <a:lnTo>
                          <a:pt x="3931" y="792"/>
                        </a:lnTo>
                        <a:lnTo>
                          <a:pt x="3931" y="798"/>
                        </a:lnTo>
                        <a:lnTo>
                          <a:pt x="3931" y="804"/>
                        </a:lnTo>
                        <a:lnTo>
                          <a:pt x="3931" y="810"/>
                        </a:lnTo>
                        <a:lnTo>
                          <a:pt x="3931" y="816"/>
                        </a:lnTo>
                        <a:lnTo>
                          <a:pt x="3937" y="822"/>
                        </a:lnTo>
                        <a:lnTo>
                          <a:pt x="3937" y="828"/>
                        </a:lnTo>
                        <a:lnTo>
                          <a:pt x="3937" y="834"/>
                        </a:lnTo>
                        <a:lnTo>
                          <a:pt x="3937" y="840"/>
                        </a:lnTo>
                        <a:lnTo>
                          <a:pt x="3937" y="846"/>
                        </a:lnTo>
                        <a:lnTo>
                          <a:pt x="3937" y="852"/>
                        </a:lnTo>
                        <a:lnTo>
                          <a:pt x="3943" y="858"/>
                        </a:lnTo>
                        <a:lnTo>
                          <a:pt x="3943" y="864"/>
                        </a:lnTo>
                        <a:lnTo>
                          <a:pt x="3943" y="870"/>
                        </a:lnTo>
                        <a:lnTo>
                          <a:pt x="3943" y="870"/>
                        </a:lnTo>
                        <a:lnTo>
                          <a:pt x="3943" y="876"/>
                        </a:lnTo>
                        <a:lnTo>
                          <a:pt x="3943" y="882"/>
                        </a:lnTo>
                        <a:lnTo>
                          <a:pt x="3950" y="888"/>
                        </a:lnTo>
                        <a:lnTo>
                          <a:pt x="3950" y="900"/>
                        </a:lnTo>
                        <a:lnTo>
                          <a:pt x="3950" y="900"/>
                        </a:lnTo>
                        <a:lnTo>
                          <a:pt x="3950" y="906"/>
                        </a:lnTo>
                        <a:lnTo>
                          <a:pt x="3950" y="912"/>
                        </a:lnTo>
                        <a:lnTo>
                          <a:pt x="3950" y="918"/>
                        </a:lnTo>
                        <a:lnTo>
                          <a:pt x="3956" y="918"/>
                        </a:lnTo>
                        <a:lnTo>
                          <a:pt x="3956" y="924"/>
                        </a:lnTo>
                        <a:lnTo>
                          <a:pt x="3956" y="930"/>
                        </a:lnTo>
                        <a:lnTo>
                          <a:pt x="3956" y="930"/>
                        </a:lnTo>
                        <a:lnTo>
                          <a:pt x="3956" y="936"/>
                        </a:lnTo>
                        <a:lnTo>
                          <a:pt x="3956" y="942"/>
                        </a:lnTo>
                        <a:lnTo>
                          <a:pt x="3962" y="948"/>
                        </a:lnTo>
                        <a:lnTo>
                          <a:pt x="3962" y="948"/>
                        </a:lnTo>
                        <a:lnTo>
                          <a:pt x="3962" y="954"/>
                        </a:lnTo>
                        <a:lnTo>
                          <a:pt x="3962" y="954"/>
                        </a:lnTo>
                        <a:lnTo>
                          <a:pt x="3962" y="960"/>
                        </a:lnTo>
                        <a:lnTo>
                          <a:pt x="3962" y="966"/>
                        </a:lnTo>
                        <a:lnTo>
                          <a:pt x="3968" y="966"/>
                        </a:lnTo>
                        <a:lnTo>
                          <a:pt x="3968" y="972"/>
                        </a:lnTo>
                        <a:lnTo>
                          <a:pt x="3968" y="972"/>
                        </a:lnTo>
                        <a:lnTo>
                          <a:pt x="3968" y="978"/>
                        </a:lnTo>
                        <a:lnTo>
                          <a:pt x="3968" y="978"/>
                        </a:lnTo>
                        <a:lnTo>
                          <a:pt x="3968" y="984"/>
                        </a:lnTo>
                        <a:lnTo>
                          <a:pt x="3975" y="984"/>
                        </a:lnTo>
                        <a:lnTo>
                          <a:pt x="3975" y="990"/>
                        </a:lnTo>
                        <a:lnTo>
                          <a:pt x="3975" y="990"/>
                        </a:lnTo>
                        <a:lnTo>
                          <a:pt x="3975" y="996"/>
                        </a:lnTo>
                        <a:lnTo>
                          <a:pt x="3975" y="996"/>
                        </a:lnTo>
                        <a:lnTo>
                          <a:pt x="3975" y="1002"/>
                        </a:lnTo>
                        <a:lnTo>
                          <a:pt x="3981" y="1002"/>
                        </a:lnTo>
                        <a:lnTo>
                          <a:pt x="3981" y="1002"/>
                        </a:lnTo>
                        <a:lnTo>
                          <a:pt x="3981" y="1008"/>
                        </a:lnTo>
                        <a:lnTo>
                          <a:pt x="3981" y="1014"/>
                        </a:lnTo>
                        <a:lnTo>
                          <a:pt x="3981" y="1014"/>
                        </a:lnTo>
                        <a:lnTo>
                          <a:pt x="3981" y="1014"/>
                        </a:lnTo>
                        <a:lnTo>
                          <a:pt x="3987" y="1020"/>
                        </a:lnTo>
                        <a:lnTo>
                          <a:pt x="3987" y="1020"/>
                        </a:lnTo>
                        <a:lnTo>
                          <a:pt x="3987" y="1020"/>
                        </a:lnTo>
                        <a:lnTo>
                          <a:pt x="3987" y="1020"/>
                        </a:lnTo>
                        <a:lnTo>
                          <a:pt x="3987" y="1026"/>
                        </a:lnTo>
                        <a:lnTo>
                          <a:pt x="3987" y="1026"/>
                        </a:lnTo>
                        <a:lnTo>
                          <a:pt x="3993" y="1026"/>
                        </a:lnTo>
                        <a:lnTo>
                          <a:pt x="3993" y="1026"/>
                        </a:lnTo>
                        <a:lnTo>
                          <a:pt x="3993" y="1032"/>
                        </a:lnTo>
                        <a:lnTo>
                          <a:pt x="3993" y="1032"/>
                        </a:lnTo>
                        <a:lnTo>
                          <a:pt x="3993" y="1032"/>
                        </a:lnTo>
                        <a:lnTo>
                          <a:pt x="3993" y="1032"/>
                        </a:lnTo>
                        <a:lnTo>
                          <a:pt x="4000" y="1032"/>
                        </a:lnTo>
                        <a:lnTo>
                          <a:pt x="4000" y="1032"/>
                        </a:lnTo>
                        <a:lnTo>
                          <a:pt x="4000" y="1032"/>
                        </a:lnTo>
                        <a:lnTo>
                          <a:pt x="4000" y="1038"/>
                        </a:lnTo>
                        <a:lnTo>
                          <a:pt x="4000" y="1038"/>
                        </a:lnTo>
                        <a:lnTo>
                          <a:pt x="4000" y="1032"/>
                        </a:lnTo>
                        <a:lnTo>
                          <a:pt x="4006" y="1032"/>
                        </a:lnTo>
                        <a:lnTo>
                          <a:pt x="4006" y="1032"/>
                        </a:lnTo>
                        <a:lnTo>
                          <a:pt x="4006" y="1032"/>
                        </a:lnTo>
                        <a:lnTo>
                          <a:pt x="4006" y="1032"/>
                        </a:lnTo>
                        <a:lnTo>
                          <a:pt x="4006" y="1032"/>
                        </a:lnTo>
                        <a:lnTo>
                          <a:pt x="4006" y="1032"/>
                        </a:lnTo>
                        <a:lnTo>
                          <a:pt x="4012" y="1032"/>
                        </a:lnTo>
                        <a:lnTo>
                          <a:pt x="4012" y="1026"/>
                        </a:lnTo>
                        <a:lnTo>
                          <a:pt x="4012" y="1026"/>
                        </a:lnTo>
                        <a:lnTo>
                          <a:pt x="4012" y="1026"/>
                        </a:lnTo>
                        <a:lnTo>
                          <a:pt x="4012" y="1026"/>
                        </a:lnTo>
                        <a:lnTo>
                          <a:pt x="4012" y="1020"/>
                        </a:lnTo>
                        <a:lnTo>
                          <a:pt x="4018" y="1020"/>
                        </a:lnTo>
                        <a:lnTo>
                          <a:pt x="4018" y="1020"/>
                        </a:lnTo>
                        <a:lnTo>
                          <a:pt x="4018" y="1020"/>
                        </a:lnTo>
                        <a:lnTo>
                          <a:pt x="4018" y="1014"/>
                        </a:lnTo>
                        <a:lnTo>
                          <a:pt x="4018" y="1014"/>
                        </a:lnTo>
                        <a:lnTo>
                          <a:pt x="4018" y="1008"/>
                        </a:lnTo>
                        <a:lnTo>
                          <a:pt x="4025" y="1008"/>
                        </a:lnTo>
                        <a:lnTo>
                          <a:pt x="4025" y="1002"/>
                        </a:lnTo>
                        <a:lnTo>
                          <a:pt x="4025" y="1002"/>
                        </a:lnTo>
                        <a:lnTo>
                          <a:pt x="4025" y="1002"/>
                        </a:lnTo>
                        <a:lnTo>
                          <a:pt x="4025" y="996"/>
                        </a:lnTo>
                        <a:lnTo>
                          <a:pt x="4025" y="996"/>
                        </a:lnTo>
                        <a:lnTo>
                          <a:pt x="4031" y="990"/>
                        </a:lnTo>
                        <a:lnTo>
                          <a:pt x="4031" y="990"/>
                        </a:lnTo>
                        <a:lnTo>
                          <a:pt x="4031" y="990"/>
                        </a:lnTo>
                        <a:lnTo>
                          <a:pt x="4031" y="984"/>
                        </a:lnTo>
                        <a:lnTo>
                          <a:pt x="4031" y="984"/>
                        </a:lnTo>
                        <a:lnTo>
                          <a:pt x="4031" y="978"/>
                        </a:lnTo>
                        <a:lnTo>
                          <a:pt x="4037" y="978"/>
                        </a:lnTo>
                        <a:lnTo>
                          <a:pt x="4037" y="972"/>
                        </a:lnTo>
                        <a:lnTo>
                          <a:pt x="4037" y="972"/>
                        </a:lnTo>
                        <a:lnTo>
                          <a:pt x="4037" y="966"/>
                        </a:lnTo>
                        <a:lnTo>
                          <a:pt x="4037" y="960"/>
                        </a:lnTo>
                        <a:lnTo>
                          <a:pt x="4037" y="960"/>
                        </a:lnTo>
                        <a:lnTo>
                          <a:pt x="4043" y="954"/>
                        </a:lnTo>
                        <a:lnTo>
                          <a:pt x="4043" y="954"/>
                        </a:lnTo>
                        <a:lnTo>
                          <a:pt x="4043" y="948"/>
                        </a:lnTo>
                        <a:lnTo>
                          <a:pt x="4043" y="942"/>
                        </a:lnTo>
                        <a:lnTo>
                          <a:pt x="4043" y="936"/>
                        </a:lnTo>
                        <a:lnTo>
                          <a:pt x="4043" y="936"/>
                        </a:lnTo>
                        <a:lnTo>
                          <a:pt x="4049" y="930"/>
                        </a:lnTo>
                        <a:lnTo>
                          <a:pt x="4049" y="930"/>
                        </a:lnTo>
                        <a:lnTo>
                          <a:pt x="4049" y="924"/>
                        </a:lnTo>
                        <a:lnTo>
                          <a:pt x="4049" y="918"/>
                        </a:lnTo>
                        <a:lnTo>
                          <a:pt x="4049" y="912"/>
                        </a:lnTo>
                        <a:lnTo>
                          <a:pt x="4049" y="906"/>
                        </a:lnTo>
                        <a:lnTo>
                          <a:pt x="4056" y="900"/>
                        </a:lnTo>
                        <a:lnTo>
                          <a:pt x="4056" y="894"/>
                        </a:lnTo>
                        <a:lnTo>
                          <a:pt x="4056" y="888"/>
                        </a:lnTo>
                        <a:lnTo>
                          <a:pt x="4056" y="888"/>
                        </a:lnTo>
                        <a:lnTo>
                          <a:pt x="4056" y="882"/>
                        </a:lnTo>
                        <a:lnTo>
                          <a:pt x="4056" y="876"/>
                        </a:lnTo>
                        <a:lnTo>
                          <a:pt x="4062" y="870"/>
                        </a:lnTo>
                        <a:lnTo>
                          <a:pt x="4062" y="864"/>
                        </a:lnTo>
                        <a:lnTo>
                          <a:pt x="4062" y="858"/>
                        </a:lnTo>
                        <a:lnTo>
                          <a:pt x="4062" y="858"/>
                        </a:lnTo>
                        <a:lnTo>
                          <a:pt x="4062" y="852"/>
                        </a:lnTo>
                        <a:lnTo>
                          <a:pt x="4062" y="846"/>
                        </a:lnTo>
                        <a:lnTo>
                          <a:pt x="4068" y="840"/>
                        </a:lnTo>
                        <a:lnTo>
                          <a:pt x="4068" y="834"/>
                        </a:lnTo>
                        <a:lnTo>
                          <a:pt x="4068" y="828"/>
                        </a:lnTo>
                        <a:lnTo>
                          <a:pt x="4068" y="822"/>
                        </a:lnTo>
                        <a:lnTo>
                          <a:pt x="4068" y="816"/>
                        </a:lnTo>
                        <a:lnTo>
                          <a:pt x="4068" y="810"/>
                        </a:lnTo>
                        <a:lnTo>
                          <a:pt x="4074" y="804"/>
                        </a:lnTo>
                        <a:lnTo>
                          <a:pt x="4074" y="798"/>
                        </a:lnTo>
                        <a:lnTo>
                          <a:pt x="4074" y="792"/>
                        </a:lnTo>
                        <a:lnTo>
                          <a:pt x="4074" y="786"/>
                        </a:lnTo>
                        <a:lnTo>
                          <a:pt x="4074" y="780"/>
                        </a:lnTo>
                        <a:lnTo>
                          <a:pt x="4074" y="774"/>
                        </a:lnTo>
                        <a:lnTo>
                          <a:pt x="4081" y="762"/>
                        </a:lnTo>
                        <a:lnTo>
                          <a:pt x="4081" y="756"/>
                        </a:lnTo>
                        <a:lnTo>
                          <a:pt x="4081" y="750"/>
                        </a:lnTo>
                        <a:lnTo>
                          <a:pt x="4081" y="744"/>
                        </a:lnTo>
                        <a:lnTo>
                          <a:pt x="4081" y="738"/>
                        </a:lnTo>
                        <a:lnTo>
                          <a:pt x="4081" y="738"/>
                        </a:lnTo>
                        <a:lnTo>
                          <a:pt x="4087" y="738"/>
                        </a:lnTo>
                        <a:lnTo>
                          <a:pt x="4087" y="738"/>
                        </a:lnTo>
                        <a:lnTo>
                          <a:pt x="4087" y="738"/>
                        </a:lnTo>
                        <a:lnTo>
                          <a:pt x="4087" y="744"/>
                        </a:lnTo>
                        <a:lnTo>
                          <a:pt x="4087" y="750"/>
                        </a:lnTo>
                        <a:lnTo>
                          <a:pt x="4087" y="762"/>
                        </a:lnTo>
                        <a:lnTo>
                          <a:pt x="4093" y="768"/>
                        </a:lnTo>
                        <a:lnTo>
                          <a:pt x="4093" y="774"/>
                        </a:lnTo>
                        <a:lnTo>
                          <a:pt x="4093" y="780"/>
                        </a:lnTo>
                        <a:lnTo>
                          <a:pt x="4093" y="786"/>
                        </a:lnTo>
                        <a:lnTo>
                          <a:pt x="4093" y="792"/>
                        </a:lnTo>
                        <a:lnTo>
                          <a:pt x="4093" y="798"/>
                        </a:lnTo>
                        <a:lnTo>
                          <a:pt x="4099" y="804"/>
                        </a:lnTo>
                        <a:lnTo>
                          <a:pt x="4099" y="810"/>
                        </a:lnTo>
                        <a:lnTo>
                          <a:pt x="4099" y="816"/>
                        </a:lnTo>
                        <a:lnTo>
                          <a:pt x="4099" y="822"/>
                        </a:lnTo>
                        <a:lnTo>
                          <a:pt x="4099" y="828"/>
                        </a:lnTo>
                        <a:lnTo>
                          <a:pt x="4099" y="834"/>
                        </a:lnTo>
                        <a:lnTo>
                          <a:pt x="4106" y="840"/>
                        </a:lnTo>
                        <a:lnTo>
                          <a:pt x="4106" y="846"/>
                        </a:lnTo>
                        <a:lnTo>
                          <a:pt x="4106" y="852"/>
                        </a:lnTo>
                        <a:lnTo>
                          <a:pt x="4106" y="858"/>
                        </a:lnTo>
                        <a:lnTo>
                          <a:pt x="4106" y="858"/>
                        </a:lnTo>
                        <a:lnTo>
                          <a:pt x="4106" y="864"/>
                        </a:lnTo>
                        <a:lnTo>
                          <a:pt x="4106" y="870"/>
                        </a:lnTo>
                        <a:lnTo>
                          <a:pt x="4112" y="876"/>
                        </a:lnTo>
                        <a:lnTo>
                          <a:pt x="4112" y="882"/>
                        </a:lnTo>
                        <a:lnTo>
                          <a:pt x="4112" y="888"/>
                        </a:lnTo>
                        <a:lnTo>
                          <a:pt x="4112" y="894"/>
                        </a:lnTo>
                        <a:lnTo>
                          <a:pt x="4112" y="900"/>
                        </a:lnTo>
                        <a:lnTo>
                          <a:pt x="4118" y="906"/>
                        </a:lnTo>
                        <a:lnTo>
                          <a:pt x="4118" y="912"/>
                        </a:lnTo>
                        <a:lnTo>
                          <a:pt x="4118" y="912"/>
                        </a:lnTo>
                        <a:lnTo>
                          <a:pt x="4118" y="918"/>
                        </a:lnTo>
                        <a:lnTo>
                          <a:pt x="4118" y="924"/>
                        </a:lnTo>
                        <a:lnTo>
                          <a:pt x="4118" y="924"/>
                        </a:lnTo>
                        <a:lnTo>
                          <a:pt x="4124" y="930"/>
                        </a:lnTo>
                        <a:lnTo>
                          <a:pt x="4124" y="936"/>
                        </a:lnTo>
                        <a:lnTo>
                          <a:pt x="4124" y="936"/>
                        </a:lnTo>
                        <a:lnTo>
                          <a:pt x="4124" y="942"/>
                        </a:lnTo>
                        <a:lnTo>
                          <a:pt x="4124" y="948"/>
                        </a:lnTo>
                        <a:lnTo>
                          <a:pt x="4124" y="948"/>
                        </a:lnTo>
                        <a:lnTo>
                          <a:pt x="4124" y="954"/>
                        </a:lnTo>
                        <a:lnTo>
                          <a:pt x="4131" y="954"/>
                        </a:lnTo>
                        <a:lnTo>
                          <a:pt x="4131" y="960"/>
                        </a:lnTo>
                        <a:lnTo>
                          <a:pt x="4131" y="966"/>
                        </a:lnTo>
                        <a:lnTo>
                          <a:pt x="4131" y="966"/>
                        </a:lnTo>
                        <a:lnTo>
                          <a:pt x="4131" y="972"/>
                        </a:lnTo>
                        <a:lnTo>
                          <a:pt x="4137" y="978"/>
                        </a:lnTo>
                        <a:lnTo>
                          <a:pt x="4137" y="978"/>
                        </a:lnTo>
                        <a:lnTo>
                          <a:pt x="4137" y="984"/>
                        </a:lnTo>
                        <a:lnTo>
                          <a:pt x="4137" y="984"/>
                        </a:lnTo>
                        <a:lnTo>
                          <a:pt x="4137" y="984"/>
                        </a:lnTo>
                        <a:lnTo>
                          <a:pt x="4137" y="990"/>
                        </a:lnTo>
                        <a:lnTo>
                          <a:pt x="4137" y="990"/>
                        </a:lnTo>
                        <a:lnTo>
                          <a:pt x="4143" y="996"/>
                        </a:lnTo>
                        <a:lnTo>
                          <a:pt x="4143" y="996"/>
                        </a:lnTo>
                        <a:lnTo>
                          <a:pt x="4143" y="1002"/>
                        </a:lnTo>
                        <a:lnTo>
                          <a:pt x="4143" y="1002"/>
                        </a:lnTo>
                        <a:lnTo>
                          <a:pt x="4143" y="1008"/>
                        </a:lnTo>
                        <a:lnTo>
                          <a:pt x="4149" y="1008"/>
                        </a:lnTo>
                        <a:lnTo>
                          <a:pt x="4149" y="1008"/>
                        </a:lnTo>
                        <a:lnTo>
                          <a:pt x="4149" y="1014"/>
                        </a:lnTo>
                        <a:lnTo>
                          <a:pt x="4149" y="1014"/>
                        </a:lnTo>
                        <a:lnTo>
                          <a:pt x="4149" y="1014"/>
                        </a:lnTo>
                        <a:lnTo>
                          <a:pt x="4149" y="1020"/>
                        </a:lnTo>
                        <a:lnTo>
                          <a:pt x="4156" y="1020"/>
                        </a:lnTo>
                        <a:lnTo>
                          <a:pt x="4156" y="1020"/>
                        </a:lnTo>
                        <a:lnTo>
                          <a:pt x="4156" y="1026"/>
                        </a:lnTo>
                        <a:lnTo>
                          <a:pt x="4156" y="1026"/>
                        </a:lnTo>
                        <a:lnTo>
                          <a:pt x="4156" y="1026"/>
                        </a:lnTo>
                        <a:lnTo>
                          <a:pt x="4156" y="1026"/>
                        </a:lnTo>
                        <a:lnTo>
                          <a:pt x="4162" y="1026"/>
                        </a:lnTo>
                        <a:lnTo>
                          <a:pt x="4162" y="1032"/>
                        </a:lnTo>
                        <a:lnTo>
                          <a:pt x="4162" y="1032"/>
                        </a:lnTo>
                        <a:lnTo>
                          <a:pt x="4162" y="1032"/>
                        </a:lnTo>
                        <a:lnTo>
                          <a:pt x="4162" y="1032"/>
                        </a:lnTo>
                        <a:lnTo>
                          <a:pt x="4162" y="1032"/>
                        </a:lnTo>
                        <a:lnTo>
                          <a:pt x="4162" y="1032"/>
                        </a:lnTo>
                        <a:lnTo>
                          <a:pt x="4168" y="1038"/>
                        </a:lnTo>
                        <a:lnTo>
                          <a:pt x="4168" y="1038"/>
                        </a:lnTo>
                        <a:lnTo>
                          <a:pt x="4168" y="1038"/>
                        </a:lnTo>
                        <a:lnTo>
                          <a:pt x="4168" y="1038"/>
                        </a:lnTo>
                        <a:lnTo>
                          <a:pt x="4168" y="1038"/>
                        </a:lnTo>
                        <a:lnTo>
                          <a:pt x="4168" y="1038"/>
                        </a:lnTo>
                        <a:lnTo>
                          <a:pt x="4174" y="1038"/>
                        </a:lnTo>
                        <a:lnTo>
                          <a:pt x="4174" y="1032"/>
                        </a:lnTo>
                        <a:lnTo>
                          <a:pt x="4174" y="1032"/>
                        </a:lnTo>
                        <a:lnTo>
                          <a:pt x="4174" y="1032"/>
                        </a:lnTo>
                        <a:lnTo>
                          <a:pt x="4174" y="1032"/>
                        </a:lnTo>
                        <a:lnTo>
                          <a:pt x="4174" y="1026"/>
                        </a:lnTo>
                        <a:lnTo>
                          <a:pt x="4181" y="1026"/>
                        </a:lnTo>
                        <a:lnTo>
                          <a:pt x="4181" y="1020"/>
                        </a:lnTo>
                        <a:lnTo>
                          <a:pt x="4181" y="1020"/>
                        </a:lnTo>
                        <a:lnTo>
                          <a:pt x="4181" y="1020"/>
                        </a:lnTo>
                        <a:lnTo>
                          <a:pt x="4181" y="1014"/>
                        </a:lnTo>
                        <a:lnTo>
                          <a:pt x="4187" y="1014"/>
                        </a:lnTo>
                        <a:lnTo>
                          <a:pt x="4187" y="1008"/>
                        </a:lnTo>
                        <a:lnTo>
                          <a:pt x="4187" y="1008"/>
                        </a:lnTo>
                        <a:lnTo>
                          <a:pt x="4187" y="1002"/>
                        </a:lnTo>
                        <a:lnTo>
                          <a:pt x="4187" y="1002"/>
                        </a:lnTo>
                        <a:lnTo>
                          <a:pt x="4187" y="996"/>
                        </a:lnTo>
                        <a:lnTo>
                          <a:pt x="4193" y="996"/>
                        </a:lnTo>
                        <a:lnTo>
                          <a:pt x="4193" y="990"/>
                        </a:lnTo>
                        <a:lnTo>
                          <a:pt x="4193" y="984"/>
                        </a:lnTo>
                        <a:lnTo>
                          <a:pt x="4193" y="984"/>
                        </a:lnTo>
                        <a:lnTo>
                          <a:pt x="4193" y="978"/>
                        </a:lnTo>
                        <a:lnTo>
                          <a:pt x="4193" y="972"/>
                        </a:lnTo>
                        <a:lnTo>
                          <a:pt x="4193" y="972"/>
                        </a:lnTo>
                        <a:lnTo>
                          <a:pt x="4199" y="966"/>
                        </a:lnTo>
                        <a:lnTo>
                          <a:pt x="4199" y="966"/>
                        </a:lnTo>
                        <a:lnTo>
                          <a:pt x="4199" y="960"/>
                        </a:lnTo>
                        <a:lnTo>
                          <a:pt x="4199" y="954"/>
                        </a:lnTo>
                        <a:lnTo>
                          <a:pt x="4199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05" y="954"/>
                        </a:lnTo>
                        <a:lnTo>
                          <a:pt x="4212" y="954"/>
                        </a:lnTo>
                        <a:lnTo>
                          <a:pt x="4212" y="954"/>
                        </a:lnTo>
                        <a:lnTo>
                          <a:pt x="4212" y="948"/>
                        </a:lnTo>
                        <a:lnTo>
                          <a:pt x="4212" y="948"/>
                        </a:lnTo>
                        <a:lnTo>
                          <a:pt x="4212" y="948"/>
                        </a:lnTo>
                        <a:lnTo>
                          <a:pt x="4212" y="948"/>
                        </a:lnTo>
                        <a:lnTo>
                          <a:pt x="4218" y="948"/>
                        </a:lnTo>
                        <a:lnTo>
                          <a:pt x="4218" y="948"/>
                        </a:lnTo>
                        <a:lnTo>
                          <a:pt x="4218" y="948"/>
                        </a:lnTo>
                        <a:lnTo>
                          <a:pt x="4218" y="948"/>
                        </a:lnTo>
                        <a:lnTo>
                          <a:pt x="4218" y="948"/>
                        </a:lnTo>
                        <a:lnTo>
                          <a:pt x="4224" y="948"/>
                        </a:lnTo>
                        <a:lnTo>
                          <a:pt x="4224" y="948"/>
                        </a:lnTo>
                        <a:lnTo>
                          <a:pt x="4224" y="948"/>
                        </a:lnTo>
                        <a:lnTo>
                          <a:pt x="4224" y="948"/>
                        </a:lnTo>
                        <a:lnTo>
                          <a:pt x="4224" y="942"/>
                        </a:lnTo>
                        <a:lnTo>
                          <a:pt x="4224" y="942"/>
                        </a:lnTo>
                        <a:lnTo>
                          <a:pt x="4224" y="942"/>
                        </a:lnTo>
                        <a:lnTo>
                          <a:pt x="4230" y="942"/>
                        </a:lnTo>
                        <a:lnTo>
                          <a:pt x="4230" y="942"/>
                        </a:lnTo>
                        <a:lnTo>
                          <a:pt x="4230" y="942"/>
                        </a:lnTo>
                        <a:lnTo>
                          <a:pt x="4230" y="942"/>
                        </a:lnTo>
                        <a:lnTo>
                          <a:pt x="4230" y="942"/>
                        </a:lnTo>
                        <a:lnTo>
                          <a:pt x="4230" y="942"/>
                        </a:lnTo>
                        <a:lnTo>
                          <a:pt x="4237" y="942"/>
                        </a:lnTo>
                        <a:lnTo>
                          <a:pt x="4237" y="936"/>
                        </a:lnTo>
                        <a:lnTo>
                          <a:pt x="4237" y="936"/>
                        </a:lnTo>
                        <a:lnTo>
                          <a:pt x="4237" y="936"/>
                        </a:lnTo>
                        <a:lnTo>
                          <a:pt x="4237" y="936"/>
                        </a:lnTo>
                        <a:lnTo>
                          <a:pt x="4243" y="936"/>
                        </a:lnTo>
                        <a:lnTo>
                          <a:pt x="4243" y="936"/>
                        </a:lnTo>
                        <a:lnTo>
                          <a:pt x="4243" y="936"/>
                        </a:lnTo>
                        <a:lnTo>
                          <a:pt x="4243" y="930"/>
                        </a:lnTo>
                        <a:lnTo>
                          <a:pt x="4243" y="930"/>
                        </a:lnTo>
                        <a:lnTo>
                          <a:pt x="4243" y="930"/>
                        </a:lnTo>
                        <a:lnTo>
                          <a:pt x="4243" y="930"/>
                        </a:lnTo>
                        <a:lnTo>
                          <a:pt x="4249" y="930"/>
                        </a:lnTo>
                        <a:lnTo>
                          <a:pt x="4249" y="930"/>
                        </a:lnTo>
                        <a:lnTo>
                          <a:pt x="4249" y="930"/>
                        </a:lnTo>
                        <a:lnTo>
                          <a:pt x="4249" y="924"/>
                        </a:lnTo>
                        <a:lnTo>
                          <a:pt x="4249" y="924"/>
                        </a:lnTo>
                        <a:lnTo>
                          <a:pt x="4249" y="924"/>
                        </a:lnTo>
                        <a:lnTo>
                          <a:pt x="4255" y="924"/>
                        </a:lnTo>
                        <a:lnTo>
                          <a:pt x="4255" y="924"/>
                        </a:lnTo>
                        <a:lnTo>
                          <a:pt x="4255" y="924"/>
                        </a:lnTo>
                        <a:lnTo>
                          <a:pt x="4255" y="924"/>
                        </a:lnTo>
                        <a:lnTo>
                          <a:pt x="4255" y="924"/>
                        </a:lnTo>
                        <a:lnTo>
                          <a:pt x="4262" y="924"/>
                        </a:lnTo>
                        <a:lnTo>
                          <a:pt x="4262" y="930"/>
                        </a:lnTo>
                        <a:lnTo>
                          <a:pt x="4262" y="930"/>
                        </a:lnTo>
                        <a:lnTo>
                          <a:pt x="4262" y="930"/>
                        </a:lnTo>
                        <a:lnTo>
                          <a:pt x="4262" y="936"/>
                        </a:lnTo>
                        <a:lnTo>
                          <a:pt x="4262" y="936"/>
                        </a:lnTo>
                        <a:lnTo>
                          <a:pt x="4262" y="942"/>
                        </a:lnTo>
                        <a:lnTo>
                          <a:pt x="4268" y="942"/>
                        </a:lnTo>
                        <a:lnTo>
                          <a:pt x="4268" y="948"/>
                        </a:lnTo>
                        <a:lnTo>
                          <a:pt x="4268" y="948"/>
                        </a:lnTo>
                        <a:lnTo>
                          <a:pt x="4268" y="948"/>
                        </a:lnTo>
                        <a:lnTo>
                          <a:pt x="4268" y="954"/>
                        </a:lnTo>
                        <a:lnTo>
                          <a:pt x="4268" y="954"/>
                        </a:lnTo>
                        <a:lnTo>
                          <a:pt x="4274" y="954"/>
                        </a:lnTo>
                        <a:lnTo>
                          <a:pt x="4274" y="960"/>
                        </a:lnTo>
                        <a:lnTo>
                          <a:pt x="4274" y="960"/>
                        </a:lnTo>
                        <a:lnTo>
                          <a:pt x="4274" y="966"/>
                        </a:lnTo>
                        <a:lnTo>
                          <a:pt x="4274" y="966"/>
                        </a:lnTo>
                        <a:lnTo>
                          <a:pt x="4274" y="966"/>
                        </a:lnTo>
                        <a:lnTo>
                          <a:pt x="4280" y="972"/>
                        </a:lnTo>
                        <a:lnTo>
                          <a:pt x="4280" y="972"/>
                        </a:lnTo>
                        <a:lnTo>
                          <a:pt x="4280" y="972"/>
                        </a:lnTo>
                        <a:lnTo>
                          <a:pt x="4280" y="978"/>
                        </a:lnTo>
                        <a:lnTo>
                          <a:pt x="4280" y="978"/>
                        </a:lnTo>
                        <a:lnTo>
                          <a:pt x="4280" y="978"/>
                        </a:lnTo>
                        <a:lnTo>
                          <a:pt x="4287" y="978"/>
                        </a:lnTo>
                        <a:lnTo>
                          <a:pt x="4287" y="978"/>
                        </a:lnTo>
                        <a:lnTo>
                          <a:pt x="4287" y="978"/>
                        </a:lnTo>
                        <a:lnTo>
                          <a:pt x="4287" y="978"/>
                        </a:lnTo>
                        <a:lnTo>
                          <a:pt x="4287" y="972"/>
                        </a:lnTo>
                        <a:lnTo>
                          <a:pt x="4287" y="972"/>
                        </a:lnTo>
                        <a:lnTo>
                          <a:pt x="4293" y="966"/>
                        </a:lnTo>
                        <a:lnTo>
                          <a:pt x="4293" y="960"/>
                        </a:lnTo>
                        <a:lnTo>
                          <a:pt x="4293" y="960"/>
                        </a:lnTo>
                        <a:lnTo>
                          <a:pt x="4293" y="954"/>
                        </a:lnTo>
                        <a:lnTo>
                          <a:pt x="4293" y="948"/>
                        </a:lnTo>
                        <a:lnTo>
                          <a:pt x="4299" y="942"/>
                        </a:lnTo>
                        <a:lnTo>
                          <a:pt x="4299" y="936"/>
                        </a:lnTo>
                        <a:lnTo>
                          <a:pt x="4299" y="936"/>
                        </a:lnTo>
                        <a:lnTo>
                          <a:pt x="4299" y="930"/>
                        </a:lnTo>
                        <a:lnTo>
                          <a:pt x="4299" y="924"/>
                        </a:lnTo>
                        <a:lnTo>
                          <a:pt x="4299" y="918"/>
                        </a:lnTo>
                        <a:lnTo>
                          <a:pt x="4299" y="918"/>
                        </a:lnTo>
                        <a:lnTo>
                          <a:pt x="4305" y="912"/>
                        </a:lnTo>
                        <a:lnTo>
                          <a:pt x="4305" y="906"/>
                        </a:lnTo>
                        <a:lnTo>
                          <a:pt x="4305" y="900"/>
                        </a:lnTo>
                        <a:lnTo>
                          <a:pt x="4305" y="894"/>
                        </a:lnTo>
                        <a:lnTo>
                          <a:pt x="4305" y="888"/>
                        </a:lnTo>
                        <a:lnTo>
                          <a:pt x="4305" y="882"/>
                        </a:lnTo>
                        <a:lnTo>
                          <a:pt x="4312" y="882"/>
                        </a:lnTo>
                        <a:lnTo>
                          <a:pt x="4312" y="876"/>
                        </a:lnTo>
                        <a:lnTo>
                          <a:pt x="4312" y="870"/>
                        </a:lnTo>
                        <a:lnTo>
                          <a:pt x="4312" y="864"/>
                        </a:lnTo>
                        <a:lnTo>
                          <a:pt x="4312" y="858"/>
                        </a:lnTo>
                        <a:lnTo>
                          <a:pt x="4312" y="858"/>
                        </a:lnTo>
                        <a:lnTo>
                          <a:pt x="4318" y="852"/>
                        </a:lnTo>
                        <a:lnTo>
                          <a:pt x="4318" y="852"/>
                        </a:lnTo>
                        <a:lnTo>
                          <a:pt x="4318" y="852"/>
                        </a:lnTo>
                        <a:lnTo>
                          <a:pt x="4318" y="852"/>
                        </a:lnTo>
                        <a:lnTo>
                          <a:pt x="4318" y="852"/>
                        </a:lnTo>
                        <a:lnTo>
                          <a:pt x="4318" y="852"/>
                        </a:lnTo>
                        <a:lnTo>
                          <a:pt x="4324" y="852"/>
                        </a:lnTo>
                        <a:lnTo>
                          <a:pt x="4324" y="852"/>
                        </a:lnTo>
                        <a:lnTo>
                          <a:pt x="4324" y="852"/>
                        </a:lnTo>
                        <a:lnTo>
                          <a:pt x="4324" y="852"/>
                        </a:lnTo>
                        <a:lnTo>
                          <a:pt x="4324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0" y="852"/>
                        </a:lnTo>
                        <a:lnTo>
                          <a:pt x="4337" y="852"/>
                        </a:lnTo>
                        <a:lnTo>
                          <a:pt x="4337" y="852"/>
                        </a:lnTo>
                        <a:lnTo>
                          <a:pt x="4337" y="852"/>
                        </a:lnTo>
                        <a:lnTo>
                          <a:pt x="4337" y="852"/>
                        </a:lnTo>
                        <a:lnTo>
                          <a:pt x="4337" y="852"/>
                        </a:lnTo>
                        <a:lnTo>
                          <a:pt x="4337" y="852"/>
                        </a:lnTo>
                        <a:lnTo>
                          <a:pt x="4343" y="852"/>
                        </a:lnTo>
                        <a:lnTo>
                          <a:pt x="4343" y="852"/>
                        </a:lnTo>
                        <a:lnTo>
                          <a:pt x="4343" y="852"/>
                        </a:lnTo>
                        <a:lnTo>
                          <a:pt x="4343" y="852"/>
                        </a:lnTo>
                        <a:lnTo>
                          <a:pt x="4343" y="852"/>
                        </a:lnTo>
                        <a:lnTo>
                          <a:pt x="4343" y="852"/>
                        </a:lnTo>
                        <a:lnTo>
                          <a:pt x="4349" y="852"/>
                        </a:lnTo>
                        <a:lnTo>
                          <a:pt x="4349" y="852"/>
                        </a:lnTo>
                        <a:lnTo>
                          <a:pt x="4349" y="852"/>
                        </a:lnTo>
                        <a:lnTo>
                          <a:pt x="4349" y="852"/>
                        </a:lnTo>
                        <a:lnTo>
                          <a:pt x="4349" y="852"/>
                        </a:lnTo>
                        <a:lnTo>
                          <a:pt x="4349" y="852"/>
                        </a:lnTo>
                        <a:lnTo>
                          <a:pt x="4355" y="852"/>
                        </a:lnTo>
                        <a:lnTo>
                          <a:pt x="4355" y="852"/>
                        </a:lnTo>
                        <a:lnTo>
                          <a:pt x="4355" y="852"/>
                        </a:lnTo>
                        <a:lnTo>
                          <a:pt x="4355" y="846"/>
                        </a:lnTo>
                        <a:lnTo>
                          <a:pt x="4355" y="846"/>
                        </a:lnTo>
                        <a:lnTo>
                          <a:pt x="4355" y="846"/>
                        </a:lnTo>
                        <a:lnTo>
                          <a:pt x="4361" y="846"/>
                        </a:lnTo>
                        <a:lnTo>
                          <a:pt x="4361" y="846"/>
                        </a:lnTo>
                        <a:lnTo>
                          <a:pt x="4361" y="846"/>
                        </a:lnTo>
                        <a:lnTo>
                          <a:pt x="4361" y="846"/>
                        </a:lnTo>
                        <a:lnTo>
                          <a:pt x="4361" y="846"/>
                        </a:lnTo>
                        <a:lnTo>
                          <a:pt x="4361" y="846"/>
                        </a:lnTo>
                        <a:lnTo>
                          <a:pt x="4368" y="846"/>
                        </a:lnTo>
                        <a:lnTo>
                          <a:pt x="4368" y="846"/>
                        </a:lnTo>
                        <a:lnTo>
                          <a:pt x="4368" y="846"/>
                        </a:lnTo>
                        <a:lnTo>
                          <a:pt x="4368" y="846"/>
                        </a:lnTo>
                        <a:lnTo>
                          <a:pt x="4368" y="846"/>
                        </a:lnTo>
                        <a:lnTo>
                          <a:pt x="4368" y="846"/>
                        </a:lnTo>
                        <a:lnTo>
                          <a:pt x="4374" y="846"/>
                        </a:lnTo>
                        <a:lnTo>
                          <a:pt x="4374" y="846"/>
                        </a:lnTo>
                        <a:lnTo>
                          <a:pt x="4374" y="846"/>
                        </a:lnTo>
                        <a:lnTo>
                          <a:pt x="4374" y="846"/>
                        </a:lnTo>
                        <a:lnTo>
                          <a:pt x="4374" y="846"/>
                        </a:lnTo>
                        <a:lnTo>
                          <a:pt x="4374" y="846"/>
                        </a:lnTo>
                        <a:lnTo>
                          <a:pt x="4380" y="846"/>
                        </a:lnTo>
                        <a:lnTo>
                          <a:pt x="4380" y="846"/>
                        </a:lnTo>
                        <a:lnTo>
                          <a:pt x="4380" y="846"/>
                        </a:lnTo>
                        <a:lnTo>
                          <a:pt x="4380" y="852"/>
                        </a:lnTo>
                        <a:lnTo>
                          <a:pt x="4380" y="852"/>
                        </a:lnTo>
                        <a:lnTo>
                          <a:pt x="4380" y="858"/>
                        </a:lnTo>
                        <a:lnTo>
                          <a:pt x="4386" y="858"/>
                        </a:lnTo>
                        <a:lnTo>
                          <a:pt x="4386" y="864"/>
                        </a:lnTo>
                        <a:lnTo>
                          <a:pt x="4386" y="870"/>
                        </a:lnTo>
                        <a:lnTo>
                          <a:pt x="4386" y="876"/>
                        </a:lnTo>
                        <a:lnTo>
                          <a:pt x="4386" y="876"/>
                        </a:lnTo>
                        <a:lnTo>
                          <a:pt x="4386" y="882"/>
                        </a:lnTo>
                        <a:lnTo>
                          <a:pt x="4393" y="882"/>
                        </a:lnTo>
                        <a:lnTo>
                          <a:pt x="4393" y="888"/>
                        </a:lnTo>
                        <a:lnTo>
                          <a:pt x="4393" y="888"/>
                        </a:lnTo>
                        <a:lnTo>
                          <a:pt x="4393" y="894"/>
                        </a:lnTo>
                        <a:lnTo>
                          <a:pt x="4393" y="894"/>
                        </a:lnTo>
                        <a:lnTo>
                          <a:pt x="4393" y="894"/>
                        </a:lnTo>
                        <a:lnTo>
                          <a:pt x="4399" y="894"/>
                        </a:lnTo>
                        <a:lnTo>
                          <a:pt x="4399" y="894"/>
                        </a:lnTo>
                        <a:lnTo>
                          <a:pt x="4399" y="894"/>
                        </a:lnTo>
                        <a:lnTo>
                          <a:pt x="4399" y="888"/>
                        </a:lnTo>
                        <a:lnTo>
                          <a:pt x="4399" y="888"/>
                        </a:lnTo>
                        <a:lnTo>
                          <a:pt x="4399" y="882"/>
                        </a:lnTo>
                        <a:lnTo>
                          <a:pt x="4405" y="882"/>
                        </a:lnTo>
                        <a:lnTo>
                          <a:pt x="4405" y="876"/>
                        </a:lnTo>
                        <a:lnTo>
                          <a:pt x="4405" y="876"/>
                        </a:lnTo>
                        <a:lnTo>
                          <a:pt x="4405" y="870"/>
                        </a:lnTo>
                        <a:lnTo>
                          <a:pt x="4405" y="864"/>
                        </a:lnTo>
                        <a:lnTo>
                          <a:pt x="4405" y="858"/>
                        </a:lnTo>
                        <a:lnTo>
                          <a:pt x="4411" y="858"/>
                        </a:lnTo>
                        <a:lnTo>
                          <a:pt x="4411" y="852"/>
                        </a:lnTo>
                        <a:lnTo>
                          <a:pt x="4411" y="852"/>
                        </a:lnTo>
                        <a:lnTo>
                          <a:pt x="4411" y="846"/>
                        </a:lnTo>
                        <a:lnTo>
                          <a:pt x="4411" y="846"/>
                        </a:lnTo>
                        <a:lnTo>
                          <a:pt x="4411" y="846"/>
                        </a:lnTo>
                        <a:lnTo>
                          <a:pt x="4418" y="846"/>
                        </a:lnTo>
                        <a:lnTo>
                          <a:pt x="4418" y="846"/>
                        </a:lnTo>
                        <a:lnTo>
                          <a:pt x="4418" y="846"/>
                        </a:lnTo>
                        <a:lnTo>
                          <a:pt x="4418" y="846"/>
                        </a:lnTo>
                        <a:lnTo>
                          <a:pt x="4418" y="846"/>
                        </a:lnTo>
                        <a:lnTo>
                          <a:pt x="4418" y="846"/>
                        </a:lnTo>
                        <a:lnTo>
                          <a:pt x="4424" y="846"/>
                        </a:lnTo>
                        <a:lnTo>
                          <a:pt x="4424" y="846"/>
                        </a:lnTo>
                        <a:lnTo>
                          <a:pt x="4424" y="846"/>
                        </a:lnTo>
                        <a:lnTo>
                          <a:pt x="4424" y="846"/>
                        </a:lnTo>
                        <a:lnTo>
                          <a:pt x="4424" y="846"/>
                        </a:lnTo>
                        <a:lnTo>
                          <a:pt x="4424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0" y="846"/>
                        </a:lnTo>
                        <a:lnTo>
                          <a:pt x="4436" y="846"/>
                        </a:lnTo>
                        <a:lnTo>
                          <a:pt x="4436" y="846"/>
                        </a:lnTo>
                        <a:lnTo>
                          <a:pt x="4436" y="852"/>
                        </a:lnTo>
                        <a:lnTo>
                          <a:pt x="4436" y="852"/>
                        </a:lnTo>
                        <a:lnTo>
                          <a:pt x="4436" y="852"/>
                        </a:lnTo>
                        <a:lnTo>
                          <a:pt x="4436" y="852"/>
                        </a:lnTo>
                        <a:lnTo>
                          <a:pt x="4443" y="852"/>
                        </a:lnTo>
                        <a:lnTo>
                          <a:pt x="4443" y="852"/>
                        </a:lnTo>
                        <a:lnTo>
                          <a:pt x="4443" y="852"/>
                        </a:lnTo>
                        <a:lnTo>
                          <a:pt x="4443" y="852"/>
                        </a:lnTo>
                        <a:lnTo>
                          <a:pt x="4443" y="852"/>
                        </a:lnTo>
                        <a:lnTo>
                          <a:pt x="4443" y="852"/>
                        </a:lnTo>
                        <a:lnTo>
                          <a:pt x="4449" y="852"/>
                        </a:lnTo>
                        <a:lnTo>
                          <a:pt x="4449" y="852"/>
                        </a:lnTo>
                        <a:lnTo>
                          <a:pt x="4449" y="852"/>
                        </a:lnTo>
                        <a:lnTo>
                          <a:pt x="4449" y="852"/>
                        </a:lnTo>
                        <a:lnTo>
                          <a:pt x="4449" y="852"/>
                        </a:lnTo>
                        <a:lnTo>
                          <a:pt x="4449" y="852"/>
                        </a:lnTo>
                        <a:lnTo>
                          <a:pt x="4455" y="852"/>
                        </a:lnTo>
                        <a:lnTo>
                          <a:pt x="4455" y="852"/>
                        </a:lnTo>
                        <a:lnTo>
                          <a:pt x="4455" y="852"/>
                        </a:lnTo>
                        <a:lnTo>
                          <a:pt x="4455" y="852"/>
                        </a:lnTo>
                        <a:lnTo>
                          <a:pt x="4455" y="852"/>
                        </a:lnTo>
                        <a:lnTo>
                          <a:pt x="4455" y="852"/>
                        </a:lnTo>
                        <a:lnTo>
                          <a:pt x="4461" y="852"/>
                        </a:lnTo>
                        <a:lnTo>
                          <a:pt x="4461" y="852"/>
                        </a:lnTo>
                        <a:lnTo>
                          <a:pt x="4461" y="852"/>
                        </a:lnTo>
                        <a:lnTo>
                          <a:pt x="4461" y="852"/>
                        </a:lnTo>
                        <a:lnTo>
                          <a:pt x="4461" y="852"/>
                        </a:lnTo>
                        <a:lnTo>
                          <a:pt x="4461" y="852"/>
                        </a:lnTo>
                        <a:lnTo>
                          <a:pt x="4468" y="852"/>
                        </a:lnTo>
                        <a:lnTo>
                          <a:pt x="4468" y="852"/>
                        </a:lnTo>
                        <a:lnTo>
                          <a:pt x="4468" y="852"/>
                        </a:lnTo>
                        <a:lnTo>
                          <a:pt x="4468" y="852"/>
                        </a:lnTo>
                        <a:lnTo>
                          <a:pt x="4468" y="852"/>
                        </a:lnTo>
                        <a:lnTo>
                          <a:pt x="4468" y="852"/>
                        </a:lnTo>
                        <a:lnTo>
                          <a:pt x="4474" y="852"/>
                        </a:lnTo>
                        <a:lnTo>
                          <a:pt x="4474" y="852"/>
                        </a:lnTo>
                        <a:lnTo>
                          <a:pt x="4474" y="852"/>
                        </a:lnTo>
                        <a:lnTo>
                          <a:pt x="4474" y="852"/>
                        </a:lnTo>
                        <a:lnTo>
                          <a:pt x="4474" y="852"/>
                        </a:lnTo>
                        <a:lnTo>
                          <a:pt x="4474" y="852"/>
                        </a:lnTo>
                        <a:lnTo>
                          <a:pt x="4480" y="852"/>
                        </a:lnTo>
                        <a:lnTo>
                          <a:pt x="4480" y="852"/>
                        </a:lnTo>
                        <a:lnTo>
                          <a:pt x="4480" y="852"/>
                        </a:lnTo>
                        <a:lnTo>
                          <a:pt x="4480" y="852"/>
                        </a:lnTo>
                        <a:lnTo>
                          <a:pt x="4480" y="852"/>
                        </a:lnTo>
                        <a:lnTo>
                          <a:pt x="4486" y="852"/>
                        </a:lnTo>
                        <a:lnTo>
                          <a:pt x="4486" y="852"/>
                        </a:lnTo>
                        <a:lnTo>
                          <a:pt x="4486" y="852"/>
                        </a:lnTo>
                        <a:lnTo>
                          <a:pt x="4486" y="852"/>
                        </a:lnTo>
                        <a:lnTo>
                          <a:pt x="4486" y="852"/>
                        </a:lnTo>
                        <a:lnTo>
                          <a:pt x="4486" y="852"/>
                        </a:lnTo>
                        <a:lnTo>
                          <a:pt x="4493" y="852"/>
                        </a:lnTo>
                        <a:lnTo>
                          <a:pt x="4493" y="852"/>
                        </a:lnTo>
                        <a:lnTo>
                          <a:pt x="4493" y="852"/>
                        </a:lnTo>
                        <a:lnTo>
                          <a:pt x="4493" y="846"/>
                        </a:lnTo>
                        <a:lnTo>
                          <a:pt x="4493" y="846"/>
                        </a:lnTo>
                        <a:lnTo>
                          <a:pt x="4493" y="846"/>
                        </a:lnTo>
                        <a:lnTo>
                          <a:pt x="4499" y="846"/>
                        </a:lnTo>
                        <a:lnTo>
                          <a:pt x="4499" y="846"/>
                        </a:lnTo>
                        <a:lnTo>
                          <a:pt x="4499" y="846"/>
                        </a:lnTo>
                        <a:lnTo>
                          <a:pt x="4499" y="846"/>
                        </a:lnTo>
                        <a:lnTo>
                          <a:pt x="4499" y="846"/>
                        </a:lnTo>
                        <a:lnTo>
                          <a:pt x="4499" y="846"/>
                        </a:lnTo>
                        <a:lnTo>
                          <a:pt x="4505" y="846"/>
                        </a:lnTo>
                        <a:lnTo>
                          <a:pt x="4505" y="846"/>
                        </a:lnTo>
                        <a:lnTo>
                          <a:pt x="4505" y="846"/>
                        </a:lnTo>
                        <a:lnTo>
                          <a:pt x="4505" y="846"/>
                        </a:lnTo>
                        <a:lnTo>
                          <a:pt x="4505" y="846"/>
                        </a:lnTo>
                        <a:lnTo>
                          <a:pt x="4505" y="846"/>
                        </a:lnTo>
                        <a:lnTo>
                          <a:pt x="4511" y="846"/>
                        </a:lnTo>
                        <a:lnTo>
                          <a:pt x="4511" y="846"/>
                        </a:lnTo>
                        <a:lnTo>
                          <a:pt x="4511" y="846"/>
                        </a:lnTo>
                        <a:lnTo>
                          <a:pt x="4511" y="846"/>
                        </a:lnTo>
                        <a:lnTo>
                          <a:pt x="4511" y="846"/>
                        </a:lnTo>
                        <a:lnTo>
                          <a:pt x="4511" y="846"/>
                        </a:lnTo>
                        <a:lnTo>
                          <a:pt x="4517" y="846"/>
                        </a:lnTo>
                        <a:lnTo>
                          <a:pt x="4517" y="846"/>
                        </a:lnTo>
                        <a:lnTo>
                          <a:pt x="4517" y="846"/>
                        </a:lnTo>
                        <a:lnTo>
                          <a:pt x="4517" y="852"/>
                        </a:lnTo>
                        <a:lnTo>
                          <a:pt x="4517" y="852"/>
                        </a:lnTo>
                        <a:lnTo>
                          <a:pt x="4517" y="858"/>
                        </a:lnTo>
                        <a:lnTo>
                          <a:pt x="4517" y="858"/>
                        </a:lnTo>
                        <a:lnTo>
                          <a:pt x="4524" y="864"/>
                        </a:lnTo>
                        <a:lnTo>
                          <a:pt x="4524" y="864"/>
                        </a:lnTo>
                        <a:lnTo>
                          <a:pt x="4524" y="876"/>
                        </a:lnTo>
                        <a:lnTo>
                          <a:pt x="4524" y="876"/>
                        </a:lnTo>
                        <a:lnTo>
                          <a:pt x="4524" y="882"/>
                        </a:lnTo>
                        <a:lnTo>
                          <a:pt x="4530" y="882"/>
                        </a:lnTo>
                        <a:lnTo>
                          <a:pt x="4530" y="888"/>
                        </a:lnTo>
                        <a:lnTo>
                          <a:pt x="4530" y="888"/>
                        </a:lnTo>
                        <a:lnTo>
                          <a:pt x="4530" y="894"/>
                        </a:lnTo>
                        <a:lnTo>
                          <a:pt x="4530" y="894"/>
                        </a:lnTo>
                        <a:lnTo>
                          <a:pt x="4530" y="894"/>
                        </a:lnTo>
                        <a:lnTo>
                          <a:pt x="4530" y="894"/>
                        </a:lnTo>
                        <a:lnTo>
                          <a:pt x="4536" y="894"/>
                        </a:lnTo>
                        <a:lnTo>
                          <a:pt x="4536" y="894"/>
                        </a:lnTo>
                        <a:lnTo>
                          <a:pt x="4536" y="888"/>
                        </a:lnTo>
                        <a:lnTo>
                          <a:pt x="4536" y="888"/>
                        </a:lnTo>
                        <a:lnTo>
                          <a:pt x="4536" y="882"/>
                        </a:lnTo>
                        <a:lnTo>
                          <a:pt x="4542" y="882"/>
                        </a:lnTo>
                        <a:lnTo>
                          <a:pt x="4542" y="876"/>
                        </a:lnTo>
                        <a:lnTo>
                          <a:pt x="4542" y="876"/>
                        </a:lnTo>
                        <a:lnTo>
                          <a:pt x="4542" y="870"/>
                        </a:lnTo>
                        <a:lnTo>
                          <a:pt x="4542" y="864"/>
                        </a:lnTo>
                        <a:lnTo>
                          <a:pt x="4542" y="864"/>
                        </a:lnTo>
                        <a:lnTo>
                          <a:pt x="4542" y="858"/>
                        </a:lnTo>
                        <a:lnTo>
                          <a:pt x="4549" y="852"/>
                        </a:lnTo>
                        <a:lnTo>
                          <a:pt x="4549" y="852"/>
                        </a:lnTo>
                        <a:lnTo>
                          <a:pt x="4549" y="846"/>
                        </a:lnTo>
                        <a:lnTo>
                          <a:pt x="4549" y="846"/>
                        </a:lnTo>
                        <a:lnTo>
                          <a:pt x="4549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55" y="846"/>
                        </a:lnTo>
                        <a:lnTo>
                          <a:pt x="4561" y="846"/>
                        </a:lnTo>
                        <a:lnTo>
                          <a:pt x="4561" y="846"/>
                        </a:lnTo>
                        <a:lnTo>
                          <a:pt x="4561" y="846"/>
                        </a:lnTo>
                        <a:lnTo>
                          <a:pt x="4561" y="846"/>
                        </a:lnTo>
                        <a:lnTo>
                          <a:pt x="4561" y="846"/>
                        </a:lnTo>
                        <a:lnTo>
                          <a:pt x="4561" y="846"/>
                        </a:lnTo>
                        <a:lnTo>
                          <a:pt x="4567" y="846"/>
                        </a:lnTo>
                        <a:lnTo>
                          <a:pt x="4567" y="846"/>
                        </a:lnTo>
                        <a:lnTo>
                          <a:pt x="4567" y="846"/>
                        </a:lnTo>
                        <a:lnTo>
                          <a:pt x="4567" y="846"/>
                        </a:lnTo>
                        <a:lnTo>
                          <a:pt x="4567" y="846"/>
                        </a:lnTo>
                        <a:lnTo>
                          <a:pt x="4567" y="846"/>
                        </a:lnTo>
                        <a:lnTo>
                          <a:pt x="4574" y="846"/>
                        </a:lnTo>
                        <a:lnTo>
                          <a:pt x="4574" y="846"/>
                        </a:lnTo>
                        <a:lnTo>
                          <a:pt x="4574" y="852"/>
                        </a:lnTo>
                        <a:lnTo>
                          <a:pt x="4574" y="852"/>
                        </a:lnTo>
                        <a:lnTo>
                          <a:pt x="4574" y="852"/>
                        </a:lnTo>
                        <a:lnTo>
                          <a:pt x="4574" y="852"/>
                        </a:lnTo>
                        <a:lnTo>
                          <a:pt x="4580" y="852"/>
                        </a:lnTo>
                        <a:lnTo>
                          <a:pt x="4580" y="852"/>
                        </a:lnTo>
                        <a:lnTo>
                          <a:pt x="4580" y="852"/>
                        </a:lnTo>
                        <a:lnTo>
                          <a:pt x="4580" y="852"/>
                        </a:lnTo>
                        <a:lnTo>
                          <a:pt x="4580" y="852"/>
                        </a:lnTo>
                        <a:lnTo>
                          <a:pt x="4580" y="852"/>
                        </a:lnTo>
                        <a:lnTo>
                          <a:pt x="4586" y="852"/>
                        </a:lnTo>
                        <a:lnTo>
                          <a:pt x="4586" y="852"/>
                        </a:lnTo>
                        <a:lnTo>
                          <a:pt x="4586" y="852"/>
                        </a:lnTo>
                        <a:lnTo>
                          <a:pt x="4586" y="852"/>
                        </a:lnTo>
                        <a:lnTo>
                          <a:pt x="4586" y="852"/>
                        </a:lnTo>
                        <a:lnTo>
                          <a:pt x="4586" y="852"/>
                        </a:lnTo>
                        <a:lnTo>
                          <a:pt x="4592" y="852"/>
                        </a:lnTo>
                        <a:lnTo>
                          <a:pt x="4592" y="852"/>
                        </a:lnTo>
                        <a:lnTo>
                          <a:pt x="4592" y="852"/>
                        </a:lnTo>
                        <a:lnTo>
                          <a:pt x="4592" y="852"/>
                        </a:lnTo>
                        <a:lnTo>
                          <a:pt x="4592" y="852"/>
                        </a:lnTo>
                        <a:lnTo>
                          <a:pt x="4592" y="852"/>
                        </a:lnTo>
                        <a:lnTo>
                          <a:pt x="4599" y="852"/>
                        </a:lnTo>
                        <a:lnTo>
                          <a:pt x="4599" y="852"/>
                        </a:lnTo>
                        <a:lnTo>
                          <a:pt x="4599" y="852"/>
                        </a:lnTo>
                        <a:lnTo>
                          <a:pt x="4599" y="852"/>
                        </a:lnTo>
                        <a:lnTo>
                          <a:pt x="4599" y="852"/>
                        </a:lnTo>
                        <a:lnTo>
                          <a:pt x="4599" y="852"/>
                        </a:lnTo>
                        <a:lnTo>
                          <a:pt x="4605" y="852"/>
                        </a:lnTo>
                        <a:lnTo>
                          <a:pt x="4605" y="852"/>
                        </a:lnTo>
                        <a:lnTo>
                          <a:pt x="4605" y="852"/>
                        </a:lnTo>
                        <a:lnTo>
                          <a:pt x="4605" y="852"/>
                        </a:lnTo>
                        <a:lnTo>
                          <a:pt x="4605" y="852"/>
                        </a:lnTo>
                        <a:lnTo>
                          <a:pt x="4605" y="852"/>
                        </a:lnTo>
                        <a:lnTo>
                          <a:pt x="4611" y="852"/>
                        </a:lnTo>
                        <a:lnTo>
                          <a:pt x="4611" y="852"/>
                        </a:lnTo>
                        <a:lnTo>
                          <a:pt x="4611" y="852"/>
                        </a:lnTo>
                        <a:lnTo>
                          <a:pt x="4611" y="852"/>
                        </a:lnTo>
                        <a:lnTo>
                          <a:pt x="4611" y="852"/>
                        </a:lnTo>
                        <a:lnTo>
                          <a:pt x="4611" y="852"/>
                        </a:lnTo>
                        <a:lnTo>
                          <a:pt x="4617" y="852"/>
                        </a:lnTo>
                        <a:lnTo>
                          <a:pt x="4617" y="852"/>
                        </a:lnTo>
                        <a:lnTo>
                          <a:pt x="4617" y="852"/>
                        </a:lnTo>
                        <a:lnTo>
                          <a:pt x="4617" y="852"/>
                        </a:lnTo>
                        <a:lnTo>
                          <a:pt x="4617" y="852"/>
                        </a:lnTo>
                        <a:lnTo>
                          <a:pt x="4617" y="852"/>
                        </a:lnTo>
                        <a:lnTo>
                          <a:pt x="4624" y="852"/>
                        </a:lnTo>
                        <a:lnTo>
                          <a:pt x="4624" y="852"/>
                        </a:lnTo>
                        <a:lnTo>
                          <a:pt x="4624" y="852"/>
                        </a:lnTo>
                        <a:lnTo>
                          <a:pt x="4624" y="852"/>
                        </a:lnTo>
                        <a:lnTo>
                          <a:pt x="4624" y="852"/>
                        </a:lnTo>
                        <a:lnTo>
                          <a:pt x="4624" y="852"/>
                        </a:lnTo>
                        <a:lnTo>
                          <a:pt x="4630" y="852"/>
                        </a:lnTo>
                        <a:lnTo>
                          <a:pt x="4630" y="852"/>
                        </a:lnTo>
                        <a:lnTo>
                          <a:pt x="4630" y="852"/>
                        </a:lnTo>
                        <a:lnTo>
                          <a:pt x="4630" y="846"/>
                        </a:lnTo>
                        <a:lnTo>
                          <a:pt x="4630" y="846"/>
                        </a:lnTo>
                        <a:lnTo>
                          <a:pt x="4630" y="846"/>
                        </a:lnTo>
                        <a:lnTo>
                          <a:pt x="4636" y="846"/>
                        </a:lnTo>
                        <a:lnTo>
                          <a:pt x="4636" y="846"/>
                        </a:lnTo>
                        <a:lnTo>
                          <a:pt x="4636" y="846"/>
                        </a:lnTo>
                        <a:lnTo>
                          <a:pt x="4636" y="846"/>
                        </a:lnTo>
                        <a:lnTo>
                          <a:pt x="4636" y="846"/>
                        </a:lnTo>
                        <a:lnTo>
                          <a:pt x="4636" y="846"/>
                        </a:lnTo>
                        <a:lnTo>
                          <a:pt x="4642" y="846"/>
                        </a:lnTo>
                        <a:lnTo>
                          <a:pt x="4642" y="846"/>
                        </a:lnTo>
                        <a:lnTo>
                          <a:pt x="4642" y="846"/>
                        </a:lnTo>
                        <a:lnTo>
                          <a:pt x="4642" y="846"/>
                        </a:lnTo>
                        <a:lnTo>
                          <a:pt x="4642" y="846"/>
                        </a:lnTo>
                        <a:lnTo>
                          <a:pt x="4642" y="846"/>
                        </a:lnTo>
                        <a:lnTo>
                          <a:pt x="4649" y="846"/>
                        </a:lnTo>
                        <a:lnTo>
                          <a:pt x="4649" y="846"/>
                        </a:lnTo>
                        <a:lnTo>
                          <a:pt x="4649" y="846"/>
                        </a:lnTo>
                        <a:lnTo>
                          <a:pt x="4649" y="846"/>
                        </a:lnTo>
                        <a:lnTo>
                          <a:pt x="4649" y="846"/>
                        </a:lnTo>
                        <a:lnTo>
                          <a:pt x="4655" y="846"/>
                        </a:lnTo>
                        <a:lnTo>
                          <a:pt x="4655" y="846"/>
                        </a:lnTo>
                        <a:lnTo>
                          <a:pt x="4655" y="846"/>
                        </a:lnTo>
                        <a:lnTo>
                          <a:pt x="4655" y="852"/>
                        </a:lnTo>
                        <a:lnTo>
                          <a:pt x="4655" y="852"/>
                        </a:lnTo>
                        <a:lnTo>
                          <a:pt x="4655" y="858"/>
                        </a:lnTo>
                        <a:lnTo>
                          <a:pt x="4655" y="858"/>
                        </a:lnTo>
                        <a:lnTo>
                          <a:pt x="4661" y="864"/>
                        </a:lnTo>
                        <a:lnTo>
                          <a:pt x="4661" y="864"/>
                        </a:lnTo>
                        <a:lnTo>
                          <a:pt x="4661" y="870"/>
                        </a:lnTo>
                        <a:lnTo>
                          <a:pt x="4661" y="876"/>
                        </a:lnTo>
                        <a:lnTo>
                          <a:pt x="4661" y="882"/>
                        </a:lnTo>
                        <a:lnTo>
                          <a:pt x="4667" y="882"/>
                        </a:lnTo>
                        <a:lnTo>
                          <a:pt x="4667" y="888"/>
                        </a:lnTo>
                        <a:lnTo>
                          <a:pt x="4667" y="888"/>
                        </a:lnTo>
                        <a:lnTo>
                          <a:pt x="4667" y="894"/>
                        </a:lnTo>
                        <a:lnTo>
                          <a:pt x="4667" y="894"/>
                        </a:lnTo>
                        <a:lnTo>
                          <a:pt x="4667" y="894"/>
                        </a:lnTo>
                        <a:lnTo>
                          <a:pt x="4667" y="894"/>
                        </a:lnTo>
                        <a:lnTo>
                          <a:pt x="4673" y="894"/>
                        </a:lnTo>
                        <a:lnTo>
                          <a:pt x="4673" y="894"/>
                        </a:lnTo>
                        <a:lnTo>
                          <a:pt x="4673" y="894"/>
                        </a:lnTo>
                        <a:lnTo>
                          <a:pt x="4673" y="888"/>
                        </a:lnTo>
                        <a:lnTo>
                          <a:pt x="4673" y="882"/>
                        </a:lnTo>
                        <a:lnTo>
                          <a:pt x="4673" y="882"/>
                        </a:lnTo>
                        <a:lnTo>
                          <a:pt x="4680" y="876"/>
                        </a:lnTo>
                        <a:lnTo>
                          <a:pt x="4680" y="876"/>
                        </a:lnTo>
                        <a:lnTo>
                          <a:pt x="4680" y="870"/>
                        </a:lnTo>
                        <a:lnTo>
                          <a:pt x="4680" y="864"/>
                        </a:lnTo>
                        <a:lnTo>
                          <a:pt x="4680" y="864"/>
                        </a:lnTo>
                        <a:lnTo>
                          <a:pt x="4680" y="858"/>
                        </a:lnTo>
                        <a:lnTo>
                          <a:pt x="4686" y="858"/>
                        </a:lnTo>
                        <a:lnTo>
                          <a:pt x="4686" y="852"/>
                        </a:lnTo>
                        <a:lnTo>
                          <a:pt x="4686" y="846"/>
                        </a:lnTo>
                        <a:lnTo>
                          <a:pt x="4686" y="846"/>
                        </a:lnTo>
                        <a:lnTo>
                          <a:pt x="4686" y="846"/>
                        </a:lnTo>
                        <a:lnTo>
                          <a:pt x="4686" y="846"/>
                        </a:lnTo>
                        <a:lnTo>
                          <a:pt x="4692" y="846"/>
                        </a:lnTo>
                        <a:lnTo>
                          <a:pt x="4692" y="846"/>
                        </a:lnTo>
                        <a:lnTo>
                          <a:pt x="4692" y="846"/>
                        </a:lnTo>
                        <a:lnTo>
                          <a:pt x="4692" y="846"/>
                        </a:lnTo>
                        <a:lnTo>
                          <a:pt x="4692" y="846"/>
                        </a:lnTo>
                        <a:lnTo>
                          <a:pt x="4692" y="846"/>
                        </a:lnTo>
                        <a:lnTo>
                          <a:pt x="4698" y="846"/>
                        </a:lnTo>
                        <a:lnTo>
                          <a:pt x="4698" y="846"/>
                        </a:lnTo>
                        <a:lnTo>
                          <a:pt x="4698" y="846"/>
                        </a:lnTo>
                        <a:lnTo>
                          <a:pt x="4698" y="846"/>
                        </a:lnTo>
                        <a:lnTo>
                          <a:pt x="4698" y="846"/>
                        </a:lnTo>
                        <a:lnTo>
                          <a:pt x="4698" y="846"/>
                        </a:lnTo>
                        <a:lnTo>
                          <a:pt x="4705" y="846"/>
                        </a:lnTo>
                        <a:lnTo>
                          <a:pt x="4705" y="846"/>
                        </a:lnTo>
                        <a:lnTo>
                          <a:pt x="4705" y="846"/>
                        </a:lnTo>
                        <a:lnTo>
                          <a:pt x="4705" y="846"/>
                        </a:lnTo>
                        <a:lnTo>
                          <a:pt x="4705" y="846"/>
                        </a:lnTo>
                        <a:lnTo>
                          <a:pt x="4705" y="846"/>
                        </a:lnTo>
                        <a:lnTo>
                          <a:pt x="4711" y="846"/>
                        </a:lnTo>
                        <a:lnTo>
                          <a:pt x="4711" y="846"/>
                        </a:lnTo>
                        <a:lnTo>
                          <a:pt x="4711" y="852"/>
                        </a:lnTo>
                        <a:lnTo>
                          <a:pt x="4711" y="852"/>
                        </a:lnTo>
                        <a:lnTo>
                          <a:pt x="4711" y="852"/>
                        </a:lnTo>
                        <a:lnTo>
                          <a:pt x="4711" y="852"/>
                        </a:lnTo>
                        <a:lnTo>
                          <a:pt x="4717" y="852"/>
                        </a:lnTo>
                        <a:lnTo>
                          <a:pt x="4717" y="852"/>
                        </a:lnTo>
                        <a:lnTo>
                          <a:pt x="4717" y="852"/>
                        </a:lnTo>
                        <a:lnTo>
                          <a:pt x="4717" y="852"/>
                        </a:lnTo>
                        <a:lnTo>
                          <a:pt x="4717" y="852"/>
                        </a:lnTo>
                        <a:lnTo>
                          <a:pt x="4717" y="852"/>
                        </a:lnTo>
                        <a:lnTo>
                          <a:pt x="4723" y="852"/>
                        </a:lnTo>
                        <a:lnTo>
                          <a:pt x="4723" y="852"/>
                        </a:lnTo>
                        <a:lnTo>
                          <a:pt x="4723" y="852"/>
                        </a:lnTo>
                        <a:lnTo>
                          <a:pt x="4723" y="852"/>
                        </a:lnTo>
                        <a:lnTo>
                          <a:pt x="4723" y="852"/>
                        </a:lnTo>
                        <a:lnTo>
                          <a:pt x="4723" y="852"/>
                        </a:lnTo>
                        <a:lnTo>
                          <a:pt x="4730" y="852"/>
                        </a:lnTo>
                        <a:lnTo>
                          <a:pt x="4730" y="852"/>
                        </a:lnTo>
                        <a:lnTo>
                          <a:pt x="4730" y="852"/>
                        </a:lnTo>
                        <a:lnTo>
                          <a:pt x="4730" y="852"/>
                        </a:lnTo>
                        <a:lnTo>
                          <a:pt x="4730" y="852"/>
                        </a:lnTo>
                        <a:lnTo>
                          <a:pt x="4730" y="852"/>
                        </a:lnTo>
                        <a:lnTo>
                          <a:pt x="4736" y="852"/>
                        </a:lnTo>
                        <a:lnTo>
                          <a:pt x="4736" y="852"/>
                        </a:lnTo>
                        <a:lnTo>
                          <a:pt x="4736" y="852"/>
                        </a:lnTo>
                        <a:lnTo>
                          <a:pt x="4736" y="852"/>
                        </a:lnTo>
                        <a:lnTo>
                          <a:pt x="4736" y="852"/>
                        </a:lnTo>
                        <a:lnTo>
                          <a:pt x="4736" y="852"/>
                        </a:lnTo>
                        <a:lnTo>
                          <a:pt x="4742" y="852"/>
                        </a:lnTo>
                        <a:lnTo>
                          <a:pt x="4742" y="852"/>
                        </a:lnTo>
                        <a:lnTo>
                          <a:pt x="4742" y="852"/>
                        </a:lnTo>
                        <a:lnTo>
                          <a:pt x="4742" y="852"/>
                        </a:lnTo>
                        <a:lnTo>
                          <a:pt x="4742" y="852"/>
                        </a:lnTo>
                        <a:lnTo>
                          <a:pt x="4742" y="852"/>
                        </a:lnTo>
                        <a:lnTo>
                          <a:pt x="4748" y="852"/>
                        </a:lnTo>
                        <a:lnTo>
                          <a:pt x="4748" y="852"/>
                        </a:lnTo>
                        <a:lnTo>
                          <a:pt x="4748" y="852"/>
                        </a:lnTo>
                        <a:lnTo>
                          <a:pt x="4748" y="852"/>
                        </a:lnTo>
                        <a:lnTo>
                          <a:pt x="4748" y="852"/>
                        </a:lnTo>
                        <a:lnTo>
                          <a:pt x="4748" y="852"/>
                        </a:lnTo>
                        <a:lnTo>
                          <a:pt x="4755" y="852"/>
                        </a:lnTo>
                        <a:lnTo>
                          <a:pt x="4755" y="852"/>
                        </a:lnTo>
                        <a:lnTo>
                          <a:pt x="4755" y="852"/>
                        </a:lnTo>
                        <a:lnTo>
                          <a:pt x="4755" y="852"/>
                        </a:lnTo>
                        <a:lnTo>
                          <a:pt x="4755" y="852"/>
                        </a:lnTo>
                        <a:lnTo>
                          <a:pt x="4755" y="852"/>
                        </a:lnTo>
                        <a:lnTo>
                          <a:pt x="4761" y="852"/>
                        </a:lnTo>
                        <a:lnTo>
                          <a:pt x="4761" y="852"/>
                        </a:lnTo>
                        <a:lnTo>
                          <a:pt x="4761" y="852"/>
                        </a:lnTo>
                        <a:lnTo>
                          <a:pt x="4761" y="852"/>
                        </a:lnTo>
                        <a:lnTo>
                          <a:pt x="4761" y="852"/>
                        </a:lnTo>
                        <a:lnTo>
                          <a:pt x="4761" y="852"/>
                        </a:lnTo>
                        <a:lnTo>
                          <a:pt x="4767" y="852"/>
                        </a:lnTo>
                        <a:lnTo>
                          <a:pt x="4767" y="852"/>
                        </a:lnTo>
                        <a:lnTo>
                          <a:pt x="4767" y="852"/>
                        </a:lnTo>
                        <a:lnTo>
                          <a:pt x="4767" y="846"/>
                        </a:lnTo>
                        <a:lnTo>
                          <a:pt x="4767" y="846"/>
                        </a:lnTo>
                        <a:lnTo>
                          <a:pt x="4767" y="846"/>
                        </a:lnTo>
                        <a:lnTo>
                          <a:pt x="4773" y="846"/>
                        </a:lnTo>
                        <a:lnTo>
                          <a:pt x="4773" y="846"/>
                        </a:lnTo>
                        <a:lnTo>
                          <a:pt x="4773" y="846"/>
                        </a:lnTo>
                        <a:lnTo>
                          <a:pt x="4773" y="846"/>
                        </a:lnTo>
                        <a:lnTo>
                          <a:pt x="4773" y="846"/>
                        </a:lnTo>
                        <a:lnTo>
                          <a:pt x="4773" y="846"/>
                        </a:lnTo>
                        <a:lnTo>
                          <a:pt x="4780" y="846"/>
                        </a:lnTo>
                        <a:lnTo>
                          <a:pt x="4780" y="846"/>
                        </a:lnTo>
                        <a:lnTo>
                          <a:pt x="4780" y="846"/>
                        </a:lnTo>
                        <a:lnTo>
                          <a:pt x="4780" y="846"/>
                        </a:lnTo>
                        <a:lnTo>
                          <a:pt x="4780" y="846"/>
                        </a:lnTo>
                        <a:lnTo>
                          <a:pt x="4780" y="846"/>
                        </a:lnTo>
                        <a:lnTo>
                          <a:pt x="4786" y="846"/>
                        </a:lnTo>
                        <a:lnTo>
                          <a:pt x="4786" y="846"/>
                        </a:lnTo>
                        <a:lnTo>
                          <a:pt x="4786" y="846"/>
                        </a:lnTo>
                        <a:lnTo>
                          <a:pt x="4786" y="846"/>
                        </a:lnTo>
                        <a:lnTo>
                          <a:pt x="4786" y="846"/>
                        </a:lnTo>
                        <a:lnTo>
                          <a:pt x="4786" y="846"/>
                        </a:lnTo>
                        <a:lnTo>
                          <a:pt x="4792" y="846"/>
                        </a:lnTo>
                        <a:lnTo>
                          <a:pt x="4792" y="846"/>
                        </a:lnTo>
                        <a:lnTo>
                          <a:pt x="4792" y="852"/>
                        </a:lnTo>
                        <a:lnTo>
                          <a:pt x="4792" y="852"/>
                        </a:lnTo>
                        <a:lnTo>
                          <a:pt x="4792" y="858"/>
                        </a:lnTo>
                        <a:lnTo>
                          <a:pt x="4792" y="858"/>
                        </a:lnTo>
                        <a:lnTo>
                          <a:pt x="4798" y="864"/>
                        </a:lnTo>
                        <a:lnTo>
                          <a:pt x="4798" y="864"/>
                        </a:lnTo>
                        <a:lnTo>
                          <a:pt x="4798" y="870"/>
                        </a:lnTo>
                        <a:lnTo>
                          <a:pt x="4798" y="876"/>
                        </a:lnTo>
                        <a:lnTo>
                          <a:pt x="4798" y="876"/>
                        </a:lnTo>
                        <a:lnTo>
                          <a:pt x="4798" y="882"/>
                        </a:lnTo>
                        <a:lnTo>
                          <a:pt x="4804" y="888"/>
                        </a:lnTo>
                        <a:lnTo>
                          <a:pt x="4804" y="888"/>
                        </a:lnTo>
                        <a:lnTo>
                          <a:pt x="4804" y="894"/>
                        </a:lnTo>
                        <a:lnTo>
                          <a:pt x="4804" y="894"/>
                        </a:lnTo>
                        <a:lnTo>
                          <a:pt x="4804" y="894"/>
                        </a:lnTo>
                        <a:lnTo>
                          <a:pt x="4804" y="894"/>
                        </a:lnTo>
                        <a:lnTo>
                          <a:pt x="4811" y="894"/>
                        </a:lnTo>
                        <a:lnTo>
                          <a:pt x="4811" y="894"/>
                        </a:lnTo>
                        <a:lnTo>
                          <a:pt x="4811" y="894"/>
                        </a:lnTo>
                        <a:lnTo>
                          <a:pt x="4811" y="888"/>
                        </a:lnTo>
                        <a:lnTo>
                          <a:pt x="4811" y="888"/>
                        </a:lnTo>
                        <a:lnTo>
                          <a:pt x="4811" y="882"/>
                        </a:lnTo>
                        <a:lnTo>
                          <a:pt x="4817" y="876"/>
                        </a:lnTo>
                        <a:lnTo>
                          <a:pt x="4817" y="876"/>
                        </a:lnTo>
                        <a:lnTo>
                          <a:pt x="4817" y="870"/>
                        </a:lnTo>
                        <a:lnTo>
                          <a:pt x="4817" y="864"/>
                        </a:lnTo>
                        <a:lnTo>
                          <a:pt x="4817" y="864"/>
                        </a:lnTo>
                        <a:lnTo>
                          <a:pt x="4817" y="858"/>
                        </a:lnTo>
                        <a:lnTo>
                          <a:pt x="4823" y="858"/>
                        </a:lnTo>
                        <a:lnTo>
                          <a:pt x="4823" y="852"/>
                        </a:lnTo>
                        <a:lnTo>
                          <a:pt x="4823" y="852"/>
                        </a:lnTo>
                        <a:lnTo>
                          <a:pt x="4823" y="846"/>
                        </a:lnTo>
                        <a:lnTo>
                          <a:pt x="4823" y="846"/>
                        </a:lnTo>
                        <a:lnTo>
                          <a:pt x="4823" y="846"/>
                        </a:lnTo>
                        <a:lnTo>
                          <a:pt x="4829" y="846"/>
                        </a:lnTo>
                        <a:lnTo>
                          <a:pt x="4829" y="846"/>
                        </a:lnTo>
                        <a:lnTo>
                          <a:pt x="4829" y="846"/>
                        </a:lnTo>
                        <a:lnTo>
                          <a:pt x="4829" y="846"/>
                        </a:lnTo>
                        <a:lnTo>
                          <a:pt x="4829" y="846"/>
                        </a:lnTo>
                        <a:lnTo>
                          <a:pt x="4829" y="846"/>
                        </a:lnTo>
                        <a:lnTo>
                          <a:pt x="4836" y="846"/>
                        </a:lnTo>
                        <a:lnTo>
                          <a:pt x="4836" y="846"/>
                        </a:lnTo>
                        <a:lnTo>
                          <a:pt x="4836" y="846"/>
                        </a:lnTo>
                        <a:lnTo>
                          <a:pt x="4836" y="846"/>
                        </a:lnTo>
                        <a:lnTo>
                          <a:pt x="4836" y="846"/>
                        </a:lnTo>
                        <a:lnTo>
                          <a:pt x="4836" y="846"/>
                        </a:lnTo>
                        <a:lnTo>
                          <a:pt x="4842" y="846"/>
                        </a:lnTo>
                        <a:lnTo>
                          <a:pt x="4842" y="846"/>
                        </a:lnTo>
                        <a:lnTo>
                          <a:pt x="4842" y="846"/>
                        </a:lnTo>
                        <a:lnTo>
                          <a:pt x="4842" y="846"/>
                        </a:lnTo>
                        <a:lnTo>
                          <a:pt x="4842" y="846"/>
                        </a:lnTo>
                        <a:lnTo>
                          <a:pt x="4842" y="846"/>
                        </a:lnTo>
                        <a:lnTo>
                          <a:pt x="4848" y="846"/>
                        </a:lnTo>
                        <a:lnTo>
                          <a:pt x="4848" y="852"/>
                        </a:lnTo>
                        <a:lnTo>
                          <a:pt x="4848" y="852"/>
                        </a:lnTo>
                        <a:lnTo>
                          <a:pt x="4848" y="852"/>
                        </a:lnTo>
                        <a:lnTo>
                          <a:pt x="4848" y="852"/>
                        </a:lnTo>
                        <a:lnTo>
                          <a:pt x="4848" y="852"/>
                        </a:lnTo>
                        <a:lnTo>
                          <a:pt x="4854" y="852"/>
                        </a:lnTo>
                        <a:lnTo>
                          <a:pt x="4854" y="852"/>
                        </a:lnTo>
                        <a:lnTo>
                          <a:pt x="4854" y="852"/>
                        </a:lnTo>
                        <a:lnTo>
                          <a:pt x="4854" y="852"/>
                        </a:lnTo>
                        <a:lnTo>
                          <a:pt x="4854" y="852"/>
                        </a:lnTo>
                        <a:lnTo>
                          <a:pt x="4854" y="852"/>
                        </a:lnTo>
                        <a:lnTo>
                          <a:pt x="4861" y="852"/>
                        </a:lnTo>
                        <a:lnTo>
                          <a:pt x="4861" y="852"/>
                        </a:lnTo>
                        <a:lnTo>
                          <a:pt x="4861" y="852"/>
                        </a:lnTo>
                        <a:lnTo>
                          <a:pt x="4861" y="852"/>
                        </a:lnTo>
                        <a:lnTo>
                          <a:pt x="4861" y="852"/>
                        </a:lnTo>
                        <a:lnTo>
                          <a:pt x="4861" y="852"/>
                        </a:lnTo>
                        <a:lnTo>
                          <a:pt x="4867" y="852"/>
                        </a:lnTo>
                        <a:lnTo>
                          <a:pt x="4867" y="852"/>
                        </a:lnTo>
                        <a:lnTo>
                          <a:pt x="4867" y="852"/>
                        </a:lnTo>
                        <a:lnTo>
                          <a:pt x="4867" y="852"/>
                        </a:lnTo>
                        <a:lnTo>
                          <a:pt x="4867" y="852"/>
                        </a:lnTo>
                        <a:lnTo>
                          <a:pt x="4867" y="852"/>
                        </a:lnTo>
                        <a:lnTo>
                          <a:pt x="4873" y="852"/>
                        </a:lnTo>
                        <a:lnTo>
                          <a:pt x="4873" y="852"/>
                        </a:lnTo>
                        <a:lnTo>
                          <a:pt x="4873" y="852"/>
                        </a:lnTo>
                        <a:lnTo>
                          <a:pt x="4873" y="852"/>
                        </a:lnTo>
                        <a:lnTo>
                          <a:pt x="4873" y="852"/>
                        </a:lnTo>
                        <a:lnTo>
                          <a:pt x="4873" y="852"/>
                        </a:lnTo>
                        <a:lnTo>
                          <a:pt x="4879" y="852"/>
                        </a:lnTo>
                        <a:lnTo>
                          <a:pt x="4879" y="852"/>
                        </a:lnTo>
                        <a:lnTo>
                          <a:pt x="4879" y="852"/>
                        </a:lnTo>
                        <a:lnTo>
                          <a:pt x="4879" y="852"/>
                        </a:lnTo>
                        <a:lnTo>
                          <a:pt x="4879" y="852"/>
                        </a:lnTo>
                        <a:lnTo>
                          <a:pt x="4879" y="852"/>
                        </a:lnTo>
                        <a:lnTo>
                          <a:pt x="4886" y="852"/>
                        </a:lnTo>
                        <a:lnTo>
                          <a:pt x="4886" y="852"/>
                        </a:lnTo>
                        <a:lnTo>
                          <a:pt x="4886" y="852"/>
                        </a:lnTo>
                        <a:lnTo>
                          <a:pt x="4886" y="852"/>
                        </a:lnTo>
                        <a:lnTo>
                          <a:pt x="4886" y="852"/>
                        </a:lnTo>
                        <a:lnTo>
                          <a:pt x="4886" y="852"/>
                        </a:lnTo>
                        <a:lnTo>
                          <a:pt x="4892" y="852"/>
                        </a:lnTo>
                        <a:lnTo>
                          <a:pt x="4892" y="852"/>
                        </a:lnTo>
                        <a:lnTo>
                          <a:pt x="4892" y="852"/>
                        </a:lnTo>
                        <a:lnTo>
                          <a:pt x="4892" y="852"/>
                        </a:lnTo>
                        <a:lnTo>
                          <a:pt x="4892" y="852"/>
                        </a:lnTo>
                        <a:lnTo>
                          <a:pt x="4892" y="852"/>
                        </a:lnTo>
                        <a:lnTo>
                          <a:pt x="4898" y="852"/>
                        </a:lnTo>
                        <a:lnTo>
                          <a:pt x="4898" y="852"/>
                        </a:lnTo>
                        <a:lnTo>
                          <a:pt x="4898" y="852"/>
                        </a:lnTo>
                        <a:lnTo>
                          <a:pt x="4898" y="852"/>
                        </a:lnTo>
                        <a:lnTo>
                          <a:pt x="4898" y="852"/>
                        </a:lnTo>
                        <a:lnTo>
                          <a:pt x="4898" y="852"/>
                        </a:lnTo>
                        <a:lnTo>
                          <a:pt x="4904" y="852"/>
                        </a:lnTo>
                        <a:lnTo>
                          <a:pt x="4904" y="852"/>
                        </a:lnTo>
                        <a:lnTo>
                          <a:pt x="4904" y="852"/>
                        </a:lnTo>
                        <a:lnTo>
                          <a:pt x="4904" y="852"/>
                        </a:lnTo>
                        <a:lnTo>
                          <a:pt x="4904" y="846"/>
                        </a:lnTo>
                        <a:lnTo>
                          <a:pt x="4904" y="846"/>
                        </a:lnTo>
                        <a:lnTo>
                          <a:pt x="4911" y="846"/>
                        </a:lnTo>
                        <a:lnTo>
                          <a:pt x="4911" y="846"/>
                        </a:lnTo>
                        <a:lnTo>
                          <a:pt x="4911" y="846"/>
                        </a:lnTo>
                        <a:lnTo>
                          <a:pt x="4911" y="846"/>
                        </a:lnTo>
                        <a:lnTo>
                          <a:pt x="4911" y="846"/>
                        </a:lnTo>
                        <a:lnTo>
                          <a:pt x="4911" y="846"/>
                        </a:lnTo>
                        <a:lnTo>
                          <a:pt x="4917" y="846"/>
                        </a:lnTo>
                        <a:lnTo>
                          <a:pt x="4917" y="846"/>
                        </a:lnTo>
                        <a:lnTo>
                          <a:pt x="4917" y="846"/>
                        </a:lnTo>
                        <a:lnTo>
                          <a:pt x="4917" y="846"/>
                        </a:lnTo>
                        <a:lnTo>
                          <a:pt x="4917" y="846"/>
                        </a:lnTo>
                        <a:lnTo>
                          <a:pt x="4917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3" y="846"/>
                        </a:lnTo>
                        <a:lnTo>
                          <a:pt x="4929" y="846"/>
                        </a:lnTo>
                        <a:lnTo>
                          <a:pt x="4929" y="846"/>
                        </a:lnTo>
                        <a:lnTo>
                          <a:pt x="4929" y="852"/>
                        </a:lnTo>
                        <a:lnTo>
                          <a:pt x="4929" y="858"/>
                        </a:lnTo>
                        <a:lnTo>
                          <a:pt x="4929" y="858"/>
                        </a:lnTo>
                        <a:lnTo>
                          <a:pt x="4936" y="864"/>
                        </a:lnTo>
                        <a:lnTo>
                          <a:pt x="4936" y="864"/>
                        </a:lnTo>
                        <a:lnTo>
                          <a:pt x="4936" y="870"/>
                        </a:lnTo>
                        <a:lnTo>
                          <a:pt x="4936" y="876"/>
                        </a:lnTo>
                        <a:lnTo>
                          <a:pt x="4936" y="876"/>
                        </a:lnTo>
                        <a:lnTo>
                          <a:pt x="4936" y="882"/>
                        </a:lnTo>
                        <a:lnTo>
                          <a:pt x="4936" y="882"/>
                        </a:lnTo>
                        <a:lnTo>
                          <a:pt x="4942" y="888"/>
                        </a:lnTo>
                        <a:lnTo>
                          <a:pt x="4942" y="894"/>
                        </a:lnTo>
                        <a:lnTo>
                          <a:pt x="4942" y="894"/>
                        </a:lnTo>
                        <a:lnTo>
                          <a:pt x="4942" y="894"/>
                        </a:lnTo>
                        <a:lnTo>
                          <a:pt x="4942" y="894"/>
                        </a:lnTo>
                        <a:lnTo>
                          <a:pt x="4948" y="894"/>
                        </a:lnTo>
                        <a:lnTo>
                          <a:pt x="4948" y="894"/>
                        </a:lnTo>
                        <a:lnTo>
                          <a:pt x="4948" y="894"/>
                        </a:lnTo>
                        <a:lnTo>
                          <a:pt x="4948" y="888"/>
                        </a:lnTo>
                        <a:lnTo>
                          <a:pt x="4948" y="888"/>
                        </a:lnTo>
                        <a:lnTo>
                          <a:pt x="4948" y="882"/>
                        </a:lnTo>
                        <a:lnTo>
                          <a:pt x="4948" y="882"/>
                        </a:lnTo>
                        <a:lnTo>
                          <a:pt x="4954" y="876"/>
                        </a:lnTo>
                        <a:lnTo>
                          <a:pt x="4954" y="870"/>
                        </a:lnTo>
                        <a:lnTo>
                          <a:pt x="4954" y="864"/>
                        </a:lnTo>
                        <a:lnTo>
                          <a:pt x="4954" y="864"/>
                        </a:lnTo>
                        <a:lnTo>
                          <a:pt x="4954" y="858"/>
                        </a:lnTo>
                        <a:lnTo>
                          <a:pt x="4960" y="858"/>
                        </a:lnTo>
                        <a:lnTo>
                          <a:pt x="4960" y="852"/>
                        </a:lnTo>
                        <a:lnTo>
                          <a:pt x="4960" y="852"/>
                        </a:lnTo>
                        <a:lnTo>
                          <a:pt x="4960" y="846"/>
                        </a:lnTo>
                        <a:lnTo>
                          <a:pt x="4960" y="846"/>
                        </a:lnTo>
                        <a:lnTo>
                          <a:pt x="4960" y="846"/>
                        </a:lnTo>
                        <a:lnTo>
                          <a:pt x="4960" y="846"/>
                        </a:lnTo>
                        <a:lnTo>
                          <a:pt x="4967" y="846"/>
                        </a:lnTo>
                        <a:lnTo>
                          <a:pt x="4967" y="846"/>
                        </a:lnTo>
                        <a:lnTo>
                          <a:pt x="4967" y="846"/>
                        </a:lnTo>
                        <a:lnTo>
                          <a:pt x="4967" y="846"/>
                        </a:lnTo>
                        <a:lnTo>
                          <a:pt x="4967" y="846"/>
                        </a:lnTo>
                        <a:lnTo>
                          <a:pt x="4973" y="846"/>
                        </a:lnTo>
                        <a:lnTo>
                          <a:pt x="4973" y="846"/>
                        </a:lnTo>
                        <a:lnTo>
                          <a:pt x="4973" y="846"/>
                        </a:lnTo>
                        <a:lnTo>
                          <a:pt x="4973" y="846"/>
                        </a:lnTo>
                        <a:lnTo>
                          <a:pt x="4973" y="846"/>
                        </a:lnTo>
                        <a:lnTo>
                          <a:pt x="4973" y="846"/>
                        </a:lnTo>
                        <a:lnTo>
                          <a:pt x="4979" y="846"/>
                        </a:lnTo>
                        <a:lnTo>
                          <a:pt x="4979" y="846"/>
                        </a:lnTo>
                        <a:lnTo>
                          <a:pt x="4979" y="846"/>
                        </a:lnTo>
                        <a:lnTo>
                          <a:pt x="4979" y="846"/>
                        </a:lnTo>
                        <a:lnTo>
                          <a:pt x="4979" y="846"/>
                        </a:lnTo>
                        <a:lnTo>
                          <a:pt x="4979" y="846"/>
                        </a:lnTo>
                        <a:lnTo>
                          <a:pt x="4985" y="846"/>
                        </a:lnTo>
                        <a:lnTo>
                          <a:pt x="4985" y="852"/>
                        </a:lnTo>
                        <a:lnTo>
                          <a:pt x="4985" y="852"/>
                        </a:lnTo>
                        <a:lnTo>
                          <a:pt x="4985" y="852"/>
                        </a:lnTo>
                        <a:lnTo>
                          <a:pt x="4985" y="852"/>
                        </a:lnTo>
                        <a:lnTo>
                          <a:pt x="4985" y="852"/>
                        </a:lnTo>
                        <a:lnTo>
                          <a:pt x="4992" y="852"/>
                        </a:lnTo>
                        <a:lnTo>
                          <a:pt x="4992" y="852"/>
                        </a:lnTo>
                        <a:lnTo>
                          <a:pt x="4992" y="852"/>
                        </a:lnTo>
                        <a:lnTo>
                          <a:pt x="4992" y="852"/>
                        </a:lnTo>
                        <a:lnTo>
                          <a:pt x="4992" y="852"/>
                        </a:lnTo>
                        <a:lnTo>
                          <a:pt x="4992" y="852"/>
                        </a:lnTo>
                        <a:lnTo>
                          <a:pt x="4998" y="852"/>
                        </a:lnTo>
                        <a:lnTo>
                          <a:pt x="4998" y="852"/>
                        </a:lnTo>
                        <a:lnTo>
                          <a:pt x="4998" y="852"/>
                        </a:lnTo>
                        <a:lnTo>
                          <a:pt x="4998" y="852"/>
                        </a:lnTo>
                        <a:lnTo>
                          <a:pt x="4998" y="852"/>
                        </a:lnTo>
                        <a:lnTo>
                          <a:pt x="4998" y="852"/>
                        </a:lnTo>
                        <a:lnTo>
                          <a:pt x="5004" y="852"/>
                        </a:lnTo>
                        <a:lnTo>
                          <a:pt x="5004" y="852"/>
                        </a:lnTo>
                        <a:lnTo>
                          <a:pt x="5004" y="852"/>
                        </a:lnTo>
                        <a:lnTo>
                          <a:pt x="5004" y="852"/>
                        </a:lnTo>
                        <a:lnTo>
                          <a:pt x="5004" y="852"/>
                        </a:lnTo>
                        <a:lnTo>
                          <a:pt x="5004" y="852"/>
                        </a:lnTo>
                        <a:lnTo>
                          <a:pt x="5010" y="852"/>
                        </a:lnTo>
                        <a:lnTo>
                          <a:pt x="5010" y="852"/>
                        </a:lnTo>
                        <a:lnTo>
                          <a:pt x="5010" y="852"/>
                        </a:lnTo>
                        <a:lnTo>
                          <a:pt x="5010" y="852"/>
                        </a:lnTo>
                        <a:lnTo>
                          <a:pt x="5010" y="852"/>
                        </a:lnTo>
                        <a:lnTo>
                          <a:pt x="5010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17" y="852"/>
                        </a:lnTo>
                        <a:lnTo>
                          <a:pt x="5023" y="852"/>
                        </a:lnTo>
                        <a:lnTo>
                          <a:pt x="5023" y="852"/>
                        </a:lnTo>
                        <a:lnTo>
                          <a:pt x="5023" y="852"/>
                        </a:lnTo>
                        <a:lnTo>
                          <a:pt x="5023" y="852"/>
                        </a:lnTo>
                        <a:lnTo>
                          <a:pt x="5023" y="858"/>
                        </a:lnTo>
                        <a:lnTo>
                          <a:pt x="5023" y="858"/>
                        </a:lnTo>
                        <a:lnTo>
                          <a:pt x="5029" y="858"/>
                        </a:lnTo>
                        <a:lnTo>
                          <a:pt x="5029" y="864"/>
                        </a:lnTo>
                        <a:lnTo>
                          <a:pt x="5029" y="870"/>
                        </a:lnTo>
                        <a:lnTo>
                          <a:pt x="5029" y="876"/>
                        </a:lnTo>
                        <a:lnTo>
                          <a:pt x="5029" y="882"/>
                        </a:lnTo>
                        <a:lnTo>
                          <a:pt x="5029" y="882"/>
                        </a:lnTo>
                        <a:lnTo>
                          <a:pt x="5035" y="888"/>
                        </a:lnTo>
                        <a:lnTo>
                          <a:pt x="5035" y="894"/>
                        </a:lnTo>
                        <a:lnTo>
                          <a:pt x="5035" y="900"/>
                        </a:lnTo>
                        <a:lnTo>
                          <a:pt x="5035" y="906"/>
                        </a:lnTo>
                        <a:lnTo>
                          <a:pt x="5035" y="918"/>
                        </a:lnTo>
                        <a:lnTo>
                          <a:pt x="5042" y="918"/>
                        </a:lnTo>
                        <a:lnTo>
                          <a:pt x="5042" y="924"/>
                        </a:lnTo>
                        <a:lnTo>
                          <a:pt x="5042" y="930"/>
                        </a:lnTo>
                        <a:lnTo>
                          <a:pt x="5042" y="936"/>
                        </a:lnTo>
                        <a:lnTo>
                          <a:pt x="5042" y="936"/>
                        </a:lnTo>
                        <a:lnTo>
                          <a:pt x="5042" y="942"/>
                        </a:lnTo>
                        <a:lnTo>
                          <a:pt x="5048" y="948"/>
                        </a:lnTo>
                        <a:lnTo>
                          <a:pt x="5048" y="954"/>
                        </a:lnTo>
                        <a:lnTo>
                          <a:pt x="5048" y="954"/>
                        </a:lnTo>
                        <a:lnTo>
                          <a:pt x="5048" y="960"/>
                        </a:lnTo>
                        <a:lnTo>
                          <a:pt x="5048" y="960"/>
                        </a:lnTo>
                        <a:lnTo>
                          <a:pt x="5048" y="966"/>
                        </a:lnTo>
                        <a:lnTo>
                          <a:pt x="5048" y="972"/>
                        </a:lnTo>
                        <a:lnTo>
                          <a:pt x="5054" y="972"/>
                        </a:lnTo>
                        <a:lnTo>
                          <a:pt x="5054" y="978"/>
                        </a:lnTo>
                        <a:lnTo>
                          <a:pt x="5054" y="978"/>
                        </a:lnTo>
                        <a:lnTo>
                          <a:pt x="5054" y="978"/>
                        </a:lnTo>
                        <a:lnTo>
                          <a:pt x="5054" y="978"/>
                        </a:lnTo>
                        <a:lnTo>
                          <a:pt x="5060" y="978"/>
                        </a:lnTo>
                        <a:lnTo>
                          <a:pt x="5060" y="978"/>
                        </a:lnTo>
                        <a:lnTo>
                          <a:pt x="5060" y="972"/>
                        </a:lnTo>
                        <a:lnTo>
                          <a:pt x="5060" y="972"/>
                        </a:lnTo>
                        <a:lnTo>
                          <a:pt x="5060" y="972"/>
                        </a:lnTo>
                        <a:lnTo>
                          <a:pt x="5060" y="972"/>
                        </a:lnTo>
                        <a:lnTo>
                          <a:pt x="5060" y="966"/>
                        </a:lnTo>
                        <a:lnTo>
                          <a:pt x="5067" y="966"/>
                        </a:lnTo>
                        <a:lnTo>
                          <a:pt x="5067" y="966"/>
                        </a:lnTo>
                        <a:lnTo>
                          <a:pt x="5067" y="960"/>
                        </a:lnTo>
                        <a:lnTo>
                          <a:pt x="5067" y="960"/>
                        </a:lnTo>
                        <a:lnTo>
                          <a:pt x="5067" y="954"/>
                        </a:lnTo>
                        <a:lnTo>
                          <a:pt x="5067" y="954"/>
                        </a:lnTo>
                        <a:lnTo>
                          <a:pt x="5073" y="954"/>
                        </a:lnTo>
                        <a:lnTo>
                          <a:pt x="5073" y="948"/>
                        </a:lnTo>
                        <a:lnTo>
                          <a:pt x="5073" y="948"/>
                        </a:lnTo>
                        <a:lnTo>
                          <a:pt x="5073" y="948"/>
                        </a:lnTo>
                        <a:lnTo>
                          <a:pt x="5073" y="942"/>
                        </a:lnTo>
                        <a:lnTo>
                          <a:pt x="5073" y="942"/>
                        </a:lnTo>
                        <a:lnTo>
                          <a:pt x="5079" y="936"/>
                        </a:lnTo>
                        <a:lnTo>
                          <a:pt x="5079" y="936"/>
                        </a:lnTo>
                        <a:lnTo>
                          <a:pt x="5079" y="930"/>
                        </a:lnTo>
                        <a:lnTo>
                          <a:pt x="5079" y="930"/>
                        </a:lnTo>
                        <a:lnTo>
                          <a:pt x="5079" y="924"/>
                        </a:lnTo>
                        <a:lnTo>
                          <a:pt x="5079" y="924"/>
                        </a:lnTo>
                        <a:lnTo>
                          <a:pt x="5085" y="924"/>
                        </a:lnTo>
                        <a:lnTo>
                          <a:pt x="5085" y="924"/>
                        </a:lnTo>
                        <a:lnTo>
                          <a:pt x="5085" y="924"/>
                        </a:lnTo>
                        <a:lnTo>
                          <a:pt x="5085" y="924"/>
                        </a:lnTo>
                        <a:lnTo>
                          <a:pt x="5085" y="924"/>
                        </a:lnTo>
                        <a:lnTo>
                          <a:pt x="5085" y="924"/>
                        </a:lnTo>
                        <a:lnTo>
                          <a:pt x="5092" y="924"/>
                        </a:lnTo>
                        <a:lnTo>
                          <a:pt x="5092" y="924"/>
                        </a:lnTo>
                        <a:lnTo>
                          <a:pt x="5092" y="930"/>
                        </a:lnTo>
                        <a:lnTo>
                          <a:pt x="5092" y="930"/>
                        </a:lnTo>
                        <a:lnTo>
                          <a:pt x="5092" y="930"/>
                        </a:lnTo>
                        <a:lnTo>
                          <a:pt x="5092" y="930"/>
                        </a:lnTo>
                        <a:lnTo>
                          <a:pt x="5098" y="930"/>
                        </a:lnTo>
                        <a:lnTo>
                          <a:pt x="5098" y="930"/>
                        </a:lnTo>
                        <a:lnTo>
                          <a:pt x="5098" y="936"/>
                        </a:lnTo>
                        <a:lnTo>
                          <a:pt x="5098" y="936"/>
                        </a:lnTo>
                        <a:lnTo>
                          <a:pt x="5098" y="936"/>
                        </a:lnTo>
                        <a:lnTo>
                          <a:pt x="5098" y="936"/>
                        </a:lnTo>
                        <a:lnTo>
                          <a:pt x="5104" y="936"/>
                        </a:lnTo>
                        <a:lnTo>
                          <a:pt x="5104" y="936"/>
                        </a:lnTo>
                        <a:lnTo>
                          <a:pt x="5104" y="936"/>
                        </a:lnTo>
                        <a:lnTo>
                          <a:pt x="5104" y="936"/>
                        </a:lnTo>
                        <a:lnTo>
                          <a:pt x="5104" y="942"/>
                        </a:lnTo>
                        <a:lnTo>
                          <a:pt x="5104" y="942"/>
                        </a:lnTo>
                        <a:lnTo>
                          <a:pt x="5110" y="942"/>
                        </a:lnTo>
                        <a:lnTo>
                          <a:pt x="5110" y="942"/>
                        </a:lnTo>
                        <a:lnTo>
                          <a:pt x="5110" y="942"/>
                        </a:lnTo>
                        <a:lnTo>
                          <a:pt x="5110" y="942"/>
                        </a:lnTo>
                        <a:lnTo>
                          <a:pt x="5110" y="942"/>
                        </a:lnTo>
                        <a:lnTo>
                          <a:pt x="5110" y="942"/>
                        </a:lnTo>
                        <a:lnTo>
                          <a:pt x="5116" y="942"/>
                        </a:lnTo>
                        <a:lnTo>
                          <a:pt x="5116" y="948"/>
                        </a:lnTo>
                        <a:lnTo>
                          <a:pt x="5116" y="948"/>
                        </a:lnTo>
                        <a:lnTo>
                          <a:pt x="5116" y="948"/>
                        </a:lnTo>
                        <a:lnTo>
                          <a:pt x="5116" y="948"/>
                        </a:lnTo>
                        <a:lnTo>
                          <a:pt x="5116" y="948"/>
                        </a:lnTo>
                        <a:lnTo>
                          <a:pt x="5123" y="948"/>
                        </a:lnTo>
                        <a:lnTo>
                          <a:pt x="5123" y="948"/>
                        </a:lnTo>
                        <a:lnTo>
                          <a:pt x="5123" y="948"/>
                        </a:lnTo>
                        <a:lnTo>
                          <a:pt x="5123" y="948"/>
                        </a:lnTo>
                        <a:lnTo>
                          <a:pt x="5123" y="948"/>
                        </a:lnTo>
                        <a:lnTo>
                          <a:pt x="5123" y="948"/>
                        </a:lnTo>
                        <a:lnTo>
                          <a:pt x="5129" y="948"/>
                        </a:lnTo>
                        <a:lnTo>
                          <a:pt x="5129" y="948"/>
                        </a:lnTo>
                        <a:lnTo>
                          <a:pt x="5129" y="948"/>
                        </a:lnTo>
                        <a:lnTo>
                          <a:pt x="5129" y="954"/>
                        </a:lnTo>
                        <a:lnTo>
                          <a:pt x="5129" y="954"/>
                        </a:lnTo>
                        <a:lnTo>
                          <a:pt x="5129" y="954"/>
                        </a:lnTo>
                        <a:lnTo>
                          <a:pt x="5135" y="954"/>
                        </a:lnTo>
                        <a:lnTo>
                          <a:pt x="5135" y="954"/>
                        </a:lnTo>
                        <a:lnTo>
                          <a:pt x="5135" y="954"/>
                        </a:lnTo>
                        <a:lnTo>
                          <a:pt x="5135" y="954"/>
                        </a:lnTo>
                        <a:lnTo>
                          <a:pt x="5135" y="954"/>
                        </a:lnTo>
                        <a:lnTo>
                          <a:pt x="5135" y="954"/>
                        </a:lnTo>
                        <a:lnTo>
                          <a:pt x="5141" y="954"/>
                        </a:lnTo>
                        <a:lnTo>
                          <a:pt x="5141" y="960"/>
                        </a:lnTo>
                        <a:lnTo>
                          <a:pt x="5141" y="960"/>
                        </a:lnTo>
                        <a:lnTo>
                          <a:pt x="5141" y="966"/>
                        </a:lnTo>
                        <a:lnTo>
                          <a:pt x="5141" y="966"/>
                        </a:lnTo>
                        <a:lnTo>
                          <a:pt x="5141" y="972"/>
                        </a:lnTo>
                        <a:lnTo>
                          <a:pt x="5148" y="972"/>
                        </a:lnTo>
                        <a:lnTo>
                          <a:pt x="5148" y="978"/>
                        </a:lnTo>
                        <a:lnTo>
                          <a:pt x="5148" y="984"/>
                        </a:lnTo>
                        <a:lnTo>
                          <a:pt x="5148" y="984"/>
                        </a:lnTo>
                        <a:lnTo>
                          <a:pt x="5148" y="990"/>
                        </a:lnTo>
                        <a:lnTo>
                          <a:pt x="5148" y="996"/>
                        </a:lnTo>
                        <a:lnTo>
                          <a:pt x="5154" y="996"/>
                        </a:lnTo>
                        <a:lnTo>
                          <a:pt x="5154" y="1002"/>
                        </a:lnTo>
                        <a:lnTo>
                          <a:pt x="5154" y="1008"/>
                        </a:lnTo>
                        <a:lnTo>
                          <a:pt x="5154" y="1008"/>
                        </a:lnTo>
                        <a:lnTo>
                          <a:pt x="5154" y="1014"/>
                        </a:lnTo>
                        <a:lnTo>
                          <a:pt x="5154" y="1014"/>
                        </a:lnTo>
                        <a:lnTo>
                          <a:pt x="5160" y="1020"/>
                        </a:lnTo>
                        <a:lnTo>
                          <a:pt x="5160" y="1020"/>
                        </a:lnTo>
                        <a:lnTo>
                          <a:pt x="5160" y="1020"/>
                        </a:lnTo>
                        <a:lnTo>
                          <a:pt x="5160" y="1026"/>
                        </a:lnTo>
                        <a:lnTo>
                          <a:pt x="5160" y="1026"/>
                        </a:lnTo>
                        <a:lnTo>
                          <a:pt x="5160" y="1026"/>
                        </a:lnTo>
                        <a:lnTo>
                          <a:pt x="5166" y="1032"/>
                        </a:lnTo>
                        <a:lnTo>
                          <a:pt x="5166" y="1032"/>
                        </a:lnTo>
                        <a:lnTo>
                          <a:pt x="5166" y="1032"/>
                        </a:lnTo>
                        <a:lnTo>
                          <a:pt x="5166" y="1032"/>
                        </a:lnTo>
                        <a:lnTo>
                          <a:pt x="5166" y="1038"/>
                        </a:lnTo>
                        <a:lnTo>
                          <a:pt x="5166" y="1038"/>
                        </a:lnTo>
                        <a:lnTo>
                          <a:pt x="5173" y="1038"/>
                        </a:lnTo>
                        <a:lnTo>
                          <a:pt x="5173" y="1038"/>
                        </a:lnTo>
                        <a:lnTo>
                          <a:pt x="5173" y="1038"/>
                        </a:lnTo>
                        <a:lnTo>
                          <a:pt x="5173" y="1038"/>
                        </a:lnTo>
                        <a:lnTo>
                          <a:pt x="5173" y="1038"/>
                        </a:lnTo>
                        <a:lnTo>
                          <a:pt x="5173" y="1032"/>
                        </a:lnTo>
                        <a:lnTo>
                          <a:pt x="5179" y="1032"/>
                        </a:lnTo>
                        <a:lnTo>
                          <a:pt x="5179" y="1032"/>
                        </a:lnTo>
                        <a:lnTo>
                          <a:pt x="5179" y="1032"/>
                        </a:lnTo>
                        <a:lnTo>
                          <a:pt x="5179" y="1032"/>
                        </a:lnTo>
                        <a:lnTo>
                          <a:pt x="5179" y="1032"/>
                        </a:lnTo>
                        <a:lnTo>
                          <a:pt x="5179" y="1026"/>
                        </a:lnTo>
                        <a:lnTo>
                          <a:pt x="5185" y="1026"/>
                        </a:lnTo>
                      </a:path>
                    </a:pathLst>
                  </a:custGeom>
                  <a:noFill/>
                  <a:ln w="12700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3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2060"/>
                    <a:ext cx="343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BETA_X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14" name="Freeform 55"/>
                  <p:cNvSpPr>
                    <a:spLocks/>
                  </p:cNvSpPr>
                  <p:nvPr/>
                </p:nvSpPr>
                <p:spPr bwMode="auto">
                  <a:xfrm>
                    <a:off x="299" y="1394"/>
                    <a:ext cx="5185" cy="642"/>
                  </a:xfrm>
                  <a:custGeom>
                    <a:avLst/>
                    <a:gdLst/>
                    <a:ahLst/>
                    <a:cxnLst>
                      <a:cxn ang="0">
                        <a:pos x="81" y="624"/>
                      </a:cxn>
                      <a:cxn ang="0">
                        <a:pos x="162" y="330"/>
                      </a:cxn>
                      <a:cxn ang="0">
                        <a:pos x="243" y="624"/>
                      </a:cxn>
                      <a:cxn ang="0">
                        <a:pos x="324" y="396"/>
                      </a:cxn>
                      <a:cxn ang="0">
                        <a:pos x="405" y="618"/>
                      </a:cxn>
                      <a:cxn ang="0">
                        <a:pos x="487" y="312"/>
                      </a:cxn>
                      <a:cxn ang="0">
                        <a:pos x="568" y="378"/>
                      </a:cxn>
                      <a:cxn ang="0">
                        <a:pos x="649" y="522"/>
                      </a:cxn>
                      <a:cxn ang="0">
                        <a:pos x="736" y="360"/>
                      </a:cxn>
                      <a:cxn ang="0">
                        <a:pos x="817" y="624"/>
                      </a:cxn>
                      <a:cxn ang="0">
                        <a:pos x="898" y="318"/>
                      </a:cxn>
                      <a:cxn ang="0">
                        <a:pos x="980" y="492"/>
                      </a:cxn>
                      <a:cxn ang="0">
                        <a:pos x="1061" y="480"/>
                      </a:cxn>
                      <a:cxn ang="0">
                        <a:pos x="1142" y="462"/>
                      </a:cxn>
                      <a:cxn ang="0">
                        <a:pos x="1223" y="594"/>
                      </a:cxn>
                      <a:cxn ang="0">
                        <a:pos x="1304" y="474"/>
                      </a:cxn>
                      <a:cxn ang="0">
                        <a:pos x="1391" y="606"/>
                      </a:cxn>
                      <a:cxn ang="0">
                        <a:pos x="1472" y="426"/>
                      </a:cxn>
                      <a:cxn ang="0">
                        <a:pos x="1554" y="594"/>
                      </a:cxn>
                      <a:cxn ang="0">
                        <a:pos x="1635" y="456"/>
                      </a:cxn>
                      <a:cxn ang="0">
                        <a:pos x="1716" y="642"/>
                      </a:cxn>
                      <a:cxn ang="0">
                        <a:pos x="1797" y="390"/>
                      </a:cxn>
                      <a:cxn ang="0">
                        <a:pos x="1878" y="384"/>
                      </a:cxn>
                      <a:cxn ang="0">
                        <a:pos x="1965" y="444"/>
                      </a:cxn>
                      <a:cxn ang="0">
                        <a:pos x="2047" y="432"/>
                      </a:cxn>
                      <a:cxn ang="0">
                        <a:pos x="2128" y="438"/>
                      </a:cxn>
                      <a:cxn ang="0">
                        <a:pos x="2209" y="444"/>
                      </a:cxn>
                      <a:cxn ang="0">
                        <a:pos x="2290" y="396"/>
                      </a:cxn>
                      <a:cxn ang="0">
                        <a:pos x="2371" y="444"/>
                      </a:cxn>
                      <a:cxn ang="0">
                        <a:pos x="2452" y="432"/>
                      </a:cxn>
                      <a:cxn ang="0">
                        <a:pos x="2539" y="312"/>
                      </a:cxn>
                      <a:cxn ang="0">
                        <a:pos x="2621" y="630"/>
                      </a:cxn>
                      <a:cxn ang="0">
                        <a:pos x="2702" y="504"/>
                      </a:cxn>
                      <a:cxn ang="0">
                        <a:pos x="2783" y="564"/>
                      </a:cxn>
                      <a:cxn ang="0">
                        <a:pos x="2864" y="510"/>
                      </a:cxn>
                      <a:cxn ang="0">
                        <a:pos x="2945" y="522"/>
                      </a:cxn>
                      <a:cxn ang="0">
                        <a:pos x="3026" y="348"/>
                      </a:cxn>
                      <a:cxn ang="0">
                        <a:pos x="3107" y="564"/>
                      </a:cxn>
                      <a:cxn ang="0">
                        <a:pos x="3195" y="318"/>
                      </a:cxn>
                      <a:cxn ang="0">
                        <a:pos x="3276" y="576"/>
                      </a:cxn>
                      <a:cxn ang="0">
                        <a:pos x="3357" y="282"/>
                      </a:cxn>
                      <a:cxn ang="0">
                        <a:pos x="3438" y="594"/>
                      </a:cxn>
                      <a:cxn ang="0">
                        <a:pos x="3519" y="246"/>
                      </a:cxn>
                      <a:cxn ang="0">
                        <a:pos x="3600" y="606"/>
                      </a:cxn>
                      <a:cxn ang="0">
                        <a:pos x="3681" y="216"/>
                      </a:cxn>
                      <a:cxn ang="0">
                        <a:pos x="3769" y="618"/>
                      </a:cxn>
                      <a:cxn ang="0">
                        <a:pos x="3850" y="162"/>
                      </a:cxn>
                      <a:cxn ang="0">
                        <a:pos x="3931" y="636"/>
                      </a:cxn>
                      <a:cxn ang="0">
                        <a:pos x="4012" y="366"/>
                      </a:cxn>
                      <a:cxn ang="0">
                        <a:pos x="4093" y="624"/>
                      </a:cxn>
                      <a:cxn ang="0">
                        <a:pos x="4174" y="324"/>
                      </a:cxn>
                      <a:cxn ang="0">
                        <a:pos x="4255" y="552"/>
                      </a:cxn>
                      <a:cxn ang="0">
                        <a:pos x="4337" y="444"/>
                      </a:cxn>
                      <a:cxn ang="0">
                        <a:pos x="4424" y="438"/>
                      </a:cxn>
                      <a:cxn ang="0">
                        <a:pos x="4505" y="438"/>
                      </a:cxn>
                      <a:cxn ang="0">
                        <a:pos x="4586" y="444"/>
                      </a:cxn>
                      <a:cxn ang="0">
                        <a:pos x="4667" y="360"/>
                      </a:cxn>
                      <a:cxn ang="0">
                        <a:pos x="4748" y="444"/>
                      </a:cxn>
                      <a:cxn ang="0">
                        <a:pos x="4829" y="438"/>
                      </a:cxn>
                      <a:cxn ang="0">
                        <a:pos x="4911" y="438"/>
                      </a:cxn>
                      <a:cxn ang="0">
                        <a:pos x="4998" y="444"/>
                      </a:cxn>
                      <a:cxn ang="0">
                        <a:pos x="5079" y="504"/>
                      </a:cxn>
                      <a:cxn ang="0">
                        <a:pos x="5160" y="408"/>
                      </a:cxn>
                    </a:cxnLst>
                    <a:rect l="0" t="0" r="r" b="b"/>
                    <a:pathLst>
                      <a:path w="5185" h="642">
                        <a:moveTo>
                          <a:pt x="0" y="354"/>
                        </a:moveTo>
                        <a:lnTo>
                          <a:pt x="0" y="366"/>
                        </a:lnTo>
                        <a:lnTo>
                          <a:pt x="0" y="372"/>
                        </a:lnTo>
                        <a:lnTo>
                          <a:pt x="0" y="378"/>
                        </a:lnTo>
                        <a:lnTo>
                          <a:pt x="0" y="384"/>
                        </a:lnTo>
                        <a:lnTo>
                          <a:pt x="0" y="396"/>
                        </a:lnTo>
                        <a:lnTo>
                          <a:pt x="6" y="402"/>
                        </a:lnTo>
                        <a:lnTo>
                          <a:pt x="6" y="408"/>
                        </a:lnTo>
                        <a:lnTo>
                          <a:pt x="6" y="414"/>
                        </a:lnTo>
                        <a:lnTo>
                          <a:pt x="6" y="420"/>
                        </a:lnTo>
                        <a:lnTo>
                          <a:pt x="6" y="426"/>
                        </a:lnTo>
                        <a:lnTo>
                          <a:pt x="6" y="432"/>
                        </a:lnTo>
                        <a:lnTo>
                          <a:pt x="12" y="438"/>
                        </a:lnTo>
                        <a:lnTo>
                          <a:pt x="12" y="444"/>
                        </a:lnTo>
                        <a:lnTo>
                          <a:pt x="12" y="450"/>
                        </a:lnTo>
                        <a:lnTo>
                          <a:pt x="12" y="456"/>
                        </a:lnTo>
                        <a:lnTo>
                          <a:pt x="12" y="462"/>
                        </a:lnTo>
                        <a:lnTo>
                          <a:pt x="12" y="468"/>
                        </a:lnTo>
                        <a:lnTo>
                          <a:pt x="19" y="474"/>
                        </a:lnTo>
                        <a:lnTo>
                          <a:pt x="19" y="480"/>
                        </a:lnTo>
                        <a:lnTo>
                          <a:pt x="19" y="486"/>
                        </a:lnTo>
                        <a:lnTo>
                          <a:pt x="19" y="486"/>
                        </a:lnTo>
                        <a:lnTo>
                          <a:pt x="19" y="492"/>
                        </a:lnTo>
                        <a:lnTo>
                          <a:pt x="19" y="498"/>
                        </a:lnTo>
                        <a:lnTo>
                          <a:pt x="25" y="504"/>
                        </a:lnTo>
                        <a:lnTo>
                          <a:pt x="25" y="510"/>
                        </a:lnTo>
                        <a:lnTo>
                          <a:pt x="25" y="510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25" y="528"/>
                        </a:lnTo>
                        <a:lnTo>
                          <a:pt x="31" y="528"/>
                        </a:lnTo>
                        <a:lnTo>
                          <a:pt x="31" y="534"/>
                        </a:lnTo>
                        <a:lnTo>
                          <a:pt x="31" y="540"/>
                        </a:lnTo>
                        <a:lnTo>
                          <a:pt x="31" y="546"/>
                        </a:lnTo>
                        <a:lnTo>
                          <a:pt x="31" y="552"/>
                        </a:lnTo>
                        <a:lnTo>
                          <a:pt x="31" y="552"/>
                        </a:lnTo>
                        <a:lnTo>
                          <a:pt x="37" y="558"/>
                        </a:lnTo>
                        <a:lnTo>
                          <a:pt x="37" y="564"/>
                        </a:lnTo>
                        <a:lnTo>
                          <a:pt x="37" y="564"/>
                        </a:lnTo>
                        <a:lnTo>
                          <a:pt x="37" y="570"/>
                        </a:lnTo>
                        <a:lnTo>
                          <a:pt x="37" y="576"/>
                        </a:lnTo>
                        <a:lnTo>
                          <a:pt x="37" y="576"/>
                        </a:lnTo>
                        <a:lnTo>
                          <a:pt x="44" y="582"/>
                        </a:lnTo>
                        <a:lnTo>
                          <a:pt x="44" y="582"/>
                        </a:lnTo>
                        <a:lnTo>
                          <a:pt x="44" y="588"/>
                        </a:lnTo>
                        <a:lnTo>
                          <a:pt x="44" y="588"/>
                        </a:lnTo>
                        <a:lnTo>
                          <a:pt x="44" y="594"/>
                        </a:lnTo>
                        <a:lnTo>
                          <a:pt x="44" y="594"/>
                        </a:lnTo>
                        <a:lnTo>
                          <a:pt x="50" y="594"/>
                        </a:lnTo>
                        <a:lnTo>
                          <a:pt x="50" y="600"/>
                        </a:lnTo>
                        <a:lnTo>
                          <a:pt x="50" y="600"/>
                        </a:lnTo>
                        <a:lnTo>
                          <a:pt x="50" y="606"/>
                        </a:lnTo>
                        <a:lnTo>
                          <a:pt x="50" y="606"/>
                        </a:lnTo>
                        <a:lnTo>
                          <a:pt x="50" y="606"/>
                        </a:lnTo>
                        <a:lnTo>
                          <a:pt x="56" y="612"/>
                        </a:lnTo>
                        <a:lnTo>
                          <a:pt x="56" y="612"/>
                        </a:lnTo>
                        <a:lnTo>
                          <a:pt x="56" y="612"/>
                        </a:lnTo>
                        <a:lnTo>
                          <a:pt x="56" y="618"/>
                        </a:lnTo>
                        <a:lnTo>
                          <a:pt x="56" y="618"/>
                        </a:lnTo>
                        <a:lnTo>
                          <a:pt x="56" y="618"/>
                        </a:lnTo>
                        <a:lnTo>
                          <a:pt x="62" y="624"/>
                        </a:lnTo>
                        <a:lnTo>
                          <a:pt x="62" y="624"/>
                        </a:lnTo>
                        <a:lnTo>
                          <a:pt x="62" y="624"/>
                        </a:lnTo>
                        <a:lnTo>
                          <a:pt x="62" y="624"/>
                        </a:lnTo>
                        <a:lnTo>
                          <a:pt x="62" y="630"/>
                        </a:lnTo>
                        <a:lnTo>
                          <a:pt x="62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69" y="630"/>
                        </a:lnTo>
                        <a:lnTo>
                          <a:pt x="75" y="630"/>
                        </a:lnTo>
                        <a:lnTo>
                          <a:pt x="75" y="630"/>
                        </a:lnTo>
                        <a:lnTo>
                          <a:pt x="75" y="630"/>
                        </a:lnTo>
                        <a:lnTo>
                          <a:pt x="75" y="630"/>
                        </a:lnTo>
                        <a:lnTo>
                          <a:pt x="75" y="630"/>
                        </a:lnTo>
                        <a:lnTo>
                          <a:pt x="81" y="624"/>
                        </a:lnTo>
                        <a:lnTo>
                          <a:pt x="81" y="624"/>
                        </a:lnTo>
                        <a:lnTo>
                          <a:pt x="81" y="624"/>
                        </a:lnTo>
                        <a:lnTo>
                          <a:pt x="81" y="624"/>
                        </a:lnTo>
                        <a:lnTo>
                          <a:pt x="81" y="624"/>
                        </a:lnTo>
                        <a:lnTo>
                          <a:pt x="81" y="618"/>
                        </a:lnTo>
                        <a:lnTo>
                          <a:pt x="87" y="618"/>
                        </a:lnTo>
                        <a:lnTo>
                          <a:pt x="87" y="618"/>
                        </a:lnTo>
                        <a:lnTo>
                          <a:pt x="87" y="612"/>
                        </a:lnTo>
                        <a:lnTo>
                          <a:pt x="87" y="612"/>
                        </a:lnTo>
                        <a:lnTo>
                          <a:pt x="87" y="612"/>
                        </a:lnTo>
                        <a:lnTo>
                          <a:pt x="87" y="606"/>
                        </a:lnTo>
                        <a:lnTo>
                          <a:pt x="87" y="606"/>
                        </a:lnTo>
                        <a:lnTo>
                          <a:pt x="93" y="606"/>
                        </a:lnTo>
                        <a:lnTo>
                          <a:pt x="93" y="600"/>
                        </a:lnTo>
                        <a:lnTo>
                          <a:pt x="93" y="600"/>
                        </a:lnTo>
                        <a:lnTo>
                          <a:pt x="93" y="594"/>
                        </a:lnTo>
                        <a:lnTo>
                          <a:pt x="93" y="594"/>
                        </a:lnTo>
                        <a:lnTo>
                          <a:pt x="100" y="588"/>
                        </a:lnTo>
                        <a:lnTo>
                          <a:pt x="100" y="588"/>
                        </a:lnTo>
                        <a:lnTo>
                          <a:pt x="100" y="582"/>
                        </a:lnTo>
                        <a:lnTo>
                          <a:pt x="100" y="582"/>
                        </a:lnTo>
                        <a:lnTo>
                          <a:pt x="100" y="576"/>
                        </a:lnTo>
                        <a:lnTo>
                          <a:pt x="100" y="576"/>
                        </a:lnTo>
                        <a:lnTo>
                          <a:pt x="106" y="570"/>
                        </a:lnTo>
                        <a:lnTo>
                          <a:pt x="106" y="564"/>
                        </a:lnTo>
                        <a:lnTo>
                          <a:pt x="106" y="564"/>
                        </a:lnTo>
                        <a:lnTo>
                          <a:pt x="106" y="558"/>
                        </a:lnTo>
                        <a:lnTo>
                          <a:pt x="106" y="558"/>
                        </a:lnTo>
                        <a:lnTo>
                          <a:pt x="106" y="552"/>
                        </a:lnTo>
                        <a:lnTo>
                          <a:pt x="106" y="552"/>
                        </a:lnTo>
                        <a:lnTo>
                          <a:pt x="112" y="540"/>
                        </a:lnTo>
                        <a:lnTo>
                          <a:pt x="112" y="540"/>
                        </a:lnTo>
                        <a:lnTo>
                          <a:pt x="112" y="534"/>
                        </a:lnTo>
                        <a:lnTo>
                          <a:pt x="112" y="534"/>
                        </a:lnTo>
                        <a:lnTo>
                          <a:pt x="112" y="528"/>
                        </a:lnTo>
                        <a:lnTo>
                          <a:pt x="112" y="522"/>
                        </a:lnTo>
                        <a:lnTo>
                          <a:pt x="118" y="516"/>
                        </a:lnTo>
                        <a:lnTo>
                          <a:pt x="118" y="510"/>
                        </a:lnTo>
                        <a:lnTo>
                          <a:pt x="118" y="510"/>
                        </a:lnTo>
                        <a:lnTo>
                          <a:pt x="118" y="504"/>
                        </a:lnTo>
                        <a:lnTo>
                          <a:pt x="118" y="498"/>
                        </a:lnTo>
                        <a:lnTo>
                          <a:pt x="118" y="492"/>
                        </a:lnTo>
                        <a:lnTo>
                          <a:pt x="125" y="492"/>
                        </a:lnTo>
                        <a:lnTo>
                          <a:pt x="125" y="486"/>
                        </a:lnTo>
                        <a:lnTo>
                          <a:pt x="125" y="480"/>
                        </a:lnTo>
                        <a:lnTo>
                          <a:pt x="125" y="474"/>
                        </a:lnTo>
                        <a:lnTo>
                          <a:pt x="125" y="468"/>
                        </a:lnTo>
                        <a:lnTo>
                          <a:pt x="125" y="462"/>
                        </a:lnTo>
                        <a:lnTo>
                          <a:pt x="131" y="450"/>
                        </a:lnTo>
                        <a:lnTo>
                          <a:pt x="131" y="444"/>
                        </a:lnTo>
                        <a:lnTo>
                          <a:pt x="131" y="438"/>
                        </a:lnTo>
                        <a:lnTo>
                          <a:pt x="131" y="438"/>
                        </a:lnTo>
                        <a:lnTo>
                          <a:pt x="131" y="432"/>
                        </a:lnTo>
                        <a:lnTo>
                          <a:pt x="137" y="426"/>
                        </a:lnTo>
                        <a:lnTo>
                          <a:pt x="137" y="420"/>
                        </a:lnTo>
                        <a:lnTo>
                          <a:pt x="137" y="414"/>
                        </a:lnTo>
                        <a:lnTo>
                          <a:pt x="137" y="402"/>
                        </a:lnTo>
                        <a:lnTo>
                          <a:pt x="137" y="396"/>
                        </a:lnTo>
                        <a:lnTo>
                          <a:pt x="137" y="390"/>
                        </a:lnTo>
                        <a:lnTo>
                          <a:pt x="143" y="384"/>
                        </a:lnTo>
                        <a:lnTo>
                          <a:pt x="143" y="378"/>
                        </a:lnTo>
                        <a:lnTo>
                          <a:pt x="143" y="372"/>
                        </a:lnTo>
                        <a:lnTo>
                          <a:pt x="143" y="366"/>
                        </a:lnTo>
                        <a:lnTo>
                          <a:pt x="143" y="360"/>
                        </a:lnTo>
                        <a:lnTo>
                          <a:pt x="143" y="354"/>
                        </a:lnTo>
                        <a:lnTo>
                          <a:pt x="143" y="348"/>
                        </a:lnTo>
                        <a:lnTo>
                          <a:pt x="150" y="336"/>
                        </a:lnTo>
                        <a:lnTo>
                          <a:pt x="150" y="330"/>
                        </a:lnTo>
                        <a:lnTo>
                          <a:pt x="150" y="324"/>
                        </a:lnTo>
                        <a:lnTo>
                          <a:pt x="150" y="318"/>
                        </a:lnTo>
                        <a:lnTo>
                          <a:pt x="150" y="306"/>
                        </a:lnTo>
                        <a:lnTo>
                          <a:pt x="156" y="306"/>
                        </a:lnTo>
                        <a:lnTo>
                          <a:pt x="156" y="306"/>
                        </a:lnTo>
                        <a:lnTo>
                          <a:pt x="156" y="306"/>
                        </a:lnTo>
                        <a:lnTo>
                          <a:pt x="156" y="306"/>
                        </a:lnTo>
                        <a:lnTo>
                          <a:pt x="156" y="312"/>
                        </a:lnTo>
                        <a:lnTo>
                          <a:pt x="156" y="318"/>
                        </a:lnTo>
                        <a:lnTo>
                          <a:pt x="156" y="324"/>
                        </a:lnTo>
                        <a:lnTo>
                          <a:pt x="162" y="330"/>
                        </a:lnTo>
                        <a:lnTo>
                          <a:pt x="162" y="336"/>
                        </a:lnTo>
                        <a:lnTo>
                          <a:pt x="162" y="342"/>
                        </a:lnTo>
                        <a:lnTo>
                          <a:pt x="162" y="354"/>
                        </a:lnTo>
                        <a:lnTo>
                          <a:pt x="162" y="360"/>
                        </a:lnTo>
                        <a:lnTo>
                          <a:pt x="168" y="360"/>
                        </a:lnTo>
                        <a:lnTo>
                          <a:pt x="168" y="366"/>
                        </a:lnTo>
                        <a:lnTo>
                          <a:pt x="168" y="372"/>
                        </a:lnTo>
                        <a:lnTo>
                          <a:pt x="168" y="384"/>
                        </a:lnTo>
                        <a:lnTo>
                          <a:pt x="168" y="390"/>
                        </a:lnTo>
                        <a:lnTo>
                          <a:pt x="168" y="396"/>
                        </a:lnTo>
                        <a:lnTo>
                          <a:pt x="175" y="402"/>
                        </a:lnTo>
                        <a:lnTo>
                          <a:pt x="175" y="408"/>
                        </a:lnTo>
                        <a:lnTo>
                          <a:pt x="175" y="414"/>
                        </a:lnTo>
                        <a:lnTo>
                          <a:pt x="175" y="420"/>
                        </a:lnTo>
                        <a:lnTo>
                          <a:pt x="175" y="420"/>
                        </a:lnTo>
                        <a:lnTo>
                          <a:pt x="175" y="426"/>
                        </a:lnTo>
                        <a:lnTo>
                          <a:pt x="181" y="432"/>
                        </a:lnTo>
                        <a:lnTo>
                          <a:pt x="181" y="438"/>
                        </a:lnTo>
                        <a:lnTo>
                          <a:pt x="181" y="444"/>
                        </a:lnTo>
                        <a:lnTo>
                          <a:pt x="181" y="450"/>
                        </a:lnTo>
                        <a:lnTo>
                          <a:pt x="181" y="456"/>
                        </a:lnTo>
                        <a:lnTo>
                          <a:pt x="181" y="462"/>
                        </a:lnTo>
                        <a:lnTo>
                          <a:pt x="181" y="462"/>
                        </a:lnTo>
                        <a:lnTo>
                          <a:pt x="187" y="468"/>
                        </a:lnTo>
                        <a:lnTo>
                          <a:pt x="187" y="474"/>
                        </a:lnTo>
                        <a:lnTo>
                          <a:pt x="187" y="480"/>
                        </a:lnTo>
                        <a:lnTo>
                          <a:pt x="187" y="486"/>
                        </a:lnTo>
                        <a:lnTo>
                          <a:pt x="187" y="486"/>
                        </a:lnTo>
                        <a:lnTo>
                          <a:pt x="193" y="498"/>
                        </a:lnTo>
                        <a:lnTo>
                          <a:pt x="193" y="498"/>
                        </a:lnTo>
                        <a:lnTo>
                          <a:pt x="193" y="504"/>
                        </a:lnTo>
                        <a:lnTo>
                          <a:pt x="193" y="510"/>
                        </a:lnTo>
                        <a:lnTo>
                          <a:pt x="193" y="510"/>
                        </a:lnTo>
                        <a:lnTo>
                          <a:pt x="193" y="516"/>
                        </a:lnTo>
                        <a:lnTo>
                          <a:pt x="200" y="522"/>
                        </a:lnTo>
                        <a:lnTo>
                          <a:pt x="200" y="528"/>
                        </a:lnTo>
                        <a:lnTo>
                          <a:pt x="200" y="528"/>
                        </a:lnTo>
                        <a:lnTo>
                          <a:pt x="200" y="534"/>
                        </a:lnTo>
                        <a:lnTo>
                          <a:pt x="200" y="534"/>
                        </a:lnTo>
                        <a:lnTo>
                          <a:pt x="200" y="540"/>
                        </a:lnTo>
                        <a:lnTo>
                          <a:pt x="206" y="546"/>
                        </a:lnTo>
                        <a:lnTo>
                          <a:pt x="206" y="552"/>
                        </a:lnTo>
                        <a:lnTo>
                          <a:pt x="206" y="552"/>
                        </a:lnTo>
                        <a:lnTo>
                          <a:pt x="206" y="558"/>
                        </a:lnTo>
                        <a:lnTo>
                          <a:pt x="206" y="558"/>
                        </a:lnTo>
                        <a:lnTo>
                          <a:pt x="206" y="564"/>
                        </a:lnTo>
                        <a:lnTo>
                          <a:pt x="212" y="564"/>
                        </a:lnTo>
                        <a:lnTo>
                          <a:pt x="212" y="570"/>
                        </a:lnTo>
                        <a:lnTo>
                          <a:pt x="212" y="570"/>
                        </a:lnTo>
                        <a:lnTo>
                          <a:pt x="212" y="576"/>
                        </a:lnTo>
                        <a:lnTo>
                          <a:pt x="212" y="576"/>
                        </a:lnTo>
                        <a:lnTo>
                          <a:pt x="212" y="582"/>
                        </a:lnTo>
                        <a:lnTo>
                          <a:pt x="212" y="582"/>
                        </a:lnTo>
                        <a:lnTo>
                          <a:pt x="218" y="588"/>
                        </a:lnTo>
                        <a:lnTo>
                          <a:pt x="218" y="588"/>
                        </a:lnTo>
                        <a:lnTo>
                          <a:pt x="218" y="588"/>
                        </a:lnTo>
                        <a:lnTo>
                          <a:pt x="218" y="594"/>
                        </a:lnTo>
                        <a:lnTo>
                          <a:pt x="218" y="594"/>
                        </a:lnTo>
                        <a:lnTo>
                          <a:pt x="218" y="600"/>
                        </a:lnTo>
                        <a:lnTo>
                          <a:pt x="225" y="600"/>
                        </a:lnTo>
                        <a:lnTo>
                          <a:pt x="225" y="606"/>
                        </a:lnTo>
                        <a:lnTo>
                          <a:pt x="225" y="606"/>
                        </a:lnTo>
                        <a:lnTo>
                          <a:pt x="225" y="606"/>
                        </a:lnTo>
                        <a:lnTo>
                          <a:pt x="225" y="612"/>
                        </a:lnTo>
                        <a:lnTo>
                          <a:pt x="225" y="612"/>
                        </a:lnTo>
                        <a:lnTo>
                          <a:pt x="231" y="612"/>
                        </a:lnTo>
                        <a:lnTo>
                          <a:pt x="231" y="618"/>
                        </a:lnTo>
                        <a:lnTo>
                          <a:pt x="231" y="618"/>
                        </a:lnTo>
                        <a:lnTo>
                          <a:pt x="231" y="618"/>
                        </a:lnTo>
                        <a:lnTo>
                          <a:pt x="231" y="618"/>
                        </a:lnTo>
                        <a:lnTo>
                          <a:pt x="231" y="618"/>
                        </a:lnTo>
                        <a:lnTo>
                          <a:pt x="237" y="624"/>
                        </a:lnTo>
                        <a:lnTo>
                          <a:pt x="237" y="624"/>
                        </a:lnTo>
                        <a:lnTo>
                          <a:pt x="237" y="624"/>
                        </a:lnTo>
                        <a:lnTo>
                          <a:pt x="237" y="624"/>
                        </a:lnTo>
                        <a:lnTo>
                          <a:pt x="237" y="624"/>
                        </a:lnTo>
                        <a:lnTo>
                          <a:pt x="243" y="624"/>
                        </a:lnTo>
                        <a:lnTo>
                          <a:pt x="243" y="624"/>
                        </a:lnTo>
                        <a:lnTo>
                          <a:pt x="243" y="624"/>
                        </a:lnTo>
                        <a:lnTo>
                          <a:pt x="243" y="624"/>
                        </a:lnTo>
                        <a:lnTo>
                          <a:pt x="243" y="618"/>
                        </a:lnTo>
                        <a:lnTo>
                          <a:pt x="243" y="618"/>
                        </a:lnTo>
                        <a:lnTo>
                          <a:pt x="243" y="618"/>
                        </a:lnTo>
                        <a:lnTo>
                          <a:pt x="249" y="618"/>
                        </a:lnTo>
                        <a:lnTo>
                          <a:pt x="249" y="618"/>
                        </a:lnTo>
                        <a:lnTo>
                          <a:pt x="249" y="618"/>
                        </a:lnTo>
                        <a:lnTo>
                          <a:pt x="249" y="612"/>
                        </a:lnTo>
                        <a:lnTo>
                          <a:pt x="249" y="612"/>
                        </a:lnTo>
                        <a:lnTo>
                          <a:pt x="249" y="612"/>
                        </a:lnTo>
                        <a:lnTo>
                          <a:pt x="256" y="612"/>
                        </a:lnTo>
                        <a:lnTo>
                          <a:pt x="256" y="612"/>
                        </a:lnTo>
                        <a:lnTo>
                          <a:pt x="256" y="606"/>
                        </a:lnTo>
                        <a:lnTo>
                          <a:pt x="256" y="606"/>
                        </a:lnTo>
                        <a:lnTo>
                          <a:pt x="256" y="606"/>
                        </a:lnTo>
                        <a:lnTo>
                          <a:pt x="256" y="606"/>
                        </a:lnTo>
                        <a:lnTo>
                          <a:pt x="262" y="600"/>
                        </a:lnTo>
                        <a:lnTo>
                          <a:pt x="262" y="600"/>
                        </a:lnTo>
                        <a:lnTo>
                          <a:pt x="262" y="594"/>
                        </a:lnTo>
                        <a:lnTo>
                          <a:pt x="262" y="594"/>
                        </a:lnTo>
                        <a:lnTo>
                          <a:pt x="262" y="594"/>
                        </a:lnTo>
                        <a:lnTo>
                          <a:pt x="268" y="588"/>
                        </a:lnTo>
                        <a:lnTo>
                          <a:pt x="268" y="588"/>
                        </a:lnTo>
                        <a:lnTo>
                          <a:pt x="268" y="588"/>
                        </a:lnTo>
                        <a:lnTo>
                          <a:pt x="268" y="582"/>
                        </a:lnTo>
                        <a:lnTo>
                          <a:pt x="268" y="582"/>
                        </a:lnTo>
                        <a:lnTo>
                          <a:pt x="268" y="582"/>
                        </a:lnTo>
                        <a:lnTo>
                          <a:pt x="268" y="576"/>
                        </a:lnTo>
                        <a:lnTo>
                          <a:pt x="274" y="576"/>
                        </a:lnTo>
                        <a:lnTo>
                          <a:pt x="274" y="570"/>
                        </a:lnTo>
                        <a:lnTo>
                          <a:pt x="274" y="570"/>
                        </a:lnTo>
                        <a:lnTo>
                          <a:pt x="274" y="564"/>
                        </a:lnTo>
                        <a:lnTo>
                          <a:pt x="274" y="564"/>
                        </a:lnTo>
                        <a:lnTo>
                          <a:pt x="274" y="558"/>
                        </a:lnTo>
                        <a:lnTo>
                          <a:pt x="281" y="558"/>
                        </a:lnTo>
                        <a:lnTo>
                          <a:pt x="281" y="552"/>
                        </a:lnTo>
                        <a:lnTo>
                          <a:pt x="281" y="552"/>
                        </a:lnTo>
                        <a:lnTo>
                          <a:pt x="281" y="552"/>
                        </a:lnTo>
                        <a:lnTo>
                          <a:pt x="281" y="546"/>
                        </a:lnTo>
                        <a:lnTo>
                          <a:pt x="281" y="540"/>
                        </a:lnTo>
                        <a:lnTo>
                          <a:pt x="287" y="540"/>
                        </a:lnTo>
                        <a:lnTo>
                          <a:pt x="287" y="534"/>
                        </a:lnTo>
                        <a:lnTo>
                          <a:pt x="287" y="534"/>
                        </a:lnTo>
                        <a:lnTo>
                          <a:pt x="287" y="528"/>
                        </a:lnTo>
                        <a:lnTo>
                          <a:pt x="287" y="528"/>
                        </a:lnTo>
                        <a:lnTo>
                          <a:pt x="287" y="522"/>
                        </a:lnTo>
                        <a:lnTo>
                          <a:pt x="293" y="516"/>
                        </a:lnTo>
                        <a:lnTo>
                          <a:pt x="293" y="516"/>
                        </a:lnTo>
                        <a:lnTo>
                          <a:pt x="293" y="510"/>
                        </a:lnTo>
                        <a:lnTo>
                          <a:pt x="293" y="504"/>
                        </a:lnTo>
                        <a:lnTo>
                          <a:pt x="293" y="498"/>
                        </a:lnTo>
                        <a:lnTo>
                          <a:pt x="299" y="498"/>
                        </a:lnTo>
                        <a:lnTo>
                          <a:pt x="299" y="492"/>
                        </a:lnTo>
                        <a:lnTo>
                          <a:pt x="299" y="486"/>
                        </a:lnTo>
                        <a:lnTo>
                          <a:pt x="299" y="486"/>
                        </a:lnTo>
                        <a:lnTo>
                          <a:pt x="299" y="480"/>
                        </a:lnTo>
                        <a:lnTo>
                          <a:pt x="299" y="474"/>
                        </a:lnTo>
                        <a:lnTo>
                          <a:pt x="299" y="474"/>
                        </a:lnTo>
                        <a:lnTo>
                          <a:pt x="306" y="468"/>
                        </a:lnTo>
                        <a:lnTo>
                          <a:pt x="306" y="462"/>
                        </a:lnTo>
                        <a:lnTo>
                          <a:pt x="306" y="456"/>
                        </a:lnTo>
                        <a:lnTo>
                          <a:pt x="306" y="456"/>
                        </a:lnTo>
                        <a:lnTo>
                          <a:pt x="306" y="450"/>
                        </a:lnTo>
                        <a:lnTo>
                          <a:pt x="306" y="444"/>
                        </a:lnTo>
                        <a:lnTo>
                          <a:pt x="312" y="438"/>
                        </a:lnTo>
                        <a:lnTo>
                          <a:pt x="312" y="432"/>
                        </a:lnTo>
                        <a:lnTo>
                          <a:pt x="312" y="432"/>
                        </a:lnTo>
                        <a:lnTo>
                          <a:pt x="312" y="426"/>
                        </a:lnTo>
                        <a:lnTo>
                          <a:pt x="312" y="420"/>
                        </a:lnTo>
                        <a:lnTo>
                          <a:pt x="312" y="414"/>
                        </a:lnTo>
                        <a:lnTo>
                          <a:pt x="318" y="414"/>
                        </a:lnTo>
                        <a:lnTo>
                          <a:pt x="318" y="402"/>
                        </a:lnTo>
                        <a:lnTo>
                          <a:pt x="318" y="396"/>
                        </a:lnTo>
                        <a:lnTo>
                          <a:pt x="318" y="396"/>
                        </a:lnTo>
                        <a:lnTo>
                          <a:pt x="318" y="396"/>
                        </a:lnTo>
                        <a:lnTo>
                          <a:pt x="318" y="390"/>
                        </a:lnTo>
                        <a:lnTo>
                          <a:pt x="324" y="390"/>
                        </a:lnTo>
                        <a:lnTo>
                          <a:pt x="324" y="396"/>
                        </a:lnTo>
                        <a:lnTo>
                          <a:pt x="324" y="396"/>
                        </a:lnTo>
                        <a:lnTo>
                          <a:pt x="324" y="402"/>
                        </a:lnTo>
                        <a:lnTo>
                          <a:pt x="324" y="408"/>
                        </a:lnTo>
                        <a:lnTo>
                          <a:pt x="324" y="408"/>
                        </a:lnTo>
                        <a:lnTo>
                          <a:pt x="331" y="420"/>
                        </a:lnTo>
                        <a:lnTo>
                          <a:pt x="331" y="426"/>
                        </a:lnTo>
                        <a:lnTo>
                          <a:pt x="331" y="426"/>
                        </a:lnTo>
                        <a:lnTo>
                          <a:pt x="331" y="432"/>
                        </a:lnTo>
                        <a:lnTo>
                          <a:pt x="331" y="438"/>
                        </a:lnTo>
                        <a:lnTo>
                          <a:pt x="331" y="438"/>
                        </a:lnTo>
                        <a:lnTo>
                          <a:pt x="337" y="450"/>
                        </a:lnTo>
                        <a:lnTo>
                          <a:pt x="337" y="450"/>
                        </a:lnTo>
                        <a:lnTo>
                          <a:pt x="337" y="456"/>
                        </a:lnTo>
                        <a:lnTo>
                          <a:pt x="337" y="462"/>
                        </a:lnTo>
                        <a:lnTo>
                          <a:pt x="337" y="462"/>
                        </a:lnTo>
                        <a:lnTo>
                          <a:pt x="337" y="468"/>
                        </a:lnTo>
                        <a:lnTo>
                          <a:pt x="343" y="474"/>
                        </a:lnTo>
                        <a:lnTo>
                          <a:pt x="343" y="480"/>
                        </a:lnTo>
                        <a:lnTo>
                          <a:pt x="343" y="480"/>
                        </a:lnTo>
                        <a:lnTo>
                          <a:pt x="343" y="486"/>
                        </a:lnTo>
                        <a:lnTo>
                          <a:pt x="343" y="492"/>
                        </a:lnTo>
                        <a:lnTo>
                          <a:pt x="343" y="492"/>
                        </a:lnTo>
                        <a:lnTo>
                          <a:pt x="349" y="498"/>
                        </a:lnTo>
                        <a:lnTo>
                          <a:pt x="349" y="498"/>
                        </a:lnTo>
                        <a:lnTo>
                          <a:pt x="349" y="504"/>
                        </a:lnTo>
                        <a:lnTo>
                          <a:pt x="349" y="510"/>
                        </a:lnTo>
                        <a:lnTo>
                          <a:pt x="349" y="510"/>
                        </a:lnTo>
                        <a:lnTo>
                          <a:pt x="349" y="516"/>
                        </a:lnTo>
                        <a:lnTo>
                          <a:pt x="356" y="516"/>
                        </a:lnTo>
                        <a:lnTo>
                          <a:pt x="356" y="528"/>
                        </a:lnTo>
                        <a:lnTo>
                          <a:pt x="356" y="528"/>
                        </a:lnTo>
                        <a:lnTo>
                          <a:pt x="356" y="534"/>
                        </a:lnTo>
                        <a:lnTo>
                          <a:pt x="356" y="534"/>
                        </a:lnTo>
                        <a:lnTo>
                          <a:pt x="356" y="540"/>
                        </a:lnTo>
                        <a:lnTo>
                          <a:pt x="362" y="540"/>
                        </a:lnTo>
                        <a:lnTo>
                          <a:pt x="362" y="546"/>
                        </a:lnTo>
                        <a:lnTo>
                          <a:pt x="362" y="546"/>
                        </a:lnTo>
                        <a:lnTo>
                          <a:pt x="362" y="552"/>
                        </a:lnTo>
                        <a:lnTo>
                          <a:pt x="362" y="552"/>
                        </a:lnTo>
                        <a:lnTo>
                          <a:pt x="362" y="558"/>
                        </a:lnTo>
                        <a:lnTo>
                          <a:pt x="368" y="558"/>
                        </a:lnTo>
                        <a:lnTo>
                          <a:pt x="368" y="558"/>
                        </a:lnTo>
                        <a:lnTo>
                          <a:pt x="368" y="564"/>
                        </a:lnTo>
                        <a:lnTo>
                          <a:pt x="368" y="570"/>
                        </a:lnTo>
                        <a:lnTo>
                          <a:pt x="368" y="570"/>
                        </a:lnTo>
                        <a:lnTo>
                          <a:pt x="368" y="576"/>
                        </a:lnTo>
                        <a:lnTo>
                          <a:pt x="374" y="576"/>
                        </a:lnTo>
                        <a:lnTo>
                          <a:pt x="374" y="576"/>
                        </a:lnTo>
                        <a:lnTo>
                          <a:pt x="374" y="582"/>
                        </a:lnTo>
                        <a:lnTo>
                          <a:pt x="374" y="582"/>
                        </a:lnTo>
                        <a:lnTo>
                          <a:pt x="374" y="582"/>
                        </a:lnTo>
                        <a:lnTo>
                          <a:pt x="374" y="588"/>
                        </a:lnTo>
                        <a:lnTo>
                          <a:pt x="381" y="588"/>
                        </a:lnTo>
                        <a:lnTo>
                          <a:pt x="381" y="588"/>
                        </a:lnTo>
                        <a:lnTo>
                          <a:pt x="381" y="594"/>
                        </a:lnTo>
                        <a:lnTo>
                          <a:pt x="381" y="594"/>
                        </a:lnTo>
                        <a:lnTo>
                          <a:pt x="381" y="594"/>
                        </a:lnTo>
                        <a:lnTo>
                          <a:pt x="381" y="600"/>
                        </a:lnTo>
                        <a:lnTo>
                          <a:pt x="387" y="600"/>
                        </a:lnTo>
                        <a:lnTo>
                          <a:pt x="387" y="600"/>
                        </a:lnTo>
                        <a:lnTo>
                          <a:pt x="387" y="606"/>
                        </a:lnTo>
                        <a:lnTo>
                          <a:pt x="387" y="606"/>
                        </a:lnTo>
                        <a:lnTo>
                          <a:pt x="387" y="606"/>
                        </a:lnTo>
                        <a:lnTo>
                          <a:pt x="387" y="612"/>
                        </a:lnTo>
                        <a:lnTo>
                          <a:pt x="393" y="612"/>
                        </a:lnTo>
                        <a:lnTo>
                          <a:pt x="393" y="612"/>
                        </a:lnTo>
                        <a:lnTo>
                          <a:pt x="393" y="612"/>
                        </a:lnTo>
                        <a:lnTo>
                          <a:pt x="393" y="612"/>
                        </a:lnTo>
                        <a:lnTo>
                          <a:pt x="393" y="612"/>
                        </a:lnTo>
                        <a:lnTo>
                          <a:pt x="393" y="618"/>
                        </a:lnTo>
                        <a:lnTo>
                          <a:pt x="399" y="618"/>
                        </a:lnTo>
                        <a:lnTo>
                          <a:pt x="399" y="618"/>
                        </a:lnTo>
                        <a:lnTo>
                          <a:pt x="399" y="618"/>
                        </a:lnTo>
                        <a:lnTo>
                          <a:pt x="399" y="618"/>
                        </a:lnTo>
                        <a:lnTo>
                          <a:pt x="399" y="618"/>
                        </a:lnTo>
                        <a:lnTo>
                          <a:pt x="399" y="618"/>
                        </a:lnTo>
                        <a:lnTo>
                          <a:pt x="405" y="624"/>
                        </a:lnTo>
                        <a:lnTo>
                          <a:pt x="405" y="624"/>
                        </a:lnTo>
                        <a:lnTo>
                          <a:pt x="405" y="624"/>
                        </a:lnTo>
                        <a:lnTo>
                          <a:pt x="405" y="618"/>
                        </a:lnTo>
                        <a:lnTo>
                          <a:pt x="405" y="618"/>
                        </a:lnTo>
                        <a:lnTo>
                          <a:pt x="405" y="618"/>
                        </a:lnTo>
                        <a:lnTo>
                          <a:pt x="412" y="618"/>
                        </a:lnTo>
                        <a:lnTo>
                          <a:pt x="412" y="618"/>
                        </a:lnTo>
                        <a:lnTo>
                          <a:pt x="412" y="612"/>
                        </a:lnTo>
                        <a:lnTo>
                          <a:pt x="412" y="612"/>
                        </a:lnTo>
                        <a:lnTo>
                          <a:pt x="412" y="612"/>
                        </a:lnTo>
                        <a:lnTo>
                          <a:pt x="412" y="612"/>
                        </a:lnTo>
                        <a:lnTo>
                          <a:pt x="418" y="606"/>
                        </a:lnTo>
                        <a:lnTo>
                          <a:pt x="418" y="606"/>
                        </a:lnTo>
                        <a:lnTo>
                          <a:pt x="418" y="600"/>
                        </a:lnTo>
                        <a:lnTo>
                          <a:pt x="418" y="600"/>
                        </a:lnTo>
                        <a:lnTo>
                          <a:pt x="418" y="600"/>
                        </a:lnTo>
                        <a:lnTo>
                          <a:pt x="418" y="600"/>
                        </a:lnTo>
                        <a:lnTo>
                          <a:pt x="424" y="594"/>
                        </a:lnTo>
                        <a:lnTo>
                          <a:pt x="424" y="594"/>
                        </a:lnTo>
                        <a:lnTo>
                          <a:pt x="424" y="588"/>
                        </a:lnTo>
                        <a:lnTo>
                          <a:pt x="424" y="588"/>
                        </a:lnTo>
                        <a:lnTo>
                          <a:pt x="424" y="582"/>
                        </a:lnTo>
                        <a:lnTo>
                          <a:pt x="424" y="582"/>
                        </a:lnTo>
                        <a:lnTo>
                          <a:pt x="430" y="576"/>
                        </a:lnTo>
                        <a:lnTo>
                          <a:pt x="430" y="576"/>
                        </a:lnTo>
                        <a:lnTo>
                          <a:pt x="430" y="570"/>
                        </a:lnTo>
                        <a:lnTo>
                          <a:pt x="430" y="570"/>
                        </a:lnTo>
                        <a:lnTo>
                          <a:pt x="430" y="564"/>
                        </a:lnTo>
                        <a:lnTo>
                          <a:pt x="430" y="564"/>
                        </a:lnTo>
                        <a:lnTo>
                          <a:pt x="437" y="558"/>
                        </a:lnTo>
                        <a:lnTo>
                          <a:pt x="437" y="558"/>
                        </a:lnTo>
                        <a:lnTo>
                          <a:pt x="437" y="552"/>
                        </a:lnTo>
                        <a:lnTo>
                          <a:pt x="437" y="552"/>
                        </a:lnTo>
                        <a:lnTo>
                          <a:pt x="437" y="546"/>
                        </a:lnTo>
                        <a:lnTo>
                          <a:pt x="437" y="540"/>
                        </a:lnTo>
                        <a:lnTo>
                          <a:pt x="443" y="540"/>
                        </a:lnTo>
                        <a:lnTo>
                          <a:pt x="443" y="534"/>
                        </a:lnTo>
                        <a:lnTo>
                          <a:pt x="443" y="534"/>
                        </a:lnTo>
                        <a:lnTo>
                          <a:pt x="443" y="522"/>
                        </a:lnTo>
                        <a:lnTo>
                          <a:pt x="443" y="522"/>
                        </a:lnTo>
                        <a:lnTo>
                          <a:pt x="443" y="516"/>
                        </a:lnTo>
                        <a:lnTo>
                          <a:pt x="449" y="516"/>
                        </a:lnTo>
                        <a:lnTo>
                          <a:pt x="449" y="510"/>
                        </a:lnTo>
                        <a:lnTo>
                          <a:pt x="449" y="504"/>
                        </a:lnTo>
                        <a:lnTo>
                          <a:pt x="449" y="498"/>
                        </a:lnTo>
                        <a:lnTo>
                          <a:pt x="449" y="498"/>
                        </a:lnTo>
                        <a:lnTo>
                          <a:pt x="449" y="492"/>
                        </a:lnTo>
                        <a:lnTo>
                          <a:pt x="449" y="486"/>
                        </a:lnTo>
                        <a:lnTo>
                          <a:pt x="455" y="486"/>
                        </a:lnTo>
                        <a:lnTo>
                          <a:pt x="455" y="480"/>
                        </a:lnTo>
                        <a:lnTo>
                          <a:pt x="455" y="474"/>
                        </a:lnTo>
                        <a:lnTo>
                          <a:pt x="455" y="468"/>
                        </a:lnTo>
                        <a:lnTo>
                          <a:pt x="455" y="462"/>
                        </a:lnTo>
                        <a:lnTo>
                          <a:pt x="462" y="456"/>
                        </a:lnTo>
                        <a:lnTo>
                          <a:pt x="462" y="450"/>
                        </a:lnTo>
                        <a:lnTo>
                          <a:pt x="462" y="444"/>
                        </a:lnTo>
                        <a:lnTo>
                          <a:pt x="462" y="438"/>
                        </a:lnTo>
                        <a:lnTo>
                          <a:pt x="462" y="438"/>
                        </a:lnTo>
                        <a:lnTo>
                          <a:pt x="462" y="432"/>
                        </a:lnTo>
                        <a:lnTo>
                          <a:pt x="468" y="426"/>
                        </a:lnTo>
                        <a:lnTo>
                          <a:pt x="468" y="420"/>
                        </a:lnTo>
                        <a:lnTo>
                          <a:pt x="468" y="414"/>
                        </a:lnTo>
                        <a:lnTo>
                          <a:pt x="468" y="408"/>
                        </a:lnTo>
                        <a:lnTo>
                          <a:pt x="468" y="402"/>
                        </a:lnTo>
                        <a:lnTo>
                          <a:pt x="468" y="396"/>
                        </a:lnTo>
                        <a:lnTo>
                          <a:pt x="474" y="390"/>
                        </a:lnTo>
                        <a:lnTo>
                          <a:pt x="474" y="384"/>
                        </a:lnTo>
                        <a:lnTo>
                          <a:pt x="474" y="378"/>
                        </a:lnTo>
                        <a:lnTo>
                          <a:pt x="474" y="372"/>
                        </a:lnTo>
                        <a:lnTo>
                          <a:pt x="474" y="372"/>
                        </a:lnTo>
                        <a:lnTo>
                          <a:pt x="474" y="360"/>
                        </a:lnTo>
                        <a:lnTo>
                          <a:pt x="480" y="354"/>
                        </a:lnTo>
                        <a:lnTo>
                          <a:pt x="480" y="348"/>
                        </a:lnTo>
                        <a:lnTo>
                          <a:pt x="480" y="342"/>
                        </a:lnTo>
                        <a:lnTo>
                          <a:pt x="480" y="336"/>
                        </a:lnTo>
                        <a:lnTo>
                          <a:pt x="480" y="330"/>
                        </a:lnTo>
                        <a:lnTo>
                          <a:pt x="480" y="318"/>
                        </a:lnTo>
                        <a:lnTo>
                          <a:pt x="487" y="312"/>
                        </a:lnTo>
                        <a:lnTo>
                          <a:pt x="487" y="306"/>
                        </a:lnTo>
                        <a:lnTo>
                          <a:pt x="487" y="306"/>
                        </a:lnTo>
                        <a:lnTo>
                          <a:pt x="487" y="306"/>
                        </a:lnTo>
                        <a:lnTo>
                          <a:pt x="487" y="312"/>
                        </a:lnTo>
                        <a:lnTo>
                          <a:pt x="487" y="318"/>
                        </a:lnTo>
                        <a:lnTo>
                          <a:pt x="493" y="324"/>
                        </a:lnTo>
                        <a:lnTo>
                          <a:pt x="493" y="336"/>
                        </a:lnTo>
                        <a:lnTo>
                          <a:pt x="493" y="348"/>
                        </a:lnTo>
                        <a:lnTo>
                          <a:pt x="493" y="366"/>
                        </a:lnTo>
                        <a:lnTo>
                          <a:pt x="493" y="390"/>
                        </a:lnTo>
                        <a:lnTo>
                          <a:pt x="493" y="402"/>
                        </a:lnTo>
                        <a:lnTo>
                          <a:pt x="499" y="420"/>
                        </a:lnTo>
                        <a:lnTo>
                          <a:pt x="499" y="432"/>
                        </a:lnTo>
                        <a:lnTo>
                          <a:pt x="499" y="444"/>
                        </a:lnTo>
                        <a:lnTo>
                          <a:pt x="499" y="450"/>
                        </a:lnTo>
                        <a:lnTo>
                          <a:pt x="499" y="456"/>
                        </a:lnTo>
                        <a:lnTo>
                          <a:pt x="499" y="462"/>
                        </a:lnTo>
                        <a:lnTo>
                          <a:pt x="499" y="462"/>
                        </a:lnTo>
                        <a:lnTo>
                          <a:pt x="505" y="462"/>
                        </a:lnTo>
                        <a:lnTo>
                          <a:pt x="505" y="462"/>
                        </a:lnTo>
                        <a:lnTo>
                          <a:pt x="505" y="450"/>
                        </a:lnTo>
                        <a:lnTo>
                          <a:pt x="505" y="444"/>
                        </a:lnTo>
                        <a:lnTo>
                          <a:pt x="505" y="432"/>
                        </a:lnTo>
                        <a:lnTo>
                          <a:pt x="512" y="420"/>
                        </a:lnTo>
                        <a:lnTo>
                          <a:pt x="512" y="402"/>
                        </a:lnTo>
                        <a:lnTo>
                          <a:pt x="512" y="384"/>
                        </a:lnTo>
                        <a:lnTo>
                          <a:pt x="512" y="360"/>
                        </a:lnTo>
                        <a:lnTo>
                          <a:pt x="512" y="336"/>
                        </a:lnTo>
                        <a:lnTo>
                          <a:pt x="512" y="306"/>
                        </a:lnTo>
                        <a:lnTo>
                          <a:pt x="512" y="270"/>
                        </a:lnTo>
                        <a:lnTo>
                          <a:pt x="518" y="240"/>
                        </a:lnTo>
                        <a:lnTo>
                          <a:pt x="518" y="168"/>
                        </a:lnTo>
                        <a:lnTo>
                          <a:pt x="518" y="132"/>
                        </a:lnTo>
                        <a:lnTo>
                          <a:pt x="518" y="96"/>
                        </a:lnTo>
                        <a:lnTo>
                          <a:pt x="518" y="66"/>
                        </a:lnTo>
                        <a:lnTo>
                          <a:pt x="524" y="42"/>
                        </a:lnTo>
                        <a:lnTo>
                          <a:pt x="524" y="18"/>
                        </a:lnTo>
                        <a:lnTo>
                          <a:pt x="524" y="6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6"/>
                        </a:lnTo>
                        <a:lnTo>
                          <a:pt x="524" y="12"/>
                        </a:lnTo>
                        <a:lnTo>
                          <a:pt x="530" y="36"/>
                        </a:lnTo>
                        <a:lnTo>
                          <a:pt x="530" y="42"/>
                        </a:lnTo>
                        <a:lnTo>
                          <a:pt x="530" y="54"/>
                        </a:lnTo>
                        <a:lnTo>
                          <a:pt x="530" y="60"/>
                        </a:lnTo>
                        <a:lnTo>
                          <a:pt x="530" y="72"/>
                        </a:lnTo>
                        <a:lnTo>
                          <a:pt x="530" y="78"/>
                        </a:lnTo>
                        <a:lnTo>
                          <a:pt x="536" y="84"/>
                        </a:lnTo>
                        <a:lnTo>
                          <a:pt x="536" y="102"/>
                        </a:lnTo>
                        <a:lnTo>
                          <a:pt x="536" y="108"/>
                        </a:lnTo>
                        <a:lnTo>
                          <a:pt x="536" y="120"/>
                        </a:lnTo>
                        <a:lnTo>
                          <a:pt x="536" y="132"/>
                        </a:lnTo>
                        <a:lnTo>
                          <a:pt x="543" y="138"/>
                        </a:lnTo>
                        <a:lnTo>
                          <a:pt x="543" y="150"/>
                        </a:lnTo>
                        <a:lnTo>
                          <a:pt x="543" y="156"/>
                        </a:lnTo>
                        <a:lnTo>
                          <a:pt x="543" y="168"/>
                        </a:lnTo>
                        <a:lnTo>
                          <a:pt x="543" y="174"/>
                        </a:lnTo>
                        <a:lnTo>
                          <a:pt x="543" y="186"/>
                        </a:lnTo>
                        <a:lnTo>
                          <a:pt x="543" y="192"/>
                        </a:lnTo>
                        <a:lnTo>
                          <a:pt x="549" y="204"/>
                        </a:lnTo>
                        <a:lnTo>
                          <a:pt x="549" y="210"/>
                        </a:lnTo>
                        <a:lnTo>
                          <a:pt x="549" y="216"/>
                        </a:lnTo>
                        <a:lnTo>
                          <a:pt x="549" y="228"/>
                        </a:lnTo>
                        <a:lnTo>
                          <a:pt x="549" y="234"/>
                        </a:lnTo>
                        <a:lnTo>
                          <a:pt x="549" y="246"/>
                        </a:lnTo>
                        <a:lnTo>
                          <a:pt x="555" y="258"/>
                        </a:lnTo>
                        <a:lnTo>
                          <a:pt x="555" y="270"/>
                        </a:lnTo>
                        <a:lnTo>
                          <a:pt x="555" y="276"/>
                        </a:lnTo>
                        <a:lnTo>
                          <a:pt x="555" y="282"/>
                        </a:lnTo>
                        <a:lnTo>
                          <a:pt x="555" y="288"/>
                        </a:lnTo>
                        <a:lnTo>
                          <a:pt x="561" y="300"/>
                        </a:lnTo>
                        <a:lnTo>
                          <a:pt x="561" y="306"/>
                        </a:lnTo>
                        <a:lnTo>
                          <a:pt x="561" y="312"/>
                        </a:lnTo>
                        <a:lnTo>
                          <a:pt x="561" y="318"/>
                        </a:lnTo>
                        <a:lnTo>
                          <a:pt x="561" y="330"/>
                        </a:lnTo>
                        <a:lnTo>
                          <a:pt x="561" y="336"/>
                        </a:lnTo>
                        <a:lnTo>
                          <a:pt x="568" y="342"/>
                        </a:lnTo>
                        <a:lnTo>
                          <a:pt x="568" y="348"/>
                        </a:lnTo>
                        <a:lnTo>
                          <a:pt x="568" y="354"/>
                        </a:lnTo>
                        <a:lnTo>
                          <a:pt x="568" y="360"/>
                        </a:lnTo>
                        <a:lnTo>
                          <a:pt x="568" y="372"/>
                        </a:lnTo>
                        <a:lnTo>
                          <a:pt x="568" y="378"/>
                        </a:lnTo>
                        <a:lnTo>
                          <a:pt x="574" y="390"/>
                        </a:lnTo>
                        <a:lnTo>
                          <a:pt x="574" y="396"/>
                        </a:lnTo>
                        <a:lnTo>
                          <a:pt x="574" y="402"/>
                        </a:lnTo>
                        <a:lnTo>
                          <a:pt x="574" y="408"/>
                        </a:lnTo>
                        <a:lnTo>
                          <a:pt x="574" y="414"/>
                        </a:lnTo>
                        <a:lnTo>
                          <a:pt x="574" y="420"/>
                        </a:lnTo>
                        <a:lnTo>
                          <a:pt x="574" y="426"/>
                        </a:lnTo>
                        <a:lnTo>
                          <a:pt x="580" y="432"/>
                        </a:lnTo>
                        <a:lnTo>
                          <a:pt x="580" y="438"/>
                        </a:lnTo>
                        <a:lnTo>
                          <a:pt x="580" y="444"/>
                        </a:lnTo>
                        <a:lnTo>
                          <a:pt x="580" y="450"/>
                        </a:lnTo>
                        <a:lnTo>
                          <a:pt x="580" y="456"/>
                        </a:lnTo>
                        <a:lnTo>
                          <a:pt x="580" y="462"/>
                        </a:lnTo>
                        <a:lnTo>
                          <a:pt x="586" y="468"/>
                        </a:lnTo>
                        <a:lnTo>
                          <a:pt x="586" y="480"/>
                        </a:lnTo>
                        <a:lnTo>
                          <a:pt x="586" y="486"/>
                        </a:lnTo>
                        <a:lnTo>
                          <a:pt x="586" y="492"/>
                        </a:lnTo>
                        <a:lnTo>
                          <a:pt x="586" y="498"/>
                        </a:lnTo>
                        <a:lnTo>
                          <a:pt x="593" y="498"/>
                        </a:lnTo>
                        <a:lnTo>
                          <a:pt x="593" y="504"/>
                        </a:lnTo>
                        <a:lnTo>
                          <a:pt x="593" y="510"/>
                        </a:lnTo>
                        <a:lnTo>
                          <a:pt x="593" y="516"/>
                        </a:lnTo>
                        <a:lnTo>
                          <a:pt x="593" y="516"/>
                        </a:lnTo>
                        <a:lnTo>
                          <a:pt x="593" y="522"/>
                        </a:lnTo>
                        <a:lnTo>
                          <a:pt x="599" y="528"/>
                        </a:lnTo>
                        <a:lnTo>
                          <a:pt x="599" y="534"/>
                        </a:lnTo>
                        <a:lnTo>
                          <a:pt x="599" y="540"/>
                        </a:lnTo>
                        <a:lnTo>
                          <a:pt x="599" y="540"/>
                        </a:lnTo>
                        <a:lnTo>
                          <a:pt x="599" y="546"/>
                        </a:lnTo>
                        <a:lnTo>
                          <a:pt x="599" y="552"/>
                        </a:lnTo>
                        <a:lnTo>
                          <a:pt x="599" y="552"/>
                        </a:lnTo>
                        <a:lnTo>
                          <a:pt x="605" y="558"/>
                        </a:lnTo>
                        <a:lnTo>
                          <a:pt x="605" y="558"/>
                        </a:lnTo>
                        <a:lnTo>
                          <a:pt x="605" y="564"/>
                        </a:lnTo>
                        <a:lnTo>
                          <a:pt x="605" y="564"/>
                        </a:lnTo>
                        <a:lnTo>
                          <a:pt x="605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1" y="564"/>
                        </a:lnTo>
                        <a:lnTo>
                          <a:pt x="618" y="564"/>
                        </a:lnTo>
                        <a:lnTo>
                          <a:pt x="618" y="558"/>
                        </a:lnTo>
                        <a:lnTo>
                          <a:pt x="618" y="558"/>
                        </a:lnTo>
                        <a:lnTo>
                          <a:pt x="618" y="558"/>
                        </a:lnTo>
                        <a:lnTo>
                          <a:pt x="618" y="558"/>
                        </a:lnTo>
                        <a:lnTo>
                          <a:pt x="618" y="558"/>
                        </a:lnTo>
                        <a:lnTo>
                          <a:pt x="624" y="558"/>
                        </a:lnTo>
                        <a:lnTo>
                          <a:pt x="624" y="558"/>
                        </a:lnTo>
                        <a:lnTo>
                          <a:pt x="624" y="552"/>
                        </a:lnTo>
                        <a:lnTo>
                          <a:pt x="624" y="552"/>
                        </a:lnTo>
                        <a:lnTo>
                          <a:pt x="624" y="552"/>
                        </a:lnTo>
                        <a:lnTo>
                          <a:pt x="630" y="552"/>
                        </a:lnTo>
                        <a:lnTo>
                          <a:pt x="630" y="552"/>
                        </a:lnTo>
                        <a:lnTo>
                          <a:pt x="630" y="546"/>
                        </a:lnTo>
                        <a:lnTo>
                          <a:pt x="630" y="546"/>
                        </a:lnTo>
                        <a:lnTo>
                          <a:pt x="630" y="546"/>
                        </a:lnTo>
                        <a:lnTo>
                          <a:pt x="630" y="546"/>
                        </a:lnTo>
                        <a:lnTo>
                          <a:pt x="630" y="546"/>
                        </a:lnTo>
                        <a:lnTo>
                          <a:pt x="636" y="546"/>
                        </a:lnTo>
                        <a:lnTo>
                          <a:pt x="636" y="540"/>
                        </a:lnTo>
                        <a:lnTo>
                          <a:pt x="636" y="540"/>
                        </a:lnTo>
                        <a:lnTo>
                          <a:pt x="636" y="540"/>
                        </a:lnTo>
                        <a:lnTo>
                          <a:pt x="636" y="540"/>
                        </a:lnTo>
                        <a:lnTo>
                          <a:pt x="636" y="540"/>
                        </a:lnTo>
                        <a:lnTo>
                          <a:pt x="643" y="534"/>
                        </a:lnTo>
                        <a:lnTo>
                          <a:pt x="643" y="534"/>
                        </a:lnTo>
                        <a:lnTo>
                          <a:pt x="643" y="534"/>
                        </a:lnTo>
                        <a:lnTo>
                          <a:pt x="643" y="534"/>
                        </a:lnTo>
                        <a:lnTo>
                          <a:pt x="643" y="528"/>
                        </a:lnTo>
                        <a:lnTo>
                          <a:pt x="643" y="528"/>
                        </a:lnTo>
                        <a:lnTo>
                          <a:pt x="649" y="528"/>
                        </a:lnTo>
                        <a:lnTo>
                          <a:pt x="649" y="528"/>
                        </a:lnTo>
                        <a:lnTo>
                          <a:pt x="649" y="528"/>
                        </a:lnTo>
                        <a:lnTo>
                          <a:pt x="649" y="522"/>
                        </a:lnTo>
                        <a:lnTo>
                          <a:pt x="649" y="522"/>
                        </a:lnTo>
                        <a:lnTo>
                          <a:pt x="649" y="522"/>
                        </a:lnTo>
                        <a:lnTo>
                          <a:pt x="655" y="516"/>
                        </a:lnTo>
                        <a:lnTo>
                          <a:pt x="655" y="516"/>
                        </a:lnTo>
                        <a:lnTo>
                          <a:pt x="655" y="516"/>
                        </a:lnTo>
                        <a:lnTo>
                          <a:pt x="655" y="516"/>
                        </a:lnTo>
                        <a:lnTo>
                          <a:pt x="655" y="510"/>
                        </a:lnTo>
                        <a:lnTo>
                          <a:pt x="661" y="510"/>
                        </a:lnTo>
                        <a:lnTo>
                          <a:pt x="661" y="510"/>
                        </a:lnTo>
                        <a:lnTo>
                          <a:pt x="661" y="510"/>
                        </a:lnTo>
                        <a:lnTo>
                          <a:pt x="661" y="504"/>
                        </a:lnTo>
                        <a:lnTo>
                          <a:pt x="661" y="504"/>
                        </a:lnTo>
                        <a:lnTo>
                          <a:pt x="661" y="504"/>
                        </a:lnTo>
                        <a:lnTo>
                          <a:pt x="661" y="498"/>
                        </a:lnTo>
                        <a:lnTo>
                          <a:pt x="668" y="498"/>
                        </a:lnTo>
                        <a:lnTo>
                          <a:pt x="668" y="498"/>
                        </a:lnTo>
                        <a:lnTo>
                          <a:pt x="668" y="498"/>
                        </a:lnTo>
                        <a:lnTo>
                          <a:pt x="668" y="492"/>
                        </a:lnTo>
                        <a:lnTo>
                          <a:pt x="668" y="492"/>
                        </a:lnTo>
                        <a:lnTo>
                          <a:pt x="668" y="492"/>
                        </a:lnTo>
                        <a:lnTo>
                          <a:pt x="674" y="486"/>
                        </a:lnTo>
                        <a:lnTo>
                          <a:pt x="674" y="486"/>
                        </a:lnTo>
                        <a:lnTo>
                          <a:pt x="674" y="486"/>
                        </a:lnTo>
                        <a:lnTo>
                          <a:pt x="674" y="486"/>
                        </a:lnTo>
                        <a:lnTo>
                          <a:pt x="674" y="480"/>
                        </a:lnTo>
                        <a:lnTo>
                          <a:pt x="680" y="480"/>
                        </a:lnTo>
                        <a:lnTo>
                          <a:pt x="680" y="474"/>
                        </a:lnTo>
                        <a:lnTo>
                          <a:pt x="680" y="474"/>
                        </a:lnTo>
                        <a:lnTo>
                          <a:pt x="680" y="474"/>
                        </a:lnTo>
                        <a:lnTo>
                          <a:pt x="680" y="474"/>
                        </a:lnTo>
                        <a:lnTo>
                          <a:pt x="680" y="468"/>
                        </a:lnTo>
                        <a:lnTo>
                          <a:pt x="680" y="468"/>
                        </a:lnTo>
                        <a:lnTo>
                          <a:pt x="686" y="468"/>
                        </a:lnTo>
                        <a:lnTo>
                          <a:pt x="686" y="462"/>
                        </a:lnTo>
                        <a:lnTo>
                          <a:pt x="686" y="462"/>
                        </a:lnTo>
                        <a:lnTo>
                          <a:pt x="686" y="462"/>
                        </a:lnTo>
                        <a:lnTo>
                          <a:pt x="686" y="456"/>
                        </a:lnTo>
                        <a:lnTo>
                          <a:pt x="692" y="456"/>
                        </a:lnTo>
                        <a:lnTo>
                          <a:pt x="692" y="450"/>
                        </a:lnTo>
                        <a:lnTo>
                          <a:pt x="692" y="450"/>
                        </a:lnTo>
                        <a:lnTo>
                          <a:pt x="692" y="450"/>
                        </a:lnTo>
                        <a:lnTo>
                          <a:pt x="692" y="444"/>
                        </a:lnTo>
                        <a:lnTo>
                          <a:pt x="692" y="444"/>
                        </a:lnTo>
                        <a:lnTo>
                          <a:pt x="692" y="444"/>
                        </a:lnTo>
                        <a:lnTo>
                          <a:pt x="699" y="438"/>
                        </a:lnTo>
                        <a:lnTo>
                          <a:pt x="699" y="438"/>
                        </a:lnTo>
                        <a:lnTo>
                          <a:pt x="699" y="438"/>
                        </a:lnTo>
                        <a:lnTo>
                          <a:pt x="699" y="432"/>
                        </a:lnTo>
                        <a:lnTo>
                          <a:pt x="699" y="432"/>
                        </a:lnTo>
                        <a:lnTo>
                          <a:pt x="699" y="432"/>
                        </a:lnTo>
                        <a:lnTo>
                          <a:pt x="705" y="426"/>
                        </a:lnTo>
                        <a:lnTo>
                          <a:pt x="705" y="426"/>
                        </a:lnTo>
                        <a:lnTo>
                          <a:pt x="705" y="426"/>
                        </a:lnTo>
                        <a:lnTo>
                          <a:pt x="705" y="420"/>
                        </a:lnTo>
                        <a:lnTo>
                          <a:pt x="705" y="420"/>
                        </a:lnTo>
                        <a:lnTo>
                          <a:pt x="705" y="414"/>
                        </a:lnTo>
                        <a:lnTo>
                          <a:pt x="711" y="414"/>
                        </a:lnTo>
                        <a:lnTo>
                          <a:pt x="711" y="414"/>
                        </a:lnTo>
                        <a:lnTo>
                          <a:pt x="711" y="408"/>
                        </a:lnTo>
                        <a:lnTo>
                          <a:pt x="711" y="408"/>
                        </a:lnTo>
                        <a:lnTo>
                          <a:pt x="711" y="408"/>
                        </a:lnTo>
                        <a:lnTo>
                          <a:pt x="711" y="402"/>
                        </a:lnTo>
                        <a:lnTo>
                          <a:pt x="717" y="402"/>
                        </a:lnTo>
                        <a:lnTo>
                          <a:pt x="717" y="396"/>
                        </a:lnTo>
                        <a:lnTo>
                          <a:pt x="717" y="396"/>
                        </a:lnTo>
                        <a:lnTo>
                          <a:pt x="717" y="396"/>
                        </a:lnTo>
                        <a:lnTo>
                          <a:pt x="717" y="390"/>
                        </a:lnTo>
                        <a:lnTo>
                          <a:pt x="724" y="390"/>
                        </a:lnTo>
                        <a:lnTo>
                          <a:pt x="724" y="384"/>
                        </a:lnTo>
                        <a:lnTo>
                          <a:pt x="724" y="384"/>
                        </a:lnTo>
                        <a:lnTo>
                          <a:pt x="724" y="384"/>
                        </a:lnTo>
                        <a:lnTo>
                          <a:pt x="724" y="378"/>
                        </a:lnTo>
                        <a:lnTo>
                          <a:pt x="724" y="378"/>
                        </a:lnTo>
                        <a:lnTo>
                          <a:pt x="724" y="372"/>
                        </a:lnTo>
                        <a:lnTo>
                          <a:pt x="730" y="372"/>
                        </a:lnTo>
                        <a:lnTo>
                          <a:pt x="730" y="372"/>
                        </a:lnTo>
                        <a:lnTo>
                          <a:pt x="730" y="366"/>
                        </a:lnTo>
                        <a:lnTo>
                          <a:pt x="730" y="366"/>
                        </a:lnTo>
                        <a:lnTo>
                          <a:pt x="730" y="366"/>
                        </a:lnTo>
                        <a:lnTo>
                          <a:pt x="730" y="360"/>
                        </a:lnTo>
                        <a:lnTo>
                          <a:pt x="736" y="360"/>
                        </a:lnTo>
                        <a:lnTo>
                          <a:pt x="736" y="354"/>
                        </a:lnTo>
                        <a:lnTo>
                          <a:pt x="736" y="354"/>
                        </a:lnTo>
                        <a:lnTo>
                          <a:pt x="736" y="354"/>
                        </a:lnTo>
                        <a:lnTo>
                          <a:pt x="736" y="348"/>
                        </a:lnTo>
                        <a:lnTo>
                          <a:pt x="736" y="348"/>
                        </a:lnTo>
                        <a:lnTo>
                          <a:pt x="742" y="342"/>
                        </a:lnTo>
                        <a:lnTo>
                          <a:pt x="742" y="342"/>
                        </a:lnTo>
                        <a:lnTo>
                          <a:pt x="742" y="342"/>
                        </a:lnTo>
                        <a:lnTo>
                          <a:pt x="742" y="336"/>
                        </a:lnTo>
                        <a:lnTo>
                          <a:pt x="742" y="336"/>
                        </a:lnTo>
                        <a:lnTo>
                          <a:pt x="742" y="330"/>
                        </a:lnTo>
                        <a:lnTo>
                          <a:pt x="749" y="330"/>
                        </a:lnTo>
                        <a:lnTo>
                          <a:pt x="749" y="330"/>
                        </a:lnTo>
                        <a:lnTo>
                          <a:pt x="749" y="324"/>
                        </a:lnTo>
                        <a:lnTo>
                          <a:pt x="749" y="318"/>
                        </a:lnTo>
                        <a:lnTo>
                          <a:pt x="749" y="318"/>
                        </a:lnTo>
                        <a:lnTo>
                          <a:pt x="749" y="318"/>
                        </a:lnTo>
                        <a:lnTo>
                          <a:pt x="755" y="312"/>
                        </a:lnTo>
                        <a:lnTo>
                          <a:pt x="755" y="318"/>
                        </a:lnTo>
                        <a:lnTo>
                          <a:pt x="755" y="318"/>
                        </a:lnTo>
                        <a:lnTo>
                          <a:pt x="755" y="324"/>
                        </a:lnTo>
                        <a:lnTo>
                          <a:pt x="755" y="336"/>
                        </a:lnTo>
                        <a:lnTo>
                          <a:pt x="755" y="342"/>
                        </a:lnTo>
                        <a:lnTo>
                          <a:pt x="761" y="354"/>
                        </a:lnTo>
                        <a:lnTo>
                          <a:pt x="761" y="384"/>
                        </a:lnTo>
                        <a:lnTo>
                          <a:pt x="761" y="396"/>
                        </a:lnTo>
                        <a:lnTo>
                          <a:pt x="761" y="414"/>
                        </a:lnTo>
                        <a:lnTo>
                          <a:pt x="761" y="426"/>
                        </a:lnTo>
                        <a:lnTo>
                          <a:pt x="761" y="438"/>
                        </a:lnTo>
                        <a:lnTo>
                          <a:pt x="767" y="450"/>
                        </a:lnTo>
                        <a:lnTo>
                          <a:pt x="767" y="462"/>
                        </a:lnTo>
                        <a:lnTo>
                          <a:pt x="767" y="474"/>
                        </a:lnTo>
                        <a:lnTo>
                          <a:pt x="767" y="486"/>
                        </a:lnTo>
                        <a:lnTo>
                          <a:pt x="767" y="498"/>
                        </a:lnTo>
                        <a:lnTo>
                          <a:pt x="767" y="510"/>
                        </a:lnTo>
                        <a:lnTo>
                          <a:pt x="774" y="522"/>
                        </a:lnTo>
                        <a:lnTo>
                          <a:pt x="774" y="534"/>
                        </a:lnTo>
                        <a:lnTo>
                          <a:pt x="774" y="534"/>
                        </a:lnTo>
                        <a:lnTo>
                          <a:pt x="774" y="540"/>
                        </a:lnTo>
                        <a:lnTo>
                          <a:pt x="774" y="546"/>
                        </a:lnTo>
                        <a:lnTo>
                          <a:pt x="774" y="552"/>
                        </a:lnTo>
                        <a:lnTo>
                          <a:pt x="780" y="552"/>
                        </a:lnTo>
                        <a:lnTo>
                          <a:pt x="780" y="558"/>
                        </a:lnTo>
                        <a:lnTo>
                          <a:pt x="780" y="558"/>
                        </a:lnTo>
                        <a:lnTo>
                          <a:pt x="780" y="564"/>
                        </a:lnTo>
                        <a:lnTo>
                          <a:pt x="780" y="564"/>
                        </a:lnTo>
                        <a:lnTo>
                          <a:pt x="780" y="570"/>
                        </a:lnTo>
                        <a:lnTo>
                          <a:pt x="786" y="570"/>
                        </a:lnTo>
                        <a:lnTo>
                          <a:pt x="786" y="576"/>
                        </a:lnTo>
                        <a:lnTo>
                          <a:pt x="786" y="576"/>
                        </a:lnTo>
                        <a:lnTo>
                          <a:pt x="786" y="582"/>
                        </a:lnTo>
                        <a:lnTo>
                          <a:pt x="786" y="582"/>
                        </a:lnTo>
                        <a:lnTo>
                          <a:pt x="786" y="582"/>
                        </a:lnTo>
                        <a:lnTo>
                          <a:pt x="792" y="588"/>
                        </a:lnTo>
                        <a:lnTo>
                          <a:pt x="792" y="588"/>
                        </a:lnTo>
                        <a:lnTo>
                          <a:pt x="792" y="594"/>
                        </a:lnTo>
                        <a:lnTo>
                          <a:pt x="792" y="594"/>
                        </a:lnTo>
                        <a:lnTo>
                          <a:pt x="792" y="594"/>
                        </a:lnTo>
                        <a:lnTo>
                          <a:pt x="792" y="600"/>
                        </a:lnTo>
                        <a:lnTo>
                          <a:pt x="799" y="600"/>
                        </a:lnTo>
                        <a:lnTo>
                          <a:pt x="799" y="600"/>
                        </a:lnTo>
                        <a:lnTo>
                          <a:pt x="799" y="606"/>
                        </a:lnTo>
                        <a:lnTo>
                          <a:pt x="799" y="606"/>
                        </a:lnTo>
                        <a:lnTo>
                          <a:pt x="799" y="606"/>
                        </a:lnTo>
                        <a:lnTo>
                          <a:pt x="799" y="606"/>
                        </a:lnTo>
                        <a:lnTo>
                          <a:pt x="805" y="612"/>
                        </a:lnTo>
                        <a:lnTo>
                          <a:pt x="805" y="612"/>
                        </a:lnTo>
                        <a:lnTo>
                          <a:pt x="805" y="612"/>
                        </a:lnTo>
                        <a:lnTo>
                          <a:pt x="805" y="612"/>
                        </a:lnTo>
                        <a:lnTo>
                          <a:pt x="805" y="618"/>
                        </a:lnTo>
                        <a:lnTo>
                          <a:pt x="805" y="618"/>
                        </a:lnTo>
                        <a:lnTo>
                          <a:pt x="811" y="618"/>
                        </a:lnTo>
                        <a:lnTo>
                          <a:pt x="811" y="618"/>
                        </a:lnTo>
                        <a:lnTo>
                          <a:pt x="811" y="618"/>
                        </a:lnTo>
                        <a:lnTo>
                          <a:pt x="811" y="624"/>
                        </a:lnTo>
                        <a:lnTo>
                          <a:pt x="811" y="624"/>
                        </a:lnTo>
                        <a:lnTo>
                          <a:pt x="811" y="624"/>
                        </a:lnTo>
                        <a:lnTo>
                          <a:pt x="817" y="624"/>
                        </a:lnTo>
                        <a:lnTo>
                          <a:pt x="817" y="624"/>
                        </a:lnTo>
                        <a:lnTo>
                          <a:pt x="817" y="624"/>
                        </a:lnTo>
                        <a:lnTo>
                          <a:pt x="817" y="624"/>
                        </a:lnTo>
                        <a:lnTo>
                          <a:pt x="817" y="624"/>
                        </a:lnTo>
                        <a:lnTo>
                          <a:pt x="817" y="624"/>
                        </a:lnTo>
                        <a:lnTo>
                          <a:pt x="824" y="624"/>
                        </a:lnTo>
                        <a:lnTo>
                          <a:pt x="824" y="624"/>
                        </a:lnTo>
                        <a:lnTo>
                          <a:pt x="824" y="624"/>
                        </a:lnTo>
                        <a:lnTo>
                          <a:pt x="824" y="624"/>
                        </a:lnTo>
                        <a:lnTo>
                          <a:pt x="824" y="624"/>
                        </a:lnTo>
                        <a:lnTo>
                          <a:pt x="824" y="624"/>
                        </a:lnTo>
                        <a:lnTo>
                          <a:pt x="830" y="624"/>
                        </a:lnTo>
                        <a:lnTo>
                          <a:pt x="830" y="624"/>
                        </a:lnTo>
                        <a:lnTo>
                          <a:pt x="830" y="624"/>
                        </a:lnTo>
                        <a:lnTo>
                          <a:pt x="830" y="624"/>
                        </a:lnTo>
                        <a:lnTo>
                          <a:pt x="830" y="624"/>
                        </a:lnTo>
                        <a:lnTo>
                          <a:pt x="830" y="624"/>
                        </a:lnTo>
                        <a:lnTo>
                          <a:pt x="836" y="624"/>
                        </a:lnTo>
                        <a:lnTo>
                          <a:pt x="836" y="624"/>
                        </a:lnTo>
                        <a:lnTo>
                          <a:pt x="836" y="624"/>
                        </a:lnTo>
                        <a:lnTo>
                          <a:pt x="836" y="624"/>
                        </a:lnTo>
                        <a:lnTo>
                          <a:pt x="836" y="618"/>
                        </a:lnTo>
                        <a:lnTo>
                          <a:pt x="836" y="618"/>
                        </a:lnTo>
                        <a:lnTo>
                          <a:pt x="842" y="618"/>
                        </a:lnTo>
                        <a:lnTo>
                          <a:pt x="842" y="618"/>
                        </a:lnTo>
                        <a:lnTo>
                          <a:pt x="842" y="618"/>
                        </a:lnTo>
                        <a:lnTo>
                          <a:pt x="842" y="612"/>
                        </a:lnTo>
                        <a:lnTo>
                          <a:pt x="842" y="612"/>
                        </a:lnTo>
                        <a:lnTo>
                          <a:pt x="842" y="612"/>
                        </a:lnTo>
                        <a:lnTo>
                          <a:pt x="848" y="612"/>
                        </a:lnTo>
                        <a:lnTo>
                          <a:pt x="848" y="606"/>
                        </a:lnTo>
                        <a:lnTo>
                          <a:pt x="848" y="606"/>
                        </a:lnTo>
                        <a:lnTo>
                          <a:pt x="848" y="606"/>
                        </a:lnTo>
                        <a:lnTo>
                          <a:pt x="848" y="606"/>
                        </a:lnTo>
                        <a:lnTo>
                          <a:pt x="848" y="600"/>
                        </a:lnTo>
                        <a:lnTo>
                          <a:pt x="855" y="600"/>
                        </a:lnTo>
                        <a:lnTo>
                          <a:pt x="855" y="600"/>
                        </a:lnTo>
                        <a:lnTo>
                          <a:pt x="855" y="594"/>
                        </a:lnTo>
                        <a:lnTo>
                          <a:pt x="855" y="594"/>
                        </a:lnTo>
                        <a:lnTo>
                          <a:pt x="855" y="594"/>
                        </a:lnTo>
                        <a:lnTo>
                          <a:pt x="855" y="588"/>
                        </a:lnTo>
                        <a:lnTo>
                          <a:pt x="861" y="588"/>
                        </a:lnTo>
                        <a:lnTo>
                          <a:pt x="861" y="582"/>
                        </a:lnTo>
                        <a:lnTo>
                          <a:pt x="861" y="582"/>
                        </a:lnTo>
                        <a:lnTo>
                          <a:pt x="861" y="582"/>
                        </a:lnTo>
                        <a:lnTo>
                          <a:pt x="861" y="576"/>
                        </a:lnTo>
                        <a:lnTo>
                          <a:pt x="861" y="576"/>
                        </a:lnTo>
                        <a:lnTo>
                          <a:pt x="867" y="570"/>
                        </a:lnTo>
                        <a:lnTo>
                          <a:pt x="867" y="570"/>
                        </a:lnTo>
                        <a:lnTo>
                          <a:pt x="867" y="564"/>
                        </a:lnTo>
                        <a:lnTo>
                          <a:pt x="867" y="564"/>
                        </a:lnTo>
                        <a:lnTo>
                          <a:pt x="867" y="558"/>
                        </a:lnTo>
                        <a:lnTo>
                          <a:pt x="867" y="558"/>
                        </a:lnTo>
                        <a:lnTo>
                          <a:pt x="873" y="552"/>
                        </a:lnTo>
                        <a:lnTo>
                          <a:pt x="873" y="552"/>
                        </a:lnTo>
                        <a:lnTo>
                          <a:pt x="873" y="546"/>
                        </a:lnTo>
                        <a:lnTo>
                          <a:pt x="873" y="540"/>
                        </a:lnTo>
                        <a:lnTo>
                          <a:pt x="873" y="534"/>
                        </a:lnTo>
                        <a:lnTo>
                          <a:pt x="873" y="522"/>
                        </a:lnTo>
                        <a:lnTo>
                          <a:pt x="880" y="516"/>
                        </a:lnTo>
                        <a:lnTo>
                          <a:pt x="880" y="510"/>
                        </a:lnTo>
                        <a:lnTo>
                          <a:pt x="880" y="498"/>
                        </a:lnTo>
                        <a:lnTo>
                          <a:pt x="880" y="486"/>
                        </a:lnTo>
                        <a:lnTo>
                          <a:pt x="880" y="474"/>
                        </a:lnTo>
                        <a:lnTo>
                          <a:pt x="880" y="462"/>
                        </a:lnTo>
                        <a:lnTo>
                          <a:pt x="886" y="450"/>
                        </a:lnTo>
                        <a:lnTo>
                          <a:pt x="886" y="438"/>
                        </a:lnTo>
                        <a:lnTo>
                          <a:pt x="886" y="426"/>
                        </a:lnTo>
                        <a:lnTo>
                          <a:pt x="886" y="414"/>
                        </a:lnTo>
                        <a:lnTo>
                          <a:pt x="886" y="384"/>
                        </a:lnTo>
                        <a:lnTo>
                          <a:pt x="886" y="372"/>
                        </a:lnTo>
                        <a:lnTo>
                          <a:pt x="892" y="354"/>
                        </a:lnTo>
                        <a:lnTo>
                          <a:pt x="892" y="342"/>
                        </a:lnTo>
                        <a:lnTo>
                          <a:pt x="892" y="336"/>
                        </a:lnTo>
                        <a:lnTo>
                          <a:pt x="892" y="324"/>
                        </a:lnTo>
                        <a:lnTo>
                          <a:pt x="892" y="318"/>
                        </a:lnTo>
                        <a:lnTo>
                          <a:pt x="892" y="318"/>
                        </a:lnTo>
                        <a:lnTo>
                          <a:pt x="892" y="312"/>
                        </a:lnTo>
                        <a:lnTo>
                          <a:pt x="898" y="318"/>
                        </a:lnTo>
                        <a:lnTo>
                          <a:pt x="898" y="318"/>
                        </a:lnTo>
                        <a:lnTo>
                          <a:pt x="898" y="324"/>
                        </a:lnTo>
                        <a:lnTo>
                          <a:pt x="898" y="324"/>
                        </a:lnTo>
                        <a:lnTo>
                          <a:pt x="898" y="330"/>
                        </a:lnTo>
                        <a:lnTo>
                          <a:pt x="905" y="330"/>
                        </a:lnTo>
                        <a:lnTo>
                          <a:pt x="905" y="330"/>
                        </a:lnTo>
                        <a:lnTo>
                          <a:pt x="905" y="336"/>
                        </a:lnTo>
                        <a:lnTo>
                          <a:pt x="905" y="336"/>
                        </a:lnTo>
                        <a:lnTo>
                          <a:pt x="905" y="342"/>
                        </a:lnTo>
                        <a:lnTo>
                          <a:pt x="905" y="342"/>
                        </a:lnTo>
                        <a:lnTo>
                          <a:pt x="911" y="342"/>
                        </a:lnTo>
                        <a:lnTo>
                          <a:pt x="911" y="348"/>
                        </a:lnTo>
                        <a:lnTo>
                          <a:pt x="911" y="348"/>
                        </a:lnTo>
                        <a:lnTo>
                          <a:pt x="911" y="354"/>
                        </a:lnTo>
                        <a:lnTo>
                          <a:pt x="911" y="354"/>
                        </a:lnTo>
                        <a:lnTo>
                          <a:pt x="911" y="354"/>
                        </a:lnTo>
                        <a:lnTo>
                          <a:pt x="917" y="360"/>
                        </a:lnTo>
                        <a:lnTo>
                          <a:pt x="917" y="360"/>
                        </a:lnTo>
                        <a:lnTo>
                          <a:pt x="917" y="366"/>
                        </a:lnTo>
                        <a:lnTo>
                          <a:pt x="917" y="366"/>
                        </a:lnTo>
                        <a:lnTo>
                          <a:pt x="917" y="366"/>
                        </a:lnTo>
                        <a:lnTo>
                          <a:pt x="917" y="372"/>
                        </a:lnTo>
                        <a:lnTo>
                          <a:pt x="917" y="372"/>
                        </a:lnTo>
                        <a:lnTo>
                          <a:pt x="923" y="372"/>
                        </a:lnTo>
                        <a:lnTo>
                          <a:pt x="923" y="378"/>
                        </a:lnTo>
                        <a:lnTo>
                          <a:pt x="923" y="384"/>
                        </a:lnTo>
                        <a:lnTo>
                          <a:pt x="923" y="384"/>
                        </a:lnTo>
                        <a:lnTo>
                          <a:pt x="923" y="384"/>
                        </a:lnTo>
                        <a:lnTo>
                          <a:pt x="930" y="390"/>
                        </a:lnTo>
                        <a:lnTo>
                          <a:pt x="930" y="390"/>
                        </a:lnTo>
                        <a:lnTo>
                          <a:pt x="930" y="390"/>
                        </a:lnTo>
                        <a:lnTo>
                          <a:pt x="930" y="396"/>
                        </a:lnTo>
                        <a:lnTo>
                          <a:pt x="930" y="396"/>
                        </a:lnTo>
                        <a:lnTo>
                          <a:pt x="930" y="396"/>
                        </a:lnTo>
                        <a:lnTo>
                          <a:pt x="936" y="402"/>
                        </a:lnTo>
                        <a:lnTo>
                          <a:pt x="936" y="402"/>
                        </a:lnTo>
                        <a:lnTo>
                          <a:pt x="936" y="408"/>
                        </a:lnTo>
                        <a:lnTo>
                          <a:pt x="936" y="408"/>
                        </a:lnTo>
                        <a:lnTo>
                          <a:pt x="936" y="408"/>
                        </a:lnTo>
                        <a:lnTo>
                          <a:pt x="936" y="414"/>
                        </a:lnTo>
                        <a:lnTo>
                          <a:pt x="942" y="414"/>
                        </a:lnTo>
                        <a:lnTo>
                          <a:pt x="942" y="414"/>
                        </a:lnTo>
                        <a:lnTo>
                          <a:pt x="942" y="420"/>
                        </a:lnTo>
                        <a:lnTo>
                          <a:pt x="942" y="420"/>
                        </a:lnTo>
                        <a:lnTo>
                          <a:pt x="942" y="426"/>
                        </a:lnTo>
                        <a:lnTo>
                          <a:pt x="942" y="426"/>
                        </a:lnTo>
                        <a:lnTo>
                          <a:pt x="942" y="426"/>
                        </a:lnTo>
                        <a:lnTo>
                          <a:pt x="948" y="432"/>
                        </a:lnTo>
                        <a:lnTo>
                          <a:pt x="948" y="432"/>
                        </a:lnTo>
                        <a:lnTo>
                          <a:pt x="948" y="432"/>
                        </a:lnTo>
                        <a:lnTo>
                          <a:pt x="948" y="438"/>
                        </a:lnTo>
                        <a:lnTo>
                          <a:pt x="948" y="438"/>
                        </a:lnTo>
                        <a:lnTo>
                          <a:pt x="948" y="438"/>
                        </a:lnTo>
                        <a:lnTo>
                          <a:pt x="955" y="444"/>
                        </a:lnTo>
                        <a:lnTo>
                          <a:pt x="955" y="444"/>
                        </a:lnTo>
                        <a:lnTo>
                          <a:pt x="955" y="450"/>
                        </a:lnTo>
                        <a:lnTo>
                          <a:pt x="955" y="450"/>
                        </a:lnTo>
                        <a:lnTo>
                          <a:pt x="955" y="450"/>
                        </a:lnTo>
                        <a:lnTo>
                          <a:pt x="961" y="456"/>
                        </a:lnTo>
                        <a:lnTo>
                          <a:pt x="961" y="456"/>
                        </a:lnTo>
                        <a:lnTo>
                          <a:pt x="961" y="456"/>
                        </a:lnTo>
                        <a:lnTo>
                          <a:pt x="961" y="462"/>
                        </a:lnTo>
                        <a:lnTo>
                          <a:pt x="961" y="462"/>
                        </a:lnTo>
                        <a:lnTo>
                          <a:pt x="961" y="462"/>
                        </a:lnTo>
                        <a:lnTo>
                          <a:pt x="961" y="468"/>
                        </a:lnTo>
                        <a:lnTo>
                          <a:pt x="967" y="468"/>
                        </a:lnTo>
                        <a:lnTo>
                          <a:pt x="967" y="468"/>
                        </a:lnTo>
                        <a:lnTo>
                          <a:pt x="967" y="474"/>
                        </a:lnTo>
                        <a:lnTo>
                          <a:pt x="967" y="474"/>
                        </a:lnTo>
                        <a:lnTo>
                          <a:pt x="967" y="474"/>
                        </a:lnTo>
                        <a:lnTo>
                          <a:pt x="967" y="474"/>
                        </a:lnTo>
                        <a:lnTo>
                          <a:pt x="973" y="480"/>
                        </a:lnTo>
                        <a:lnTo>
                          <a:pt x="973" y="480"/>
                        </a:lnTo>
                        <a:lnTo>
                          <a:pt x="973" y="486"/>
                        </a:lnTo>
                        <a:lnTo>
                          <a:pt x="973" y="486"/>
                        </a:lnTo>
                        <a:lnTo>
                          <a:pt x="973" y="486"/>
                        </a:lnTo>
                        <a:lnTo>
                          <a:pt x="973" y="486"/>
                        </a:lnTo>
                        <a:lnTo>
                          <a:pt x="980" y="492"/>
                        </a:lnTo>
                        <a:lnTo>
                          <a:pt x="980" y="492"/>
                        </a:lnTo>
                        <a:lnTo>
                          <a:pt x="980" y="492"/>
                        </a:lnTo>
                        <a:lnTo>
                          <a:pt x="980" y="498"/>
                        </a:lnTo>
                        <a:lnTo>
                          <a:pt x="980" y="498"/>
                        </a:lnTo>
                        <a:lnTo>
                          <a:pt x="980" y="498"/>
                        </a:lnTo>
                        <a:lnTo>
                          <a:pt x="986" y="498"/>
                        </a:lnTo>
                        <a:lnTo>
                          <a:pt x="986" y="504"/>
                        </a:lnTo>
                        <a:lnTo>
                          <a:pt x="986" y="504"/>
                        </a:lnTo>
                        <a:lnTo>
                          <a:pt x="986" y="510"/>
                        </a:lnTo>
                        <a:lnTo>
                          <a:pt x="986" y="510"/>
                        </a:lnTo>
                        <a:lnTo>
                          <a:pt x="992" y="510"/>
                        </a:lnTo>
                        <a:lnTo>
                          <a:pt x="992" y="510"/>
                        </a:lnTo>
                        <a:lnTo>
                          <a:pt x="992" y="516"/>
                        </a:lnTo>
                        <a:lnTo>
                          <a:pt x="992" y="516"/>
                        </a:lnTo>
                        <a:lnTo>
                          <a:pt x="992" y="516"/>
                        </a:lnTo>
                        <a:lnTo>
                          <a:pt x="992" y="516"/>
                        </a:lnTo>
                        <a:lnTo>
                          <a:pt x="998" y="516"/>
                        </a:lnTo>
                        <a:lnTo>
                          <a:pt x="998" y="522"/>
                        </a:lnTo>
                        <a:lnTo>
                          <a:pt x="998" y="522"/>
                        </a:lnTo>
                        <a:lnTo>
                          <a:pt x="998" y="522"/>
                        </a:lnTo>
                        <a:lnTo>
                          <a:pt x="998" y="528"/>
                        </a:lnTo>
                        <a:lnTo>
                          <a:pt x="998" y="528"/>
                        </a:lnTo>
                        <a:lnTo>
                          <a:pt x="998" y="528"/>
                        </a:lnTo>
                        <a:lnTo>
                          <a:pt x="1004" y="528"/>
                        </a:lnTo>
                        <a:lnTo>
                          <a:pt x="1004" y="528"/>
                        </a:lnTo>
                        <a:lnTo>
                          <a:pt x="1004" y="534"/>
                        </a:lnTo>
                        <a:lnTo>
                          <a:pt x="1004" y="534"/>
                        </a:lnTo>
                        <a:lnTo>
                          <a:pt x="1004" y="534"/>
                        </a:lnTo>
                        <a:lnTo>
                          <a:pt x="1004" y="534"/>
                        </a:lnTo>
                        <a:lnTo>
                          <a:pt x="1011" y="540"/>
                        </a:lnTo>
                        <a:lnTo>
                          <a:pt x="1011" y="540"/>
                        </a:lnTo>
                        <a:lnTo>
                          <a:pt x="1011" y="540"/>
                        </a:lnTo>
                        <a:lnTo>
                          <a:pt x="1011" y="540"/>
                        </a:lnTo>
                        <a:lnTo>
                          <a:pt x="1011" y="540"/>
                        </a:lnTo>
                        <a:lnTo>
                          <a:pt x="1011" y="546"/>
                        </a:lnTo>
                        <a:lnTo>
                          <a:pt x="1017" y="546"/>
                        </a:lnTo>
                        <a:lnTo>
                          <a:pt x="1017" y="546"/>
                        </a:lnTo>
                        <a:lnTo>
                          <a:pt x="1017" y="546"/>
                        </a:lnTo>
                        <a:lnTo>
                          <a:pt x="1017" y="546"/>
                        </a:lnTo>
                        <a:lnTo>
                          <a:pt x="1017" y="552"/>
                        </a:lnTo>
                        <a:lnTo>
                          <a:pt x="1023" y="552"/>
                        </a:lnTo>
                        <a:lnTo>
                          <a:pt x="1023" y="552"/>
                        </a:lnTo>
                        <a:lnTo>
                          <a:pt x="1023" y="552"/>
                        </a:lnTo>
                        <a:lnTo>
                          <a:pt x="1023" y="552"/>
                        </a:lnTo>
                        <a:lnTo>
                          <a:pt x="1023" y="552"/>
                        </a:lnTo>
                        <a:lnTo>
                          <a:pt x="1023" y="558"/>
                        </a:lnTo>
                        <a:lnTo>
                          <a:pt x="1029" y="558"/>
                        </a:lnTo>
                        <a:lnTo>
                          <a:pt x="1029" y="558"/>
                        </a:lnTo>
                        <a:lnTo>
                          <a:pt x="1029" y="558"/>
                        </a:lnTo>
                        <a:lnTo>
                          <a:pt x="1029" y="558"/>
                        </a:lnTo>
                        <a:lnTo>
                          <a:pt x="1029" y="558"/>
                        </a:lnTo>
                        <a:lnTo>
                          <a:pt x="1029" y="558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36" y="564"/>
                        </a:lnTo>
                        <a:lnTo>
                          <a:pt x="1042" y="564"/>
                        </a:lnTo>
                        <a:lnTo>
                          <a:pt x="1042" y="564"/>
                        </a:lnTo>
                        <a:lnTo>
                          <a:pt x="1042" y="564"/>
                        </a:lnTo>
                        <a:lnTo>
                          <a:pt x="1042" y="564"/>
                        </a:lnTo>
                        <a:lnTo>
                          <a:pt x="1042" y="558"/>
                        </a:lnTo>
                        <a:lnTo>
                          <a:pt x="1042" y="558"/>
                        </a:lnTo>
                        <a:lnTo>
                          <a:pt x="1048" y="552"/>
                        </a:lnTo>
                        <a:lnTo>
                          <a:pt x="1048" y="552"/>
                        </a:lnTo>
                        <a:lnTo>
                          <a:pt x="1048" y="546"/>
                        </a:lnTo>
                        <a:lnTo>
                          <a:pt x="1048" y="540"/>
                        </a:lnTo>
                        <a:lnTo>
                          <a:pt x="1048" y="540"/>
                        </a:lnTo>
                        <a:lnTo>
                          <a:pt x="1048" y="534"/>
                        </a:lnTo>
                        <a:lnTo>
                          <a:pt x="1054" y="528"/>
                        </a:lnTo>
                        <a:lnTo>
                          <a:pt x="1054" y="522"/>
                        </a:lnTo>
                        <a:lnTo>
                          <a:pt x="1054" y="516"/>
                        </a:lnTo>
                        <a:lnTo>
                          <a:pt x="1054" y="516"/>
                        </a:lnTo>
                        <a:lnTo>
                          <a:pt x="1054" y="510"/>
                        </a:lnTo>
                        <a:lnTo>
                          <a:pt x="1061" y="498"/>
                        </a:lnTo>
                        <a:lnTo>
                          <a:pt x="1061" y="498"/>
                        </a:lnTo>
                        <a:lnTo>
                          <a:pt x="1061" y="492"/>
                        </a:lnTo>
                        <a:lnTo>
                          <a:pt x="1061" y="486"/>
                        </a:lnTo>
                        <a:lnTo>
                          <a:pt x="1061" y="480"/>
                        </a:lnTo>
                        <a:lnTo>
                          <a:pt x="1061" y="474"/>
                        </a:lnTo>
                        <a:lnTo>
                          <a:pt x="1067" y="468"/>
                        </a:lnTo>
                        <a:lnTo>
                          <a:pt x="1067" y="462"/>
                        </a:lnTo>
                        <a:lnTo>
                          <a:pt x="1067" y="456"/>
                        </a:lnTo>
                        <a:lnTo>
                          <a:pt x="1067" y="450"/>
                        </a:lnTo>
                        <a:lnTo>
                          <a:pt x="1067" y="444"/>
                        </a:lnTo>
                        <a:lnTo>
                          <a:pt x="1067" y="438"/>
                        </a:lnTo>
                        <a:lnTo>
                          <a:pt x="1067" y="432"/>
                        </a:lnTo>
                        <a:lnTo>
                          <a:pt x="1073" y="426"/>
                        </a:lnTo>
                        <a:lnTo>
                          <a:pt x="1073" y="420"/>
                        </a:lnTo>
                        <a:lnTo>
                          <a:pt x="1073" y="414"/>
                        </a:lnTo>
                        <a:lnTo>
                          <a:pt x="1073" y="408"/>
                        </a:lnTo>
                        <a:lnTo>
                          <a:pt x="1073" y="402"/>
                        </a:lnTo>
                        <a:lnTo>
                          <a:pt x="1073" y="396"/>
                        </a:lnTo>
                        <a:lnTo>
                          <a:pt x="1079" y="390"/>
                        </a:lnTo>
                        <a:lnTo>
                          <a:pt x="1079" y="378"/>
                        </a:lnTo>
                        <a:lnTo>
                          <a:pt x="1079" y="372"/>
                        </a:lnTo>
                        <a:lnTo>
                          <a:pt x="1079" y="360"/>
                        </a:lnTo>
                        <a:lnTo>
                          <a:pt x="1079" y="354"/>
                        </a:lnTo>
                        <a:lnTo>
                          <a:pt x="1079" y="348"/>
                        </a:lnTo>
                        <a:lnTo>
                          <a:pt x="1086" y="342"/>
                        </a:lnTo>
                        <a:lnTo>
                          <a:pt x="1086" y="336"/>
                        </a:lnTo>
                        <a:lnTo>
                          <a:pt x="1086" y="324"/>
                        </a:lnTo>
                        <a:lnTo>
                          <a:pt x="1086" y="318"/>
                        </a:lnTo>
                        <a:lnTo>
                          <a:pt x="1086" y="312"/>
                        </a:lnTo>
                        <a:lnTo>
                          <a:pt x="1086" y="306"/>
                        </a:lnTo>
                        <a:lnTo>
                          <a:pt x="1092" y="288"/>
                        </a:lnTo>
                        <a:lnTo>
                          <a:pt x="1092" y="282"/>
                        </a:lnTo>
                        <a:lnTo>
                          <a:pt x="1092" y="276"/>
                        </a:lnTo>
                        <a:lnTo>
                          <a:pt x="1092" y="270"/>
                        </a:lnTo>
                        <a:lnTo>
                          <a:pt x="1092" y="258"/>
                        </a:lnTo>
                        <a:lnTo>
                          <a:pt x="1092" y="252"/>
                        </a:lnTo>
                        <a:lnTo>
                          <a:pt x="1098" y="246"/>
                        </a:lnTo>
                        <a:lnTo>
                          <a:pt x="1098" y="234"/>
                        </a:lnTo>
                        <a:lnTo>
                          <a:pt x="1098" y="228"/>
                        </a:lnTo>
                        <a:lnTo>
                          <a:pt x="1098" y="216"/>
                        </a:lnTo>
                        <a:lnTo>
                          <a:pt x="1098" y="210"/>
                        </a:lnTo>
                        <a:lnTo>
                          <a:pt x="1098" y="204"/>
                        </a:lnTo>
                        <a:lnTo>
                          <a:pt x="1104" y="192"/>
                        </a:lnTo>
                        <a:lnTo>
                          <a:pt x="1104" y="186"/>
                        </a:lnTo>
                        <a:lnTo>
                          <a:pt x="1104" y="174"/>
                        </a:lnTo>
                        <a:lnTo>
                          <a:pt x="1104" y="168"/>
                        </a:lnTo>
                        <a:lnTo>
                          <a:pt x="1104" y="156"/>
                        </a:lnTo>
                        <a:lnTo>
                          <a:pt x="1104" y="150"/>
                        </a:lnTo>
                        <a:lnTo>
                          <a:pt x="1111" y="138"/>
                        </a:lnTo>
                        <a:lnTo>
                          <a:pt x="1111" y="132"/>
                        </a:lnTo>
                        <a:lnTo>
                          <a:pt x="1111" y="120"/>
                        </a:lnTo>
                        <a:lnTo>
                          <a:pt x="1111" y="108"/>
                        </a:lnTo>
                        <a:lnTo>
                          <a:pt x="1111" y="102"/>
                        </a:lnTo>
                        <a:lnTo>
                          <a:pt x="1111" y="84"/>
                        </a:lnTo>
                        <a:lnTo>
                          <a:pt x="1117" y="78"/>
                        </a:lnTo>
                        <a:lnTo>
                          <a:pt x="1117" y="72"/>
                        </a:lnTo>
                        <a:lnTo>
                          <a:pt x="1117" y="60"/>
                        </a:lnTo>
                        <a:lnTo>
                          <a:pt x="1117" y="42"/>
                        </a:lnTo>
                        <a:lnTo>
                          <a:pt x="1117" y="36"/>
                        </a:lnTo>
                        <a:lnTo>
                          <a:pt x="1117" y="24"/>
                        </a:lnTo>
                        <a:lnTo>
                          <a:pt x="1123" y="12"/>
                        </a:lnTo>
                        <a:lnTo>
                          <a:pt x="1123" y="6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3" y="6"/>
                        </a:lnTo>
                        <a:lnTo>
                          <a:pt x="1123" y="18"/>
                        </a:lnTo>
                        <a:lnTo>
                          <a:pt x="1129" y="42"/>
                        </a:lnTo>
                        <a:lnTo>
                          <a:pt x="1129" y="66"/>
                        </a:lnTo>
                        <a:lnTo>
                          <a:pt x="1129" y="132"/>
                        </a:lnTo>
                        <a:lnTo>
                          <a:pt x="1129" y="168"/>
                        </a:lnTo>
                        <a:lnTo>
                          <a:pt x="1129" y="204"/>
                        </a:lnTo>
                        <a:lnTo>
                          <a:pt x="1129" y="240"/>
                        </a:lnTo>
                        <a:lnTo>
                          <a:pt x="1136" y="270"/>
                        </a:lnTo>
                        <a:lnTo>
                          <a:pt x="1136" y="306"/>
                        </a:lnTo>
                        <a:lnTo>
                          <a:pt x="1136" y="336"/>
                        </a:lnTo>
                        <a:lnTo>
                          <a:pt x="1136" y="360"/>
                        </a:lnTo>
                        <a:lnTo>
                          <a:pt x="1136" y="384"/>
                        </a:lnTo>
                        <a:lnTo>
                          <a:pt x="1136" y="402"/>
                        </a:lnTo>
                        <a:lnTo>
                          <a:pt x="1142" y="420"/>
                        </a:lnTo>
                        <a:lnTo>
                          <a:pt x="1142" y="432"/>
                        </a:lnTo>
                        <a:lnTo>
                          <a:pt x="1142" y="450"/>
                        </a:lnTo>
                        <a:lnTo>
                          <a:pt x="1142" y="456"/>
                        </a:lnTo>
                        <a:lnTo>
                          <a:pt x="1142" y="462"/>
                        </a:lnTo>
                        <a:lnTo>
                          <a:pt x="1142" y="462"/>
                        </a:lnTo>
                        <a:lnTo>
                          <a:pt x="1148" y="462"/>
                        </a:lnTo>
                        <a:lnTo>
                          <a:pt x="1148" y="462"/>
                        </a:lnTo>
                        <a:lnTo>
                          <a:pt x="1148" y="456"/>
                        </a:lnTo>
                        <a:lnTo>
                          <a:pt x="1148" y="450"/>
                        </a:lnTo>
                        <a:lnTo>
                          <a:pt x="1148" y="444"/>
                        </a:lnTo>
                        <a:lnTo>
                          <a:pt x="1148" y="432"/>
                        </a:lnTo>
                        <a:lnTo>
                          <a:pt x="1154" y="420"/>
                        </a:lnTo>
                        <a:lnTo>
                          <a:pt x="1154" y="390"/>
                        </a:lnTo>
                        <a:lnTo>
                          <a:pt x="1154" y="378"/>
                        </a:lnTo>
                        <a:lnTo>
                          <a:pt x="1154" y="366"/>
                        </a:lnTo>
                        <a:lnTo>
                          <a:pt x="1154" y="348"/>
                        </a:lnTo>
                        <a:lnTo>
                          <a:pt x="1154" y="336"/>
                        </a:lnTo>
                        <a:lnTo>
                          <a:pt x="1160" y="324"/>
                        </a:lnTo>
                        <a:lnTo>
                          <a:pt x="1160" y="318"/>
                        </a:lnTo>
                        <a:lnTo>
                          <a:pt x="1160" y="312"/>
                        </a:lnTo>
                        <a:lnTo>
                          <a:pt x="1160" y="306"/>
                        </a:lnTo>
                        <a:lnTo>
                          <a:pt x="1160" y="306"/>
                        </a:lnTo>
                        <a:lnTo>
                          <a:pt x="1160" y="306"/>
                        </a:lnTo>
                        <a:lnTo>
                          <a:pt x="1167" y="318"/>
                        </a:lnTo>
                        <a:lnTo>
                          <a:pt x="1167" y="324"/>
                        </a:lnTo>
                        <a:lnTo>
                          <a:pt x="1167" y="330"/>
                        </a:lnTo>
                        <a:lnTo>
                          <a:pt x="1167" y="336"/>
                        </a:lnTo>
                        <a:lnTo>
                          <a:pt x="1167" y="342"/>
                        </a:lnTo>
                        <a:lnTo>
                          <a:pt x="1167" y="348"/>
                        </a:lnTo>
                        <a:lnTo>
                          <a:pt x="1173" y="354"/>
                        </a:lnTo>
                        <a:lnTo>
                          <a:pt x="1173" y="360"/>
                        </a:lnTo>
                        <a:lnTo>
                          <a:pt x="1173" y="372"/>
                        </a:lnTo>
                        <a:lnTo>
                          <a:pt x="1173" y="372"/>
                        </a:lnTo>
                        <a:lnTo>
                          <a:pt x="1173" y="378"/>
                        </a:lnTo>
                        <a:lnTo>
                          <a:pt x="1173" y="384"/>
                        </a:lnTo>
                        <a:lnTo>
                          <a:pt x="1179" y="390"/>
                        </a:lnTo>
                        <a:lnTo>
                          <a:pt x="1179" y="396"/>
                        </a:lnTo>
                        <a:lnTo>
                          <a:pt x="1179" y="402"/>
                        </a:lnTo>
                        <a:lnTo>
                          <a:pt x="1179" y="408"/>
                        </a:lnTo>
                        <a:lnTo>
                          <a:pt x="1179" y="414"/>
                        </a:lnTo>
                        <a:lnTo>
                          <a:pt x="1179" y="420"/>
                        </a:lnTo>
                        <a:lnTo>
                          <a:pt x="1185" y="426"/>
                        </a:lnTo>
                        <a:lnTo>
                          <a:pt x="1185" y="432"/>
                        </a:lnTo>
                        <a:lnTo>
                          <a:pt x="1185" y="438"/>
                        </a:lnTo>
                        <a:lnTo>
                          <a:pt x="1185" y="444"/>
                        </a:lnTo>
                        <a:lnTo>
                          <a:pt x="1185" y="450"/>
                        </a:lnTo>
                        <a:lnTo>
                          <a:pt x="1185" y="456"/>
                        </a:lnTo>
                        <a:lnTo>
                          <a:pt x="1192" y="462"/>
                        </a:lnTo>
                        <a:lnTo>
                          <a:pt x="1192" y="468"/>
                        </a:lnTo>
                        <a:lnTo>
                          <a:pt x="1192" y="468"/>
                        </a:lnTo>
                        <a:lnTo>
                          <a:pt x="1192" y="474"/>
                        </a:lnTo>
                        <a:lnTo>
                          <a:pt x="1192" y="480"/>
                        </a:lnTo>
                        <a:lnTo>
                          <a:pt x="1192" y="486"/>
                        </a:lnTo>
                        <a:lnTo>
                          <a:pt x="1198" y="486"/>
                        </a:lnTo>
                        <a:lnTo>
                          <a:pt x="1198" y="492"/>
                        </a:lnTo>
                        <a:lnTo>
                          <a:pt x="1198" y="498"/>
                        </a:lnTo>
                        <a:lnTo>
                          <a:pt x="1198" y="498"/>
                        </a:lnTo>
                        <a:lnTo>
                          <a:pt x="1198" y="510"/>
                        </a:lnTo>
                        <a:lnTo>
                          <a:pt x="1198" y="510"/>
                        </a:lnTo>
                        <a:lnTo>
                          <a:pt x="1204" y="516"/>
                        </a:lnTo>
                        <a:lnTo>
                          <a:pt x="1204" y="516"/>
                        </a:lnTo>
                        <a:lnTo>
                          <a:pt x="1204" y="522"/>
                        </a:lnTo>
                        <a:lnTo>
                          <a:pt x="1204" y="522"/>
                        </a:lnTo>
                        <a:lnTo>
                          <a:pt x="1204" y="534"/>
                        </a:lnTo>
                        <a:lnTo>
                          <a:pt x="1204" y="534"/>
                        </a:lnTo>
                        <a:lnTo>
                          <a:pt x="1210" y="540"/>
                        </a:lnTo>
                        <a:lnTo>
                          <a:pt x="1210" y="540"/>
                        </a:lnTo>
                        <a:lnTo>
                          <a:pt x="1210" y="546"/>
                        </a:lnTo>
                        <a:lnTo>
                          <a:pt x="1210" y="546"/>
                        </a:lnTo>
                        <a:lnTo>
                          <a:pt x="1210" y="552"/>
                        </a:lnTo>
                        <a:lnTo>
                          <a:pt x="1210" y="558"/>
                        </a:lnTo>
                        <a:lnTo>
                          <a:pt x="1217" y="558"/>
                        </a:lnTo>
                        <a:lnTo>
                          <a:pt x="1217" y="564"/>
                        </a:lnTo>
                        <a:lnTo>
                          <a:pt x="1217" y="564"/>
                        </a:lnTo>
                        <a:lnTo>
                          <a:pt x="1217" y="570"/>
                        </a:lnTo>
                        <a:lnTo>
                          <a:pt x="1217" y="576"/>
                        </a:lnTo>
                        <a:lnTo>
                          <a:pt x="1217" y="576"/>
                        </a:lnTo>
                        <a:lnTo>
                          <a:pt x="1223" y="582"/>
                        </a:lnTo>
                        <a:lnTo>
                          <a:pt x="1223" y="582"/>
                        </a:lnTo>
                        <a:lnTo>
                          <a:pt x="1223" y="588"/>
                        </a:lnTo>
                        <a:lnTo>
                          <a:pt x="1223" y="588"/>
                        </a:lnTo>
                        <a:lnTo>
                          <a:pt x="1223" y="588"/>
                        </a:lnTo>
                        <a:lnTo>
                          <a:pt x="1223" y="594"/>
                        </a:lnTo>
                        <a:lnTo>
                          <a:pt x="1229" y="594"/>
                        </a:lnTo>
                        <a:lnTo>
                          <a:pt x="1229" y="600"/>
                        </a:lnTo>
                        <a:lnTo>
                          <a:pt x="1229" y="600"/>
                        </a:lnTo>
                        <a:lnTo>
                          <a:pt x="1229" y="600"/>
                        </a:lnTo>
                        <a:lnTo>
                          <a:pt x="1229" y="600"/>
                        </a:lnTo>
                        <a:lnTo>
                          <a:pt x="1229" y="606"/>
                        </a:lnTo>
                        <a:lnTo>
                          <a:pt x="1235" y="606"/>
                        </a:lnTo>
                        <a:lnTo>
                          <a:pt x="1235" y="612"/>
                        </a:lnTo>
                        <a:lnTo>
                          <a:pt x="1235" y="612"/>
                        </a:lnTo>
                        <a:lnTo>
                          <a:pt x="1235" y="612"/>
                        </a:lnTo>
                        <a:lnTo>
                          <a:pt x="1235" y="612"/>
                        </a:lnTo>
                        <a:lnTo>
                          <a:pt x="1235" y="618"/>
                        </a:lnTo>
                        <a:lnTo>
                          <a:pt x="1242" y="618"/>
                        </a:lnTo>
                        <a:lnTo>
                          <a:pt x="1242" y="618"/>
                        </a:lnTo>
                        <a:lnTo>
                          <a:pt x="1242" y="618"/>
                        </a:lnTo>
                        <a:lnTo>
                          <a:pt x="1242" y="618"/>
                        </a:lnTo>
                        <a:lnTo>
                          <a:pt x="1242" y="624"/>
                        </a:lnTo>
                        <a:lnTo>
                          <a:pt x="1242" y="624"/>
                        </a:lnTo>
                        <a:lnTo>
                          <a:pt x="1248" y="624"/>
                        </a:lnTo>
                        <a:lnTo>
                          <a:pt x="1248" y="618"/>
                        </a:lnTo>
                        <a:lnTo>
                          <a:pt x="1248" y="618"/>
                        </a:lnTo>
                        <a:lnTo>
                          <a:pt x="1248" y="618"/>
                        </a:lnTo>
                        <a:lnTo>
                          <a:pt x="1248" y="618"/>
                        </a:lnTo>
                        <a:lnTo>
                          <a:pt x="1248" y="618"/>
                        </a:lnTo>
                        <a:lnTo>
                          <a:pt x="1248" y="618"/>
                        </a:lnTo>
                        <a:lnTo>
                          <a:pt x="1254" y="618"/>
                        </a:lnTo>
                        <a:lnTo>
                          <a:pt x="1254" y="612"/>
                        </a:lnTo>
                        <a:lnTo>
                          <a:pt x="1254" y="612"/>
                        </a:lnTo>
                        <a:lnTo>
                          <a:pt x="1254" y="612"/>
                        </a:lnTo>
                        <a:lnTo>
                          <a:pt x="1254" y="612"/>
                        </a:lnTo>
                        <a:lnTo>
                          <a:pt x="1260" y="612"/>
                        </a:lnTo>
                        <a:lnTo>
                          <a:pt x="1260" y="606"/>
                        </a:lnTo>
                        <a:lnTo>
                          <a:pt x="1260" y="606"/>
                        </a:lnTo>
                        <a:lnTo>
                          <a:pt x="1260" y="606"/>
                        </a:lnTo>
                        <a:lnTo>
                          <a:pt x="1260" y="606"/>
                        </a:lnTo>
                        <a:lnTo>
                          <a:pt x="1260" y="600"/>
                        </a:lnTo>
                        <a:lnTo>
                          <a:pt x="1267" y="600"/>
                        </a:lnTo>
                        <a:lnTo>
                          <a:pt x="1267" y="600"/>
                        </a:lnTo>
                        <a:lnTo>
                          <a:pt x="1267" y="594"/>
                        </a:lnTo>
                        <a:lnTo>
                          <a:pt x="1267" y="594"/>
                        </a:lnTo>
                        <a:lnTo>
                          <a:pt x="1267" y="594"/>
                        </a:lnTo>
                        <a:lnTo>
                          <a:pt x="1267" y="588"/>
                        </a:lnTo>
                        <a:lnTo>
                          <a:pt x="1273" y="588"/>
                        </a:lnTo>
                        <a:lnTo>
                          <a:pt x="1273" y="588"/>
                        </a:lnTo>
                        <a:lnTo>
                          <a:pt x="1273" y="582"/>
                        </a:lnTo>
                        <a:lnTo>
                          <a:pt x="1273" y="582"/>
                        </a:lnTo>
                        <a:lnTo>
                          <a:pt x="1273" y="582"/>
                        </a:lnTo>
                        <a:lnTo>
                          <a:pt x="1273" y="576"/>
                        </a:lnTo>
                        <a:lnTo>
                          <a:pt x="1273" y="576"/>
                        </a:lnTo>
                        <a:lnTo>
                          <a:pt x="1279" y="576"/>
                        </a:lnTo>
                        <a:lnTo>
                          <a:pt x="1279" y="570"/>
                        </a:lnTo>
                        <a:lnTo>
                          <a:pt x="1279" y="570"/>
                        </a:lnTo>
                        <a:lnTo>
                          <a:pt x="1279" y="564"/>
                        </a:lnTo>
                        <a:lnTo>
                          <a:pt x="1279" y="558"/>
                        </a:lnTo>
                        <a:lnTo>
                          <a:pt x="1285" y="558"/>
                        </a:lnTo>
                        <a:lnTo>
                          <a:pt x="1285" y="558"/>
                        </a:lnTo>
                        <a:lnTo>
                          <a:pt x="1285" y="552"/>
                        </a:lnTo>
                        <a:lnTo>
                          <a:pt x="1285" y="546"/>
                        </a:lnTo>
                        <a:lnTo>
                          <a:pt x="1285" y="546"/>
                        </a:lnTo>
                        <a:lnTo>
                          <a:pt x="1285" y="546"/>
                        </a:lnTo>
                        <a:lnTo>
                          <a:pt x="1292" y="540"/>
                        </a:lnTo>
                        <a:lnTo>
                          <a:pt x="1292" y="540"/>
                        </a:lnTo>
                        <a:lnTo>
                          <a:pt x="1292" y="534"/>
                        </a:lnTo>
                        <a:lnTo>
                          <a:pt x="1292" y="528"/>
                        </a:lnTo>
                        <a:lnTo>
                          <a:pt x="1292" y="528"/>
                        </a:lnTo>
                        <a:lnTo>
                          <a:pt x="1292" y="522"/>
                        </a:lnTo>
                        <a:lnTo>
                          <a:pt x="1298" y="516"/>
                        </a:lnTo>
                        <a:lnTo>
                          <a:pt x="1298" y="516"/>
                        </a:lnTo>
                        <a:lnTo>
                          <a:pt x="1298" y="510"/>
                        </a:lnTo>
                        <a:lnTo>
                          <a:pt x="1298" y="510"/>
                        </a:lnTo>
                        <a:lnTo>
                          <a:pt x="1298" y="504"/>
                        </a:lnTo>
                        <a:lnTo>
                          <a:pt x="1298" y="498"/>
                        </a:lnTo>
                        <a:lnTo>
                          <a:pt x="1304" y="498"/>
                        </a:lnTo>
                        <a:lnTo>
                          <a:pt x="1304" y="492"/>
                        </a:lnTo>
                        <a:lnTo>
                          <a:pt x="1304" y="492"/>
                        </a:lnTo>
                        <a:lnTo>
                          <a:pt x="1304" y="486"/>
                        </a:lnTo>
                        <a:lnTo>
                          <a:pt x="1304" y="480"/>
                        </a:lnTo>
                        <a:lnTo>
                          <a:pt x="1304" y="480"/>
                        </a:lnTo>
                        <a:lnTo>
                          <a:pt x="1304" y="474"/>
                        </a:lnTo>
                        <a:lnTo>
                          <a:pt x="1310" y="468"/>
                        </a:lnTo>
                        <a:lnTo>
                          <a:pt x="1310" y="468"/>
                        </a:lnTo>
                        <a:lnTo>
                          <a:pt x="1310" y="462"/>
                        </a:lnTo>
                        <a:lnTo>
                          <a:pt x="1310" y="456"/>
                        </a:lnTo>
                        <a:lnTo>
                          <a:pt x="1310" y="450"/>
                        </a:lnTo>
                        <a:lnTo>
                          <a:pt x="1316" y="444"/>
                        </a:lnTo>
                        <a:lnTo>
                          <a:pt x="1316" y="438"/>
                        </a:lnTo>
                        <a:lnTo>
                          <a:pt x="1316" y="438"/>
                        </a:lnTo>
                        <a:lnTo>
                          <a:pt x="1316" y="432"/>
                        </a:lnTo>
                        <a:lnTo>
                          <a:pt x="1316" y="426"/>
                        </a:lnTo>
                        <a:lnTo>
                          <a:pt x="1316" y="420"/>
                        </a:lnTo>
                        <a:lnTo>
                          <a:pt x="1323" y="414"/>
                        </a:lnTo>
                        <a:lnTo>
                          <a:pt x="1323" y="408"/>
                        </a:lnTo>
                        <a:lnTo>
                          <a:pt x="1323" y="408"/>
                        </a:lnTo>
                        <a:lnTo>
                          <a:pt x="1323" y="402"/>
                        </a:lnTo>
                        <a:lnTo>
                          <a:pt x="1323" y="396"/>
                        </a:lnTo>
                        <a:lnTo>
                          <a:pt x="1323" y="396"/>
                        </a:lnTo>
                        <a:lnTo>
                          <a:pt x="1323" y="390"/>
                        </a:lnTo>
                        <a:lnTo>
                          <a:pt x="1329" y="390"/>
                        </a:lnTo>
                        <a:lnTo>
                          <a:pt x="1329" y="396"/>
                        </a:lnTo>
                        <a:lnTo>
                          <a:pt x="1329" y="396"/>
                        </a:lnTo>
                        <a:lnTo>
                          <a:pt x="1329" y="402"/>
                        </a:lnTo>
                        <a:lnTo>
                          <a:pt x="1329" y="408"/>
                        </a:lnTo>
                        <a:lnTo>
                          <a:pt x="1335" y="414"/>
                        </a:lnTo>
                        <a:lnTo>
                          <a:pt x="1335" y="414"/>
                        </a:lnTo>
                        <a:lnTo>
                          <a:pt x="1335" y="420"/>
                        </a:lnTo>
                        <a:lnTo>
                          <a:pt x="1335" y="426"/>
                        </a:lnTo>
                        <a:lnTo>
                          <a:pt x="1335" y="432"/>
                        </a:lnTo>
                        <a:lnTo>
                          <a:pt x="1335" y="432"/>
                        </a:lnTo>
                        <a:lnTo>
                          <a:pt x="1341" y="444"/>
                        </a:lnTo>
                        <a:lnTo>
                          <a:pt x="1341" y="444"/>
                        </a:lnTo>
                        <a:lnTo>
                          <a:pt x="1341" y="450"/>
                        </a:lnTo>
                        <a:lnTo>
                          <a:pt x="1341" y="456"/>
                        </a:lnTo>
                        <a:lnTo>
                          <a:pt x="1341" y="456"/>
                        </a:lnTo>
                        <a:lnTo>
                          <a:pt x="1341" y="462"/>
                        </a:lnTo>
                        <a:lnTo>
                          <a:pt x="1341" y="468"/>
                        </a:lnTo>
                        <a:lnTo>
                          <a:pt x="1348" y="474"/>
                        </a:lnTo>
                        <a:lnTo>
                          <a:pt x="1348" y="474"/>
                        </a:lnTo>
                        <a:lnTo>
                          <a:pt x="1348" y="480"/>
                        </a:lnTo>
                        <a:lnTo>
                          <a:pt x="1348" y="486"/>
                        </a:lnTo>
                        <a:lnTo>
                          <a:pt x="1348" y="492"/>
                        </a:lnTo>
                        <a:lnTo>
                          <a:pt x="1354" y="498"/>
                        </a:lnTo>
                        <a:lnTo>
                          <a:pt x="1354" y="498"/>
                        </a:lnTo>
                        <a:lnTo>
                          <a:pt x="1354" y="504"/>
                        </a:lnTo>
                        <a:lnTo>
                          <a:pt x="1354" y="510"/>
                        </a:lnTo>
                        <a:lnTo>
                          <a:pt x="1354" y="510"/>
                        </a:lnTo>
                        <a:lnTo>
                          <a:pt x="1354" y="516"/>
                        </a:lnTo>
                        <a:lnTo>
                          <a:pt x="1360" y="516"/>
                        </a:lnTo>
                        <a:lnTo>
                          <a:pt x="1360" y="522"/>
                        </a:lnTo>
                        <a:lnTo>
                          <a:pt x="1360" y="528"/>
                        </a:lnTo>
                        <a:lnTo>
                          <a:pt x="1360" y="528"/>
                        </a:lnTo>
                        <a:lnTo>
                          <a:pt x="1360" y="534"/>
                        </a:lnTo>
                        <a:lnTo>
                          <a:pt x="1360" y="534"/>
                        </a:lnTo>
                        <a:lnTo>
                          <a:pt x="1360" y="540"/>
                        </a:lnTo>
                        <a:lnTo>
                          <a:pt x="1366" y="540"/>
                        </a:lnTo>
                        <a:lnTo>
                          <a:pt x="1366" y="546"/>
                        </a:lnTo>
                        <a:lnTo>
                          <a:pt x="1366" y="552"/>
                        </a:lnTo>
                        <a:lnTo>
                          <a:pt x="1366" y="552"/>
                        </a:lnTo>
                        <a:lnTo>
                          <a:pt x="1366" y="552"/>
                        </a:lnTo>
                        <a:lnTo>
                          <a:pt x="1366" y="558"/>
                        </a:lnTo>
                        <a:lnTo>
                          <a:pt x="1373" y="558"/>
                        </a:lnTo>
                        <a:lnTo>
                          <a:pt x="1373" y="564"/>
                        </a:lnTo>
                        <a:lnTo>
                          <a:pt x="1373" y="564"/>
                        </a:lnTo>
                        <a:lnTo>
                          <a:pt x="1373" y="570"/>
                        </a:lnTo>
                        <a:lnTo>
                          <a:pt x="1373" y="570"/>
                        </a:lnTo>
                        <a:lnTo>
                          <a:pt x="1373" y="576"/>
                        </a:lnTo>
                        <a:lnTo>
                          <a:pt x="1379" y="576"/>
                        </a:lnTo>
                        <a:lnTo>
                          <a:pt x="1379" y="582"/>
                        </a:lnTo>
                        <a:lnTo>
                          <a:pt x="1379" y="582"/>
                        </a:lnTo>
                        <a:lnTo>
                          <a:pt x="1379" y="582"/>
                        </a:lnTo>
                        <a:lnTo>
                          <a:pt x="1379" y="588"/>
                        </a:lnTo>
                        <a:lnTo>
                          <a:pt x="1385" y="588"/>
                        </a:lnTo>
                        <a:lnTo>
                          <a:pt x="1385" y="594"/>
                        </a:lnTo>
                        <a:lnTo>
                          <a:pt x="1385" y="594"/>
                        </a:lnTo>
                        <a:lnTo>
                          <a:pt x="1385" y="594"/>
                        </a:lnTo>
                        <a:lnTo>
                          <a:pt x="1385" y="600"/>
                        </a:lnTo>
                        <a:lnTo>
                          <a:pt x="1385" y="600"/>
                        </a:lnTo>
                        <a:lnTo>
                          <a:pt x="1391" y="600"/>
                        </a:lnTo>
                        <a:lnTo>
                          <a:pt x="1391" y="606"/>
                        </a:lnTo>
                        <a:lnTo>
                          <a:pt x="1391" y="606"/>
                        </a:lnTo>
                        <a:lnTo>
                          <a:pt x="1391" y="606"/>
                        </a:lnTo>
                        <a:lnTo>
                          <a:pt x="1391" y="606"/>
                        </a:lnTo>
                        <a:lnTo>
                          <a:pt x="1391" y="612"/>
                        </a:lnTo>
                        <a:lnTo>
                          <a:pt x="1391" y="612"/>
                        </a:lnTo>
                        <a:lnTo>
                          <a:pt x="1398" y="612"/>
                        </a:lnTo>
                        <a:lnTo>
                          <a:pt x="1398" y="612"/>
                        </a:lnTo>
                        <a:lnTo>
                          <a:pt x="1398" y="612"/>
                        </a:lnTo>
                        <a:lnTo>
                          <a:pt x="1398" y="618"/>
                        </a:lnTo>
                        <a:lnTo>
                          <a:pt x="1398" y="618"/>
                        </a:lnTo>
                        <a:lnTo>
                          <a:pt x="1398" y="618"/>
                        </a:lnTo>
                        <a:lnTo>
                          <a:pt x="1404" y="618"/>
                        </a:lnTo>
                        <a:lnTo>
                          <a:pt x="1404" y="618"/>
                        </a:lnTo>
                        <a:lnTo>
                          <a:pt x="1404" y="618"/>
                        </a:lnTo>
                        <a:lnTo>
                          <a:pt x="1404" y="624"/>
                        </a:lnTo>
                        <a:lnTo>
                          <a:pt x="1404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0" y="624"/>
                        </a:lnTo>
                        <a:lnTo>
                          <a:pt x="1416" y="618"/>
                        </a:lnTo>
                        <a:lnTo>
                          <a:pt x="1416" y="618"/>
                        </a:lnTo>
                        <a:lnTo>
                          <a:pt x="1416" y="618"/>
                        </a:lnTo>
                        <a:lnTo>
                          <a:pt x="1416" y="618"/>
                        </a:lnTo>
                        <a:lnTo>
                          <a:pt x="1416" y="612"/>
                        </a:lnTo>
                        <a:lnTo>
                          <a:pt x="1423" y="612"/>
                        </a:lnTo>
                        <a:lnTo>
                          <a:pt x="1423" y="612"/>
                        </a:lnTo>
                        <a:lnTo>
                          <a:pt x="1423" y="612"/>
                        </a:lnTo>
                        <a:lnTo>
                          <a:pt x="1423" y="606"/>
                        </a:lnTo>
                        <a:lnTo>
                          <a:pt x="1423" y="606"/>
                        </a:lnTo>
                        <a:lnTo>
                          <a:pt x="1423" y="600"/>
                        </a:lnTo>
                        <a:lnTo>
                          <a:pt x="1429" y="600"/>
                        </a:lnTo>
                        <a:lnTo>
                          <a:pt x="1429" y="600"/>
                        </a:lnTo>
                        <a:lnTo>
                          <a:pt x="1429" y="594"/>
                        </a:lnTo>
                        <a:lnTo>
                          <a:pt x="1429" y="594"/>
                        </a:lnTo>
                        <a:lnTo>
                          <a:pt x="1429" y="588"/>
                        </a:lnTo>
                        <a:lnTo>
                          <a:pt x="1429" y="588"/>
                        </a:lnTo>
                        <a:lnTo>
                          <a:pt x="1429" y="588"/>
                        </a:lnTo>
                        <a:lnTo>
                          <a:pt x="1435" y="582"/>
                        </a:lnTo>
                        <a:lnTo>
                          <a:pt x="1435" y="582"/>
                        </a:lnTo>
                        <a:lnTo>
                          <a:pt x="1435" y="576"/>
                        </a:lnTo>
                        <a:lnTo>
                          <a:pt x="1435" y="576"/>
                        </a:lnTo>
                        <a:lnTo>
                          <a:pt x="1435" y="570"/>
                        </a:lnTo>
                        <a:lnTo>
                          <a:pt x="1435" y="570"/>
                        </a:lnTo>
                        <a:lnTo>
                          <a:pt x="1441" y="564"/>
                        </a:lnTo>
                        <a:lnTo>
                          <a:pt x="1441" y="564"/>
                        </a:lnTo>
                        <a:lnTo>
                          <a:pt x="1441" y="558"/>
                        </a:lnTo>
                        <a:lnTo>
                          <a:pt x="1441" y="558"/>
                        </a:lnTo>
                        <a:lnTo>
                          <a:pt x="1441" y="552"/>
                        </a:lnTo>
                        <a:lnTo>
                          <a:pt x="1448" y="546"/>
                        </a:lnTo>
                        <a:lnTo>
                          <a:pt x="1448" y="540"/>
                        </a:lnTo>
                        <a:lnTo>
                          <a:pt x="1448" y="540"/>
                        </a:lnTo>
                        <a:lnTo>
                          <a:pt x="1448" y="534"/>
                        </a:lnTo>
                        <a:lnTo>
                          <a:pt x="1448" y="534"/>
                        </a:lnTo>
                        <a:lnTo>
                          <a:pt x="1448" y="528"/>
                        </a:lnTo>
                        <a:lnTo>
                          <a:pt x="1448" y="528"/>
                        </a:lnTo>
                        <a:lnTo>
                          <a:pt x="1454" y="516"/>
                        </a:lnTo>
                        <a:lnTo>
                          <a:pt x="1454" y="516"/>
                        </a:lnTo>
                        <a:lnTo>
                          <a:pt x="1454" y="510"/>
                        </a:lnTo>
                        <a:lnTo>
                          <a:pt x="1454" y="510"/>
                        </a:lnTo>
                        <a:lnTo>
                          <a:pt x="1454" y="504"/>
                        </a:lnTo>
                        <a:lnTo>
                          <a:pt x="1460" y="498"/>
                        </a:lnTo>
                        <a:lnTo>
                          <a:pt x="1460" y="492"/>
                        </a:lnTo>
                        <a:lnTo>
                          <a:pt x="1460" y="486"/>
                        </a:lnTo>
                        <a:lnTo>
                          <a:pt x="1460" y="486"/>
                        </a:lnTo>
                        <a:lnTo>
                          <a:pt x="1460" y="480"/>
                        </a:lnTo>
                        <a:lnTo>
                          <a:pt x="1460" y="474"/>
                        </a:lnTo>
                        <a:lnTo>
                          <a:pt x="1460" y="468"/>
                        </a:lnTo>
                        <a:lnTo>
                          <a:pt x="1466" y="462"/>
                        </a:lnTo>
                        <a:lnTo>
                          <a:pt x="1466" y="462"/>
                        </a:lnTo>
                        <a:lnTo>
                          <a:pt x="1466" y="456"/>
                        </a:lnTo>
                        <a:lnTo>
                          <a:pt x="1466" y="450"/>
                        </a:lnTo>
                        <a:lnTo>
                          <a:pt x="1466" y="444"/>
                        </a:lnTo>
                        <a:lnTo>
                          <a:pt x="1466" y="438"/>
                        </a:lnTo>
                        <a:lnTo>
                          <a:pt x="1472" y="432"/>
                        </a:lnTo>
                        <a:lnTo>
                          <a:pt x="1472" y="426"/>
                        </a:lnTo>
                        <a:lnTo>
                          <a:pt x="1472" y="420"/>
                        </a:lnTo>
                        <a:lnTo>
                          <a:pt x="1472" y="420"/>
                        </a:lnTo>
                        <a:lnTo>
                          <a:pt x="1472" y="414"/>
                        </a:lnTo>
                        <a:lnTo>
                          <a:pt x="1472" y="408"/>
                        </a:lnTo>
                        <a:lnTo>
                          <a:pt x="1479" y="396"/>
                        </a:lnTo>
                        <a:lnTo>
                          <a:pt x="1479" y="390"/>
                        </a:lnTo>
                        <a:lnTo>
                          <a:pt x="1479" y="384"/>
                        </a:lnTo>
                        <a:lnTo>
                          <a:pt x="1479" y="378"/>
                        </a:lnTo>
                        <a:lnTo>
                          <a:pt x="1479" y="372"/>
                        </a:lnTo>
                        <a:lnTo>
                          <a:pt x="1479" y="366"/>
                        </a:lnTo>
                        <a:lnTo>
                          <a:pt x="1485" y="360"/>
                        </a:lnTo>
                        <a:lnTo>
                          <a:pt x="1485" y="360"/>
                        </a:lnTo>
                        <a:lnTo>
                          <a:pt x="1485" y="348"/>
                        </a:lnTo>
                        <a:lnTo>
                          <a:pt x="1485" y="342"/>
                        </a:lnTo>
                        <a:lnTo>
                          <a:pt x="1485" y="336"/>
                        </a:lnTo>
                        <a:lnTo>
                          <a:pt x="1485" y="330"/>
                        </a:lnTo>
                        <a:lnTo>
                          <a:pt x="1491" y="324"/>
                        </a:lnTo>
                        <a:lnTo>
                          <a:pt x="1491" y="318"/>
                        </a:lnTo>
                        <a:lnTo>
                          <a:pt x="1491" y="312"/>
                        </a:lnTo>
                        <a:lnTo>
                          <a:pt x="1491" y="306"/>
                        </a:lnTo>
                        <a:lnTo>
                          <a:pt x="1491" y="306"/>
                        </a:lnTo>
                        <a:lnTo>
                          <a:pt x="1491" y="306"/>
                        </a:lnTo>
                        <a:lnTo>
                          <a:pt x="1497" y="306"/>
                        </a:lnTo>
                        <a:lnTo>
                          <a:pt x="1497" y="312"/>
                        </a:lnTo>
                        <a:lnTo>
                          <a:pt x="1497" y="318"/>
                        </a:lnTo>
                        <a:lnTo>
                          <a:pt x="1497" y="324"/>
                        </a:lnTo>
                        <a:lnTo>
                          <a:pt x="1497" y="330"/>
                        </a:lnTo>
                        <a:lnTo>
                          <a:pt x="1497" y="336"/>
                        </a:lnTo>
                        <a:lnTo>
                          <a:pt x="1504" y="348"/>
                        </a:lnTo>
                        <a:lnTo>
                          <a:pt x="1504" y="354"/>
                        </a:lnTo>
                        <a:lnTo>
                          <a:pt x="1504" y="360"/>
                        </a:lnTo>
                        <a:lnTo>
                          <a:pt x="1504" y="366"/>
                        </a:lnTo>
                        <a:lnTo>
                          <a:pt x="1504" y="372"/>
                        </a:lnTo>
                        <a:lnTo>
                          <a:pt x="1504" y="378"/>
                        </a:lnTo>
                        <a:lnTo>
                          <a:pt x="1510" y="384"/>
                        </a:lnTo>
                        <a:lnTo>
                          <a:pt x="1510" y="390"/>
                        </a:lnTo>
                        <a:lnTo>
                          <a:pt x="1510" y="396"/>
                        </a:lnTo>
                        <a:lnTo>
                          <a:pt x="1510" y="402"/>
                        </a:lnTo>
                        <a:lnTo>
                          <a:pt x="1510" y="414"/>
                        </a:lnTo>
                        <a:lnTo>
                          <a:pt x="1510" y="420"/>
                        </a:lnTo>
                        <a:lnTo>
                          <a:pt x="1516" y="432"/>
                        </a:lnTo>
                        <a:lnTo>
                          <a:pt x="1516" y="438"/>
                        </a:lnTo>
                        <a:lnTo>
                          <a:pt x="1516" y="438"/>
                        </a:lnTo>
                        <a:lnTo>
                          <a:pt x="1516" y="444"/>
                        </a:lnTo>
                        <a:lnTo>
                          <a:pt x="1516" y="450"/>
                        </a:lnTo>
                        <a:lnTo>
                          <a:pt x="1516" y="456"/>
                        </a:lnTo>
                        <a:lnTo>
                          <a:pt x="1522" y="462"/>
                        </a:lnTo>
                        <a:lnTo>
                          <a:pt x="1522" y="468"/>
                        </a:lnTo>
                        <a:lnTo>
                          <a:pt x="1522" y="474"/>
                        </a:lnTo>
                        <a:lnTo>
                          <a:pt x="1522" y="480"/>
                        </a:lnTo>
                        <a:lnTo>
                          <a:pt x="1522" y="486"/>
                        </a:lnTo>
                        <a:lnTo>
                          <a:pt x="1522" y="492"/>
                        </a:lnTo>
                        <a:lnTo>
                          <a:pt x="1529" y="492"/>
                        </a:lnTo>
                        <a:lnTo>
                          <a:pt x="1529" y="498"/>
                        </a:lnTo>
                        <a:lnTo>
                          <a:pt x="1529" y="504"/>
                        </a:lnTo>
                        <a:lnTo>
                          <a:pt x="1529" y="510"/>
                        </a:lnTo>
                        <a:lnTo>
                          <a:pt x="1529" y="510"/>
                        </a:lnTo>
                        <a:lnTo>
                          <a:pt x="1529" y="516"/>
                        </a:lnTo>
                        <a:lnTo>
                          <a:pt x="1535" y="522"/>
                        </a:lnTo>
                        <a:lnTo>
                          <a:pt x="1535" y="528"/>
                        </a:lnTo>
                        <a:lnTo>
                          <a:pt x="1535" y="534"/>
                        </a:lnTo>
                        <a:lnTo>
                          <a:pt x="1535" y="534"/>
                        </a:lnTo>
                        <a:lnTo>
                          <a:pt x="1535" y="540"/>
                        </a:lnTo>
                        <a:lnTo>
                          <a:pt x="1535" y="546"/>
                        </a:lnTo>
                        <a:lnTo>
                          <a:pt x="1541" y="552"/>
                        </a:lnTo>
                        <a:lnTo>
                          <a:pt x="1541" y="552"/>
                        </a:lnTo>
                        <a:lnTo>
                          <a:pt x="1541" y="558"/>
                        </a:lnTo>
                        <a:lnTo>
                          <a:pt x="1541" y="558"/>
                        </a:lnTo>
                        <a:lnTo>
                          <a:pt x="1541" y="564"/>
                        </a:lnTo>
                        <a:lnTo>
                          <a:pt x="1541" y="564"/>
                        </a:lnTo>
                        <a:lnTo>
                          <a:pt x="1547" y="570"/>
                        </a:lnTo>
                        <a:lnTo>
                          <a:pt x="1547" y="576"/>
                        </a:lnTo>
                        <a:lnTo>
                          <a:pt x="1547" y="582"/>
                        </a:lnTo>
                        <a:lnTo>
                          <a:pt x="1547" y="582"/>
                        </a:lnTo>
                        <a:lnTo>
                          <a:pt x="1547" y="588"/>
                        </a:lnTo>
                        <a:lnTo>
                          <a:pt x="1547" y="588"/>
                        </a:lnTo>
                        <a:lnTo>
                          <a:pt x="1554" y="594"/>
                        </a:lnTo>
                        <a:lnTo>
                          <a:pt x="1554" y="594"/>
                        </a:lnTo>
                        <a:lnTo>
                          <a:pt x="1554" y="594"/>
                        </a:lnTo>
                        <a:lnTo>
                          <a:pt x="1554" y="600"/>
                        </a:lnTo>
                        <a:lnTo>
                          <a:pt x="1554" y="600"/>
                        </a:lnTo>
                        <a:lnTo>
                          <a:pt x="1554" y="606"/>
                        </a:lnTo>
                        <a:lnTo>
                          <a:pt x="1560" y="606"/>
                        </a:lnTo>
                        <a:lnTo>
                          <a:pt x="1560" y="606"/>
                        </a:lnTo>
                        <a:lnTo>
                          <a:pt x="1560" y="612"/>
                        </a:lnTo>
                        <a:lnTo>
                          <a:pt x="1560" y="612"/>
                        </a:lnTo>
                        <a:lnTo>
                          <a:pt x="1560" y="612"/>
                        </a:lnTo>
                        <a:lnTo>
                          <a:pt x="1560" y="618"/>
                        </a:lnTo>
                        <a:lnTo>
                          <a:pt x="1566" y="618"/>
                        </a:lnTo>
                        <a:lnTo>
                          <a:pt x="1566" y="618"/>
                        </a:lnTo>
                        <a:lnTo>
                          <a:pt x="1566" y="624"/>
                        </a:lnTo>
                        <a:lnTo>
                          <a:pt x="1566" y="624"/>
                        </a:lnTo>
                        <a:lnTo>
                          <a:pt x="1566" y="624"/>
                        </a:lnTo>
                        <a:lnTo>
                          <a:pt x="1566" y="624"/>
                        </a:lnTo>
                        <a:lnTo>
                          <a:pt x="1572" y="624"/>
                        </a:lnTo>
                        <a:lnTo>
                          <a:pt x="1572" y="630"/>
                        </a:lnTo>
                        <a:lnTo>
                          <a:pt x="1572" y="630"/>
                        </a:lnTo>
                        <a:lnTo>
                          <a:pt x="1572" y="630"/>
                        </a:lnTo>
                        <a:lnTo>
                          <a:pt x="1572" y="630"/>
                        </a:lnTo>
                        <a:lnTo>
                          <a:pt x="1572" y="630"/>
                        </a:lnTo>
                        <a:lnTo>
                          <a:pt x="1579" y="630"/>
                        </a:lnTo>
                        <a:lnTo>
                          <a:pt x="1579" y="630"/>
                        </a:lnTo>
                        <a:lnTo>
                          <a:pt x="1579" y="630"/>
                        </a:lnTo>
                        <a:lnTo>
                          <a:pt x="1579" y="630"/>
                        </a:lnTo>
                        <a:lnTo>
                          <a:pt x="1579" y="630"/>
                        </a:lnTo>
                        <a:lnTo>
                          <a:pt x="1579" y="630"/>
                        </a:lnTo>
                        <a:lnTo>
                          <a:pt x="1585" y="630"/>
                        </a:lnTo>
                        <a:lnTo>
                          <a:pt x="1585" y="630"/>
                        </a:lnTo>
                        <a:lnTo>
                          <a:pt x="1585" y="624"/>
                        </a:lnTo>
                        <a:lnTo>
                          <a:pt x="1585" y="624"/>
                        </a:lnTo>
                        <a:lnTo>
                          <a:pt x="1585" y="624"/>
                        </a:lnTo>
                        <a:lnTo>
                          <a:pt x="1585" y="624"/>
                        </a:lnTo>
                        <a:lnTo>
                          <a:pt x="1591" y="624"/>
                        </a:lnTo>
                        <a:lnTo>
                          <a:pt x="1591" y="618"/>
                        </a:lnTo>
                        <a:lnTo>
                          <a:pt x="1591" y="618"/>
                        </a:lnTo>
                        <a:lnTo>
                          <a:pt x="1591" y="618"/>
                        </a:lnTo>
                        <a:lnTo>
                          <a:pt x="1591" y="612"/>
                        </a:lnTo>
                        <a:lnTo>
                          <a:pt x="1591" y="612"/>
                        </a:lnTo>
                        <a:lnTo>
                          <a:pt x="1597" y="612"/>
                        </a:lnTo>
                        <a:lnTo>
                          <a:pt x="1597" y="606"/>
                        </a:lnTo>
                        <a:lnTo>
                          <a:pt x="1597" y="606"/>
                        </a:lnTo>
                        <a:lnTo>
                          <a:pt x="1597" y="606"/>
                        </a:lnTo>
                        <a:lnTo>
                          <a:pt x="1597" y="600"/>
                        </a:lnTo>
                        <a:lnTo>
                          <a:pt x="1597" y="600"/>
                        </a:lnTo>
                        <a:lnTo>
                          <a:pt x="1603" y="594"/>
                        </a:lnTo>
                        <a:lnTo>
                          <a:pt x="1603" y="594"/>
                        </a:lnTo>
                        <a:lnTo>
                          <a:pt x="1603" y="594"/>
                        </a:lnTo>
                        <a:lnTo>
                          <a:pt x="1603" y="588"/>
                        </a:lnTo>
                        <a:lnTo>
                          <a:pt x="1603" y="588"/>
                        </a:lnTo>
                        <a:lnTo>
                          <a:pt x="1603" y="582"/>
                        </a:lnTo>
                        <a:lnTo>
                          <a:pt x="1603" y="582"/>
                        </a:lnTo>
                        <a:lnTo>
                          <a:pt x="1610" y="576"/>
                        </a:lnTo>
                        <a:lnTo>
                          <a:pt x="1610" y="570"/>
                        </a:lnTo>
                        <a:lnTo>
                          <a:pt x="1610" y="564"/>
                        </a:lnTo>
                        <a:lnTo>
                          <a:pt x="1610" y="564"/>
                        </a:lnTo>
                        <a:lnTo>
                          <a:pt x="1610" y="558"/>
                        </a:lnTo>
                        <a:lnTo>
                          <a:pt x="1616" y="558"/>
                        </a:lnTo>
                        <a:lnTo>
                          <a:pt x="1616" y="552"/>
                        </a:lnTo>
                        <a:lnTo>
                          <a:pt x="1616" y="546"/>
                        </a:lnTo>
                        <a:lnTo>
                          <a:pt x="1616" y="546"/>
                        </a:lnTo>
                        <a:lnTo>
                          <a:pt x="1616" y="540"/>
                        </a:lnTo>
                        <a:lnTo>
                          <a:pt x="1616" y="534"/>
                        </a:lnTo>
                        <a:lnTo>
                          <a:pt x="1622" y="528"/>
                        </a:lnTo>
                        <a:lnTo>
                          <a:pt x="1622" y="528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2" y="510"/>
                        </a:lnTo>
                        <a:lnTo>
                          <a:pt x="1622" y="510"/>
                        </a:lnTo>
                        <a:lnTo>
                          <a:pt x="1628" y="504"/>
                        </a:lnTo>
                        <a:lnTo>
                          <a:pt x="1628" y="498"/>
                        </a:lnTo>
                        <a:lnTo>
                          <a:pt x="1628" y="492"/>
                        </a:lnTo>
                        <a:lnTo>
                          <a:pt x="1628" y="486"/>
                        </a:lnTo>
                        <a:lnTo>
                          <a:pt x="1628" y="486"/>
                        </a:lnTo>
                        <a:lnTo>
                          <a:pt x="1628" y="480"/>
                        </a:lnTo>
                        <a:lnTo>
                          <a:pt x="1635" y="474"/>
                        </a:lnTo>
                        <a:lnTo>
                          <a:pt x="1635" y="468"/>
                        </a:lnTo>
                        <a:lnTo>
                          <a:pt x="1635" y="462"/>
                        </a:lnTo>
                        <a:lnTo>
                          <a:pt x="1635" y="456"/>
                        </a:lnTo>
                        <a:lnTo>
                          <a:pt x="1635" y="450"/>
                        </a:lnTo>
                        <a:lnTo>
                          <a:pt x="1635" y="444"/>
                        </a:lnTo>
                        <a:lnTo>
                          <a:pt x="1635" y="438"/>
                        </a:lnTo>
                        <a:lnTo>
                          <a:pt x="1641" y="432"/>
                        </a:lnTo>
                        <a:lnTo>
                          <a:pt x="1641" y="420"/>
                        </a:lnTo>
                        <a:lnTo>
                          <a:pt x="1641" y="414"/>
                        </a:lnTo>
                        <a:lnTo>
                          <a:pt x="1641" y="408"/>
                        </a:lnTo>
                        <a:lnTo>
                          <a:pt x="1641" y="402"/>
                        </a:lnTo>
                        <a:lnTo>
                          <a:pt x="1647" y="396"/>
                        </a:lnTo>
                        <a:lnTo>
                          <a:pt x="1647" y="390"/>
                        </a:lnTo>
                        <a:lnTo>
                          <a:pt x="1647" y="384"/>
                        </a:lnTo>
                        <a:lnTo>
                          <a:pt x="1647" y="378"/>
                        </a:lnTo>
                        <a:lnTo>
                          <a:pt x="1647" y="372"/>
                        </a:lnTo>
                        <a:lnTo>
                          <a:pt x="1647" y="366"/>
                        </a:lnTo>
                        <a:lnTo>
                          <a:pt x="1653" y="354"/>
                        </a:lnTo>
                        <a:lnTo>
                          <a:pt x="1653" y="348"/>
                        </a:lnTo>
                        <a:lnTo>
                          <a:pt x="1653" y="342"/>
                        </a:lnTo>
                        <a:lnTo>
                          <a:pt x="1653" y="336"/>
                        </a:lnTo>
                        <a:lnTo>
                          <a:pt x="1653" y="330"/>
                        </a:lnTo>
                        <a:lnTo>
                          <a:pt x="1653" y="324"/>
                        </a:lnTo>
                        <a:lnTo>
                          <a:pt x="1660" y="318"/>
                        </a:lnTo>
                        <a:lnTo>
                          <a:pt x="1660" y="312"/>
                        </a:lnTo>
                        <a:lnTo>
                          <a:pt x="1660" y="300"/>
                        </a:lnTo>
                        <a:lnTo>
                          <a:pt x="1660" y="288"/>
                        </a:lnTo>
                        <a:lnTo>
                          <a:pt x="1660" y="282"/>
                        </a:lnTo>
                        <a:lnTo>
                          <a:pt x="1660" y="282"/>
                        </a:lnTo>
                        <a:lnTo>
                          <a:pt x="1666" y="282"/>
                        </a:lnTo>
                        <a:lnTo>
                          <a:pt x="1666" y="282"/>
                        </a:lnTo>
                        <a:lnTo>
                          <a:pt x="1666" y="288"/>
                        </a:lnTo>
                        <a:lnTo>
                          <a:pt x="1666" y="300"/>
                        </a:lnTo>
                        <a:lnTo>
                          <a:pt x="1666" y="306"/>
                        </a:lnTo>
                        <a:lnTo>
                          <a:pt x="1666" y="324"/>
                        </a:lnTo>
                        <a:lnTo>
                          <a:pt x="1672" y="336"/>
                        </a:lnTo>
                        <a:lnTo>
                          <a:pt x="1672" y="354"/>
                        </a:lnTo>
                        <a:lnTo>
                          <a:pt x="1672" y="366"/>
                        </a:lnTo>
                        <a:lnTo>
                          <a:pt x="1672" y="384"/>
                        </a:lnTo>
                        <a:lnTo>
                          <a:pt x="1672" y="396"/>
                        </a:lnTo>
                        <a:lnTo>
                          <a:pt x="1672" y="408"/>
                        </a:lnTo>
                        <a:lnTo>
                          <a:pt x="1678" y="432"/>
                        </a:lnTo>
                        <a:lnTo>
                          <a:pt x="1678" y="450"/>
                        </a:lnTo>
                        <a:lnTo>
                          <a:pt x="1678" y="462"/>
                        </a:lnTo>
                        <a:lnTo>
                          <a:pt x="1678" y="468"/>
                        </a:lnTo>
                        <a:lnTo>
                          <a:pt x="1678" y="480"/>
                        </a:lnTo>
                        <a:lnTo>
                          <a:pt x="1678" y="492"/>
                        </a:lnTo>
                        <a:lnTo>
                          <a:pt x="1685" y="504"/>
                        </a:lnTo>
                        <a:lnTo>
                          <a:pt x="1685" y="516"/>
                        </a:lnTo>
                        <a:lnTo>
                          <a:pt x="1685" y="522"/>
                        </a:lnTo>
                        <a:lnTo>
                          <a:pt x="1685" y="534"/>
                        </a:lnTo>
                        <a:lnTo>
                          <a:pt x="1685" y="540"/>
                        </a:lnTo>
                        <a:lnTo>
                          <a:pt x="1685" y="552"/>
                        </a:lnTo>
                        <a:lnTo>
                          <a:pt x="1691" y="558"/>
                        </a:lnTo>
                        <a:lnTo>
                          <a:pt x="1691" y="564"/>
                        </a:lnTo>
                        <a:lnTo>
                          <a:pt x="1691" y="576"/>
                        </a:lnTo>
                        <a:lnTo>
                          <a:pt x="1691" y="582"/>
                        </a:lnTo>
                        <a:lnTo>
                          <a:pt x="1691" y="588"/>
                        </a:lnTo>
                        <a:lnTo>
                          <a:pt x="1691" y="588"/>
                        </a:lnTo>
                        <a:lnTo>
                          <a:pt x="1697" y="600"/>
                        </a:lnTo>
                        <a:lnTo>
                          <a:pt x="1697" y="600"/>
                        </a:lnTo>
                        <a:lnTo>
                          <a:pt x="1697" y="606"/>
                        </a:lnTo>
                        <a:lnTo>
                          <a:pt x="1697" y="612"/>
                        </a:lnTo>
                        <a:lnTo>
                          <a:pt x="1697" y="612"/>
                        </a:lnTo>
                        <a:lnTo>
                          <a:pt x="1697" y="618"/>
                        </a:lnTo>
                        <a:lnTo>
                          <a:pt x="1703" y="618"/>
                        </a:lnTo>
                        <a:lnTo>
                          <a:pt x="1703" y="618"/>
                        </a:lnTo>
                        <a:lnTo>
                          <a:pt x="1703" y="624"/>
                        </a:lnTo>
                        <a:lnTo>
                          <a:pt x="1703" y="624"/>
                        </a:lnTo>
                        <a:lnTo>
                          <a:pt x="1703" y="624"/>
                        </a:lnTo>
                        <a:lnTo>
                          <a:pt x="1703" y="630"/>
                        </a:lnTo>
                        <a:lnTo>
                          <a:pt x="1710" y="630"/>
                        </a:lnTo>
                        <a:lnTo>
                          <a:pt x="1710" y="630"/>
                        </a:lnTo>
                        <a:lnTo>
                          <a:pt x="1710" y="636"/>
                        </a:lnTo>
                        <a:lnTo>
                          <a:pt x="1710" y="636"/>
                        </a:lnTo>
                        <a:lnTo>
                          <a:pt x="1710" y="636"/>
                        </a:lnTo>
                        <a:lnTo>
                          <a:pt x="1710" y="636"/>
                        </a:lnTo>
                        <a:lnTo>
                          <a:pt x="1710" y="636"/>
                        </a:lnTo>
                        <a:lnTo>
                          <a:pt x="1716" y="636"/>
                        </a:lnTo>
                        <a:lnTo>
                          <a:pt x="1716" y="642"/>
                        </a:lnTo>
                        <a:lnTo>
                          <a:pt x="1716" y="642"/>
                        </a:lnTo>
                        <a:lnTo>
                          <a:pt x="1716" y="642"/>
                        </a:lnTo>
                        <a:lnTo>
                          <a:pt x="1716" y="642"/>
                        </a:lnTo>
                        <a:lnTo>
                          <a:pt x="1722" y="642"/>
                        </a:lnTo>
                        <a:lnTo>
                          <a:pt x="1722" y="642"/>
                        </a:lnTo>
                        <a:lnTo>
                          <a:pt x="1722" y="636"/>
                        </a:lnTo>
                        <a:lnTo>
                          <a:pt x="1722" y="636"/>
                        </a:lnTo>
                        <a:lnTo>
                          <a:pt x="1722" y="636"/>
                        </a:lnTo>
                        <a:lnTo>
                          <a:pt x="1722" y="636"/>
                        </a:lnTo>
                        <a:lnTo>
                          <a:pt x="1722" y="636"/>
                        </a:lnTo>
                        <a:lnTo>
                          <a:pt x="1728" y="636"/>
                        </a:lnTo>
                        <a:lnTo>
                          <a:pt x="1728" y="636"/>
                        </a:lnTo>
                        <a:lnTo>
                          <a:pt x="1728" y="630"/>
                        </a:lnTo>
                        <a:lnTo>
                          <a:pt x="1728" y="630"/>
                        </a:lnTo>
                        <a:lnTo>
                          <a:pt x="1728" y="630"/>
                        </a:lnTo>
                        <a:lnTo>
                          <a:pt x="1728" y="624"/>
                        </a:lnTo>
                        <a:lnTo>
                          <a:pt x="1735" y="624"/>
                        </a:lnTo>
                        <a:lnTo>
                          <a:pt x="1735" y="618"/>
                        </a:lnTo>
                        <a:lnTo>
                          <a:pt x="1735" y="618"/>
                        </a:lnTo>
                        <a:lnTo>
                          <a:pt x="1735" y="612"/>
                        </a:lnTo>
                        <a:lnTo>
                          <a:pt x="1735" y="612"/>
                        </a:lnTo>
                        <a:lnTo>
                          <a:pt x="1741" y="606"/>
                        </a:lnTo>
                        <a:lnTo>
                          <a:pt x="1741" y="606"/>
                        </a:lnTo>
                        <a:lnTo>
                          <a:pt x="1741" y="600"/>
                        </a:lnTo>
                        <a:lnTo>
                          <a:pt x="1741" y="600"/>
                        </a:lnTo>
                        <a:lnTo>
                          <a:pt x="1741" y="594"/>
                        </a:lnTo>
                        <a:lnTo>
                          <a:pt x="1741" y="594"/>
                        </a:lnTo>
                        <a:lnTo>
                          <a:pt x="1747" y="588"/>
                        </a:lnTo>
                        <a:lnTo>
                          <a:pt x="1747" y="582"/>
                        </a:lnTo>
                        <a:lnTo>
                          <a:pt x="1747" y="582"/>
                        </a:lnTo>
                        <a:lnTo>
                          <a:pt x="1747" y="576"/>
                        </a:lnTo>
                        <a:lnTo>
                          <a:pt x="1747" y="570"/>
                        </a:lnTo>
                        <a:lnTo>
                          <a:pt x="1747" y="564"/>
                        </a:lnTo>
                        <a:lnTo>
                          <a:pt x="1747" y="558"/>
                        </a:lnTo>
                        <a:lnTo>
                          <a:pt x="1753" y="552"/>
                        </a:lnTo>
                        <a:lnTo>
                          <a:pt x="1753" y="540"/>
                        </a:lnTo>
                        <a:lnTo>
                          <a:pt x="1753" y="534"/>
                        </a:lnTo>
                        <a:lnTo>
                          <a:pt x="1753" y="522"/>
                        </a:lnTo>
                        <a:lnTo>
                          <a:pt x="1753" y="516"/>
                        </a:lnTo>
                        <a:lnTo>
                          <a:pt x="1759" y="504"/>
                        </a:lnTo>
                        <a:lnTo>
                          <a:pt x="1759" y="498"/>
                        </a:lnTo>
                        <a:lnTo>
                          <a:pt x="1759" y="486"/>
                        </a:lnTo>
                        <a:lnTo>
                          <a:pt x="1759" y="474"/>
                        </a:lnTo>
                        <a:lnTo>
                          <a:pt x="1759" y="462"/>
                        </a:lnTo>
                        <a:lnTo>
                          <a:pt x="1759" y="450"/>
                        </a:lnTo>
                        <a:lnTo>
                          <a:pt x="1759" y="444"/>
                        </a:lnTo>
                        <a:lnTo>
                          <a:pt x="1766" y="432"/>
                        </a:lnTo>
                        <a:lnTo>
                          <a:pt x="1766" y="420"/>
                        </a:lnTo>
                        <a:lnTo>
                          <a:pt x="1766" y="408"/>
                        </a:lnTo>
                        <a:lnTo>
                          <a:pt x="1766" y="390"/>
                        </a:lnTo>
                        <a:lnTo>
                          <a:pt x="1766" y="378"/>
                        </a:lnTo>
                        <a:lnTo>
                          <a:pt x="1766" y="366"/>
                        </a:lnTo>
                        <a:lnTo>
                          <a:pt x="1772" y="354"/>
                        </a:lnTo>
                        <a:lnTo>
                          <a:pt x="1772" y="336"/>
                        </a:lnTo>
                        <a:lnTo>
                          <a:pt x="1772" y="324"/>
                        </a:lnTo>
                        <a:lnTo>
                          <a:pt x="1772" y="312"/>
                        </a:lnTo>
                        <a:lnTo>
                          <a:pt x="1772" y="282"/>
                        </a:lnTo>
                        <a:lnTo>
                          <a:pt x="1778" y="264"/>
                        </a:lnTo>
                        <a:lnTo>
                          <a:pt x="1778" y="258"/>
                        </a:lnTo>
                        <a:lnTo>
                          <a:pt x="1778" y="246"/>
                        </a:lnTo>
                        <a:lnTo>
                          <a:pt x="1778" y="240"/>
                        </a:lnTo>
                        <a:lnTo>
                          <a:pt x="1778" y="240"/>
                        </a:lnTo>
                        <a:lnTo>
                          <a:pt x="1778" y="240"/>
                        </a:lnTo>
                        <a:lnTo>
                          <a:pt x="1778" y="246"/>
                        </a:lnTo>
                        <a:lnTo>
                          <a:pt x="1784" y="252"/>
                        </a:lnTo>
                        <a:lnTo>
                          <a:pt x="1784" y="264"/>
                        </a:lnTo>
                        <a:lnTo>
                          <a:pt x="1784" y="270"/>
                        </a:lnTo>
                        <a:lnTo>
                          <a:pt x="1784" y="282"/>
                        </a:lnTo>
                        <a:lnTo>
                          <a:pt x="1784" y="288"/>
                        </a:lnTo>
                        <a:lnTo>
                          <a:pt x="1784" y="294"/>
                        </a:lnTo>
                        <a:lnTo>
                          <a:pt x="1791" y="306"/>
                        </a:lnTo>
                        <a:lnTo>
                          <a:pt x="1791" y="312"/>
                        </a:lnTo>
                        <a:lnTo>
                          <a:pt x="1791" y="330"/>
                        </a:lnTo>
                        <a:lnTo>
                          <a:pt x="1791" y="336"/>
                        </a:lnTo>
                        <a:lnTo>
                          <a:pt x="1791" y="348"/>
                        </a:lnTo>
                        <a:lnTo>
                          <a:pt x="1797" y="354"/>
                        </a:lnTo>
                        <a:lnTo>
                          <a:pt x="1797" y="360"/>
                        </a:lnTo>
                        <a:lnTo>
                          <a:pt x="1797" y="366"/>
                        </a:lnTo>
                        <a:lnTo>
                          <a:pt x="1797" y="378"/>
                        </a:lnTo>
                        <a:lnTo>
                          <a:pt x="1797" y="384"/>
                        </a:lnTo>
                        <a:lnTo>
                          <a:pt x="1797" y="390"/>
                        </a:lnTo>
                        <a:lnTo>
                          <a:pt x="1803" y="396"/>
                        </a:lnTo>
                        <a:lnTo>
                          <a:pt x="1803" y="408"/>
                        </a:lnTo>
                        <a:lnTo>
                          <a:pt x="1803" y="414"/>
                        </a:lnTo>
                        <a:lnTo>
                          <a:pt x="1803" y="420"/>
                        </a:lnTo>
                        <a:lnTo>
                          <a:pt x="1803" y="426"/>
                        </a:lnTo>
                        <a:lnTo>
                          <a:pt x="1803" y="432"/>
                        </a:lnTo>
                        <a:lnTo>
                          <a:pt x="1803" y="432"/>
                        </a:lnTo>
                        <a:lnTo>
                          <a:pt x="1809" y="438"/>
                        </a:lnTo>
                        <a:lnTo>
                          <a:pt x="1809" y="438"/>
                        </a:lnTo>
                        <a:lnTo>
                          <a:pt x="1809" y="444"/>
                        </a:lnTo>
                        <a:lnTo>
                          <a:pt x="1809" y="444"/>
                        </a:lnTo>
                        <a:lnTo>
                          <a:pt x="1809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16" y="444"/>
                        </a:lnTo>
                        <a:lnTo>
                          <a:pt x="1822" y="444"/>
                        </a:lnTo>
                        <a:lnTo>
                          <a:pt x="1822" y="444"/>
                        </a:lnTo>
                        <a:lnTo>
                          <a:pt x="1822" y="444"/>
                        </a:lnTo>
                        <a:lnTo>
                          <a:pt x="1822" y="444"/>
                        </a:lnTo>
                        <a:lnTo>
                          <a:pt x="1822" y="444"/>
                        </a:lnTo>
                        <a:lnTo>
                          <a:pt x="1828" y="444"/>
                        </a:lnTo>
                        <a:lnTo>
                          <a:pt x="1828" y="444"/>
                        </a:lnTo>
                        <a:lnTo>
                          <a:pt x="1828" y="444"/>
                        </a:lnTo>
                        <a:lnTo>
                          <a:pt x="1828" y="444"/>
                        </a:lnTo>
                        <a:lnTo>
                          <a:pt x="1828" y="444"/>
                        </a:lnTo>
                        <a:lnTo>
                          <a:pt x="1828" y="444"/>
                        </a:lnTo>
                        <a:lnTo>
                          <a:pt x="1834" y="444"/>
                        </a:lnTo>
                        <a:lnTo>
                          <a:pt x="1834" y="444"/>
                        </a:lnTo>
                        <a:lnTo>
                          <a:pt x="1834" y="444"/>
                        </a:lnTo>
                        <a:lnTo>
                          <a:pt x="1834" y="444"/>
                        </a:lnTo>
                        <a:lnTo>
                          <a:pt x="1834" y="444"/>
                        </a:lnTo>
                        <a:lnTo>
                          <a:pt x="1834" y="444"/>
                        </a:lnTo>
                        <a:lnTo>
                          <a:pt x="1841" y="444"/>
                        </a:lnTo>
                        <a:lnTo>
                          <a:pt x="1841" y="444"/>
                        </a:lnTo>
                        <a:lnTo>
                          <a:pt x="1841" y="444"/>
                        </a:lnTo>
                        <a:lnTo>
                          <a:pt x="1841" y="444"/>
                        </a:lnTo>
                        <a:lnTo>
                          <a:pt x="1841" y="444"/>
                        </a:lnTo>
                        <a:lnTo>
                          <a:pt x="1841" y="444"/>
                        </a:lnTo>
                        <a:lnTo>
                          <a:pt x="1847" y="444"/>
                        </a:lnTo>
                        <a:lnTo>
                          <a:pt x="1847" y="444"/>
                        </a:lnTo>
                        <a:lnTo>
                          <a:pt x="1847" y="444"/>
                        </a:lnTo>
                        <a:lnTo>
                          <a:pt x="1847" y="444"/>
                        </a:lnTo>
                        <a:lnTo>
                          <a:pt x="1847" y="444"/>
                        </a:lnTo>
                        <a:lnTo>
                          <a:pt x="1847" y="438"/>
                        </a:lnTo>
                        <a:lnTo>
                          <a:pt x="1853" y="438"/>
                        </a:lnTo>
                        <a:lnTo>
                          <a:pt x="1853" y="438"/>
                        </a:lnTo>
                        <a:lnTo>
                          <a:pt x="1853" y="438"/>
                        </a:lnTo>
                        <a:lnTo>
                          <a:pt x="1853" y="438"/>
                        </a:lnTo>
                        <a:lnTo>
                          <a:pt x="1853" y="438"/>
                        </a:lnTo>
                        <a:lnTo>
                          <a:pt x="1853" y="438"/>
                        </a:lnTo>
                        <a:lnTo>
                          <a:pt x="1859" y="438"/>
                        </a:lnTo>
                        <a:lnTo>
                          <a:pt x="1859" y="438"/>
                        </a:lnTo>
                        <a:lnTo>
                          <a:pt x="1859" y="438"/>
                        </a:lnTo>
                        <a:lnTo>
                          <a:pt x="1859" y="438"/>
                        </a:lnTo>
                        <a:lnTo>
                          <a:pt x="1859" y="438"/>
                        </a:lnTo>
                        <a:lnTo>
                          <a:pt x="1859" y="438"/>
                        </a:lnTo>
                        <a:lnTo>
                          <a:pt x="1866" y="438"/>
                        </a:lnTo>
                        <a:lnTo>
                          <a:pt x="1866" y="438"/>
                        </a:lnTo>
                        <a:lnTo>
                          <a:pt x="1866" y="438"/>
                        </a:lnTo>
                        <a:lnTo>
                          <a:pt x="1866" y="438"/>
                        </a:lnTo>
                        <a:lnTo>
                          <a:pt x="1866" y="438"/>
                        </a:lnTo>
                        <a:lnTo>
                          <a:pt x="1866" y="438"/>
                        </a:lnTo>
                        <a:lnTo>
                          <a:pt x="1872" y="432"/>
                        </a:lnTo>
                        <a:lnTo>
                          <a:pt x="1872" y="432"/>
                        </a:lnTo>
                        <a:lnTo>
                          <a:pt x="1872" y="432"/>
                        </a:lnTo>
                        <a:lnTo>
                          <a:pt x="1872" y="432"/>
                        </a:lnTo>
                        <a:lnTo>
                          <a:pt x="1872" y="426"/>
                        </a:lnTo>
                        <a:lnTo>
                          <a:pt x="1872" y="426"/>
                        </a:lnTo>
                        <a:lnTo>
                          <a:pt x="1872" y="420"/>
                        </a:lnTo>
                        <a:lnTo>
                          <a:pt x="1878" y="414"/>
                        </a:lnTo>
                        <a:lnTo>
                          <a:pt x="1878" y="408"/>
                        </a:lnTo>
                        <a:lnTo>
                          <a:pt x="1878" y="408"/>
                        </a:lnTo>
                        <a:lnTo>
                          <a:pt x="1878" y="396"/>
                        </a:lnTo>
                        <a:lnTo>
                          <a:pt x="1878" y="390"/>
                        </a:lnTo>
                        <a:lnTo>
                          <a:pt x="1878" y="384"/>
                        </a:lnTo>
                        <a:lnTo>
                          <a:pt x="1884" y="378"/>
                        </a:lnTo>
                        <a:lnTo>
                          <a:pt x="1884" y="378"/>
                        </a:lnTo>
                        <a:lnTo>
                          <a:pt x="1884" y="372"/>
                        </a:lnTo>
                        <a:lnTo>
                          <a:pt x="1884" y="366"/>
                        </a:lnTo>
                        <a:lnTo>
                          <a:pt x="1884" y="360"/>
                        </a:lnTo>
                        <a:lnTo>
                          <a:pt x="1884" y="354"/>
                        </a:lnTo>
                        <a:lnTo>
                          <a:pt x="1891" y="354"/>
                        </a:lnTo>
                        <a:lnTo>
                          <a:pt x="1891" y="354"/>
                        </a:lnTo>
                        <a:lnTo>
                          <a:pt x="1891" y="354"/>
                        </a:lnTo>
                        <a:lnTo>
                          <a:pt x="1891" y="360"/>
                        </a:lnTo>
                        <a:lnTo>
                          <a:pt x="1891" y="366"/>
                        </a:lnTo>
                        <a:lnTo>
                          <a:pt x="1891" y="372"/>
                        </a:lnTo>
                        <a:lnTo>
                          <a:pt x="1897" y="378"/>
                        </a:lnTo>
                        <a:lnTo>
                          <a:pt x="1897" y="378"/>
                        </a:lnTo>
                        <a:lnTo>
                          <a:pt x="1897" y="384"/>
                        </a:lnTo>
                        <a:lnTo>
                          <a:pt x="1897" y="390"/>
                        </a:lnTo>
                        <a:lnTo>
                          <a:pt x="1897" y="396"/>
                        </a:lnTo>
                        <a:lnTo>
                          <a:pt x="1897" y="402"/>
                        </a:lnTo>
                        <a:lnTo>
                          <a:pt x="1903" y="408"/>
                        </a:lnTo>
                        <a:lnTo>
                          <a:pt x="1903" y="414"/>
                        </a:lnTo>
                        <a:lnTo>
                          <a:pt x="1903" y="420"/>
                        </a:lnTo>
                        <a:lnTo>
                          <a:pt x="1903" y="426"/>
                        </a:lnTo>
                        <a:lnTo>
                          <a:pt x="1903" y="426"/>
                        </a:lnTo>
                        <a:lnTo>
                          <a:pt x="1903" y="432"/>
                        </a:lnTo>
                        <a:lnTo>
                          <a:pt x="1909" y="432"/>
                        </a:lnTo>
                        <a:lnTo>
                          <a:pt x="1909" y="432"/>
                        </a:lnTo>
                        <a:lnTo>
                          <a:pt x="1909" y="432"/>
                        </a:lnTo>
                        <a:lnTo>
                          <a:pt x="1909" y="438"/>
                        </a:lnTo>
                        <a:lnTo>
                          <a:pt x="1909" y="438"/>
                        </a:lnTo>
                        <a:lnTo>
                          <a:pt x="1909" y="438"/>
                        </a:lnTo>
                        <a:lnTo>
                          <a:pt x="1915" y="438"/>
                        </a:lnTo>
                        <a:lnTo>
                          <a:pt x="1915" y="438"/>
                        </a:lnTo>
                        <a:lnTo>
                          <a:pt x="1915" y="438"/>
                        </a:lnTo>
                        <a:lnTo>
                          <a:pt x="1915" y="438"/>
                        </a:lnTo>
                        <a:lnTo>
                          <a:pt x="1915" y="438"/>
                        </a:lnTo>
                        <a:lnTo>
                          <a:pt x="1915" y="438"/>
                        </a:lnTo>
                        <a:lnTo>
                          <a:pt x="1922" y="438"/>
                        </a:lnTo>
                        <a:lnTo>
                          <a:pt x="1922" y="438"/>
                        </a:lnTo>
                        <a:lnTo>
                          <a:pt x="1922" y="438"/>
                        </a:lnTo>
                        <a:lnTo>
                          <a:pt x="1922" y="438"/>
                        </a:lnTo>
                        <a:lnTo>
                          <a:pt x="1922" y="438"/>
                        </a:lnTo>
                        <a:lnTo>
                          <a:pt x="1922" y="438"/>
                        </a:lnTo>
                        <a:lnTo>
                          <a:pt x="1928" y="438"/>
                        </a:lnTo>
                        <a:lnTo>
                          <a:pt x="1928" y="438"/>
                        </a:lnTo>
                        <a:lnTo>
                          <a:pt x="1928" y="438"/>
                        </a:lnTo>
                        <a:lnTo>
                          <a:pt x="1928" y="438"/>
                        </a:lnTo>
                        <a:lnTo>
                          <a:pt x="1928" y="444"/>
                        </a:lnTo>
                        <a:lnTo>
                          <a:pt x="1928" y="444"/>
                        </a:lnTo>
                        <a:lnTo>
                          <a:pt x="1934" y="444"/>
                        </a:lnTo>
                        <a:lnTo>
                          <a:pt x="1934" y="444"/>
                        </a:lnTo>
                        <a:lnTo>
                          <a:pt x="1934" y="444"/>
                        </a:lnTo>
                        <a:lnTo>
                          <a:pt x="1934" y="444"/>
                        </a:lnTo>
                        <a:lnTo>
                          <a:pt x="1934" y="444"/>
                        </a:lnTo>
                        <a:lnTo>
                          <a:pt x="1934" y="444"/>
                        </a:lnTo>
                        <a:lnTo>
                          <a:pt x="1940" y="444"/>
                        </a:lnTo>
                        <a:lnTo>
                          <a:pt x="1940" y="444"/>
                        </a:lnTo>
                        <a:lnTo>
                          <a:pt x="1940" y="444"/>
                        </a:lnTo>
                        <a:lnTo>
                          <a:pt x="1940" y="444"/>
                        </a:lnTo>
                        <a:lnTo>
                          <a:pt x="1940" y="444"/>
                        </a:lnTo>
                        <a:lnTo>
                          <a:pt x="1940" y="444"/>
                        </a:lnTo>
                        <a:lnTo>
                          <a:pt x="1947" y="444"/>
                        </a:lnTo>
                        <a:lnTo>
                          <a:pt x="1947" y="444"/>
                        </a:lnTo>
                        <a:lnTo>
                          <a:pt x="1947" y="444"/>
                        </a:lnTo>
                        <a:lnTo>
                          <a:pt x="1947" y="444"/>
                        </a:lnTo>
                        <a:lnTo>
                          <a:pt x="1947" y="444"/>
                        </a:lnTo>
                        <a:lnTo>
                          <a:pt x="1947" y="444"/>
                        </a:lnTo>
                        <a:lnTo>
                          <a:pt x="1953" y="444"/>
                        </a:lnTo>
                        <a:lnTo>
                          <a:pt x="1953" y="444"/>
                        </a:lnTo>
                        <a:lnTo>
                          <a:pt x="1953" y="444"/>
                        </a:lnTo>
                        <a:lnTo>
                          <a:pt x="1953" y="444"/>
                        </a:lnTo>
                        <a:lnTo>
                          <a:pt x="1953" y="444"/>
                        </a:lnTo>
                        <a:lnTo>
                          <a:pt x="1953" y="444"/>
                        </a:lnTo>
                        <a:lnTo>
                          <a:pt x="1959" y="444"/>
                        </a:lnTo>
                        <a:lnTo>
                          <a:pt x="1959" y="444"/>
                        </a:lnTo>
                        <a:lnTo>
                          <a:pt x="1959" y="444"/>
                        </a:lnTo>
                        <a:lnTo>
                          <a:pt x="1959" y="444"/>
                        </a:lnTo>
                        <a:lnTo>
                          <a:pt x="1959" y="444"/>
                        </a:lnTo>
                        <a:lnTo>
                          <a:pt x="1959" y="444"/>
                        </a:lnTo>
                        <a:lnTo>
                          <a:pt x="1965" y="444"/>
                        </a:lnTo>
                        <a:lnTo>
                          <a:pt x="1965" y="444"/>
                        </a:lnTo>
                        <a:lnTo>
                          <a:pt x="1965" y="444"/>
                        </a:lnTo>
                        <a:lnTo>
                          <a:pt x="1965" y="444"/>
                        </a:lnTo>
                        <a:lnTo>
                          <a:pt x="1965" y="444"/>
                        </a:lnTo>
                        <a:lnTo>
                          <a:pt x="1965" y="444"/>
                        </a:lnTo>
                        <a:lnTo>
                          <a:pt x="1972" y="444"/>
                        </a:lnTo>
                        <a:lnTo>
                          <a:pt x="1972" y="444"/>
                        </a:lnTo>
                        <a:lnTo>
                          <a:pt x="1972" y="444"/>
                        </a:lnTo>
                        <a:lnTo>
                          <a:pt x="1972" y="444"/>
                        </a:lnTo>
                        <a:lnTo>
                          <a:pt x="1972" y="444"/>
                        </a:lnTo>
                        <a:lnTo>
                          <a:pt x="1972" y="444"/>
                        </a:lnTo>
                        <a:lnTo>
                          <a:pt x="1978" y="444"/>
                        </a:lnTo>
                        <a:lnTo>
                          <a:pt x="1978" y="444"/>
                        </a:lnTo>
                        <a:lnTo>
                          <a:pt x="1978" y="444"/>
                        </a:lnTo>
                        <a:lnTo>
                          <a:pt x="1978" y="444"/>
                        </a:lnTo>
                        <a:lnTo>
                          <a:pt x="1978" y="444"/>
                        </a:lnTo>
                        <a:lnTo>
                          <a:pt x="1978" y="444"/>
                        </a:lnTo>
                        <a:lnTo>
                          <a:pt x="1984" y="444"/>
                        </a:lnTo>
                        <a:lnTo>
                          <a:pt x="1984" y="444"/>
                        </a:lnTo>
                        <a:lnTo>
                          <a:pt x="1984" y="444"/>
                        </a:lnTo>
                        <a:lnTo>
                          <a:pt x="1984" y="444"/>
                        </a:lnTo>
                        <a:lnTo>
                          <a:pt x="1984" y="444"/>
                        </a:lnTo>
                        <a:lnTo>
                          <a:pt x="1984" y="438"/>
                        </a:lnTo>
                        <a:lnTo>
                          <a:pt x="1990" y="438"/>
                        </a:lnTo>
                        <a:lnTo>
                          <a:pt x="1990" y="438"/>
                        </a:lnTo>
                        <a:lnTo>
                          <a:pt x="1990" y="438"/>
                        </a:lnTo>
                        <a:lnTo>
                          <a:pt x="1990" y="438"/>
                        </a:lnTo>
                        <a:lnTo>
                          <a:pt x="1990" y="438"/>
                        </a:lnTo>
                        <a:lnTo>
                          <a:pt x="1990" y="438"/>
                        </a:lnTo>
                        <a:lnTo>
                          <a:pt x="1997" y="438"/>
                        </a:lnTo>
                        <a:lnTo>
                          <a:pt x="1997" y="438"/>
                        </a:lnTo>
                        <a:lnTo>
                          <a:pt x="1997" y="438"/>
                        </a:lnTo>
                        <a:lnTo>
                          <a:pt x="1997" y="438"/>
                        </a:lnTo>
                        <a:lnTo>
                          <a:pt x="1997" y="438"/>
                        </a:lnTo>
                        <a:lnTo>
                          <a:pt x="1997" y="438"/>
                        </a:lnTo>
                        <a:lnTo>
                          <a:pt x="2003" y="438"/>
                        </a:lnTo>
                        <a:lnTo>
                          <a:pt x="2003" y="438"/>
                        </a:lnTo>
                        <a:lnTo>
                          <a:pt x="2003" y="438"/>
                        </a:lnTo>
                        <a:lnTo>
                          <a:pt x="2003" y="438"/>
                        </a:lnTo>
                        <a:lnTo>
                          <a:pt x="2003" y="438"/>
                        </a:lnTo>
                        <a:lnTo>
                          <a:pt x="2003" y="438"/>
                        </a:lnTo>
                        <a:lnTo>
                          <a:pt x="2009" y="432"/>
                        </a:lnTo>
                        <a:lnTo>
                          <a:pt x="2009" y="432"/>
                        </a:lnTo>
                        <a:lnTo>
                          <a:pt x="2009" y="432"/>
                        </a:lnTo>
                        <a:lnTo>
                          <a:pt x="2009" y="426"/>
                        </a:lnTo>
                        <a:lnTo>
                          <a:pt x="2009" y="426"/>
                        </a:lnTo>
                        <a:lnTo>
                          <a:pt x="2009" y="420"/>
                        </a:lnTo>
                        <a:lnTo>
                          <a:pt x="2015" y="414"/>
                        </a:lnTo>
                        <a:lnTo>
                          <a:pt x="2015" y="408"/>
                        </a:lnTo>
                        <a:lnTo>
                          <a:pt x="2015" y="408"/>
                        </a:lnTo>
                        <a:lnTo>
                          <a:pt x="2015" y="402"/>
                        </a:lnTo>
                        <a:lnTo>
                          <a:pt x="2015" y="396"/>
                        </a:lnTo>
                        <a:lnTo>
                          <a:pt x="2015" y="384"/>
                        </a:lnTo>
                        <a:lnTo>
                          <a:pt x="2022" y="378"/>
                        </a:lnTo>
                        <a:lnTo>
                          <a:pt x="2022" y="378"/>
                        </a:lnTo>
                        <a:lnTo>
                          <a:pt x="2022" y="372"/>
                        </a:lnTo>
                        <a:lnTo>
                          <a:pt x="2022" y="366"/>
                        </a:lnTo>
                        <a:lnTo>
                          <a:pt x="2022" y="360"/>
                        </a:lnTo>
                        <a:lnTo>
                          <a:pt x="2022" y="354"/>
                        </a:lnTo>
                        <a:lnTo>
                          <a:pt x="2028" y="354"/>
                        </a:lnTo>
                        <a:lnTo>
                          <a:pt x="2028" y="354"/>
                        </a:lnTo>
                        <a:lnTo>
                          <a:pt x="2028" y="354"/>
                        </a:lnTo>
                        <a:lnTo>
                          <a:pt x="2028" y="354"/>
                        </a:lnTo>
                        <a:lnTo>
                          <a:pt x="2028" y="366"/>
                        </a:lnTo>
                        <a:lnTo>
                          <a:pt x="2028" y="372"/>
                        </a:lnTo>
                        <a:lnTo>
                          <a:pt x="2034" y="378"/>
                        </a:lnTo>
                        <a:lnTo>
                          <a:pt x="2034" y="378"/>
                        </a:lnTo>
                        <a:lnTo>
                          <a:pt x="2034" y="384"/>
                        </a:lnTo>
                        <a:lnTo>
                          <a:pt x="2034" y="390"/>
                        </a:lnTo>
                        <a:lnTo>
                          <a:pt x="2034" y="396"/>
                        </a:lnTo>
                        <a:lnTo>
                          <a:pt x="2034" y="402"/>
                        </a:lnTo>
                        <a:lnTo>
                          <a:pt x="2040" y="408"/>
                        </a:lnTo>
                        <a:lnTo>
                          <a:pt x="2040" y="408"/>
                        </a:lnTo>
                        <a:lnTo>
                          <a:pt x="2040" y="414"/>
                        </a:lnTo>
                        <a:lnTo>
                          <a:pt x="2040" y="420"/>
                        </a:lnTo>
                        <a:lnTo>
                          <a:pt x="2040" y="426"/>
                        </a:lnTo>
                        <a:lnTo>
                          <a:pt x="2040" y="432"/>
                        </a:lnTo>
                        <a:lnTo>
                          <a:pt x="2047" y="432"/>
                        </a:lnTo>
                        <a:lnTo>
                          <a:pt x="2047" y="432"/>
                        </a:lnTo>
                        <a:lnTo>
                          <a:pt x="2047" y="432"/>
                        </a:lnTo>
                        <a:lnTo>
                          <a:pt x="2047" y="438"/>
                        </a:lnTo>
                        <a:lnTo>
                          <a:pt x="2047" y="438"/>
                        </a:lnTo>
                        <a:lnTo>
                          <a:pt x="2047" y="438"/>
                        </a:lnTo>
                        <a:lnTo>
                          <a:pt x="2053" y="438"/>
                        </a:lnTo>
                        <a:lnTo>
                          <a:pt x="2053" y="438"/>
                        </a:lnTo>
                        <a:lnTo>
                          <a:pt x="2053" y="438"/>
                        </a:lnTo>
                        <a:lnTo>
                          <a:pt x="2053" y="438"/>
                        </a:lnTo>
                        <a:lnTo>
                          <a:pt x="2053" y="438"/>
                        </a:lnTo>
                        <a:lnTo>
                          <a:pt x="2053" y="438"/>
                        </a:lnTo>
                        <a:lnTo>
                          <a:pt x="2059" y="438"/>
                        </a:lnTo>
                        <a:lnTo>
                          <a:pt x="2059" y="438"/>
                        </a:lnTo>
                        <a:lnTo>
                          <a:pt x="2059" y="438"/>
                        </a:lnTo>
                        <a:lnTo>
                          <a:pt x="2059" y="438"/>
                        </a:lnTo>
                        <a:lnTo>
                          <a:pt x="2059" y="438"/>
                        </a:lnTo>
                        <a:lnTo>
                          <a:pt x="2059" y="438"/>
                        </a:lnTo>
                        <a:lnTo>
                          <a:pt x="2065" y="438"/>
                        </a:lnTo>
                        <a:lnTo>
                          <a:pt x="2065" y="438"/>
                        </a:lnTo>
                        <a:lnTo>
                          <a:pt x="2065" y="438"/>
                        </a:lnTo>
                        <a:lnTo>
                          <a:pt x="2065" y="438"/>
                        </a:lnTo>
                        <a:lnTo>
                          <a:pt x="2065" y="444"/>
                        </a:lnTo>
                        <a:lnTo>
                          <a:pt x="2065" y="444"/>
                        </a:lnTo>
                        <a:lnTo>
                          <a:pt x="2071" y="444"/>
                        </a:lnTo>
                        <a:lnTo>
                          <a:pt x="2071" y="444"/>
                        </a:lnTo>
                        <a:lnTo>
                          <a:pt x="2071" y="444"/>
                        </a:lnTo>
                        <a:lnTo>
                          <a:pt x="2071" y="444"/>
                        </a:lnTo>
                        <a:lnTo>
                          <a:pt x="2071" y="444"/>
                        </a:lnTo>
                        <a:lnTo>
                          <a:pt x="2071" y="444"/>
                        </a:lnTo>
                        <a:lnTo>
                          <a:pt x="2078" y="444"/>
                        </a:lnTo>
                        <a:lnTo>
                          <a:pt x="2078" y="444"/>
                        </a:lnTo>
                        <a:lnTo>
                          <a:pt x="2078" y="444"/>
                        </a:lnTo>
                        <a:lnTo>
                          <a:pt x="2078" y="444"/>
                        </a:lnTo>
                        <a:lnTo>
                          <a:pt x="2078" y="444"/>
                        </a:lnTo>
                        <a:lnTo>
                          <a:pt x="2078" y="444"/>
                        </a:lnTo>
                        <a:lnTo>
                          <a:pt x="2084" y="444"/>
                        </a:lnTo>
                        <a:lnTo>
                          <a:pt x="2084" y="444"/>
                        </a:lnTo>
                        <a:lnTo>
                          <a:pt x="2084" y="444"/>
                        </a:lnTo>
                        <a:lnTo>
                          <a:pt x="2084" y="444"/>
                        </a:lnTo>
                        <a:lnTo>
                          <a:pt x="2084" y="444"/>
                        </a:lnTo>
                        <a:lnTo>
                          <a:pt x="2084" y="444"/>
                        </a:lnTo>
                        <a:lnTo>
                          <a:pt x="2090" y="444"/>
                        </a:lnTo>
                        <a:lnTo>
                          <a:pt x="2090" y="444"/>
                        </a:lnTo>
                        <a:lnTo>
                          <a:pt x="2090" y="444"/>
                        </a:lnTo>
                        <a:lnTo>
                          <a:pt x="2090" y="444"/>
                        </a:lnTo>
                        <a:lnTo>
                          <a:pt x="2090" y="444"/>
                        </a:lnTo>
                        <a:lnTo>
                          <a:pt x="2090" y="444"/>
                        </a:lnTo>
                        <a:lnTo>
                          <a:pt x="2096" y="444"/>
                        </a:lnTo>
                        <a:lnTo>
                          <a:pt x="2096" y="444"/>
                        </a:lnTo>
                        <a:lnTo>
                          <a:pt x="2096" y="444"/>
                        </a:lnTo>
                        <a:lnTo>
                          <a:pt x="2096" y="444"/>
                        </a:lnTo>
                        <a:lnTo>
                          <a:pt x="2096" y="444"/>
                        </a:lnTo>
                        <a:lnTo>
                          <a:pt x="2096" y="444"/>
                        </a:lnTo>
                        <a:lnTo>
                          <a:pt x="2103" y="444"/>
                        </a:lnTo>
                        <a:lnTo>
                          <a:pt x="2103" y="444"/>
                        </a:lnTo>
                        <a:lnTo>
                          <a:pt x="2103" y="444"/>
                        </a:lnTo>
                        <a:lnTo>
                          <a:pt x="2103" y="444"/>
                        </a:lnTo>
                        <a:lnTo>
                          <a:pt x="2103" y="444"/>
                        </a:lnTo>
                        <a:lnTo>
                          <a:pt x="2103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09" y="444"/>
                        </a:lnTo>
                        <a:lnTo>
                          <a:pt x="2115" y="444"/>
                        </a:lnTo>
                        <a:lnTo>
                          <a:pt x="2115" y="444"/>
                        </a:lnTo>
                        <a:lnTo>
                          <a:pt x="2115" y="444"/>
                        </a:lnTo>
                        <a:lnTo>
                          <a:pt x="2115" y="444"/>
                        </a:lnTo>
                        <a:lnTo>
                          <a:pt x="2115" y="444"/>
                        </a:lnTo>
                        <a:lnTo>
                          <a:pt x="2115" y="444"/>
                        </a:lnTo>
                        <a:lnTo>
                          <a:pt x="2121" y="444"/>
                        </a:lnTo>
                        <a:lnTo>
                          <a:pt x="2121" y="444"/>
                        </a:lnTo>
                        <a:lnTo>
                          <a:pt x="2121" y="444"/>
                        </a:lnTo>
                        <a:lnTo>
                          <a:pt x="2121" y="444"/>
                        </a:lnTo>
                        <a:lnTo>
                          <a:pt x="2121" y="438"/>
                        </a:lnTo>
                        <a:lnTo>
                          <a:pt x="2121" y="438"/>
                        </a:lnTo>
                        <a:lnTo>
                          <a:pt x="2128" y="438"/>
                        </a:lnTo>
                        <a:lnTo>
                          <a:pt x="2128" y="438"/>
                        </a:lnTo>
                        <a:lnTo>
                          <a:pt x="2128" y="438"/>
                        </a:lnTo>
                        <a:lnTo>
                          <a:pt x="2128" y="438"/>
                        </a:lnTo>
                        <a:lnTo>
                          <a:pt x="2128" y="438"/>
                        </a:lnTo>
                        <a:lnTo>
                          <a:pt x="2128" y="438"/>
                        </a:lnTo>
                        <a:lnTo>
                          <a:pt x="2134" y="438"/>
                        </a:lnTo>
                        <a:lnTo>
                          <a:pt x="2134" y="438"/>
                        </a:lnTo>
                        <a:lnTo>
                          <a:pt x="2134" y="438"/>
                        </a:lnTo>
                        <a:lnTo>
                          <a:pt x="2134" y="438"/>
                        </a:lnTo>
                        <a:lnTo>
                          <a:pt x="2134" y="438"/>
                        </a:lnTo>
                        <a:lnTo>
                          <a:pt x="2134" y="438"/>
                        </a:lnTo>
                        <a:lnTo>
                          <a:pt x="2140" y="438"/>
                        </a:lnTo>
                        <a:lnTo>
                          <a:pt x="2140" y="438"/>
                        </a:lnTo>
                        <a:lnTo>
                          <a:pt x="2140" y="438"/>
                        </a:lnTo>
                        <a:lnTo>
                          <a:pt x="2140" y="438"/>
                        </a:lnTo>
                        <a:lnTo>
                          <a:pt x="2140" y="438"/>
                        </a:lnTo>
                        <a:lnTo>
                          <a:pt x="2140" y="432"/>
                        </a:lnTo>
                        <a:lnTo>
                          <a:pt x="2146" y="432"/>
                        </a:lnTo>
                        <a:lnTo>
                          <a:pt x="2146" y="432"/>
                        </a:lnTo>
                        <a:lnTo>
                          <a:pt x="2146" y="426"/>
                        </a:lnTo>
                        <a:lnTo>
                          <a:pt x="2146" y="426"/>
                        </a:lnTo>
                        <a:lnTo>
                          <a:pt x="2146" y="420"/>
                        </a:lnTo>
                        <a:lnTo>
                          <a:pt x="2153" y="414"/>
                        </a:lnTo>
                        <a:lnTo>
                          <a:pt x="2153" y="408"/>
                        </a:lnTo>
                        <a:lnTo>
                          <a:pt x="2153" y="408"/>
                        </a:lnTo>
                        <a:lnTo>
                          <a:pt x="2153" y="402"/>
                        </a:lnTo>
                        <a:lnTo>
                          <a:pt x="2153" y="396"/>
                        </a:lnTo>
                        <a:lnTo>
                          <a:pt x="2153" y="390"/>
                        </a:lnTo>
                        <a:lnTo>
                          <a:pt x="2153" y="384"/>
                        </a:lnTo>
                        <a:lnTo>
                          <a:pt x="2159" y="378"/>
                        </a:lnTo>
                        <a:lnTo>
                          <a:pt x="2159" y="372"/>
                        </a:lnTo>
                        <a:lnTo>
                          <a:pt x="2159" y="366"/>
                        </a:lnTo>
                        <a:lnTo>
                          <a:pt x="2159" y="360"/>
                        </a:lnTo>
                        <a:lnTo>
                          <a:pt x="2159" y="354"/>
                        </a:lnTo>
                        <a:lnTo>
                          <a:pt x="2165" y="354"/>
                        </a:lnTo>
                        <a:lnTo>
                          <a:pt x="2165" y="354"/>
                        </a:lnTo>
                        <a:lnTo>
                          <a:pt x="2165" y="354"/>
                        </a:lnTo>
                        <a:lnTo>
                          <a:pt x="2165" y="354"/>
                        </a:lnTo>
                        <a:lnTo>
                          <a:pt x="2165" y="360"/>
                        </a:lnTo>
                        <a:lnTo>
                          <a:pt x="2165" y="366"/>
                        </a:lnTo>
                        <a:lnTo>
                          <a:pt x="2165" y="372"/>
                        </a:lnTo>
                        <a:lnTo>
                          <a:pt x="2171" y="378"/>
                        </a:lnTo>
                        <a:lnTo>
                          <a:pt x="2171" y="384"/>
                        </a:lnTo>
                        <a:lnTo>
                          <a:pt x="2171" y="390"/>
                        </a:lnTo>
                        <a:lnTo>
                          <a:pt x="2171" y="396"/>
                        </a:lnTo>
                        <a:lnTo>
                          <a:pt x="2171" y="402"/>
                        </a:lnTo>
                        <a:lnTo>
                          <a:pt x="2171" y="408"/>
                        </a:lnTo>
                        <a:lnTo>
                          <a:pt x="2178" y="408"/>
                        </a:lnTo>
                        <a:lnTo>
                          <a:pt x="2178" y="414"/>
                        </a:lnTo>
                        <a:lnTo>
                          <a:pt x="2178" y="420"/>
                        </a:lnTo>
                        <a:lnTo>
                          <a:pt x="2178" y="426"/>
                        </a:lnTo>
                        <a:lnTo>
                          <a:pt x="2178" y="426"/>
                        </a:lnTo>
                        <a:lnTo>
                          <a:pt x="2184" y="432"/>
                        </a:lnTo>
                        <a:lnTo>
                          <a:pt x="2184" y="432"/>
                        </a:lnTo>
                        <a:lnTo>
                          <a:pt x="2184" y="432"/>
                        </a:lnTo>
                        <a:lnTo>
                          <a:pt x="2184" y="438"/>
                        </a:lnTo>
                        <a:lnTo>
                          <a:pt x="2184" y="438"/>
                        </a:lnTo>
                        <a:lnTo>
                          <a:pt x="2184" y="438"/>
                        </a:lnTo>
                        <a:lnTo>
                          <a:pt x="2190" y="438"/>
                        </a:lnTo>
                        <a:lnTo>
                          <a:pt x="2190" y="438"/>
                        </a:lnTo>
                        <a:lnTo>
                          <a:pt x="2190" y="438"/>
                        </a:lnTo>
                        <a:lnTo>
                          <a:pt x="2190" y="438"/>
                        </a:lnTo>
                        <a:lnTo>
                          <a:pt x="2190" y="438"/>
                        </a:lnTo>
                        <a:lnTo>
                          <a:pt x="2190" y="438"/>
                        </a:lnTo>
                        <a:lnTo>
                          <a:pt x="2196" y="438"/>
                        </a:lnTo>
                        <a:lnTo>
                          <a:pt x="2196" y="438"/>
                        </a:lnTo>
                        <a:lnTo>
                          <a:pt x="2196" y="438"/>
                        </a:lnTo>
                        <a:lnTo>
                          <a:pt x="2196" y="438"/>
                        </a:lnTo>
                        <a:lnTo>
                          <a:pt x="2196" y="438"/>
                        </a:lnTo>
                        <a:lnTo>
                          <a:pt x="2196" y="438"/>
                        </a:lnTo>
                        <a:lnTo>
                          <a:pt x="2203" y="438"/>
                        </a:lnTo>
                        <a:lnTo>
                          <a:pt x="2203" y="438"/>
                        </a:lnTo>
                        <a:lnTo>
                          <a:pt x="2203" y="438"/>
                        </a:lnTo>
                        <a:lnTo>
                          <a:pt x="2203" y="438"/>
                        </a:lnTo>
                        <a:lnTo>
                          <a:pt x="2203" y="444"/>
                        </a:lnTo>
                        <a:lnTo>
                          <a:pt x="2203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09" y="444"/>
                        </a:lnTo>
                        <a:lnTo>
                          <a:pt x="2215" y="444"/>
                        </a:lnTo>
                        <a:lnTo>
                          <a:pt x="2215" y="444"/>
                        </a:lnTo>
                        <a:lnTo>
                          <a:pt x="2215" y="444"/>
                        </a:lnTo>
                        <a:lnTo>
                          <a:pt x="2215" y="444"/>
                        </a:lnTo>
                        <a:lnTo>
                          <a:pt x="2215" y="444"/>
                        </a:lnTo>
                        <a:lnTo>
                          <a:pt x="2215" y="444"/>
                        </a:lnTo>
                        <a:lnTo>
                          <a:pt x="2221" y="444"/>
                        </a:lnTo>
                        <a:lnTo>
                          <a:pt x="2221" y="444"/>
                        </a:lnTo>
                        <a:lnTo>
                          <a:pt x="2221" y="444"/>
                        </a:lnTo>
                        <a:lnTo>
                          <a:pt x="2221" y="444"/>
                        </a:lnTo>
                        <a:lnTo>
                          <a:pt x="2221" y="444"/>
                        </a:lnTo>
                        <a:lnTo>
                          <a:pt x="2221" y="444"/>
                        </a:lnTo>
                        <a:lnTo>
                          <a:pt x="2227" y="444"/>
                        </a:lnTo>
                        <a:lnTo>
                          <a:pt x="2227" y="444"/>
                        </a:lnTo>
                        <a:lnTo>
                          <a:pt x="2227" y="444"/>
                        </a:lnTo>
                        <a:lnTo>
                          <a:pt x="2227" y="444"/>
                        </a:lnTo>
                        <a:lnTo>
                          <a:pt x="2227" y="444"/>
                        </a:lnTo>
                        <a:lnTo>
                          <a:pt x="2227" y="444"/>
                        </a:lnTo>
                        <a:lnTo>
                          <a:pt x="2234" y="444"/>
                        </a:lnTo>
                        <a:lnTo>
                          <a:pt x="2234" y="444"/>
                        </a:lnTo>
                        <a:lnTo>
                          <a:pt x="2234" y="444"/>
                        </a:lnTo>
                        <a:lnTo>
                          <a:pt x="2234" y="444"/>
                        </a:lnTo>
                        <a:lnTo>
                          <a:pt x="2234" y="444"/>
                        </a:lnTo>
                        <a:lnTo>
                          <a:pt x="2234" y="444"/>
                        </a:lnTo>
                        <a:lnTo>
                          <a:pt x="2240" y="444"/>
                        </a:lnTo>
                        <a:lnTo>
                          <a:pt x="2240" y="444"/>
                        </a:lnTo>
                        <a:lnTo>
                          <a:pt x="2240" y="444"/>
                        </a:lnTo>
                        <a:lnTo>
                          <a:pt x="2240" y="444"/>
                        </a:lnTo>
                        <a:lnTo>
                          <a:pt x="2240" y="444"/>
                        </a:lnTo>
                        <a:lnTo>
                          <a:pt x="2240" y="444"/>
                        </a:lnTo>
                        <a:lnTo>
                          <a:pt x="2246" y="444"/>
                        </a:lnTo>
                        <a:lnTo>
                          <a:pt x="2246" y="444"/>
                        </a:lnTo>
                        <a:lnTo>
                          <a:pt x="2246" y="444"/>
                        </a:lnTo>
                        <a:lnTo>
                          <a:pt x="2246" y="444"/>
                        </a:lnTo>
                        <a:lnTo>
                          <a:pt x="2246" y="444"/>
                        </a:lnTo>
                        <a:lnTo>
                          <a:pt x="2246" y="444"/>
                        </a:lnTo>
                        <a:lnTo>
                          <a:pt x="2252" y="444"/>
                        </a:lnTo>
                        <a:lnTo>
                          <a:pt x="2252" y="444"/>
                        </a:lnTo>
                        <a:lnTo>
                          <a:pt x="2252" y="444"/>
                        </a:lnTo>
                        <a:lnTo>
                          <a:pt x="2252" y="444"/>
                        </a:lnTo>
                        <a:lnTo>
                          <a:pt x="2252" y="444"/>
                        </a:lnTo>
                        <a:lnTo>
                          <a:pt x="2252" y="444"/>
                        </a:lnTo>
                        <a:lnTo>
                          <a:pt x="2259" y="444"/>
                        </a:lnTo>
                        <a:lnTo>
                          <a:pt x="2259" y="444"/>
                        </a:lnTo>
                        <a:lnTo>
                          <a:pt x="2259" y="444"/>
                        </a:lnTo>
                        <a:lnTo>
                          <a:pt x="2259" y="444"/>
                        </a:lnTo>
                        <a:lnTo>
                          <a:pt x="2259" y="438"/>
                        </a:lnTo>
                        <a:lnTo>
                          <a:pt x="2259" y="438"/>
                        </a:lnTo>
                        <a:lnTo>
                          <a:pt x="2265" y="438"/>
                        </a:lnTo>
                        <a:lnTo>
                          <a:pt x="2265" y="438"/>
                        </a:lnTo>
                        <a:lnTo>
                          <a:pt x="2265" y="438"/>
                        </a:lnTo>
                        <a:lnTo>
                          <a:pt x="2265" y="438"/>
                        </a:lnTo>
                        <a:lnTo>
                          <a:pt x="2265" y="438"/>
                        </a:lnTo>
                        <a:lnTo>
                          <a:pt x="2265" y="438"/>
                        </a:lnTo>
                        <a:lnTo>
                          <a:pt x="2271" y="438"/>
                        </a:lnTo>
                        <a:lnTo>
                          <a:pt x="2271" y="438"/>
                        </a:lnTo>
                        <a:lnTo>
                          <a:pt x="2271" y="438"/>
                        </a:lnTo>
                        <a:lnTo>
                          <a:pt x="2271" y="438"/>
                        </a:lnTo>
                        <a:lnTo>
                          <a:pt x="2271" y="438"/>
                        </a:lnTo>
                        <a:lnTo>
                          <a:pt x="2271" y="438"/>
                        </a:lnTo>
                        <a:lnTo>
                          <a:pt x="2277" y="438"/>
                        </a:lnTo>
                        <a:lnTo>
                          <a:pt x="2277" y="438"/>
                        </a:lnTo>
                        <a:lnTo>
                          <a:pt x="2277" y="438"/>
                        </a:lnTo>
                        <a:lnTo>
                          <a:pt x="2277" y="438"/>
                        </a:lnTo>
                        <a:lnTo>
                          <a:pt x="2277" y="438"/>
                        </a:lnTo>
                        <a:lnTo>
                          <a:pt x="2277" y="432"/>
                        </a:lnTo>
                        <a:lnTo>
                          <a:pt x="2284" y="432"/>
                        </a:lnTo>
                        <a:lnTo>
                          <a:pt x="2284" y="432"/>
                        </a:lnTo>
                        <a:lnTo>
                          <a:pt x="2284" y="432"/>
                        </a:lnTo>
                        <a:lnTo>
                          <a:pt x="2284" y="426"/>
                        </a:lnTo>
                        <a:lnTo>
                          <a:pt x="2284" y="420"/>
                        </a:lnTo>
                        <a:lnTo>
                          <a:pt x="2290" y="414"/>
                        </a:lnTo>
                        <a:lnTo>
                          <a:pt x="2290" y="408"/>
                        </a:lnTo>
                        <a:lnTo>
                          <a:pt x="2290" y="408"/>
                        </a:lnTo>
                        <a:lnTo>
                          <a:pt x="2290" y="402"/>
                        </a:lnTo>
                        <a:lnTo>
                          <a:pt x="2290" y="396"/>
                        </a:lnTo>
                        <a:lnTo>
                          <a:pt x="2290" y="390"/>
                        </a:lnTo>
                        <a:lnTo>
                          <a:pt x="2290" y="384"/>
                        </a:lnTo>
                        <a:lnTo>
                          <a:pt x="2296" y="378"/>
                        </a:lnTo>
                        <a:lnTo>
                          <a:pt x="2296" y="378"/>
                        </a:lnTo>
                        <a:lnTo>
                          <a:pt x="2296" y="372"/>
                        </a:lnTo>
                        <a:lnTo>
                          <a:pt x="2296" y="360"/>
                        </a:lnTo>
                        <a:lnTo>
                          <a:pt x="2296" y="354"/>
                        </a:lnTo>
                        <a:lnTo>
                          <a:pt x="2296" y="354"/>
                        </a:lnTo>
                        <a:lnTo>
                          <a:pt x="2302" y="354"/>
                        </a:lnTo>
                        <a:lnTo>
                          <a:pt x="2302" y="354"/>
                        </a:lnTo>
                        <a:lnTo>
                          <a:pt x="2302" y="354"/>
                        </a:lnTo>
                        <a:lnTo>
                          <a:pt x="2302" y="360"/>
                        </a:lnTo>
                        <a:lnTo>
                          <a:pt x="2302" y="366"/>
                        </a:lnTo>
                        <a:lnTo>
                          <a:pt x="2302" y="372"/>
                        </a:lnTo>
                        <a:lnTo>
                          <a:pt x="2309" y="378"/>
                        </a:lnTo>
                        <a:lnTo>
                          <a:pt x="2309" y="378"/>
                        </a:lnTo>
                        <a:lnTo>
                          <a:pt x="2309" y="390"/>
                        </a:lnTo>
                        <a:lnTo>
                          <a:pt x="2309" y="396"/>
                        </a:lnTo>
                        <a:lnTo>
                          <a:pt x="2309" y="402"/>
                        </a:lnTo>
                        <a:lnTo>
                          <a:pt x="2309" y="408"/>
                        </a:lnTo>
                        <a:lnTo>
                          <a:pt x="2315" y="408"/>
                        </a:lnTo>
                        <a:lnTo>
                          <a:pt x="2315" y="414"/>
                        </a:lnTo>
                        <a:lnTo>
                          <a:pt x="2315" y="420"/>
                        </a:lnTo>
                        <a:lnTo>
                          <a:pt x="2315" y="426"/>
                        </a:lnTo>
                        <a:lnTo>
                          <a:pt x="2315" y="426"/>
                        </a:lnTo>
                        <a:lnTo>
                          <a:pt x="2315" y="432"/>
                        </a:lnTo>
                        <a:lnTo>
                          <a:pt x="2321" y="432"/>
                        </a:lnTo>
                        <a:lnTo>
                          <a:pt x="2321" y="432"/>
                        </a:lnTo>
                        <a:lnTo>
                          <a:pt x="2321" y="438"/>
                        </a:lnTo>
                        <a:lnTo>
                          <a:pt x="2321" y="438"/>
                        </a:lnTo>
                        <a:lnTo>
                          <a:pt x="2321" y="438"/>
                        </a:lnTo>
                        <a:lnTo>
                          <a:pt x="2321" y="438"/>
                        </a:lnTo>
                        <a:lnTo>
                          <a:pt x="2327" y="438"/>
                        </a:lnTo>
                        <a:lnTo>
                          <a:pt x="2327" y="438"/>
                        </a:lnTo>
                        <a:lnTo>
                          <a:pt x="2327" y="438"/>
                        </a:lnTo>
                        <a:lnTo>
                          <a:pt x="2327" y="438"/>
                        </a:lnTo>
                        <a:lnTo>
                          <a:pt x="2327" y="438"/>
                        </a:lnTo>
                        <a:lnTo>
                          <a:pt x="2327" y="438"/>
                        </a:lnTo>
                        <a:lnTo>
                          <a:pt x="2334" y="438"/>
                        </a:lnTo>
                        <a:lnTo>
                          <a:pt x="2334" y="438"/>
                        </a:lnTo>
                        <a:lnTo>
                          <a:pt x="2334" y="438"/>
                        </a:lnTo>
                        <a:lnTo>
                          <a:pt x="2334" y="438"/>
                        </a:lnTo>
                        <a:lnTo>
                          <a:pt x="2334" y="438"/>
                        </a:lnTo>
                        <a:lnTo>
                          <a:pt x="2334" y="438"/>
                        </a:lnTo>
                        <a:lnTo>
                          <a:pt x="2340" y="438"/>
                        </a:lnTo>
                        <a:lnTo>
                          <a:pt x="2340" y="438"/>
                        </a:lnTo>
                        <a:lnTo>
                          <a:pt x="2340" y="438"/>
                        </a:lnTo>
                        <a:lnTo>
                          <a:pt x="2340" y="444"/>
                        </a:lnTo>
                        <a:lnTo>
                          <a:pt x="2340" y="444"/>
                        </a:lnTo>
                        <a:lnTo>
                          <a:pt x="2340" y="444"/>
                        </a:lnTo>
                        <a:lnTo>
                          <a:pt x="2346" y="444"/>
                        </a:lnTo>
                        <a:lnTo>
                          <a:pt x="2346" y="444"/>
                        </a:lnTo>
                        <a:lnTo>
                          <a:pt x="2346" y="444"/>
                        </a:lnTo>
                        <a:lnTo>
                          <a:pt x="2346" y="444"/>
                        </a:lnTo>
                        <a:lnTo>
                          <a:pt x="2346" y="444"/>
                        </a:lnTo>
                        <a:lnTo>
                          <a:pt x="2346" y="444"/>
                        </a:lnTo>
                        <a:lnTo>
                          <a:pt x="2352" y="444"/>
                        </a:lnTo>
                        <a:lnTo>
                          <a:pt x="2352" y="444"/>
                        </a:lnTo>
                        <a:lnTo>
                          <a:pt x="2352" y="444"/>
                        </a:lnTo>
                        <a:lnTo>
                          <a:pt x="2352" y="444"/>
                        </a:lnTo>
                        <a:lnTo>
                          <a:pt x="2352" y="444"/>
                        </a:lnTo>
                        <a:lnTo>
                          <a:pt x="2352" y="444"/>
                        </a:lnTo>
                        <a:lnTo>
                          <a:pt x="2359" y="444"/>
                        </a:lnTo>
                        <a:lnTo>
                          <a:pt x="2359" y="444"/>
                        </a:lnTo>
                        <a:lnTo>
                          <a:pt x="2359" y="444"/>
                        </a:lnTo>
                        <a:lnTo>
                          <a:pt x="2359" y="444"/>
                        </a:lnTo>
                        <a:lnTo>
                          <a:pt x="2359" y="444"/>
                        </a:lnTo>
                        <a:lnTo>
                          <a:pt x="2359" y="444"/>
                        </a:lnTo>
                        <a:lnTo>
                          <a:pt x="2365" y="444"/>
                        </a:lnTo>
                        <a:lnTo>
                          <a:pt x="2365" y="444"/>
                        </a:lnTo>
                        <a:lnTo>
                          <a:pt x="2365" y="444"/>
                        </a:lnTo>
                        <a:lnTo>
                          <a:pt x="2365" y="444"/>
                        </a:lnTo>
                        <a:lnTo>
                          <a:pt x="2365" y="444"/>
                        </a:lnTo>
                        <a:lnTo>
                          <a:pt x="2365" y="444"/>
                        </a:lnTo>
                        <a:lnTo>
                          <a:pt x="2371" y="444"/>
                        </a:lnTo>
                        <a:lnTo>
                          <a:pt x="2371" y="444"/>
                        </a:lnTo>
                        <a:lnTo>
                          <a:pt x="2371" y="444"/>
                        </a:lnTo>
                        <a:lnTo>
                          <a:pt x="2371" y="444"/>
                        </a:lnTo>
                        <a:lnTo>
                          <a:pt x="2371" y="444"/>
                        </a:lnTo>
                        <a:lnTo>
                          <a:pt x="2371" y="444"/>
                        </a:lnTo>
                        <a:lnTo>
                          <a:pt x="2377" y="444"/>
                        </a:lnTo>
                        <a:lnTo>
                          <a:pt x="2377" y="444"/>
                        </a:lnTo>
                        <a:lnTo>
                          <a:pt x="2377" y="444"/>
                        </a:lnTo>
                        <a:lnTo>
                          <a:pt x="2377" y="444"/>
                        </a:lnTo>
                        <a:lnTo>
                          <a:pt x="2377" y="444"/>
                        </a:lnTo>
                        <a:lnTo>
                          <a:pt x="2377" y="444"/>
                        </a:lnTo>
                        <a:lnTo>
                          <a:pt x="2383" y="444"/>
                        </a:lnTo>
                        <a:lnTo>
                          <a:pt x="2383" y="444"/>
                        </a:lnTo>
                        <a:lnTo>
                          <a:pt x="2383" y="444"/>
                        </a:lnTo>
                        <a:lnTo>
                          <a:pt x="2383" y="444"/>
                        </a:lnTo>
                        <a:lnTo>
                          <a:pt x="2383" y="444"/>
                        </a:lnTo>
                        <a:lnTo>
                          <a:pt x="2383" y="444"/>
                        </a:lnTo>
                        <a:lnTo>
                          <a:pt x="2390" y="444"/>
                        </a:lnTo>
                        <a:lnTo>
                          <a:pt x="2390" y="444"/>
                        </a:lnTo>
                        <a:lnTo>
                          <a:pt x="2390" y="444"/>
                        </a:lnTo>
                        <a:lnTo>
                          <a:pt x="2390" y="444"/>
                        </a:lnTo>
                        <a:lnTo>
                          <a:pt x="2390" y="444"/>
                        </a:lnTo>
                        <a:lnTo>
                          <a:pt x="2390" y="444"/>
                        </a:lnTo>
                        <a:lnTo>
                          <a:pt x="2396" y="444"/>
                        </a:lnTo>
                        <a:lnTo>
                          <a:pt x="2396" y="444"/>
                        </a:lnTo>
                        <a:lnTo>
                          <a:pt x="2396" y="444"/>
                        </a:lnTo>
                        <a:lnTo>
                          <a:pt x="2396" y="444"/>
                        </a:lnTo>
                        <a:lnTo>
                          <a:pt x="2396" y="438"/>
                        </a:lnTo>
                        <a:lnTo>
                          <a:pt x="2396" y="438"/>
                        </a:lnTo>
                        <a:lnTo>
                          <a:pt x="2402" y="438"/>
                        </a:lnTo>
                        <a:lnTo>
                          <a:pt x="2402" y="438"/>
                        </a:lnTo>
                        <a:lnTo>
                          <a:pt x="2402" y="438"/>
                        </a:lnTo>
                        <a:lnTo>
                          <a:pt x="2402" y="438"/>
                        </a:lnTo>
                        <a:lnTo>
                          <a:pt x="2402" y="438"/>
                        </a:lnTo>
                        <a:lnTo>
                          <a:pt x="2402" y="438"/>
                        </a:lnTo>
                        <a:lnTo>
                          <a:pt x="2408" y="438"/>
                        </a:lnTo>
                        <a:lnTo>
                          <a:pt x="2408" y="438"/>
                        </a:lnTo>
                        <a:lnTo>
                          <a:pt x="2408" y="438"/>
                        </a:lnTo>
                        <a:lnTo>
                          <a:pt x="2408" y="438"/>
                        </a:lnTo>
                        <a:lnTo>
                          <a:pt x="2408" y="438"/>
                        </a:lnTo>
                        <a:lnTo>
                          <a:pt x="2408" y="438"/>
                        </a:lnTo>
                        <a:lnTo>
                          <a:pt x="2415" y="438"/>
                        </a:lnTo>
                        <a:lnTo>
                          <a:pt x="2415" y="438"/>
                        </a:lnTo>
                        <a:lnTo>
                          <a:pt x="2415" y="438"/>
                        </a:lnTo>
                        <a:lnTo>
                          <a:pt x="2415" y="438"/>
                        </a:lnTo>
                        <a:lnTo>
                          <a:pt x="2415" y="438"/>
                        </a:lnTo>
                        <a:lnTo>
                          <a:pt x="2415" y="432"/>
                        </a:lnTo>
                        <a:lnTo>
                          <a:pt x="2421" y="432"/>
                        </a:lnTo>
                        <a:lnTo>
                          <a:pt x="2421" y="432"/>
                        </a:lnTo>
                        <a:lnTo>
                          <a:pt x="2421" y="432"/>
                        </a:lnTo>
                        <a:lnTo>
                          <a:pt x="2421" y="426"/>
                        </a:lnTo>
                        <a:lnTo>
                          <a:pt x="2421" y="426"/>
                        </a:lnTo>
                        <a:lnTo>
                          <a:pt x="2421" y="420"/>
                        </a:lnTo>
                        <a:lnTo>
                          <a:pt x="2427" y="408"/>
                        </a:lnTo>
                        <a:lnTo>
                          <a:pt x="2427" y="408"/>
                        </a:lnTo>
                        <a:lnTo>
                          <a:pt x="2427" y="402"/>
                        </a:lnTo>
                        <a:lnTo>
                          <a:pt x="2427" y="396"/>
                        </a:lnTo>
                        <a:lnTo>
                          <a:pt x="2427" y="390"/>
                        </a:lnTo>
                        <a:lnTo>
                          <a:pt x="2427" y="384"/>
                        </a:lnTo>
                        <a:lnTo>
                          <a:pt x="2433" y="378"/>
                        </a:lnTo>
                        <a:lnTo>
                          <a:pt x="2433" y="378"/>
                        </a:lnTo>
                        <a:lnTo>
                          <a:pt x="2433" y="372"/>
                        </a:lnTo>
                        <a:lnTo>
                          <a:pt x="2433" y="366"/>
                        </a:lnTo>
                        <a:lnTo>
                          <a:pt x="2433" y="360"/>
                        </a:lnTo>
                        <a:lnTo>
                          <a:pt x="2433" y="354"/>
                        </a:lnTo>
                        <a:lnTo>
                          <a:pt x="2440" y="354"/>
                        </a:lnTo>
                        <a:lnTo>
                          <a:pt x="2440" y="354"/>
                        </a:lnTo>
                        <a:lnTo>
                          <a:pt x="2440" y="354"/>
                        </a:lnTo>
                        <a:lnTo>
                          <a:pt x="2440" y="360"/>
                        </a:lnTo>
                        <a:lnTo>
                          <a:pt x="2440" y="366"/>
                        </a:lnTo>
                        <a:lnTo>
                          <a:pt x="2440" y="372"/>
                        </a:lnTo>
                        <a:lnTo>
                          <a:pt x="2446" y="378"/>
                        </a:lnTo>
                        <a:lnTo>
                          <a:pt x="2446" y="378"/>
                        </a:lnTo>
                        <a:lnTo>
                          <a:pt x="2446" y="384"/>
                        </a:lnTo>
                        <a:lnTo>
                          <a:pt x="2446" y="390"/>
                        </a:lnTo>
                        <a:lnTo>
                          <a:pt x="2446" y="402"/>
                        </a:lnTo>
                        <a:lnTo>
                          <a:pt x="2446" y="408"/>
                        </a:lnTo>
                        <a:lnTo>
                          <a:pt x="2452" y="408"/>
                        </a:lnTo>
                        <a:lnTo>
                          <a:pt x="2452" y="414"/>
                        </a:lnTo>
                        <a:lnTo>
                          <a:pt x="2452" y="420"/>
                        </a:lnTo>
                        <a:lnTo>
                          <a:pt x="2452" y="426"/>
                        </a:lnTo>
                        <a:lnTo>
                          <a:pt x="2452" y="426"/>
                        </a:lnTo>
                        <a:lnTo>
                          <a:pt x="2452" y="432"/>
                        </a:lnTo>
                        <a:lnTo>
                          <a:pt x="2458" y="432"/>
                        </a:lnTo>
                        <a:lnTo>
                          <a:pt x="2458" y="432"/>
                        </a:lnTo>
                        <a:lnTo>
                          <a:pt x="2458" y="432"/>
                        </a:lnTo>
                        <a:lnTo>
                          <a:pt x="2458" y="438"/>
                        </a:lnTo>
                        <a:lnTo>
                          <a:pt x="2458" y="438"/>
                        </a:lnTo>
                        <a:lnTo>
                          <a:pt x="2458" y="438"/>
                        </a:lnTo>
                        <a:lnTo>
                          <a:pt x="2465" y="438"/>
                        </a:lnTo>
                        <a:lnTo>
                          <a:pt x="2465" y="438"/>
                        </a:lnTo>
                        <a:lnTo>
                          <a:pt x="2465" y="438"/>
                        </a:lnTo>
                        <a:lnTo>
                          <a:pt x="2465" y="438"/>
                        </a:lnTo>
                        <a:lnTo>
                          <a:pt x="2465" y="438"/>
                        </a:lnTo>
                        <a:lnTo>
                          <a:pt x="2465" y="438"/>
                        </a:lnTo>
                        <a:lnTo>
                          <a:pt x="2471" y="438"/>
                        </a:lnTo>
                        <a:lnTo>
                          <a:pt x="2471" y="438"/>
                        </a:lnTo>
                        <a:lnTo>
                          <a:pt x="2471" y="438"/>
                        </a:lnTo>
                        <a:lnTo>
                          <a:pt x="2471" y="438"/>
                        </a:lnTo>
                        <a:lnTo>
                          <a:pt x="2471" y="438"/>
                        </a:lnTo>
                        <a:lnTo>
                          <a:pt x="2471" y="438"/>
                        </a:lnTo>
                        <a:lnTo>
                          <a:pt x="2477" y="438"/>
                        </a:lnTo>
                        <a:lnTo>
                          <a:pt x="2477" y="438"/>
                        </a:lnTo>
                        <a:lnTo>
                          <a:pt x="2477" y="438"/>
                        </a:lnTo>
                        <a:lnTo>
                          <a:pt x="2477" y="444"/>
                        </a:lnTo>
                        <a:lnTo>
                          <a:pt x="2477" y="444"/>
                        </a:lnTo>
                        <a:lnTo>
                          <a:pt x="2477" y="444"/>
                        </a:lnTo>
                        <a:lnTo>
                          <a:pt x="2483" y="444"/>
                        </a:lnTo>
                        <a:lnTo>
                          <a:pt x="2483" y="444"/>
                        </a:lnTo>
                        <a:lnTo>
                          <a:pt x="2483" y="444"/>
                        </a:lnTo>
                        <a:lnTo>
                          <a:pt x="2483" y="444"/>
                        </a:lnTo>
                        <a:lnTo>
                          <a:pt x="2483" y="444"/>
                        </a:lnTo>
                        <a:lnTo>
                          <a:pt x="2483" y="444"/>
                        </a:lnTo>
                        <a:lnTo>
                          <a:pt x="2490" y="444"/>
                        </a:lnTo>
                        <a:lnTo>
                          <a:pt x="2490" y="444"/>
                        </a:lnTo>
                        <a:lnTo>
                          <a:pt x="2490" y="444"/>
                        </a:lnTo>
                        <a:lnTo>
                          <a:pt x="2490" y="444"/>
                        </a:lnTo>
                        <a:lnTo>
                          <a:pt x="2490" y="444"/>
                        </a:lnTo>
                        <a:lnTo>
                          <a:pt x="2490" y="444"/>
                        </a:lnTo>
                        <a:lnTo>
                          <a:pt x="2496" y="444"/>
                        </a:lnTo>
                        <a:lnTo>
                          <a:pt x="2496" y="444"/>
                        </a:lnTo>
                        <a:lnTo>
                          <a:pt x="2496" y="444"/>
                        </a:lnTo>
                        <a:lnTo>
                          <a:pt x="2496" y="444"/>
                        </a:lnTo>
                        <a:lnTo>
                          <a:pt x="2496" y="444"/>
                        </a:lnTo>
                        <a:lnTo>
                          <a:pt x="2496" y="444"/>
                        </a:lnTo>
                        <a:lnTo>
                          <a:pt x="2502" y="444"/>
                        </a:lnTo>
                        <a:lnTo>
                          <a:pt x="2502" y="444"/>
                        </a:lnTo>
                        <a:lnTo>
                          <a:pt x="2502" y="444"/>
                        </a:lnTo>
                        <a:lnTo>
                          <a:pt x="2502" y="444"/>
                        </a:lnTo>
                        <a:lnTo>
                          <a:pt x="2502" y="444"/>
                        </a:lnTo>
                        <a:lnTo>
                          <a:pt x="2502" y="444"/>
                        </a:lnTo>
                        <a:lnTo>
                          <a:pt x="2508" y="444"/>
                        </a:lnTo>
                        <a:lnTo>
                          <a:pt x="2508" y="444"/>
                        </a:lnTo>
                        <a:lnTo>
                          <a:pt x="2508" y="444"/>
                        </a:lnTo>
                        <a:lnTo>
                          <a:pt x="2508" y="444"/>
                        </a:lnTo>
                        <a:lnTo>
                          <a:pt x="2508" y="444"/>
                        </a:lnTo>
                        <a:lnTo>
                          <a:pt x="2508" y="444"/>
                        </a:lnTo>
                        <a:lnTo>
                          <a:pt x="2515" y="444"/>
                        </a:lnTo>
                        <a:lnTo>
                          <a:pt x="2515" y="444"/>
                        </a:lnTo>
                        <a:lnTo>
                          <a:pt x="2515" y="444"/>
                        </a:lnTo>
                        <a:lnTo>
                          <a:pt x="2515" y="444"/>
                        </a:lnTo>
                        <a:lnTo>
                          <a:pt x="2515" y="444"/>
                        </a:lnTo>
                        <a:lnTo>
                          <a:pt x="2515" y="444"/>
                        </a:lnTo>
                        <a:lnTo>
                          <a:pt x="2521" y="438"/>
                        </a:lnTo>
                        <a:lnTo>
                          <a:pt x="2521" y="438"/>
                        </a:lnTo>
                        <a:lnTo>
                          <a:pt x="2521" y="432"/>
                        </a:lnTo>
                        <a:lnTo>
                          <a:pt x="2521" y="432"/>
                        </a:lnTo>
                        <a:lnTo>
                          <a:pt x="2521" y="426"/>
                        </a:lnTo>
                        <a:lnTo>
                          <a:pt x="2521" y="420"/>
                        </a:lnTo>
                        <a:lnTo>
                          <a:pt x="2527" y="414"/>
                        </a:lnTo>
                        <a:lnTo>
                          <a:pt x="2527" y="408"/>
                        </a:lnTo>
                        <a:lnTo>
                          <a:pt x="2527" y="396"/>
                        </a:lnTo>
                        <a:lnTo>
                          <a:pt x="2527" y="390"/>
                        </a:lnTo>
                        <a:lnTo>
                          <a:pt x="2527" y="384"/>
                        </a:lnTo>
                        <a:lnTo>
                          <a:pt x="2527" y="378"/>
                        </a:lnTo>
                        <a:lnTo>
                          <a:pt x="2527" y="366"/>
                        </a:lnTo>
                        <a:lnTo>
                          <a:pt x="2533" y="360"/>
                        </a:lnTo>
                        <a:lnTo>
                          <a:pt x="2533" y="354"/>
                        </a:lnTo>
                        <a:lnTo>
                          <a:pt x="2533" y="336"/>
                        </a:lnTo>
                        <a:lnTo>
                          <a:pt x="2533" y="330"/>
                        </a:lnTo>
                        <a:lnTo>
                          <a:pt x="2533" y="324"/>
                        </a:lnTo>
                        <a:lnTo>
                          <a:pt x="2539" y="312"/>
                        </a:lnTo>
                        <a:lnTo>
                          <a:pt x="2539" y="306"/>
                        </a:lnTo>
                        <a:lnTo>
                          <a:pt x="2539" y="294"/>
                        </a:lnTo>
                        <a:lnTo>
                          <a:pt x="2539" y="288"/>
                        </a:lnTo>
                        <a:lnTo>
                          <a:pt x="2539" y="282"/>
                        </a:lnTo>
                        <a:lnTo>
                          <a:pt x="2539" y="270"/>
                        </a:lnTo>
                        <a:lnTo>
                          <a:pt x="2546" y="264"/>
                        </a:lnTo>
                        <a:lnTo>
                          <a:pt x="2546" y="252"/>
                        </a:lnTo>
                        <a:lnTo>
                          <a:pt x="2546" y="246"/>
                        </a:lnTo>
                        <a:lnTo>
                          <a:pt x="2546" y="240"/>
                        </a:lnTo>
                        <a:lnTo>
                          <a:pt x="2546" y="240"/>
                        </a:lnTo>
                        <a:lnTo>
                          <a:pt x="2546" y="240"/>
                        </a:lnTo>
                        <a:lnTo>
                          <a:pt x="2546" y="246"/>
                        </a:lnTo>
                        <a:lnTo>
                          <a:pt x="2552" y="258"/>
                        </a:lnTo>
                        <a:lnTo>
                          <a:pt x="2552" y="282"/>
                        </a:lnTo>
                        <a:lnTo>
                          <a:pt x="2552" y="294"/>
                        </a:lnTo>
                        <a:lnTo>
                          <a:pt x="2552" y="312"/>
                        </a:lnTo>
                        <a:lnTo>
                          <a:pt x="2552" y="324"/>
                        </a:lnTo>
                        <a:lnTo>
                          <a:pt x="2558" y="336"/>
                        </a:lnTo>
                        <a:lnTo>
                          <a:pt x="2558" y="354"/>
                        </a:lnTo>
                        <a:lnTo>
                          <a:pt x="2558" y="366"/>
                        </a:lnTo>
                        <a:lnTo>
                          <a:pt x="2558" y="378"/>
                        </a:lnTo>
                        <a:lnTo>
                          <a:pt x="2558" y="390"/>
                        </a:lnTo>
                        <a:lnTo>
                          <a:pt x="2558" y="408"/>
                        </a:lnTo>
                        <a:lnTo>
                          <a:pt x="2564" y="420"/>
                        </a:lnTo>
                        <a:lnTo>
                          <a:pt x="2564" y="432"/>
                        </a:lnTo>
                        <a:lnTo>
                          <a:pt x="2564" y="444"/>
                        </a:lnTo>
                        <a:lnTo>
                          <a:pt x="2564" y="450"/>
                        </a:lnTo>
                        <a:lnTo>
                          <a:pt x="2564" y="462"/>
                        </a:lnTo>
                        <a:lnTo>
                          <a:pt x="2564" y="474"/>
                        </a:lnTo>
                        <a:lnTo>
                          <a:pt x="2564" y="486"/>
                        </a:lnTo>
                        <a:lnTo>
                          <a:pt x="2571" y="498"/>
                        </a:lnTo>
                        <a:lnTo>
                          <a:pt x="2571" y="504"/>
                        </a:lnTo>
                        <a:lnTo>
                          <a:pt x="2571" y="516"/>
                        </a:lnTo>
                        <a:lnTo>
                          <a:pt x="2571" y="522"/>
                        </a:lnTo>
                        <a:lnTo>
                          <a:pt x="2571" y="534"/>
                        </a:lnTo>
                        <a:lnTo>
                          <a:pt x="2577" y="546"/>
                        </a:lnTo>
                        <a:lnTo>
                          <a:pt x="2577" y="552"/>
                        </a:lnTo>
                        <a:lnTo>
                          <a:pt x="2577" y="558"/>
                        </a:lnTo>
                        <a:lnTo>
                          <a:pt x="2577" y="564"/>
                        </a:lnTo>
                        <a:lnTo>
                          <a:pt x="2577" y="570"/>
                        </a:lnTo>
                        <a:lnTo>
                          <a:pt x="2577" y="576"/>
                        </a:lnTo>
                        <a:lnTo>
                          <a:pt x="2577" y="582"/>
                        </a:lnTo>
                        <a:lnTo>
                          <a:pt x="2583" y="582"/>
                        </a:lnTo>
                        <a:lnTo>
                          <a:pt x="2583" y="588"/>
                        </a:lnTo>
                        <a:lnTo>
                          <a:pt x="2583" y="594"/>
                        </a:lnTo>
                        <a:lnTo>
                          <a:pt x="2583" y="594"/>
                        </a:lnTo>
                        <a:lnTo>
                          <a:pt x="2583" y="600"/>
                        </a:lnTo>
                        <a:lnTo>
                          <a:pt x="2583" y="600"/>
                        </a:lnTo>
                        <a:lnTo>
                          <a:pt x="2589" y="606"/>
                        </a:lnTo>
                        <a:lnTo>
                          <a:pt x="2589" y="606"/>
                        </a:lnTo>
                        <a:lnTo>
                          <a:pt x="2589" y="612"/>
                        </a:lnTo>
                        <a:lnTo>
                          <a:pt x="2589" y="612"/>
                        </a:lnTo>
                        <a:lnTo>
                          <a:pt x="2589" y="618"/>
                        </a:lnTo>
                        <a:lnTo>
                          <a:pt x="2596" y="624"/>
                        </a:lnTo>
                        <a:lnTo>
                          <a:pt x="2596" y="624"/>
                        </a:lnTo>
                        <a:lnTo>
                          <a:pt x="2596" y="624"/>
                        </a:lnTo>
                        <a:lnTo>
                          <a:pt x="2596" y="630"/>
                        </a:lnTo>
                        <a:lnTo>
                          <a:pt x="2596" y="630"/>
                        </a:lnTo>
                        <a:lnTo>
                          <a:pt x="2596" y="630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2" y="636"/>
                        </a:lnTo>
                        <a:lnTo>
                          <a:pt x="2608" y="642"/>
                        </a:lnTo>
                        <a:lnTo>
                          <a:pt x="2608" y="642"/>
                        </a:lnTo>
                        <a:lnTo>
                          <a:pt x="2608" y="642"/>
                        </a:lnTo>
                        <a:lnTo>
                          <a:pt x="2608" y="642"/>
                        </a:lnTo>
                        <a:lnTo>
                          <a:pt x="2608" y="642"/>
                        </a:lnTo>
                        <a:lnTo>
                          <a:pt x="2614" y="642"/>
                        </a:lnTo>
                        <a:lnTo>
                          <a:pt x="2614" y="636"/>
                        </a:lnTo>
                        <a:lnTo>
                          <a:pt x="2614" y="636"/>
                        </a:lnTo>
                        <a:lnTo>
                          <a:pt x="2614" y="636"/>
                        </a:lnTo>
                        <a:lnTo>
                          <a:pt x="2614" y="636"/>
                        </a:lnTo>
                        <a:lnTo>
                          <a:pt x="2614" y="636"/>
                        </a:lnTo>
                        <a:lnTo>
                          <a:pt x="2614" y="636"/>
                        </a:lnTo>
                        <a:lnTo>
                          <a:pt x="2621" y="630"/>
                        </a:lnTo>
                        <a:lnTo>
                          <a:pt x="2621" y="630"/>
                        </a:lnTo>
                        <a:lnTo>
                          <a:pt x="2621" y="630"/>
                        </a:lnTo>
                        <a:lnTo>
                          <a:pt x="2621" y="624"/>
                        </a:lnTo>
                        <a:lnTo>
                          <a:pt x="2621" y="624"/>
                        </a:lnTo>
                        <a:lnTo>
                          <a:pt x="2621" y="624"/>
                        </a:lnTo>
                        <a:lnTo>
                          <a:pt x="2627" y="618"/>
                        </a:lnTo>
                        <a:lnTo>
                          <a:pt x="2627" y="618"/>
                        </a:lnTo>
                        <a:lnTo>
                          <a:pt x="2627" y="618"/>
                        </a:lnTo>
                        <a:lnTo>
                          <a:pt x="2627" y="612"/>
                        </a:lnTo>
                        <a:lnTo>
                          <a:pt x="2627" y="612"/>
                        </a:lnTo>
                        <a:lnTo>
                          <a:pt x="2627" y="606"/>
                        </a:lnTo>
                        <a:lnTo>
                          <a:pt x="2633" y="600"/>
                        </a:lnTo>
                        <a:lnTo>
                          <a:pt x="2633" y="594"/>
                        </a:lnTo>
                        <a:lnTo>
                          <a:pt x="2633" y="588"/>
                        </a:lnTo>
                        <a:lnTo>
                          <a:pt x="2633" y="588"/>
                        </a:lnTo>
                        <a:lnTo>
                          <a:pt x="2633" y="582"/>
                        </a:lnTo>
                        <a:lnTo>
                          <a:pt x="2633" y="576"/>
                        </a:lnTo>
                        <a:lnTo>
                          <a:pt x="2639" y="564"/>
                        </a:lnTo>
                        <a:lnTo>
                          <a:pt x="2639" y="558"/>
                        </a:lnTo>
                        <a:lnTo>
                          <a:pt x="2639" y="552"/>
                        </a:lnTo>
                        <a:lnTo>
                          <a:pt x="2639" y="540"/>
                        </a:lnTo>
                        <a:lnTo>
                          <a:pt x="2639" y="534"/>
                        </a:lnTo>
                        <a:lnTo>
                          <a:pt x="2639" y="522"/>
                        </a:lnTo>
                        <a:lnTo>
                          <a:pt x="2646" y="516"/>
                        </a:lnTo>
                        <a:lnTo>
                          <a:pt x="2646" y="504"/>
                        </a:lnTo>
                        <a:lnTo>
                          <a:pt x="2646" y="492"/>
                        </a:lnTo>
                        <a:lnTo>
                          <a:pt x="2646" y="480"/>
                        </a:lnTo>
                        <a:lnTo>
                          <a:pt x="2646" y="468"/>
                        </a:lnTo>
                        <a:lnTo>
                          <a:pt x="2652" y="450"/>
                        </a:lnTo>
                        <a:lnTo>
                          <a:pt x="2652" y="432"/>
                        </a:lnTo>
                        <a:lnTo>
                          <a:pt x="2652" y="420"/>
                        </a:lnTo>
                        <a:lnTo>
                          <a:pt x="2652" y="408"/>
                        </a:lnTo>
                        <a:lnTo>
                          <a:pt x="2652" y="396"/>
                        </a:lnTo>
                        <a:lnTo>
                          <a:pt x="2652" y="384"/>
                        </a:lnTo>
                        <a:lnTo>
                          <a:pt x="2658" y="366"/>
                        </a:lnTo>
                        <a:lnTo>
                          <a:pt x="2658" y="354"/>
                        </a:lnTo>
                        <a:lnTo>
                          <a:pt x="2658" y="336"/>
                        </a:lnTo>
                        <a:lnTo>
                          <a:pt x="2658" y="324"/>
                        </a:lnTo>
                        <a:lnTo>
                          <a:pt x="2658" y="306"/>
                        </a:lnTo>
                        <a:lnTo>
                          <a:pt x="2658" y="300"/>
                        </a:lnTo>
                        <a:lnTo>
                          <a:pt x="2658" y="288"/>
                        </a:lnTo>
                        <a:lnTo>
                          <a:pt x="2664" y="282"/>
                        </a:lnTo>
                        <a:lnTo>
                          <a:pt x="2664" y="282"/>
                        </a:lnTo>
                        <a:lnTo>
                          <a:pt x="2664" y="282"/>
                        </a:lnTo>
                        <a:lnTo>
                          <a:pt x="2664" y="282"/>
                        </a:lnTo>
                        <a:lnTo>
                          <a:pt x="2664" y="294"/>
                        </a:lnTo>
                        <a:lnTo>
                          <a:pt x="2670" y="300"/>
                        </a:lnTo>
                        <a:lnTo>
                          <a:pt x="2670" y="312"/>
                        </a:lnTo>
                        <a:lnTo>
                          <a:pt x="2670" y="318"/>
                        </a:lnTo>
                        <a:lnTo>
                          <a:pt x="2670" y="324"/>
                        </a:lnTo>
                        <a:lnTo>
                          <a:pt x="2670" y="330"/>
                        </a:lnTo>
                        <a:lnTo>
                          <a:pt x="2670" y="336"/>
                        </a:lnTo>
                        <a:lnTo>
                          <a:pt x="2670" y="342"/>
                        </a:lnTo>
                        <a:lnTo>
                          <a:pt x="2677" y="348"/>
                        </a:lnTo>
                        <a:lnTo>
                          <a:pt x="2677" y="354"/>
                        </a:lnTo>
                        <a:lnTo>
                          <a:pt x="2677" y="366"/>
                        </a:lnTo>
                        <a:lnTo>
                          <a:pt x="2677" y="372"/>
                        </a:lnTo>
                        <a:lnTo>
                          <a:pt x="2677" y="378"/>
                        </a:lnTo>
                        <a:lnTo>
                          <a:pt x="2677" y="384"/>
                        </a:lnTo>
                        <a:lnTo>
                          <a:pt x="2683" y="390"/>
                        </a:lnTo>
                        <a:lnTo>
                          <a:pt x="2683" y="396"/>
                        </a:lnTo>
                        <a:lnTo>
                          <a:pt x="2683" y="402"/>
                        </a:lnTo>
                        <a:lnTo>
                          <a:pt x="2683" y="414"/>
                        </a:lnTo>
                        <a:lnTo>
                          <a:pt x="2683" y="420"/>
                        </a:lnTo>
                        <a:lnTo>
                          <a:pt x="2689" y="426"/>
                        </a:lnTo>
                        <a:lnTo>
                          <a:pt x="2689" y="432"/>
                        </a:lnTo>
                        <a:lnTo>
                          <a:pt x="2689" y="438"/>
                        </a:lnTo>
                        <a:lnTo>
                          <a:pt x="2689" y="444"/>
                        </a:lnTo>
                        <a:lnTo>
                          <a:pt x="2689" y="450"/>
                        </a:lnTo>
                        <a:lnTo>
                          <a:pt x="2689" y="456"/>
                        </a:lnTo>
                        <a:lnTo>
                          <a:pt x="2689" y="462"/>
                        </a:lnTo>
                        <a:lnTo>
                          <a:pt x="2695" y="468"/>
                        </a:lnTo>
                        <a:lnTo>
                          <a:pt x="2695" y="474"/>
                        </a:lnTo>
                        <a:lnTo>
                          <a:pt x="2695" y="480"/>
                        </a:lnTo>
                        <a:lnTo>
                          <a:pt x="2695" y="486"/>
                        </a:lnTo>
                        <a:lnTo>
                          <a:pt x="2695" y="486"/>
                        </a:lnTo>
                        <a:lnTo>
                          <a:pt x="2695" y="492"/>
                        </a:lnTo>
                        <a:lnTo>
                          <a:pt x="2702" y="498"/>
                        </a:lnTo>
                        <a:lnTo>
                          <a:pt x="2702" y="504"/>
                        </a:lnTo>
                        <a:lnTo>
                          <a:pt x="2702" y="510"/>
                        </a:lnTo>
                        <a:lnTo>
                          <a:pt x="2702" y="510"/>
                        </a:lnTo>
                        <a:lnTo>
                          <a:pt x="2702" y="516"/>
                        </a:lnTo>
                        <a:lnTo>
                          <a:pt x="2702" y="522"/>
                        </a:lnTo>
                        <a:lnTo>
                          <a:pt x="2708" y="528"/>
                        </a:lnTo>
                        <a:lnTo>
                          <a:pt x="2708" y="528"/>
                        </a:lnTo>
                        <a:lnTo>
                          <a:pt x="2708" y="534"/>
                        </a:lnTo>
                        <a:lnTo>
                          <a:pt x="2708" y="540"/>
                        </a:lnTo>
                        <a:lnTo>
                          <a:pt x="2708" y="546"/>
                        </a:lnTo>
                        <a:lnTo>
                          <a:pt x="2708" y="546"/>
                        </a:lnTo>
                        <a:lnTo>
                          <a:pt x="2714" y="552"/>
                        </a:lnTo>
                        <a:lnTo>
                          <a:pt x="2714" y="558"/>
                        </a:lnTo>
                        <a:lnTo>
                          <a:pt x="2714" y="558"/>
                        </a:lnTo>
                        <a:lnTo>
                          <a:pt x="2714" y="564"/>
                        </a:lnTo>
                        <a:lnTo>
                          <a:pt x="2714" y="570"/>
                        </a:lnTo>
                        <a:lnTo>
                          <a:pt x="2720" y="576"/>
                        </a:lnTo>
                        <a:lnTo>
                          <a:pt x="2720" y="576"/>
                        </a:lnTo>
                        <a:lnTo>
                          <a:pt x="2720" y="582"/>
                        </a:lnTo>
                        <a:lnTo>
                          <a:pt x="2720" y="582"/>
                        </a:lnTo>
                        <a:lnTo>
                          <a:pt x="2720" y="588"/>
                        </a:lnTo>
                        <a:lnTo>
                          <a:pt x="2720" y="588"/>
                        </a:lnTo>
                        <a:lnTo>
                          <a:pt x="2720" y="594"/>
                        </a:lnTo>
                        <a:lnTo>
                          <a:pt x="2727" y="594"/>
                        </a:lnTo>
                        <a:lnTo>
                          <a:pt x="2727" y="594"/>
                        </a:lnTo>
                        <a:lnTo>
                          <a:pt x="2727" y="600"/>
                        </a:lnTo>
                        <a:lnTo>
                          <a:pt x="2727" y="600"/>
                        </a:lnTo>
                        <a:lnTo>
                          <a:pt x="2727" y="606"/>
                        </a:lnTo>
                        <a:lnTo>
                          <a:pt x="2727" y="606"/>
                        </a:lnTo>
                        <a:lnTo>
                          <a:pt x="2733" y="606"/>
                        </a:lnTo>
                        <a:lnTo>
                          <a:pt x="2733" y="612"/>
                        </a:lnTo>
                        <a:lnTo>
                          <a:pt x="2733" y="612"/>
                        </a:lnTo>
                        <a:lnTo>
                          <a:pt x="2733" y="612"/>
                        </a:lnTo>
                        <a:lnTo>
                          <a:pt x="2733" y="618"/>
                        </a:lnTo>
                        <a:lnTo>
                          <a:pt x="2733" y="618"/>
                        </a:lnTo>
                        <a:lnTo>
                          <a:pt x="2739" y="618"/>
                        </a:lnTo>
                        <a:lnTo>
                          <a:pt x="2739" y="624"/>
                        </a:lnTo>
                        <a:lnTo>
                          <a:pt x="2739" y="624"/>
                        </a:lnTo>
                        <a:lnTo>
                          <a:pt x="2739" y="624"/>
                        </a:lnTo>
                        <a:lnTo>
                          <a:pt x="2739" y="624"/>
                        </a:lnTo>
                        <a:lnTo>
                          <a:pt x="2739" y="624"/>
                        </a:lnTo>
                        <a:lnTo>
                          <a:pt x="2745" y="630"/>
                        </a:lnTo>
                        <a:lnTo>
                          <a:pt x="2745" y="630"/>
                        </a:lnTo>
                        <a:lnTo>
                          <a:pt x="2745" y="630"/>
                        </a:lnTo>
                        <a:lnTo>
                          <a:pt x="2745" y="630"/>
                        </a:lnTo>
                        <a:lnTo>
                          <a:pt x="2745" y="630"/>
                        </a:lnTo>
                        <a:lnTo>
                          <a:pt x="2745" y="630"/>
                        </a:lnTo>
                        <a:lnTo>
                          <a:pt x="2752" y="630"/>
                        </a:lnTo>
                        <a:lnTo>
                          <a:pt x="2752" y="630"/>
                        </a:lnTo>
                        <a:lnTo>
                          <a:pt x="2752" y="630"/>
                        </a:lnTo>
                        <a:lnTo>
                          <a:pt x="2752" y="630"/>
                        </a:lnTo>
                        <a:lnTo>
                          <a:pt x="2752" y="630"/>
                        </a:lnTo>
                        <a:lnTo>
                          <a:pt x="2752" y="630"/>
                        </a:lnTo>
                        <a:lnTo>
                          <a:pt x="2758" y="630"/>
                        </a:lnTo>
                        <a:lnTo>
                          <a:pt x="2758" y="624"/>
                        </a:lnTo>
                        <a:lnTo>
                          <a:pt x="2758" y="624"/>
                        </a:lnTo>
                        <a:lnTo>
                          <a:pt x="2758" y="624"/>
                        </a:lnTo>
                        <a:lnTo>
                          <a:pt x="2758" y="624"/>
                        </a:lnTo>
                        <a:lnTo>
                          <a:pt x="2758" y="624"/>
                        </a:lnTo>
                        <a:lnTo>
                          <a:pt x="2764" y="618"/>
                        </a:lnTo>
                        <a:lnTo>
                          <a:pt x="2764" y="618"/>
                        </a:lnTo>
                        <a:lnTo>
                          <a:pt x="2764" y="618"/>
                        </a:lnTo>
                        <a:lnTo>
                          <a:pt x="2764" y="612"/>
                        </a:lnTo>
                        <a:lnTo>
                          <a:pt x="2764" y="612"/>
                        </a:lnTo>
                        <a:lnTo>
                          <a:pt x="2764" y="612"/>
                        </a:lnTo>
                        <a:lnTo>
                          <a:pt x="2770" y="606"/>
                        </a:lnTo>
                        <a:lnTo>
                          <a:pt x="2770" y="606"/>
                        </a:lnTo>
                        <a:lnTo>
                          <a:pt x="2770" y="606"/>
                        </a:lnTo>
                        <a:lnTo>
                          <a:pt x="2770" y="600"/>
                        </a:lnTo>
                        <a:lnTo>
                          <a:pt x="2770" y="600"/>
                        </a:lnTo>
                        <a:lnTo>
                          <a:pt x="2770" y="594"/>
                        </a:lnTo>
                        <a:lnTo>
                          <a:pt x="2777" y="594"/>
                        </a:lnTo>
                        <a:lnTo>
                          <a:pt x="2777" y="594"/>
                        </a:lnTo>
                        <a:lnTo>
                          <a:pt x="2777" y="588"/>
                        </a:lnTo>
                        <a:lnTo>
                          <a:pt x="2777" y="588"/>
                        </a:lnTo>
                        <a:lnTo>
                          <a:pt x="2777" y="582"/>
                        </a:lnTo>
                        <a:lnTo>
                          <a:pt x="2777" y="576"/>
                        </a:lnTo>
                        <a:lnTo>
                          <a:pt x="2783" y="576"/>
                        </a:lnTo>
                        <a:lnTo>
                          <a:pt x="2783" y="570"/>
                        </a:lnTo>
                        <a:lnTo>
                          <a:pt x="2783" y="564"/>
                        </a:lnTo>
                        <a:lnTo>
                          <a:pt x="2783" y="564"/>
                        </a:lnTo>
                        <a:lnTo>
                          <a:pt x="2783" y="558"/>
                        </a:lnTo>
                        <a:lnTo>
                          <a:pt x="2783" y="558"/>
                        </a:lnTo>
                        <a:lnTo>
                          <a:pt x="2789" y="552"/>
                        </a:lnTo>
                        <a:lnTo>
                          <a:pt x="2789" y="546"/>
                        </a:lnTo>
                        <a:lnTo>
                          <a:pt x="2789" y="546"/>
                        </a:lnTo>
                        <a:lnTo>
                          <a:pt x="2789" y="540"/>
                        </a:lnTo>
                        <a:lnTo>
                          <a:pt x="2789" y="534"/>
                        </a:lnTo>
                        <a:lnTo>
                          <a:pt x="2789" y="528"/>
                        </a:lnTo>
                        <a:lnTo>
                          <a:pt x="2795" y="528"/>
                        </a:lnTo>
                        <a:lnTo>
                          <a:pt x="2795" y="522"/>
                        </a:lnTo>
                        <a:lnTo>
                          <a:pt x="2795" y="516"/>
                        </a:lnTo>
                        <a:lnTo>
                          <a:pt x="2795" y="510"/>
                        </a:lnTo>
                        <a:lnTo>
                          <a:pt x="2795" y="510"/>
                        </a:lnTo>
                        <a:lnTo>
                          <a:pt x="2795" y="504"/>
                        </a:lnTo>
                        <a:lnTo>
                          <a:pt x="2802" y="498"/>
                        </a:lnTo>
                        <a:lnTo>
                          <a:pt x="2802" y="492"/>
                        </a:lnTo>
                        <a:lnTo>
                          <a:pt x="2802" y="486"/>
                        </a:lnTo>
                        <a:lnTo>
                          <a:pt x="2802" y="486"/>
                        </a:lnTo>
                        <a:lnTo>
                          <a:pt x="2802" y="480"/>
                        </a:lnTo>
                        <a:lnTo>
                          <a:pt x="2802" y="474"/>
                        </a:lnTo>
                        <a:lnTo>
                          <a:pt x="2808" y="468"/>
                        </a:lnTo>
                        <a:lnTo>
                          <a:pt x="2808" y="462"/>
                        </a:lnTo>
                        <a:lnTo>
                          <a:pt x="2808" y="456"/>
                        </a:lnTo>
                        <a:lnTo>
                          <a:pt x="2808" y="450"/>
                        </a:lnTo>
                        <a:lnTo>
                          <a:pt x="2808" y="444"/>
                        </a:lnTo>
                        <a:lnTo>
                          <a:pt x="2808" y="432"/>
                        </a:lnTo>
                        <a:lnTo>
                          <a:pt x="2814" y="426"/>
                        </a:lnTo>
                        <a:lnTo>
                          <a:pt x="2814" y="420"/>
                        </a:lnTo>
                        <a:lnTo>
                          <a:pt x="2814" y="414"/>
                        </a:lnTo>
                        <a:lnTo>
                          <a:pt x="2814" y="408"/>
                        </a:lnTo>
                        <a:lnTo>
                          <a:pt x="2814" y="402"/>
                        </a:lnTo>
                        <a:lnTo>
                          <a:pt x="2814" y="396"/>
                        </a:lnTo>
                        <a:lnTo>
                          <a:pt x="2820" y="390"/>
                        </a:lnTo>
                        <a:lnTo>
                          <a:pt x="2820" y="384"/>
                        </a:lnTo>
                        <a:lnTo>
                          <a:pt x="2820" y="378"/>
                        </a:lnTo>
                        <a:lnTo>
                          <a:pt x="2820" y="372"/>
                        </a:lnTo>
                        <a:lnTo>
                          <a:pt x="2820" y="366"/>
                        </a:lnTo>
                        <a:lnTo>
                          <a:pt x="2820" y="354"/>
                        </a:lnTo>
                        <a:lnTo>
                          <a:pt x="2826" y="348"/>
                        </a:lnTo>
                        <a:lnTo>
                          <a:pt x="2826" y="342"/>
                        </a:lnTo>
                        <a:lnTo>
                          <a:pt x="2826" y="336"/>
                        </a:lnTo>
                        <a:lnTo>
                          <a:pt x="2826" y="330"/>
                        </a:lnTo>
                        <a:lnTo>
                          <a:pt x="2826" y="324"/>
                        </a:lnTo>
                        <a:lnTo>
                          <a:pt x="2826" y="318"/>
                        </a:lnTo>
                        <a:lnTo>
                          <a:pt x="2826" y="312"/>
                        </a:lnTo>
                        <a:lnTo>
                          <a:pt x="2833" y="306"/>
                        </a:lnTo>
                        <a:lnTo>
                          <a:pt x="2833" y="306"/>
                        </a:lnTo>
                        <a:lnTo>
                          <a:pt x="2833" y="306"/>
                        </a:lnTo>
                        <a:lnTo>
                          <a:pt x="2833" y="306"/>
                        </a:lnTo>
                        <a:lnTo>
                          <a:pt x="2833" y="312"/>
                        </a:lnTo>
                        <a:lnTo>
                          <a:pt x="2839" y="318"/>
                        </a:lnTo>
                        <a:lnTo>
                          <a:pt x="2839" y="330"/>
                        </a:lnTo>
                        <a:lnTo>
                          <a:pt x="2839" y="336"/>
                        </a:lnTo>
                        <a:lnTo>
                          <a:pt x="2839" y="342"/>
                        </a:lnTo>
                        <a:lnTo>
                          <a:pt x="2839" y="348"/>
                        </a:lnTo>
                        <a:lnTo>
                          <a:pt x="2839" y="360"/>
                        </a:lnTo>
                        <a:lnTo>
                          <a:pt x="2845" y="372"/>
                        </a:lnTo>
                        <a:lnTo>
                          <a:pt x="2845" y="378"/>
                        </a:lnTo>
                        <a:lnTo>
                          <a:pt x="2845" y="384"/>
                        </a:lnTo>
                        <a:lnTo>
                          <a:pt x="2845" y="390"/>
                        </a:lnTo>
                        <a:lnTo>
                          <a:pt x="2845" y="396"/>
                        </a:lnTo>
                        <a:lnTo>
                          <a:pt x="2845" y="408"/>
                        </a:lnTo>
                        <a:lnTo>
                          <a:pt x="2851" y="420"/>
                        </a:lnTo>
                        <a:lnTo>
                          <a:pt x="2851" y="426"/>
                        </a:lnTo>
                        <a:lnTo>
                          <a:pt x="2851" y="432"/>
                        </a:lnTo>
                        <a:lnTo>
                          <a:pt x="2851" y="438"/>
                        </a:lnTo>
                        <a:lnTo>
                          <a:pt x="2851" y="444"/>
                        </a:lnTo>
                        <a:lnTo>
                          <a:pt x="2851" y="450"/>
                        </a:lnTo>
                        <a:lnTo>
                          <a:pt x="2858" y="456"/>
                        </a:lnTo>
                        <a:lnTo>
                          <a:pt x="2858" y="462"/>
                        </a:lnTo>
                        <a:lnTo>
                          <a:pt x="2858" y="468"/>
                        </a:lnTo>
                        <a:lnTo>
                          <a:pt x="2858" y="474"/>
                        </a:lnTo>
                        <a:lnTo>
                          <a:pt x="2858" y="480"/>
                        </a:lnTo>
                        <a:lnTo>
                          <a:pt x="2858" y="486"/>
                        </a:lnTo>
                        <a:lnTo>
                          <a:pt x="2864" y="492"/>
                        </a:lnTo>
                        <a:lnTo>
                          <a:pt x="2864" y="498"/>
                        </a:lnTo>
                        <a:lnTo>
                          <a:pt x="2864" y="504"/>
                        </a:lnTo>
                        <a:lnTo>
                          <a:pt x="2864" y="510"/>
                        </a:lnTo>
                        <a:lnTo>
                          <a:pt x="2864" y="516"/>
                        </a:lnTo>
                        <a:lnTo>
                          <a:pt x="2864" y="522"/>
                        </a:lnTo>
                        <a:lnTo>
                          <a:pt x="2864" y="522"/>
                        </a:lnTo>
                        <a:lnTo>
                          <a:pt x="2870" y="528"/>
                        </a:lnTo>
                        <a:lnTo>
                          <a:pt x="2870" y="534"/>
                        </a:lnTo>
                        <a:lnTo>
                          <a:pt x="2870" y="540"/>
                        </a:lnTo>
                        <a:lnTo>
                          <a:pt x="2870" y="546"/>
                        </a:lnTo>
                        <a:lnTo>
                          <a:pt x="2870" y="552"/>
                        </a:lnTo>
                        <a:lnTo>
                          <a:pt x="2870" y="552"/>
                        </a:lnTo>
                        <a:lnTo>
                          <a:pt x="2876" y="558"/>
                        </a:lnTo>
                        <a:lnTo>
                          <a:pt x="2876" y="564"/>
                        </a:lnTo>
                        <a:lnTo>
                          <a:pt x="2876" y="570"/>
                        </a:lnTo>
                        <a:lnTo>
                          <a:pt x="2876" y="570"/>
                        </a:lnTo>
                        <a:lnTo>
                          <a:pt x="2876" y="576"/>
                        </a:lnTo>
                        <a:lnTo>
                          <a:pt x="2883" y="582"/>
                        </a:lnTo>
                        <a:lnTo>
                          <a:pt x="2883" y="582"/>
                        </a:lnTo>
                        <a:lnTo>
                          <a:pt x="2883" y="588"/>
                        </a:lnTo>
                        <a:lnTo>
                          <a:pt x="2883" y="594"/>
                        </a:lnTo>
                        <a:lnTo>
                          <a:pt x="2883" y="594"/>
                        </a:lnTo>
                        <a:lnTo>
                          <a:pt x="2883" y="600"/>
                        </a:lnTo>
                        <a:lnTo>
                          <a:pt x="2889" y="600"/>
                        </a:lnTo>
                        <a:lnTo>
                          <a:pt x="2889" y="606"/>
                        </a:lnTo>
                        <a:lnTo>
                          <a:pt x="2889" y="606"/>
                        </a:lnTo>
                        <a:lnTo>
                          <a:pt x="2889" y="606"/>
                        </a:lnTo>
                        <a:lnTo>
                          <a:pt x="2889" y="612"/>
                        </a:lnTo>
                        <a:lnTo>
                          <a:pt x="2889" y="612"/>
                        </a:lnTo>
                        <a:lnTo>
                          <a:pt x="2895" y="618"/>
                        </a:lnTo>
                        <a:lnTo>
                          <a:pt x="2895" y="618"/>
                        </a:lnTo>
                        <a:lnTo>
                          <a:pt x="2895" y="618"/>
                        </a:lnTo>
                        <a:lnTo>
                          <a:pt x="2895" y="624"/>
                        </a:lnTo>
                        <a:lnTo>
                          <a:pt x="2895" y="624"/>
                        </a:lnTo>
                        <a:lnTo>
                          <a:pt x="2895" y="624"/>
                        </a:lnTo>
                        <a:lnTo>
                          <a:pt x="2895" y="624"/>
                        </a:lnTo>
                        <a:lnTo>
                          <a:pt x="2901" y="630"/>
                        </a:lnTo>
                        <a:lnTo>
                          <a:pt x="2901" y="630"/>
                        </a:lnTo>
                        <a:lnTo>
                          <a:pt x="2901" y="630"/>
                        </a:lnTo>
                        <a:lnTo>
                          <a:pt x="2901" y="630"/>
                        </a:lnTo>
                        <a:lnTo>
                          <a:pt x="2901" y="636"/>
                        </a:lnTo>
                        <a:lnTo>
                          <a:pt x="2908" y="636"/>
                        </a:lnTo>
                        <a:lnTo>
                          <a:pt x="2908" y="636"/>
                        </a:lnTo>
                        <a:lnTo>
                          <a:pt x="2908" y="636"/>
                        </a:lnTo>
                        <a:lnTo>
                          <a:pt x="2908" y="636"/>
                        </a:lnTo>
                        <a:lnTo>
                          <a:pt x="2908" y="636"/>
                        </a:lnTo>
                        <a:lnTo>
                          <a:pt x="2908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14" y="636"/>
                        </a:lnTo>
                        <a:lnTo>
                          <a:pt x="2920" y="630"/>
                        </a:lnTo>
                        <a:lnTo>
                          <a:pt x="2920" y="630"/>
                        </a:lnTo>
                        <a:lnTo>
                          <a:pt x="2920" y="630"/>
                        </a:lnTo>
                        <a:lnTo>
                          <a:pt x="2920" y="624"/>
                        </a:lnTo>
                        <a:lnTo>
                          <a:pt x="2920" y="624"/>
                        </a:lnTo>
                        <a:lnTo>
                          <a:pt x="2926" y="618"/>
                        </a:lnTo>
                        <a:lnTo>
                          <a:pt x="2926" y="618"/>
                        </a:lnTo>
                        <a:lnTo>
                          <a:pt x="2926" y="618"/>
                        </a:lnTo>
                        <a:lnTo>
                          <a:pt x="2926" y="612"/>
                        </a:lnTo>
                        <a:lnTo>
                          <a:pt x="2926" y="612"/>
                        </a:lnTo>
                        <a:lnTo>
                          <a:pt x="2926" y="606"/>
                        </a:lnTo>
                        <a:lnTo>
                          <a:pt x="2933" y="600"/>
                        </a:lnTo>
                        <a:lnTo>
                          <a:pt x="2933" y="600"/>
                        </a:lnTo>
                        <a:lnTo>
                          <a:pt x="2933" y="594"/>
                        </a:lnTo>
                        <a:lnTo>
                          <a:pt x="2933" y="588"/>
                        </a:lnTo>
                        <a:lnTo>
                          <a:pt x="2933" y="588"/>
                        </a:lnTo>
                        <a:lnTo>
                          <a:pt x="2933" y="582"/>
                        </a:lnTo>
                        <a:lnTo>
                          <a:pt x="2933" y="576"/>
                        </a:lnTo>
                        <a:lnTo>
                          <a:pt x="2939" y="576"/>
                        </a:lnTo>
                        <a:lnTo>
                          <a:pt x="2939" y="570"/>
                        </a:lnTo>
                        <a:lnTo>
                          <a:pt x="2939" y="564"/>
                        </a:lnTo>
                        <a:lnTo>
                          <a:pt x="2939" y="558"/>
                        </a:lnTo>
                        <a:lnTo>
                          <a:pt x="2939" y="552"/>
                        </a:lnTo>
                        <a:lnTo>
                          <a:pt x="2945" y="546"/>
                        </a:lnTo>
                        <a:lnTo>
                          <a:pt x="2945" y="540"/>
                        </a:lnTo>
                        <a:lnTo>
                          <a:pt x="2945" y="534"/>
                        </a:lnTo>
                        <a:lnTo>
                          <a:pt x="2945" y="528"/>
                        </a:lnTo>
                        <a:lnTo>
                          <a:pt x="2945" y="522"/>
                        </a:lnTo>
                        <a:lnTo>
                          <a:pt x="2945" y="516"/>
                        </a:lnTo>
                        <a:lnTo>
                          <a:pt x="2951" y="504"/>
                        </a:lnTo>
                        <a:lnTo>
                          <a:pt x="2951" y="498"/>
                        </a:lnTo>
                        <a:lnTo>
                          <a:pt x="2951" y="492"/>
                        </a:lnTo>
                        <a:lnTo>
                          <a:pt x="2951" y="486"/>
                        </a:lnTo>
                        <a:lnTo>
                          <a:pt x="2951" y="480"/>
                        </a:lnTo>
                        <a:lnTo>
                          <a:pt x="2951" y="474"/>
                        </a:lnTo>
                        <a:lnTo>
                          <a:pt x="2951" y="468"/>
                        </a:lnTo>
                        <a:lnTo>
                          <a:pt x="2958" y="456"/>
                        </a:lnTo>
                        <a:lnTo>
                          <a:pt x="2958" y="450"/>
                        </a:lnTo>
                        <a:lnTo>
                          <a:pt x="2958" y="438"/>
                        </a:lnTo>
                        <a:lnTo>
                          <a:pt x="2958" y="432"/>
                        </a:lnTo>
                        <a:lnTo>
                          <a:pt x="2958" y="426"/>
                        </a:lnTo>
                        <a:lnTo>
                          <a:pt x="2964" y="414"/>
                        </a:lnTo>
                        <a:lnTo>
                          <a:pt x="2964" y="408"/>
                        </a:lnTo>
                        <a:lnTo>
                          <a:pt x="2964" y="396"/>
                        </a:lnTo>
                        <a:lnTo>
                          <a:pt x="2964" y="390"/>
                        </a:lnTo>
                        <a:lnTo>
                          <a:pt x="2964" y="378"/>
                        </a:lnTo>
                        <a:lnTo>
                          <a:pt x="2964" y="372"/>
                        </a:lnTo>
                        <a:lnTo>
                          <a:pt x="2964" y="360"/>
                        </a:lnTo>
                        <a:lnTo>
                          <a:pt x="2970" y="354"/>
                        </a:lnTo>
                        <a:lnTo>
                          <a:pt x="2970" y="342"/>
                        </a:lnTo>
                        <a:lnTo>
                          <a:pt x="2970" y="336"/>
                        </a:lnTo>
                        <a:lnTo>
                          <a:pt x="2970" y="324"/>
                        </a:lnTo>
                        <a:lnTo>
                          <a:pt x="2970" y="312"/>
                        </a:lnTo>
                        <a:lnTo>
                          <a:pt x="2970" y="306"/>
                        </a:lnTo>
                        <a:lnTo>
                          <a:pt x="2976" y="282"/>
                        </a:lnTo>
                        <a:lnTo>
                          <a:pt x="2976" y="276"/>
                        </a:lnTo>
                        <a:lnTo>
                          <a:pt x="2976" y="264"/>
                        </a:lnTo>
                        <a:lnTo>
                          <a:pt x="2976" y="252"/>
                        </a:lnTo>
                        <a:lnTo>
                          <a:pt x="2976" y="240"/>
                        </a:lnTo>
                        <a:lnTo>
                          <a:pt x="2982" y="234"/>
                        </a:lnTo>
                        <a:lnTo>
                          <a:pt x="2982" y="222"/>
                        </a:lnTo>
                        <a:lnTo>
                          <a:pt x="2982" y="210"/>
                        </a:lnTo>
                        <a:lnTo>
                          <a:pt x="2982" y="198"/>
                        </a:lnTo>
                        <a:lnTo>
                          <a:pt x="2982" y="186"/>
                        </a:lnTo>
                        <a:lnTo>
                          <a:pt x="2982" y="174"/>
                        </a:lnTo>
                        <a:lnTo>
                          <a:pt x="2982" y="162"/>
                        </a:lnTo>
                        <a:lnTo>
                          <a:pt x="2989" y="150"/>
                        </a:lnTo>
                        <a:lnTo>
                          <a:pt x="2989" y="144"/>
                        </a:lnTo>
                        <a:lnTo>
                          <a:pt x="2989" y="120"/>
                        </a:lnTo>
                        <a:lnTo>
                          <a:pt x="2989" y="114"/>
                        </a:lnTo>
                        <a:lnTo>
                          <a:pt x="2989" y="102"/>
                        </a:lnTo>
                        <a:lnTo>
                          <a:pt x="2989" y="90"/>
                        </a:lnTo>
                        <a:lnTo>
                          <a:pt x="2995" y="78"/>
                        </a:lnTo>
                        <a:lnTo>
                          <a:pt x="2995" y="66"/>
                        </a:lnTo>
                        <a:lnTo>
                          <a:pt x="2995" y="48"/>
                        </a:lnTo>
                        <a:lnTo>
                          <a:pt x="2995" y="36"/>
                        </a:lnTo>
                        <a:lnTo>
                          <a:pt x="2995" y="18"/>
                        </a:lnTo>
                        <a:lnTo>
                          <a:pt x="3001" y="18"/>
                        </a:lnTo>
                        <a:lnTo>
                          <a:pt x="3001" y="12"/>
                        </a:lnTo>
                        <a:lnTo>
                          <a:pt x="3001" y="18"/>
                        </a:lnTo>
                        <a:lnTo>
                          <a:pt x="3001" y="24"/>
                        </a:lnTo>
                        <a:lnTo>
                          <a:pt x="3001" y="30"/>
                        </a:lnTo>
                        <a:lnTo>
                          <a:pt x="3001" y="42"/>
                        </a:lnTo>
                        <a:lnTo>
                          <a:pt x="3001" y="54"/>
                        </a:lnTo>
                        <a:lnTo>
                          <a:pt x="3007" y="72"/>
                        </a:lnTo>
                        <a:lnTo>
                          <a:pt x="3007" y="84"/>
                        </a:lnTo>
                        <a:lnTo>
                          <a:pt x="3007" y="96"/>
                        </a:lnTo>
                        <a:lnTo>
                          <a:pt x="3007" y="120"/>
                        </a:lnTo>
                        <a:lnTo>
                          <a:pt x="3007" y="132"/>
                        </a:lnTo>
                        <a:lnTo>
                          <a:pt x="3007" y="144"/>
                        </a:lnTo>
                        <a:lnTo>
                          <a:pt x="3014" y="156"/>
                        </a:lnTo>
                        <a:lnTo>
                          <a:pt x="3014" y="168"/>
                        </a:lnTo>
                        <a:lnTo>
                          <a:pt x="3014" y="192"/>
                        </a:lnTo>
                        <a:lnTo>
                          <a:pt x="3014" y="204"/>
                        </a:lnTo>
                        <a:lnTo>
                          <a:pt x="3014" y="216"/>
                        </a:lnTo>
                        <a:lnTo>
                          <a:pt x="3020" y="228"/>
                        </a:lnTo>
                        <a:lnTo>
                          <a:pt x="3020" y="240"/>
                        </a:lnTo>
                        <a:lnTo>
                          <a:pt x="3020" y="252"/>
                        </a:lnTo>
                        <a:lnTo>
                          <a:pt x="3020" y="264"/>
                        </a:lnTo>
                        <a:lnTo>
                          <a:pt x="3020" y="276"/>
                        </a:lnTo>
                        <a:lnTo>
                          <a:pt x="3020" y="288"/>
                        </a:lnTo>
                        <a:lnTo>
                          <a:pt x="3020" y="294"/>
                        </a:lnTo>
                        <a:lnTo>
                          <a:pt x="3026" y="306"/>
                        </a:lnTo>
                        <a:lnTo>
                          <a:pt x="3026" y="318"/>
                        </a:lnTo>
                        <a:lnTo>
                          <a:pt x="3026" y="330"/>
                        </a:lnTo>
                        <a:lnTo>
                          <a:pt x="3026" y="342"/>
                        </a:lnTo>
                        <a:lnTo>
                          <a:pt x="3026" y="348"/>
                        </a:lnTo>
                        <a:lnTo>
                          <a:pt x="3026" y="360"/>
                        </a:lnTo>
                        <a:lnTo>
                          <a:pt x="3032" y="372"/>
                        </a:lnTo>
                        <a:lnTo>
                          <a:pt x="3032" y="378"/>
                        </a:lnTo>
                        <a:lnTo>
                          <a:pt x="3032" y="390"/>
                        </a:lnTo>
                        <a:lnTo>
                          <a:pt x="3032" y="396"/>
                        </a:lnTo>
                        <a:lnTo>
                          <a:pt x="3032" y="408"/>
                        </a:lnTo>
                        <a:lnTo>
                          <a:pt x="3039" y="426"/>
                        </a:lnTo>
                        <a:lnTo>
                          <a:pt x="3039" y="432"/>
                        </a:lnTo>
                        <a:lnTo>
                          <a:pt x="3039" y="438"/>
                        </a:lnTo>
                        <a:lnTo>
                          <a:pt x="3039" y="450"/>
                        </a:lnTo>
                        <a:lnTo>
                          <a:pt x="3039" y="456"/>
                        </a:lnTo>
                        <a:lnTo>
                          <a:pt x="3039" y="468"/>
                        </a:lnTo>
                        <a:lnTo>
                          <a:pt x="3045" y="480"/>
                        </a:lnTo>
                        <a:lnTo>
                          <a:pt x="3045" y="486"/>
                        </a:lnTo>
                        <a:lnTo>
                          <a:pt x="3045" y="492"/>
                        </a:lnTo>
                        <a:lnTo>
                          <a:pt x="3045" y="498"/>
                        </a:lnTo>
                        <a:lnTo>
                          <a:pt x="3045" y="504"/>
                        </a:lnTo>
                        <a:lnTo>
                          <a:pt x="3045" y="516"/>
                        </a:lnTo>
                        <a:lnTo>
                          <a:pt x="3051" y="522"/>
                        </a:lnTo>
                        <a:lnTo>
                          <a:pt x="3051" y="528"/>
                        </a:lnTo>
                        <a:lnTo>
                          <a:pt x="3051" y="534"/>
                        </a:lnTo>
                        <a:lnTo>
                          <a:pt x="3051" y="540"/>
                        </a:lnTo>
                        <a:lnTo>
                          <a:pt x="3051" y="546"/>
                        </a:lnTo>
                        <a:lnTo>
                          <a:pt x="3051" y="552"/>
                        </a:lnTo>
                        <a:lnTo>
                          <a:pt x="3051" y="558"/>
                        </a:lnTo>
                        <a:lnTo>
                          <a:pt x="3057" y="564"/>
                        </a:lnTo>
                        <a:lnTo>
                          <a:pt x="3057" y="570"/>
                        </a:lnTo>
                        <a:lnTo>
                          <a:pt x="3057" y="576"/>
                        </a:lnTo>
                        <a:lnTo>
                          <a:pt x="3057" y="582"/>
                        </a:lnTo>
                        <a:lnTo>
                          <a:pt x="3057" y="582"/>
                        </a:lnTo>
                        <a:lnTo>
                          <a:pt x="3057" y="588"/>
                        </a:lnTo>
                        <a:lnTo>
                          <a:pt x="3064" y="594"/>
                        </a:lnTo>
                        <a:lnTo>
                          <a:pt x="3064" y="600"/>
                        </a:lnTo>
                        <a:lnTo>
                          <a:pt x="3064" y="600"/>
                        </a:lnTo>
                        <a:lnTo>
                          <a:pt x="3064" y="606"/>
                        </a:lnTo>
                        <a:lnTo>
                          <a:pt x="3064" y="612"/>
                        </a:lnTo>
                        <a:lnTo>
                          <a:pt x="3064" y="612"/>
                        </a:lnTo>
                        <a:lnTo>
                          <a:pt x="3070" y="618"/>
                        </a:lnTo>
                        <a:lnTo>
                          <a:pt x="3070" y="624"/>
                        </a:lnTo>
                        <a:lnTo>
                          <a:pt x="3070" y="624"/>
                        </a:lnTo>
                        <a:lnTo>
                          <a:pt x="3070" y="624"/>
                        </a:lnTo>
                        <a:lnTo>
                          <a:pt x="3070" y="630"/>
                        </a:lnTo>
                        <a:lnTo>
                          <a:pt x="3070" y="630"/>
                        </a:lnTo>
                        <a:lnTo>
                          <a:pt x="3076" y="636"/>
                        </a:lnTo>
                        <a:lnTo>
                          <a:pt x="3076" y="636"/>
                        </a:lnTo>
                        <a:lnTo>
                          <a:pt x="3076" y="636"/>
                        </a:lnTo>
                        <a:lnTo>
                          <a:pt x="3076" y="636"/>
                        </a:lnTo>
                        <a:lnTo>
                          <a:pt x="3076" y="642"/>
                        </a:lnTo>
                        <a:lnTo>
                          <a:pt x="3076" y="642"/>
                        </a:lnTo>
                        <a:lnTo>
                          <a:pt x="3082" y="642"/>
                        </a:lnTo>
                        <a:lnTo>
                          <a:pt x="3082" y="642"/>
                        </a:lnTo>
                        <a:lnTo>
                          <a:pt x="3082" y="642"/>
                        </a:lnTo>
                        <a:lnTo>
                          <a:pt x="3082" y="642"/>
                        </a:lnTo>
                        <a:lnTo>
                          <a:pt x="3082" y="642"/>
                        </a:lnTo>
                        <a:lnTo>
                          <a:pt x="3089" y="642"/>
                        </a:lnTo>
                        <a:lnTo>
                          <a:pt x="3089" y="642"/>
                        </a:lnTo>
                        <a:lnTo>
                          <a:pt x="3089" y="642"/>
                        </a:lnTo>
                        <a:lnTo>
                          <a:pt x="3089" y="636"/>
                        </a:lnTo>
                        <a:lnTo>
                          <a:pt x="3089" y="636"/>
                        </a:lnTo>
                        <a:lnTo>
                          <a:pt x="3089" y="636"/>
                        </a:lnTo>
                        <a:lnTo>
                          <a:pt x="3089" y="636"/>
                        </a:lnTo>
                        <a:lnTo>
                          <a:pt x="3095" y="630"/>
                        </a:lnTo>
                        <a:lnTo>
                          <a:pt x="3095" y="630"/>
                        </a:lnTo>
                        <a:lnTo>
                          <a:pt x="3095" y="624"/>
                        </a:lnTo>
                        <a:lnTo>
                          <a:pt x="3095" y="624"/>
                        </a:lnTo>
                        <a:lnTo>
                          <a:pt x="3095" y="624"/>
                        </a:lnTo>
                        <a:lnTo>
                          <a:pt x="3095" y="618"/>
                        </a:lnTo>
                        <a:lnTo>
                          <a:pt x="3101" y="618"/>
                        </a:lnTo>
                        <a:lnTo>
                          <a:pt x="3101" y="612"/>
                        </a:lnTo>
                        <a:lnTo>
                          <a:pt x="3101" y="612"/>
                        </a:lnTo>
                        <a:lnTo>
                          <a:pt x="3101" y="606"/>
                        </a:lnTo>
                        <a:lnTo>
                          <a:pt x="3101" y="600"/>
                        </a:lnTo>
                        <a:lnTo>
                          <a:pt x="3101" y="600"/>
                        </a:lnTo>
                        <a:lnTo>
                          <a:pt x="3107" y="588"/>
                        </a:lnTo>
                        <a:lnTo>
                          <a:pt x="3107" y="582"/>
                        </a:lnTo>
                        <a:lnTo>
                          <a:pt x="3107" y="582"/>
                        </a:lnTo>
                        <a:lnTo>
                          <a:pt x="3107" y="576"/>
                        </a:lnTo>
                        <a:lnTo>
                          <a:pt x="3107" y="570"/>
                        </a:lnTo>
                        <a:lnTo>
                          <a:pt x="3107" y="564"/>
                        </a:lnTo>
                        <a:lnTo>
                          <a:pt x="3114" y="558"/>
                        </a:lnTo>
                        <a:lnTo>
                          <a:pt x="3114" y="552"/>
                        </a:lnTo>
                        <a:lnTo>
                          <a:pt x="3114" y="546"/>
                        </a:lnTo>
                        <a:lnTo>
                          <a:pt x="3114" y="540"/>
                        </a:lnTo>
                        <a:lnTo>
                          <a:pt x="3114" y="534"/>
                        </a:lnTo>
                        <a:lnTo>
                          <a:pt x="3114" y="528"/>
                        </a:lnTo>
                        <a:lnTo>
                          <a:pt x="3120" y="522"/>
                        </a:lnTo>
                        <a:lnTo>
                          <a:pt x="3120" y="516"/>
                        </a:lnTo>
                        <a:lnTo>
                          <a:pt x="3120" y="510"/>
                        </a:lnTo>
                        <a:lnTo>
                          <a:pt x="3120" y="504"/>
                        </a:lnTo>
                        <a:lnTo>
                          <a:pt x="3120" y="492"/>
                        </a:lnTo>
                        <a:lnTo>
                          <a:pt x="3120" y="486"/>
                        </a:lnTo>
                        <a:lnTo>
                          <a:pt x="3126" y="474"/>
                        </a:lnTo>
                        <a:lnTo>
                          <a:pt x="3126" y="468"/>
                        </a:lnTo>
                        <a:lnTo>
                          <a:pt x="3126" y="462"/>
                        </a:lnTo>
                        <a:lnTo>
                          <a:pt x="3126" y="456"/>
                        </a:lnTo>
                        <a:lnTo>
                          <a:pt x="3126" y="438"/>
                        </a:lnTo>
                        <a:lnTo>
                          <a:pt x="3126" y="432"/>
                        </a:lnTo>
                        <a:lnTo>
                          <a:pt x="3132" y="426"/>
                        </a:lnTo>
                        <a:lnTo>
                          <a:pt x="3132" y="414"/>
                        </a:lnTo>
                        <a:lnTo>
                          <a:pt x="3132" y="408"/>
                        </a:lnTo>
                        <a:lnTo>
                          <a:pt x="3132" y="396"/>
                        </a:lnTo>
                        <a:lnTo>
                          <a:pt x="3132" y="390"/>
                        </a:lnTo>
                        <a:lnTo>
                          <a:pt x="3132" y="378"/>
                        </a:lnTo>
                        <a:lnTo>
                          <a:pt x="3138" y="372"/>
                        </a:lnTo>
                        <a:lnTo>
                          <a:pt x="3138" y="348"/>
                        </a:lnTo>
                        <a:lnTo>
                          <a:pt x="3138" y="336"/>
                        </a:lnTo>
                        <a:lnTo>
                          <a:pt x="3138" y="330"/>
                        </a:lnTo>
                        <a:lnTo>
                          <a:pt x="3138" y="318"/>
                        </a:lnTo>
                        <a:lnTo>
                          <a:pt x="3138" y="306"/>
                        </a:lnTo>
                        <a:lnTo>
                          <a:pt x="3145" y="294"/>
                        </a:lnTo>
                        <a:lnTo>
                          <a:pt x="3145" y="282"/>
                        </a:lnTo>
                        <a:lnTo>
                          <a:pt x="3145" y="276"/>
                        </a:lnTo>
                        <a:lnTo>
                          <a:pt x="3145" y="264"/>
                        </a:lnTo>
                        <a:lnTo>
                          <a:pt x="3145" y="252"/>
                        </a:lnTo>
                        <a:lnTo>
                          <a:pt x="3145" y="240"/>
                        </a:lnTo>
                        <a:lnTo>
                          <a:pt x="3151" y="228"/>
                        </a:lnTo>
                        <a:lnTo>
                          <a:pt x="3151" y="216"/>
                        </a:lnTo>
                        <a:lnTo>
                          <a:pt x="3151" y="204"/>
                        </a:lnTo>
                        <a:lnTo>
                          <a:pt x="3151" y="186"/>
                        </a:lnTo>
                        <a:lnTo>
                          <a:pt x="3151" y="174"/>
                        </a:lnTo>
                        <a:lnTo>
                          <a:pt x="3151" y="168"/>
                        </a:lnTo>
                        <a:lnTo>
                          <a:pt x="3157" y="144"/>
                        </a:lnTo>
                        <a:lnTo>
                          <a:pt x="3157" y="132"/>
                        </a:lnTo>
                        <a:lnTo>
                          <a:pt x="3157" y="120"/>
                        </a:lnTo>
                        <a:lnTo>
                          <a:pt x="3157" y="108"/>
                        </a:lnTo>
                        <a:lnTo>
                          <a:pt x="3157" y="96"/>
                        </a:lnTo>
                        <a:lnTo>
                          <a:pt x="3157" y="84"/>
                        </a:lnTo>
                        <a:lnTo>
                          <a:pt x="3163" y="66"/>
                        </a:lnTo>
                        <a:lnTo>
                          <a:pt x="3163" y="42"/>
                        </a:lnTo>
                        <a:lnTo>
                          <a:pt x="3163" y="30"/>
                        </a:lnTo>
                        <a:lnTo>
                          <a:pt x="3163" y="24"/>
                        </a:lnTo>
                        <a:lnTo>
                          <a:pt x="3163" y="18"/>
                        </a:lnTo>
                        <a:lnTo>
                          <a:pt x="3163" y="12"/>
                        </a:lnTo>
                        <a:lnTo>
                          <a:pt x="3170" y="18"/>
                        </a:lnTo>
                        <a:lnTo>
                          <a:pt x="3170" y="18"/>
                        </a:lnTo>
                        <a:lnTo>
                          <a:pt x="3170" y="30"/>
                        </a:lnTo>
                        <a:lnTo>
                          <a:pt x="3170" y="42"/>
                        </a:lnTo>
                        <a:lnTo>
                          <a:pt x="3170" y="54"/>
                        </a:lnTo>
                        <a:lnTo>
                          <a:pt x="3170" y="66"/>
                        </a:lnTo>
                        <a:lnTo>
                          <a:pt x="3176" y="96"/>
                        </a:lnTo>
                        <a:lnTo>
                          <a:pt x="3176" y="108"/>
                        </a:lnTo>
                        <a:lnTo>
                          <a:pt x="3176" y="120"/>
                        </a:lnTo>
                        <a:lnTo>
                          <a:pt x="3176" y="132"/>
                        </a:lnTo>
                        <a:lnTo>
                          <a:pt x="3176" y="144"/>
                        </a:lnTo>
                        <a:lnTo>
                          <a:pt x="3176" y="156"/>
                        </a:lnTo>
                        <a:lnTo>
                          <a:pt x="3182" y="174"/>
                        </a:lnTo>
                        <a:lnTo>
                          <a:pt x="3182" y="186"/>
                        </a:lnTo>
                        <a:lnTo>
                          <a:pt x="3182" y="198"/>
                        </a:lnTo>
                        <a:lnTo>
                          <a:pt x="3182" y="210"/>
                        </a:lnTo>
                        <a:lnTo>
                          <a:pt x="3182" y="222"/>
                        </a:lnTo>
                        <a:lnTo>
                          <a:pt x="3182" y="240"/>
                        </a:lnTo>
                        <a:lnTo>
                          <a:pt x="3188" y="246"/>
                        </a:lnTo>
                        <a:lnTo>
                          <a:pt x="3188" y="258"/>
                        </a:lnTo>
                        <a:lnTo>
                          <a:pt x="3188" y="270"/>
                        </a:lnTo>
                        <a:lnTo>
                          <a:pt x="3188" y="282"/>
                        </a:lnTo>
                        <a:lnTo>
                          <a:pt x="3188" y="294"/>
                        </a:lnTo>
                        <a:lnTo>
                          <a:pt x="3188" y="306"/>
                        </a:lnTo>
                        <a:lnTo>
                          <a:pt x="3195" y="318"/>
                        </a:lnTo>
                        <a:lnTo>
                          <a:pt x="3195" y="330"/>
                        </a:lnTo>
                        <a:lnTo>
                          <a:pt x="3195" y="336"/>
                        </a:lnTo>
                        <a:lnTo>
                          <a:pt x="3195" y="348"/>
                        </a:lnTo>
                        <a:lnTo>
                          <a:pt x="3195" y="360"/>
                        </a:lnTo>
                        <a:lnTo>
                          <a:pt x="3195" y="366"/>
                        </a:lnTo>
                        <a:lnTo>
                          <a:pt x="3195" y="378"/>
                        </a:lnTo>
                        <a:lnTo>
                          <a:pt x="3201" y="396"/>
                        </a:lnTo>
                        <a:lnTo>
                          <a:pt x="3201" y="408"/>
                        </a:lnTo>
                        <a:lnTo>
                          <a:pt x="3201" y="414"/>
                        </a:lnTo>
                        <a:lnTo>
                          <a:pt x="3201" y="426"/>
                        </a:lnTo>
                        <a:lnTo>
                          <a:pt x="3201" y="432"/>
                        </a:lnTo>
                        <a:lnTo>
                          <a:pt x="3207" y="438"/>
                        </a:lnTo>
                        <a:lnTo>
                          <a:pt x="3207" y="444"/>
                        </a:lnTo>
                        <a:lnTo>
                          <a:pt x="3207" y="450"/>
                        </a:lnTo>
                        <a:lnTo>
                          <a:pt x="3207" y="468"/>
                        </a:lnTo>
                        <a:lnTo>
                          <a:pt x="3207" y="474"/>
                        </a:lnTo>
                        <a:lnTo>
                          <a:pt x="3207" y="480"/>
                        </a:lnTo>
                        <a:lnTo>
                          <a:pt x="3213" y="486"/>
                        </a:lnTo>
                        <a:lnTo>
                          <a:pt x="3213" y="492"/>
                        </a:lnTo>
                        <a:lnTo>
                          <a:pt x="3213" y="504"/>
                        </a:lnTo>
                        <a:lnTo>
                          <a:pt x="3213" y="516"/>
                        </a:lnTo>
                        <a:lnTo>
                          <a:pt x="3213" y="522"/>
                        </a:lnTo>
                        <a:lnTo>
                          <a:pt x="3213" y="528"/>
                        </a:lnTo>
                        <a:lnTo>
                          <a:pt x="3220" y="534"/>
                        </a:lnTo>
                        <a:lnTo>
                          <a:pt x="3220" y="540"/>
                        </a:lnTo>
                        <a:lnTo>
                          <a:pt x="3220" y="546"/>
                        </a:lnTo>
                        <a:lnTo>
                          <a:pt x="3220" y="552"/>
                        </a:lnTo>
                        <a:lnTo>
                          <a:pt x="3220" y="558"/>
                        </a:lnTo>
                        <a:lnTo>
                          <a:pt x="3220" y="564"/>
                        </a:lnTo>
                        <a:lnTo>
                          <a:pt x="3226" y="570"/>
                        </a:lnTo>
                        <a:lnTo>
                          <a:pt x="3226" y="576"/>
                        </a:lnTo>
                        <a:lnTo>
                          <a:pt x="3226" y="576"/>
                        </a:lnTo>
                        <a:lnTo>
                          <a:pt x="3226" y="582"/>
                        </a:lnTo>
                        <a:lnTo>
                          <a:pt x="3226" y="588"/>
                        </a:lnTo>
                        <a:lnTo>
                          <a:pt x="3226" y="594"/>
                        </a:lnTo>
                        <a:lnTo>
                          <a:pt x="3226" y="594"/>
                        </a:lnTo>
                        <a:lnTo>
                          <a:pt x="3232" y="600"/>
                        </a:lnTo>
                        <a:lnTo>
                          <a:pt x="3232" y="606"/>
                        </a:lnTo>
                        <a:lnTo>
                          <a:pt x="3232" y="612"/>
                        </a:lnTo>
                        <a:lnTo>
                          <a:pt x="3232" y="612"/>
                        </a:lnTo>
                        <a:lnTo>
                          <a:pt x="3232" y="618"/>
                        </a:lnTo>
                        <a:lnTo>
                          <a:pt x="3238" y="618"/>
                        </a:lnTo>
                        <a:lnTo>
                          <a:pt x="3238" y="624"/>
                        </a:lnTo>
                        <a:lnTo>
                          <a:pt x="3238" y="624"/>
                        </a:lnTo>
                        <a:lnTo>
                          <a:pt x="3238" y="630"/>
                        </a:lnTo>
                        <a:lnTo>
                          <a:pt x="3238" y="630"/>
                        </a:lnTo>
                        <a:lnTo>
                          <a:pt x="3238" y="630"/>
                        </a:lnTo>
                        <a:lnTo>
                          <a:pt x="3245" y="636"/>
                        </a:lnTo>
                        <a:lnTo>
                          <a:pt x="3245" y="636"/>
                        </a:lnTo>
                        <a:lnTo>
                          <a:pt x="3245" y="636"/>
                        </a:lnTo>
                        <a:lnTo>
                          <a:pt x="3245" y="636"/>
                        </a:lnTo>
                        <a:lnTo>
                          <a:pt x="3245" y="642"/>
                        </a:lnTo>
                        <a:lnTo>
                          <a:pt x="3245" y="642"/>
                        </a:lnTo>
                        <a:lnTo>
                          <a:pt x="3251" y="642"/>
                        </a:lnTo>
                        <a:lnTo>
                          <a:pt x="3251" y="642"/>
                        </a:lnTo>
                        <a:lnTo>
                          <a:pt x="3251" y="642"/>
                        </a:lnTo>
                        <a:lnTo>
                          <a:pt x="3251" y="642"/>
                        </a:lnTo>
                        <a:lnTo>
                          <a:pt x="3251" y="642"/>
                        </a:lnTo>
                        <a:lnTo>
                          <a:pt x="3251" y="642"/>
                        </a:lnTo>
                        <a:lnTo>
                          <a:pt x="3257" y="636"/>
                        </a:lnTo>
                        <a:lnTo>
                          <a:pt x="3257" y="636"/>
                        </a:lnTo>
                        <a:lnTo>
                          <a:pt x="3257" y="636"/>
                        </a:lnTo>
                        <a:lnTo>
                          <a:pt x="3257" y="636"/>
                        </a:lnTo>
                        <a:lnTo>
                          <a:pt x="3257" y="630"/>
                        </a:lnTo>
                        <a:lnTo>
                          <a:pt x="3257" y="630"/>
                        </a:lnTo>
                        <a:lnTo>
                          <a:pt x="3263" y="630"/>
                        </a:lnTo>
                        <a:lnTo>
                          <a:pt x="3263" y="624"/>
                        </a:lnTo>
                        <a:lnTo>
                          <a:pt x="3263" y="624"/>
                        </a:lnTo>
                        <a:lnTo>
                          <a:pt x="3263" y="618"/>
                        </a:lnTo>
                        <a:lnTo>
                          <a:pt x="3263" y="618"/>
                        </a:lnTo>
                        <a:lnTo>
                          <a:pt x="3263" y="612"/>
                        </a:lnTo>
                        <a:lnTo>
                          <a:pt x="3263" y="612"/>
                        </a:lnTo>
                        <a:lnTo>
                          <a:pt x="3270" y="606"/>
                        </a:lnTo>
                        <a:lnTo>
                          <a:pt x="3270" y="600"/>
                        </a:lnTo>
                        <a:lnTo>
                          <a:pt x="3270" y="594"/>
                        </a:lnTo>
                        <a:lnTo>
                          <a:pt x="3270" y="594"/>
                        </a:lnTo>
                        <a:lnTo>
                          <a:pt x="3270" y="588"/>
                        </a:lnTo>
                        <a:lnTo>
                          <a:pt x="3276" y="582"/>
                        </a:lnTo>
                        <a:lnTo>
                          <a:pt x="3276" y="576"/>
                        </a:lnTo>
                        <a:lnTo>
                          <a:pt x="3276" y="570"/>
                        </a:lnTo>
                        <a:lnTo>
                          <a:pt x="3276" y="570"/>
                        </a:lnTo>
                        <a:lnTo>
                          <a:pt x="3276" y="564"/>
                        </a:lnTo>
                        <a:lnTo>
                          <a:pt x="3276" y="558"/>
                        </a:lnTo>
                        <a:lnTo>
                          <a:pt x="3282" y="552"/>
                        </a:lnTo>
                        <a:lnTo>
                          <a:pt x="3282" y="546"/>
                        </a:lnTo>
                        <a:lnTo>
                          <a:pt x="3282" y="540"/>
                        </a:lnTo>
                        <a:lnTo>
                          <a:pt x="3282" y="534"/>
                        </a:lnTo>
                        <a:lnTo>
                          <a:pt x="3282" y="528"/>
                        </a:lnTo>
                        <a:lnTo>
                          <a:pt x="3282" y="522"/>
                        </a:lnTo>
                        <a:lnTo>
                          <a:pt x="3288" y="510"/>
                        </a:lnTo>
                        <a:lnTo>
                          <a:pt x="3288" y="504"/>
                        </a:lnTo>
                        <a:lnTo>
                          <a:pt x="3288" y="498"/>
                        </a:lnTo>
                        <a:lnTo>
                          <a:pt x="3288" y="486"/>
                        </a:lnTo>
                        <a:lnTo>
                          <a:pt x="3288" y="480"/>
                        </a:lnTo>
                        <a:lnTo>
                          <a:pt x="3288" y="474"/>
                        </a:lnTo>
                        <a:lnTo>
                          <a:pt x="3288" y="468"/>
                        </a:lnTo>
                        <a:lnTo>
                          <a:pt x="3294" y="456"/>
                        </a:lnTo>
                        <a:lnTo>
                          <a:pt x="3294" y="444"/>
                        </a:lnTo>
                        <a:lnTo>
                          <a:pt x="3294" y="438"/>
                        </a:lnTo>
                        <a:lnTo>
                          <a:pt x="3294" y="432"/>
                        </a:lnTo>
                        <a:lnTo>
                          <a:pt x="3294" y="420"/>
                        </a:lnTo>
                        <a:lnTo>
                          <a:pt x="3294" y="414"/>
                        </a:lnTo>
                        <a:lnTo>
                          <a:pt x="3301" y="402"/>
                        </a:lnTo>
                        <a:lnTo>
                          <a:pt x="3301" y="396"/>
                        </a:lnTo>
                        <a:lnTo>
                          <a:pt x="3301" y="378"/>
                        </a:lnTo>
                        <a:lnTo>
                          <a:pt x="3301" y="366"/>
                        </a:lnTo>
                        <a:lnTo>
                          <a:pt x="3301" y="354"/>
                        </a:lnTo>
                        <a:lnTo>
                          <a:pt x="3307" y="348"/>
                        </a:lnTo>
                        <a:lnTo>
                          <a:pt x="3307" y="336"/>
                        </a:lnTo>
                        <a:lnTo>
                          <a:pt x="3307" y="324"/>
                        </a:lnTo>
                        <a:lnTo>
                          <a:pt x="3307" y="312"/>
                        </a:lnTo>
                        <a:lnTo>
                          <a:pt x="3307" y="306"/>
                        </a:lnTo>
                        <a:lnTo>
                          <a:pt x="3307" y="294"/>
                        </a:lnTo>
                        <a:lnTo>
                          <a:pt x="3313" y="282"/>
                        </a:lnTo>
                        <a:lnTo>
                          <a:pt x="3313" y="270"/>
                        </a:lnTo>
                        <a:lnTo>
                          <a:pt x="3313" y="258"/>
                        </a:lnTo>
                        <a:lnTo>
                          <a:pt x="3313" y="246"/>
                        </a:lnTo>
                        <a:lnTo>
                          <a:pt x="3313" y="234"/>
                        </a:lnTo>
                        <a:lnTo>
                          <a:pt x="3313" y="222"/>
                        </a:lnTo>
                        <a:lnTo>
                          <a:pt x="3319" y="210"/>
                        </a:lnTo>
                        <a:lnTo>
                          <a:pt x="3319" y="198"/>
                        </a:lnTo>
                        <a:lnTo>
                          <a:pt x="3319" y="186"/>
                        </a:lnTo>
                        <a:lnTo>
                          <a:pt x="3319" y="174"/>
                        </a:lnTo>
                        <a:lnTo>
                          <a:pt x="3319" y="162"/>
                        </a:lnTo>
                        <a:lnTo>
                          <a:pt x="3319" y="138"/>
                        </a:lnTo>
                        <a:lnTo>
                          <a:pt x="3326" y="126"/>
                        </a:lnTo>
                        <a:lnTo>
                          <a:pt x="3326" y="120"/>
                        </a:lnTo>
                        <a:lnTo>
                          <a:pt x="3326" y="102"/>
                        </a:lnTo>
                        <a:lnTo>
                          <a:pt x="3326" y="90"/>
                        </a:lnTo>
                        <a:lnTo>
                          <a:pt x="3326" y="66"/>
                        </a:lnTo>
                        <a:lnTo>
                          <a:pt x="3326" y="54"/>
                        </a:lnTo>
                        <a:lnTo>
                          <a:pt x="3332" y="36"/>
                        </a:lnTo>
                        <a:lnTo>
                          <a:pt x="3332" y="24"/>
                        </a:lnTo>
                        <a:lnTo>
                          <a:pt x="3332" y="18"/>
                        </a:lnTo>
                        <a:lnTo>
                          <a:pt x="3332" y="12"/>
                        </a:lnTo>
                        <a:lnTo>
                          <a:pt x="3332" y="12"/>
                        </a:lnTo>
                        <a:lnTo>
                          <a:pt x="3332" y="12"/>
                        </a:lnTo>
                        <a:lnTo>
                          <a:pt x="3332" y="18"/>
                        </a:lnTo>
                        <a:lnTo>
                          <a:pt x="3338" y="24"/>
                        </a:lnTo>
                        <a:lnTo>
                          <a:pt x="3338" y="36"/>
                        </a:lnTo>
                        <a:lnTo>
                          <a:pt x="3338" y="54"/>
                        </a:lnTo>
                        <a:lnTo>
                          <a:pt x="3338" y="78"/>
                        </a:lnTo>
                        <a:lnTo>
                          <a:pt x="3338" y="90"/>
                        </a:lnTo>
                        <a:lnTo>
                          <a:pt x="3344" y="108"/>
                        </a:lnTo>
                        <a:lnTo>
                          <a:pt x="3344" y="120"/>
                        </a:lnTo>
                        <a:lnTo>
                          <a:pt x="3344" y="132"/>
                        </a:lnTo>
                        <a:lnTo>
                          <a:pt x="3344" y="144"/>
                        </a:lnTo>
                        <a:lnTo>
                          <a:pt x="3344" y="150"/>
                        </a:lnTo>
                        <a:lnTo>
                          <a:pt x="3344" y="174"/>
                        </a:lnTo>
                        <a:lnTo>
                          <a:pt x="3351" y="186"/>
                        </a:lnTo>
                        <a:lnTo>
                          <a:pt x="3351" y="198"/>
                        </a:lnTo>
                        <a:lnTo>
                          <a:pt x="3351" y="210"/>
                        </a:lnTo>
                        <a:lnTo>
                          <a:pt x="3351" y="222"/>
                        </a:lnTo>
                        <a:lnTo>
                          <a:pt x="3351" y="234"/>
                        </a:lnTo>
                        <a:lnTo>
                          <a:pt x="3351" y="246"/>
                        </a:lnTo>
                        <a:lnTo>
                          <a:pt x="3351" y="258"/>
                        </a:lnTo>
                        <a:lnTo>
                          <a:pt x="3357" y="270"/>
                        </a:lnTo>
                        <a:lnTo>
                          <a:pt x="3357" y="282"/>
                        </a:lnTo>
                        <a:lnTo>
                          <a:pt x="3357" y="294"/>
                        </a:lnTo>
                        <a:lnTo>
                          <a:pt x="3357" y="306"/>
                        </a:lnTo>
                        <a:lnTo>
                          <a:pt x="3357" y="318"/>
                        </a:lnTo>
                        <a:lnTo>
                          <a:pt x="3357" y="330"/>
                        </a:lnTo>
                        <a:lnTo>
                          <a:pt x="3363" y="336"/>
                        </a:lnTo>
                        <a:lnTo>
                          <a:pt x="3363" y="348"/>
                        </a:lnTo>
                        <a:lnTo>
                          <a:pt x="3363" y="366"/>
                        </a:lnTo>
                        <a:lnTo>
                          <a:pt x="3363" y="378"/>
                        </a:lnTo>
                        <a:lnTo>
                          <a:pt x="3363" y="390"/>
                        </a:lnTo>
                        <a:lnTo>
                          <a:pt x="3369" y="396"/>
                        </a:lnTo>
                        <a:lnTo>
                          <a:pt x="3369" y="408"/>
                        </a:lnTo>
                        <a:lnTo>
                          <a:pt x="3369" y="414"/>
                        </a:lnTo>
                        <a:lnTo>
                          <a:pt x="3369" y="426"/>
                        </a:lnTo>
                        <a:lnTo>
                          <a:pt x="3369" y="432"/>
                        </a:lnTo>
                        <a:lnTo>
                          <a:pt x="3369" y="438"/>
                        </a:lnTo>
                        <a:lnTo>
                          <a:pt x="3369" y="444"/>
                        </a:lnTo>
                        <a:lnTo>
                          <a:pt x="3376" y="462"/>
                        </a:lnTo>
                        <a:lnTo>
                          <a:pt x="3376" y="468"/>
                        </a:lnTo>
                        <a:lnTo>
                          <a:pt x="3376" y="474"/>
                        </a:lnTo>
                        <a:lnTo>
                          <a:pt x="3376" y="480"/>
                        </a:lnTo>
                        <a:lnTo>
                          <a:pt x="3376" y="492"/>
                        </a:lnTo>
                        <a:lnTo>
                          <a:pt x="3382" y="504"/>
                        </a:lnTo>
                        <a:lnTo>
                          <a:pt x="3382" y="510"/>
                        </a:lnTo>
                        <a:lnTo>
                          <a:pt x="3382" y="516"/>
                        </a:lnTo>
                        <a:lnTo>
                          <a:pt x="3382" y="522"/>
                        </a:lnTo>
                        <a:lnTo>
                          <a:pt x="3382" y="528"/>
                        </a:lnTo>
                        <a:lnTo>
                          <a:pt x="3382" y="534"/>
                        </a:lnTo>
                        <a:lnTo>
                          <a:pt x="3382" y="540"/>
                        </a:lnTo>
                        <a:lnTo>
                          <a:pt x="3388" y="546"/>
                        </a:lnTo>
                        <a:lnTo>
                          <a:pt x="3388" y="552"/>
                        </a:lnTo>
                        <a:lnTo>
                          <a:pt x="3388" y="558"/>
                        </a:lnTo>
                        <a:lnTo>
                          <a:pt x="3388" y="564"/>
                        </a:lnTo>
                        <a:lnTo>
                          <a:pt x="3388" y="570"/>
                        </a:lnTo>
                        <a:lnTo>
                          <a:pt x="3388" y="576"/>
                        </a:lnTo>
                        <a:lnTo>
                          <a:pt x="3394" y="582"/>
                        </a:lnTo>
                        <a:lnTo>
                          <a:pt x="3394" y="582"/>
                        </a:lnTo>
                        <a:lnTo>
                          <a:pt x="3394" y="588"/>
                        </a:lnTo>
                        <a:lnTo>
                          <a:pt x="3394" y="600"/>
                        </a:lnTo>
                        <a:lnTo>
                          <a:pt x="3394" y="600"/>
                        </a:lnTo>
                        <a:lnTo>
                          <a:pt x="3401" y="606"/>
                        </a:lnTo>
                        <a:lnTo>
                          <a:pt x="3401" y="612"/>
                        </a:lnTo>
                        <a:lnTo>
                          <a:pt x="3401" y="612"/>
                        </a:lnTo>
                        <a:lnTo>
                          <a:pt x="3401" y="618"/>
                        </a:lnTo>
                        <a:lnTo>
                          <a:pt x="3401" y="618"/>
                        </a:lnTo>
                        <a:lnTo>
                          <a:pt x="3401" y="624"/>
                        </a:lnTo>
                        <a:lnTo>
                          <a:pt x="3401" y="624"/>
                        </a:lnTo>
                        <a:lnTo>
                          <a:pt x="3407" y="624"/>
                        </a:lnTo>
                        <a:lnTo>
                          <a:pt x="3407" y="630"/>
                        </a:lnTo>
                        <a:lnTo>
                          <a:pt x="3407" y="630"/>
                        </a:lnTo>
                        <a:lnTo>
                          <a:pt x="3407" y="636"/>
                        </a:lnTo>
                        <a:lnTo>
                          <a:pt x="3407" y="636"/>
                        </a:lnTo>
                        <a:lnTo>
                          <a:pt x="3407" y="636"/>
                        </a:lnTo>
                        <a:lnTo>
                          <a:pt x="3413" y="636"/>
                        </a:lnTo>
                        <a:lnTo>
                          <a:pt x="3413" y="642"/>
                        </a:lnTo>
                        <a:lnTo>
                          <a:pt x="3413" y="642"/>
                        </a:lnTo>
                        <a:lnTo>
                          <a:pt x="3413" y="642"/>
                        </a:lnTo>
                        <a:lnTo>
                          <a:pt x="3413" y="642"/>
                        </a:lnTo>
                        <a:lnTo>
                          <a:pt x="3419" y="642"/>
                        </a:lnTo>
                        <a:lnTo>
                          <a:pt x="3419" y="642"/>
                        </a:lnTo>
                        <a:lnTo>
                          <a:pt x="3419" y="642"/>
                        </a:lnTo>
                        <a:lnTo>
                          <a:pt x="3419" y="642"/>
                        </a:lnTo>
                        <a:lnTo>
                          <a:pt x="3419" y="642"/>
                        </a:lnTo>
                        <a:lnTo>
                          <a:pt x="3419" y="642"/>
                        </a:lnTo>
                        <a:lnTo>
                          <a:pt x="3419" y="636"/>
                        </a:lnTo>
                        <a:lnTo>
                          <a:pt x="3426" y="636"/>
                        </a:lnTo>
                        <a:lnTo>
                          <a:pt x="3426" y="636"/>
                        </a:lnTo>
                        <a:lnTo>
                          <a:pt x="3426" y="636"/>
                        </a:lnTo>
                        <a:lnTo>
                          <a:pt x="3426" y="630"/>
                        </a:lnTo>
                        <a:lnTo>
                          <a:pt x="3426" y="630"/>
                        </a:lnTo>
                        <a:lnTo>
                          <a:pt x="3426" y="624"/>
                        </a:lnTo>
                        <a:lnTo>
                          <a:pt x="3432" y="624"/>
                        </a:lnTo>
                        <a:lnTo>
                          <a:pt x="3432" y="624"/>
                        </a:lnTo>
                        <a:lnTo>
                          <a:pt x="3432" y="618"/>
                        </a:lnTo>
                        <a:lnTo>
                          <a:pt x="3432" y="612"/>
                        </a:lnTo>
                        <a:lnTo>
                          <a:pt x="3432" y="612"/>
                        </a:lnTo>
                        <a:lnTo>
                          <a:pt x="3438" y="606"/>
                        </a:lnTo>
                        <a:lnTo>
                          <a:pt x="3438" y="600"/>
                        </a:lnTo>
                        <a:lnTo>
                          <a:pt x="3438" y="600"/>
                        </a:lnTo>
                        <a:lnTo>
                          <a:pt x="3438" y="594"/>
                        </a:lnTo>
                        <a:lnTo>
                          <a:pt x="3438" y="588"/>
                        </a:lnTo>
                        <a:lnTo>
                          <a:pt x="3438" y="582"/>
                        </a:lnTo>
                        <a:lnTo>
                          <a:pt x="3438" y="582"/>
                        </a:lnTo>
                        <a:lnTo>
                          <a:pt x="3444" y="576"/>
                        </a:lnTo>
                        <a:lnTo>
                          <a:pt x="3444" y="570"/>
                        </a:lnTo>
                        <a:lnTo>
                          <a:pt x="3444" y="564"/>
                        </a:lnTo>
                        <a:lnTo>
                          <a:pt x="3444" y="558"/>
                        </a:lnTo>
                        <a:lnTo>
                          <a:pt x="3444" y="552"/>
                        </a:lnTo>
                        <a:lnTo>
                          <a:pt x="3444" y="546"/>
                        </a:lnTo>
                        <a:lnTo>
                          <a:pt x="3450" y="540"/>
                        </a:lnTo>
                        <a:lnTo>
                          <a:pt x="3450" y="534"/>
                        </a:lnTo>
                        <a:lnTo>
                          <a:pt x="3450" y="528"/>
                        </a:lnTo>
                        <a:lnTo>
                          <a:pt x="3450" y="522"/>
                        </a:lnTo>
                        <a:lnTo>
                          <a:pt x="3450" y="516"/>
                        </a:lnTo>
                        <a:lnTo>
                          <a:pt x="3450" y="510"/>
                        </a:lnTo>
                        <a:lnTo>
                          <a:pt x="3457" y="498"/>
                        </a:lnTo>
                        <a:lnTo>
                          <a:pt x="3457" y="492"/>
                        </a:lnTo>
                        <a:lnTo>
                          <a:pt x="3457" y="480"/>
                        </a:lnTo>
                        <a:lnTo>
                          <a:pt x="3457" y="474"/>
                        </a:lnTo>
                        <a:lnTo>
                          <a:pt x="3457" y="468"/>
                        </a:lnTo>
                        <a:lnTo>
                          <a:pt x="3463" y="456"/>
                        </a:lnTo>
                        <a:lnTo>
                          <a:pt x="3463" y="444"/>
                        </a:lnTo>
                        <a:lnTo>
                          <a:pt x="3463" y="438"/>
                        </a:lnTo>
                        <a:lnTo>
                          <a:pt x="3463" y="432"/>
                        </a:lnTo>
                        <a:lnTo>
                          <a:pt x="3463" y="426"/>
                        </a:lnTo>
                        <a:lnTo>
                          <a:pt x="3463" y="408"/>
                        </a:lnTo>
                        <a:lnTo>
                          <a:pt x="3469" y="396"/>
                        </a:lnTo>
                        <a:lnTo>
                          <a:pt x="3469" y="390"/>
                        </a:lnTo>
                        <a:lnTo>
                          <a:pt x="3469" y="378"/>
                        </a:lnTo>
                        <a:lnTo>
                          <a:pt x="3469" y="366"/>
                        </a:lnTo>
                        <a:lnTo>
                          <a:pt x="3469" y="360"/>
                        </a:lnTo>
                        <a:lnTo>
                          <a:pt x="3469" y="348"/>
                        </a:lnTo>
                        <a:lnTo>
                          <a:pt x="3469" y="336"/>
                        </a:lnTo>
                        <a:lnTo>
                          <a:pt x="3475" y="330"/>
                        </a:lnTo>
                        <a:lnTo>
                          <a:pt x="3475" y="318"/>
                        </a:lnTo>
                        <a:lnTo>
                          <a:pt x="3475" y="306"/>
                        </a:lnTo>
                        <a:lnTo>
                          <a:pt x="3475" y="294"/>
                        </a:lnTo>
                        <a:lnTo>
                          <a:pt x="3475" y="282"/>
                        </a:lnTo>
                        <a:lnTo>
                          <a:pt x="3475" y="270"/>
                        </a:lnTo>
                        <a:lnTo>
                          <a:pt x="3482" y="258"/>
                        </a:lnTo>
                        <a:lnTo>
                          <a:pt x="3482" y="246"/>
                        </a:lnTo>
                        <a:lnTo>
                          <a:pt x="3482" y="234"/>
                        </a:lnTo>
                        <a:lnTo>
                          <a:pt x="3482" y="222"/>
                        </a:lnTo>
                        <a:lnTo>
                          <a:pt x="3482" y="210"/>
                        </a:lnTo>
                        <a:lnTo>
                          <a:pt x="3482" y="198"/>
                        </a:lnTo>
                        <a:lnTo>
                          <a:pt x="3488" y="186"/>
                        </a:lnTo>
                        <a:lnTo>
                          <a:pt x="3488" y="174"/>
                        </a:lnTo>
                        <a:lnTo>
                          <a:pt x="3488" y="150"/>
                        </a:lnTo>
                        <a:lnTo>
                          <a:pt x="3488" y="138"/>
                        </a:lnTo>
                        <a:lnTo>
                          <a:pt x="3488" y="132"/>
                        </a:lnTo>
                        <a:lnTo>
                          <a:pt x="3488" y="120"/>
                        </a:lnTo>
                        <a:lnTo>
                          <a:pt x="3494" y="108"/>
                        </a:lnTo>
                        <a:lnTo>
                          <a:pt x="3494" y="78"/>
                        </a:lnTo>
                        <a:lnTo>
                          <a:pt x="3494" y="66"/>
                        </a:lnTo>
                        <a:lnTo>
                          <a:pt x="3494" y="54"/>
                        </a:lnTo>
                        <a:lnTo>
                          <a:pt x="3494" y="36"/>
                        </a:lnTo>
                        <a:lnTo>
                          <a:pt x="3494" y="24"/>
                        </a:lnTo>
                        <a:lnTo>
                          <a:pt x="3500" y="18"/>
                        </a:lnTo>
                        <a:lnTo>
                          <a:pt x="3500" y="12"/>
                        </a:lnTo>
                        <a:lnTo>
                          <a:pt x="3500" y="12"/>
                        </a:lnTo>
                        <a:lnTo>
                          <a:pt x="3500" y="12"/>
                        </a:lnTo>
                        <a:lnTo>
                          <a:pt x="3500" y="18"/>
                        </a:lnTo>
                        <a:lnTo>
                          <a:pt x="3500" y="24"/>
                        </a:lnTo>
                        <a:lnTo>
                          <a:pt x="3507" y="54"/>
                        </a:lnTo>
                        <a:lnTo>
                          <a:pt x="3507" y="66"/>
                        </a:lnTo>
                        <a:lnTo>
                          <a:pt x="3507" y="78"/>
                        </a:lnTo>
                        <a:lnTo>
                          <a:pt x="3507" y="90"/>
                        </a:lnTo>
                        <a:lnTo>
                          <a:pt x="3507" y="102"/>
                        </a:lnTo>
                        <a:lnTo>
                          <a:pt x="3507" y="120"/>
                        </a:lnTo>
                        <a:lnTo>
                          <a:pt x="3513" y="126"/>
                        </a:lnTo>
                        <a:lnTo>
                          <a:pt x="3513" y="138"/>
                        </a:lnTo>
                        <a:lnTo>
                          <a:pt x="3513" y="162"/>
                        </a:lnTo>
                        <a:lnTo>
                          <a:pt x="3513" y="174"/>
                        </a:lnTo>
                        <a:lnTo>
                          <a:pt x="3513" y="186"/>
                        </a:lnTo>
                        <a:lnTo>
                          <a:pt x="3513" y="198"/>
                        </a:lnTo>
                        <a:lnTo>
                          <a:pt x="3519" y="210"/>
                        </a:lnTo>
                        <a:lnTo>
                          <a:pt x="3519" y="222"/>
                        </a:lnTo>
                        <a:lnTo>
                          <a:pt x="3519" y="234"/>
                        </a:lnTo>
                        <a:lnTo>
                          <a:pt x="3519" y="246"/>
                        </a:lnTo>
                        <a:lnTo>
                          <a:pt x="3519" y="258"/>
                        </a:lnTo>
                        <a:lnTo>
                          <a:pt x="3519" y="270"/>
                        </a:lnTo>
                        <a:lnTo>
                          <a:pt x="3525" y="282"/>
                        </a:lnTo>
                        <a:lnTo>
                          <a:pt x="3525" y="294"/>
                        </a:lnTo>
                        <a:lnTo>
                          <a:pt x="3525" y="306"/>
                        </a:lnTo>
                        <a:lnTo>
                          <a:pt x="3525" y="312"/>
                        </a:lnTo>
                        <a:lnTo>
                          <a:pt x="3525" y="336"/>
                        </a:lnTo>
                        <a:lnTo>
                          <a:pt x="3532" y="348"/>
                        </a:lnTo>
                        <a:lnTo>
                          <a:pt x="3532" y="354"/>
                        </a:lnTo>
                        <a:lnTo>
                          <a:pt x="3532" y="366"/>
                        </a:lnTo>
                        <a:lnTo>
                          <a:pt x="3532" y="378"/>
                        </a:lnTo>
                        <a:lnTo>
                          <a:pt x="3532" y="384"/>
                        </a:lnTo>
                        <a:lnTo>
                          <a:pt x="3532" y="396"/>
                        </a:lnTo>
                        <a:lnTo>
                          <a:pt x="3532" y="402"/>
                        </a:lnTo>
                        <a:lnTo>
                          <a:pt x="3538" y="414"/>
                        </a:lnTo>
                        <a:lnTo>
                          <a:pt x="3538" y="420"/>
                        </a:lnTo>
                        <a:lnTo>
                          <a:pt x="3538" y="432"/>
                        </a:lnTo>
                        <a:lnTo>
                          <a:pt x="3538" y="438"/>
                        </a:lnTo>
                        <a:lnTo>
                          <a:pt x="3538" y="450"/>
                        </a:lnTo>
                        <a:lnTo>
                          <a:pt x="3538" y="456"/>
                        </a:lnTo>
                        <a:lnTo>
                          <a:pt x="3544" y="468"/>
                        </a:lnTo>
                        <a:lnTo>
                          <a:pt x="3544" y="474"/>
                        </a:lnTo>
                        <a:lnTo>
                          <a:pt x="3544" y="480"/>
                        </a:lnTo>
                        <a:lnTo>
                          <a:pt x="3544" y="486"/>
                        </a:lnTo>
                        <a:lnTo>
                          <a:pt x="3544" y="498"/>
                        </a:lnTo>
                        <a:lnTo>
                          <a:pt x="3544" y="504"/>
                        </a:lnTo>
                        <a:lnTo>
                          <a:pt x="3550" y="510"/>
                        </a:lnTo>
                        <a:lnTo>
                          <a:pt x="3550" y="522"/>
                        </a:lnTo>
                        <a:lnTo>
                          <a:pt x="3550" y="528"/>
                        </a:lnTo>
                        <a:lnTo>
                          <a:pt x="3550" y="534"/>
                        </a:lnTo>
                        <a:lnTo>
                          <a:pt x="3550" y="540"/>
                        </a:lnTo>
                        <a:lnTo>
                          <a:pt x="3550" y="546"/>
                        </a:lnTo>
                        <a:lnTo>
                          <a:pt x="3557" y="552"/>
                        </a:lnTo>
                        <a:lnTo>
                          <a:pt x="3557" y="558"/>
                        </a:lnTo>
                        <a:lnTo>
                          <a:pt x="3557" y="564"/>
                        </a:lnTo>
                        <a:lnTo>
                          <a:pt x="3557" y="570"/>
                        </a:lnTo>
                        <a:lnTo>
                          <a:pt x="3557" y="570"/>
                        </a:lnTo>
                        <a:lnTo>
                          <a:pt x="3557" y="582"/>
                        </a:lnTo>
                        <a:lnTo>
                          <a:pt x="3563" y="588"/>
                        </a:lnTo>
                        <a:lnTo>
                          <a:pt x="3563" y="594"/>
                        </a:lnTo>
                        <a:lnTo>
                          <a:pt x="3563" y="594"/>
                        </a:lnTo>
                        <a:lnTo>
                          <a:pt x="3563" y="600"/>
                        </a:lnTo>
                        <a:lnTo>
                          <a:pt x="3563" y="606"/>
                        </a:lnTo>
                        <a:lnTo>
                          <a:pt x="3563" y="606"/>
                        </a:lnTo>
                        <a:lnTo>
                          <a:pt x="3569" y="612"/>
                        </a:lnTo>
                        <a:lnTo>
                          <a:pt x="3569" y="612"/>
                        </a:lnTo>
                        <a:lnTo>
                          <a:pt x="3569" y="618"/>
                        </a:lnTo>
                        <a:lnTo>
                          <a:pt x="3569" y="618"/>
                        </a:lnTo>
                        <a:lnTo>
                          <a:pt x="3569" y="624"/>
                        </a:lnTo>
                        <a:lnTo>
                          <a:pt x="3569" y="624"/>
                        </a:lnTo>
                        <a:lnTo>
                          <a:pt x="3575" y="630"/>
                        </a:lnTo>
                        <a:lnTo>
                          <a:pt x="3575" y="630"/>
                        </a:lnTo>
                        <a:lnTo>
                          <a:pt x="3575" y="630"/>
                        </a:lnTo>
                        <a:lnTo>
                          <a:pt x="3575" y="636"/>
                        </a:lnTo>
                        <a:lnTo>
                          <a:pt x="3575" y="636"/>
                        </a:lnTo>
                        <a:lnTo>
                          <a:pt x="3575" y="636"/>
                        </a:lnTo>
                        <a:lnTo>
                          <a:pt x="3582" y="636"/>
                        </a:lnTo>
                        <a:lnTo>
                          <a:pt x="3582" y="642"/>
                        </a:lnTo>
                        <a:lnTo>
                          <a:pt x="3582" y="642"/>
                        </a:lnTo>
                        <a:lnTo>
                          <a:pt x="3582" y="642"/>
                        </a:lnTo>
                        <a:lnTo>
                          <a:pt x="3582" y="642"/>
                        </a:lnTo>
                        <a:lnTo>
                          <a:pt x="3582" y="642"/>
                        </a:lnTo>
                        <a:lnTo>
                          <a:pt x="3588" y="642"/>
                        </a:lnTo>
                        <a:lnTo>
                          <a:pt x="3588" y="642"/>
                        </a:lnTo>
                        <a:lnTo>
                          <a:pt x="3588" y="642"/>
                        </a:lnTo>
                        <a:lnTo>
                          <a:pt x="3588" y="636"/>
                        </a:lnTo>
                        <a:lnTo>
                          <a:pt x="3588" y="636"/>
                        </a:lnTo>
                        <a:lnTo>
                          <a:pt x="3588" y="636"/>
                        </a:lnTo>
                        <a:lnTo>
                          <a:pt x="3594" y="636"/>
                        </a:lnTo>
                        <a:lnTo>
                          <a:pt x="3594" y="630"/>
                        </a:lnTo>
                        <a:lnTo>
                          <a:pt x="3594" y="630"/>
                        </a:lnTo>
                        <a:lnTo>
                          <a:pt x="3594" y="630"/>
                        </a:lnTo>
                        <a:lnTo>
                          <a:pt x="3594" y="624"/>
                        </a:lnTo>
                        <a:lnTo>
                          <a:pt x="3594" y="624"/>
                        </a:lnTo>
                        <a:lnTo>
                          <a:pt x="3600" y="618"/>
                        </a:lnTo>
                        <a:lnTo>
                          <a:pt x="3600" y="612"/>
                        </a:lnTo>
                        <a:lnTo>
                          <a:pt x="3600" y="612"/>
                        </a:lnTo>
                        <a:lnTo>
                          <a:pt x="3600" y="606"/>
                        </a:lnTo>
                        <a:lnTo>
                          <a:pt x="3600" y="606"/>
                        </a:lnTo>
                        <a:lnTo>
                          <a:pt x="3600" y="600"/>
                        </a:lnTo>
                        <a:lnTo>
                          <a:pt x="3606" y="594"/>
                        </a:lnTo>
                        <a:lnTo>
                          <a:pt x="3606" y="594"/>
                        </a:lnTo>
                        <a:lnTo>
                          <a:pt x="3606" y="588"/>
                        </a:lnTo>
                        <a:lnTo>
                          <a:pt x="3606" y="582"/>
                        </a:lnTo>
                        <a:lnTo>
                          <a:pt x="3606" y="576"/>
                        </a:lnTo>
                        <a:lnTo>
                          <a:pt x="3606" y="576"/>
                        </a:lnTo>
                        <a:lnTo>
                          <a:pt x="3613" y="570"/>
                        </a:lnTo>
                        <a:lnTo>
                          <a:pt x="3613" y="564"/>
                        </a:lnTo>
                        <a:lnTo>
                          <a:pt x="3613" y="558"/>
                        </a:lnTo>
                        <a:lnTo>
                          <a:pt x="3613" y="552"/>
                        </a:lnTo>
                        <a:lnTo>
                          <a:pt x="3613" y="546"/>
                        </a:lnTo>
                        <a:lnTo>
                          <a:pt x="3613" y="540"/>
                        </a:lnTo>
                        <a:lnTo>
                          <a:pt x="3619" y="534"/>
                        </a:lnTo>
                        <a:lnTo>
                          <a:pt x="3619" y="528"/>
                        </a:lnTo>
                        <a:lnTo>
                          <a:pt x="3619" y="522"/>
                        </a:lnTo>
                        <a:lnTo>
                          <a:pt x="3619" y="516"/>
                        </a:lnTo>
                        <a:lnTo>
                          <a:pt x="3619" y="498"/>
                        </a:lnTo>
                        <a:lnTo>
                          <a:pt x="3619" y="492"/>
                        </a:lnTo>
                        <a:lnTo>
                          <a:pt x="3625" y="486"/>
                        </a:lnTo>
                        <a:lnTo>
                          <a:pt x="3625" y="480"/>
                        </a:lnTo>
                        <a:lnTo>
                          <a:pt x="3625" y="474"/>
                        </a:lnTo>
                        <a:lnTo>
                          <a:pt x="3625" y="462"/>
                        </a:lnTo>
                        <a:lnTo>
                          <a:pt x="3625" y="450"/>
                        </a:lnTo>
                        <a:lnTo>
                          <a:pt x="3625" y="444"/>
                        </a:lnTo>
                        <a:lnTo>
                          <a:pt x="3631" y="438"/>
                        </a:lnTo>
                        <a:lnTo>
                          <a:pt x="3631" y="432"/>
                        </a:lnTo>
                        <a:lnTo>
                          <a:pt x="3631" y="414"/>
                        </a:lnTo>
                        <a:lnTo>
                          <a:pt x="3631" y="408"/>
                        </a:lnTo>
                        <a:lnTo>
                          <a:pt x="3631" y="396"/>
                        </a:lnTo>
                        <a:lnTo>
                          <a:pt x="3631" y="390"/>
                        </a:lnTo>
                        <a:lnTo>
                          <a:pt x="3638" y="378"/>
                        </a:lnTo>
                        <a:lnTo>
                          <a:pt x="3638" y="366"/>
                        </a:lnTo>
                        <a:lnTo>
                          <a:pt x="3638" y="360"/>
                        </a:lnTo>
                        <a:lnTo>
                          <a:pt x="3638" y="348"/>
                        </a:lnTo>
                        <a:lnTo>
                          <a:pt x="3638" y="336"/>
                        </a:lnTo>
                        <a:lnTo>
                          <a:pt x="3638" y="330"/>
                        </a:lnTo>
                        <a:lnTo>
                          <a:pt x="3644" y="318"/>
                        </a:lnTo>
                        <a:lnTo>
                          <a:pt x="3644" y="306"/>
                        </a:lnTo>
                        <a:lnTo>
                          <a:pt x="3644" y="294"/>
                        </a:lnTo>
                        <a:lnTo>
                          <a:pt x="3644" y="282"/>
                        </a:lnTo>
                        <a:lnTo>
                          <a:pt x="3644" y="270"/>
                        </a:lnTo>
                        <a:lnTo>
                          <a:pt x="3644" y="258"/>
                        </a:lnTo>
                        <a:lnTo>
                          <a:pt x="3650" y="246"/>
                        </a:lnTo>
                        <a:lnTo>
                          <a:pt x="3650" y="234"/>
                        </a:lnTo>
                        <a:lnTo>
                          <a:pt x="3650" y="222"/>
                        </a:lnTo>
                        <a:lnTo>
                          <a:pt x="3650" y="210"/>
                        </a:lnTo>
                        <a:lnTo>
                          <a:pt x="3650" y="198"/>
                        </a:lnTo>
                        <a:lnTo>
                          <a:pt x="3650" y="174"/>
                        </a:lnTo>
                        <a:lnTo>
                          <a:pt x="3656" y="162"/>
                        </a:lnTo>
                        <a:lnTo>
                          <a:pt x="3656" y="156"/>
                        </a:lnTo>
                        <a:lnTo>
                          <a:pt x="3656" y="144"/>
                        </a:lnTo>
                        <a:lnTo>
                          <a:pt x="3656" y="132"/>
                        </a:lnTo>
                        <a:lnTo>
                          <a:pt x="3656" y="108"/>
                        </a:lnTo>
                        <a:lnTo>
                          <a:pt x="3656" y="96"/>
                        </a:lnTo>
                        <a:lnTo>
                          <a:pt x="3663" y="84"/>
                        </a:lnTo>
                        <a:lnTo>
                          <a:pt x="3663" y="66"/>
                        </a:lnTo>
                        <a:lnTo>
                          <a:pt x="3663" y="54"/>
                        </a:lnTo>
                        <a:lnTo>
                          <a:pt x="3663" y="42"/>
                        </a:lnTo>
                        <a:lnTo>
                          <a:pt x="3663" y="30"/>
                        </a:lnTo>
                        <a:lnTo>
                          <a:pt x="3663" y="18"/>
                        </a:lnTo>
                        <a:lnTo>
                          <a:pt x="3669" y="18"/>
                        </a:lnTo>
                        <a:lnTo>
                          <a:pt x="3669" y="12"/>
                        </a:lnTo>
                        <a:lnTo>
                          <a:pt x="3669" y="18"/>
                        </a:lnTo>
                        <a:lnTo>
                          <a:pt x="3669" y="18"/>
                        </a:lnTo>
                        <a:lnTo>
                          <a:pt x="3669" y="42"/>
                        </a:lnTo>
                        <a:lnTo>
                          <a:pt x="3669" y="54"/>
                        </a:lnTo>
                        <a:lnTo>
                          <a:pt x="3675" y="66"/>
                        </a:lnTo>
                        <a:lnTo>
                          <a:pt x="3675" y="84"/>
                        </a:lnTo>
                        <a:lnTo>
                          <a:pt x="3675" y="96"/>
                        </a:lnTo>
                        <a:lnTo>
                          <a:pt x="3675" y="108"/>
                        </a:lnTo>
                        <a:lnTo>
                          <a:pt x="3675" y="120"/>
                        </a:lnTo>
                        <a:lnTo>
                          <a:pt x="3675" y="132"/>
                        </a:lnTo>
                        <a:lnTo>
                          <a:pt x="3681" y="156"/>
                        </a:lnTo>
                        <a:lnTo>
                          <a:pt x="3681" y="168"/>
                        </a:lnTo>
                        <a:lnTo>
                          <a:pt x="3681" y="174"/>
                        </a:lnTo>
                        <a:lnTo>
                          <a:pt x="3681" y="186"/>
                        </a:lnTo>
                        <a:lnTo>
                          <a:pt x="3681" y="204"/>
                        </a:lnTo>
                        <a:lnTo>
                          <a:pt x="3681" y="216"/>
                        </a:lnTo>
                        <a:lnTo>
                          <a:pt x="3681" y="228"/>
                        </a:lnTo>
                        <a:lnTo>
                          <a:pt x="3688" y="240"/>
                        </a:lnTo>
                        <a:lnTo>
                          <a:pt x="3688" y="252"/>
                        </a:lnTo>
                        <a:lnTo>
                          <a:pt x="3688" y="264"/>
                        </a:lnTo>
                        <a:lnTo>
                          <a:pt x="3688" y="276"/>
                        </a:lnTo>
                        <a:lnTo>
                          <a:pt x="3688" y="282"/>
                        </a:lnTo>
                        <a:lnTo>
                          <a:pt x="3694" y="306"/>
                        </a:lnTo>
                        <a:lnTo>
                          <a:pt x="3694" y="318"/>
                        </a:lnTo>
                        <a:lnTo>
                          <a:pt x="3694" y="330"/>
                        </a:lnTo>
                        <a:lnTo>
                          <a:pt x="3694" y="336"/>
                        </a:lnTo>
                        <a:lnTo>
                          <a:pt x="3694" y="348"/>
                        </a:lnTo>
                        <a:lnTo>
                          <a:pt x="3694" y="360"/>
                        </a:lnTo>
                        <a:lnTo>
                          <a:pt x="3700" y="372"/>
                        </a:lnTo>
                        <a:lnTo>
                          <a:pt x="3700" y="378"/>
                        </a:lnTo>
                        <a:lnTo>
                          <a:pt x="3700" y="390"/>
                        </a:lnTo>
                        <a:lnTo>
                          <a:pt x="3700" y="396"/>
                        </a:lnTo>
                        <a:lnTo>
                          <a:pt x="3700" y="408"/>
                        </a:lnTo>
                        <a:lnTo>
                          <a:pt x="3700" y="414"/>
                        </a:lnTo>
                        <a:lnTo>
                          <a:pt x="3706" y="426"/>
                        </a:lnTo>
                        <a:lnTo>
                          <a:pt x="3706" y="432"/>
                        </a:lnTo>
                        <a:lnTo>
                          <a:pt x="3706" y="438"/>
                        </a:lnTo>
                        <a:lnTo>
                          <a:pt x="3706" y="456"/>
                        </a:lnTo>
                        <a:lnTo>
                          <a:pt x="3706" y="462"/>
                        </a:lnTo>
                        <a:lnTo>
                          <a:pt x="3706" y="468"/>
                        </a:lnTo>
                        <a:lnTo>
                          <a:pt x="3706" y="474"/>
                        </a:lnTo>
                        <a:lnTo>
                          <a:pt x="3713" y="486"/>
                        </a:lnTo>
                        <a:lnTo>
                          <a:pt x="3713" y="498"/>
                        </a:lnTo>
                        <a:lnTo>
                          <a:pt x="3713" y="504"/>
                        </a:lnTo>
                        <a:lnTo>
                          <a:pt x="3713" y="510"/>
                        </a:lnTo>
                        <a:lnTo>
                          <a:pt x="3713" y="516"/>
                        </a:lnTo>
                        <a:lnTo>
                          <a:pt x="3713" y="522"/>
                        </a:lnTo>
                        <a:lnTo>
                          <a:pt x="3719" y="528"/>
                        </a:lnTo>
                        <a:lnTo>
                          <a:pt x="3719" y="534"/>
                        </a:lnTo>
                        <a:lnTo>
                          <a:pt x="3719" y="540"/>
                        </a:lnTo>
                        <a:lnTo>
                          <a:pt x="3719" y="546"/>
                        </a:lnTo>
                        <a:lnTo>
                          <a:pt x="3719" y="552"/>
                        </a:lnTo>
                        <a:lnTo>
                          <a:pt x="3719" y="558"/>
                        </a:lnTo>
                        <a:lnTo>
                          <a:pt x="3725" y="570"/>
                        </a:lnTo>
                        <a:lnTo>
                          <a:pt x="3725" y="576"/>
                        </a:lnTo>
                        <a:lnTo>
                          <a:pt x="3725" y="582"/>
                        </a:lnTo>
                        <a:lnTo>
                          <a:pt x="3725" y="582"/>
                        </a:lnTo>
                        <a:lnTo>
                          <a:pt x="3725" y="588"/>
                        </a:lnTo>
                        <a:lnTo>
                          <a:pt x="3731" y="594"/>
                        </a:lnTo>
                        <a:lnTo>
                          <a:pt x="3731" y="600"/>
                        </a:lnTo>
                        <a:lnTo>
                          <a:pt x="3731" y="600"/>
                        </a:lnTo>
                        <a:lnTo>
                          <a:pt x="3731" y="606"/>
                        </a:lnTo>
                        <a:lnTo>
                          <a:pt x="3731" y="612"/>
                        </a:lnTo>
                        <a:lnTo>
                          <a:pt x="3731" y="612"/>
                        </a:lnTo>
                        <a:lnTo>
                          <a:pt x="3737" y="618"/>
                        </a:lnTo>
                        <a:lnTo>
                          <a:pt x="3737" y="618"/>
                        </a:lnTo>
                        <a:lnTo>
                          <a:pt x="3737" y="624"/>
                        </a:lnTo>
                        <a:lnTo>
                          <a:pt x="3737" y="624"/>
                        </a:lnTo>
                        <a:lnTo>
                          <a:pt x="3737" y="624"/>
                        </a:lnTo>
                        <a:lnTo>
                          <a:pt x="3737" y="630"/>
                        </a:lnTo>
                        <a:lnTo>
                          <a:pt x="3744" y="630"/>
                        </a:lnTo>
                        <a:lnTo>
                          <a:pt x="3744" y="636"/>
                        </a:lnTo>
                        <a:lnTo>
                          <a:pt x="3744" y="636"/>
                        </a:lnTo>
                        <a:lnTo>
                          <a:pt x="3744" y="636"/>
                        </a:lnTo>
                        <a:lnTo>
                          <a:pt x="3744" y="636"/>
                        </a:lnTo>
                        <a:lnTo>
                          <a:pt x="3744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0" y="642"/>
                        </a:lnTo>
                        <a:lnTo>
                          <a:pt x="3756" y="642"/>
                        </a:lnTo>
                        <a:lnTo>
                          <a:pt x="3756" y="642"/>
                        </a:lnTo>
                        <a:lnTo>
                          <a:pt x="3756" y="636"/>
                        </a:lnTo>
                        <a:lnTo>
                          <a:pt x="3756" y="636"/>
                        </a:lnTo>
                        <a:lnTo>
                          <a:pt x="3756" y="636"/>
                        </a:lnTo>
                        <a:lnTo>
                          <a:pt x="3762" y="630"/>
                        </a:lnTo>
                        <a:lnTo>
                          <a:pt x="3762" y="630"/>
                        </a:lnTo>
                        <a:lnTo>
                          <a:pt x="3762" y="630"/>
                        </a:lnTo>
                        <a:lnTo>
                          <a:pt x="3762" y="624"/>
                        </a:lnTo>
                        <a:lnTo>
                          <a:pt x="3762" y="624"/>
                        </a:lnTo>
                        <a:lnTo>
                          <a:pt x="3762" y="618"/>
                        </a:lnTo>
                        <a:lnTo>
                          <a:pt x="3769" y="618"/>
                        </a:lnTo>
                        <a:lnTo>
                          <a:pt x="3769" y="612"/>
                        </a:lnTo>
                        <a:lnTo>
                          <a:pt x="3769" y="612"/>
                        </a:lnTo>
                        <a:lnTo>
                          <a:pt x="3769" y="606"/>
                        </a:lnTo>
                        <a:lnTo>
                          <a:pt x="3769" y="600"/>
                        </a:lnTo>
                        <a:lnTo>
                          <a:pt x="3769" y="600"/>
                        </a:lnTo>
                        <a:lnTo>
                          <a:pt x="3775" y="594"/>
                        </a:lnTo>
                        <a:lnTo>
                          <a:pt x="3775" y="588"/>
                        </a:lnTo>
                        <a:lnTo>
                          <a:pt x="3775" y="582"/>
                        </a:lnTo>
                        <a:lnTo>
                          <a:pt x="3775" y="582"/>
                        </a:lnTo>
                        <a:lnTo>
                          <a:pt x="3775" y="576"/>
                        </a:lnTo>
                        <a:lnTo>
                          <a:pt x="3775" y="570"/>
                        </a:lnTo>
                        <a:lnTo>
                          <a:pt x="3775" y="564"/>
                        </a:lnTo>
                        <a:lnTo>
                          <a:pt x="3781" y="558"/>
                        </a:lnTo>
                        <a:lnTo>
                          <a:pt x="3781" y="552"/>
                        </a:lnTo>
                        <a:lnTo>
                          <a:pt x="3781" y="546"/>
                        </a:lnTo>
                        <a:lnTo>
                          <a:pt x="3781" y="540"/>
                        </a:lnTo>
                        <a:lnTo>
                          <a:pt x="3781" y="534"/>
                        </a:lnTo>
                        <a:lnTo>
                          <a:pt x="3787" y="522"/>
                        </a:lnTo>
                        <a:lnTo>
                          <a:pt x="3787" y="516"/>
                        </a:lnTo>
                        <a:lnTo>
                          <a:pt x="3787" y="510"/>
                        </a:lnTo>
                        <a:lnTo>
                          <a:pt x="3787" y="504"/>
                        </a:lnTo>
                        <a:lnTo>
                          <a:pt x="3787" y="498"/>
                        </a:lnTo>
                        <a:lnTo>
                          <a:pt x="3787" y="492"/>
                        </a:lnTo>
                        <a:lnTo>
                          <a:pt x="3787" y="486"/>
                        </a:lnTo>
                        <a:lnTo>
                          <a:pt x="3794" y="468"/>
                        </a:lnTo>
                        <a:lnTo>
                          <a:pt x="3794" y="462"/>
                        </a:lnTo>
                        <a:lnTo>
                          <a:pt x="3794" y="456"/>
                        </a:lnTo>
                        <a:lnTo>
                          <a:pt x="3794" y="450"/>
                        </a:lnTo>
                        <a:lnTo>
                          <a:pt x="3794" y="438"/>
                        </a:lnTo>
                        <a:lnTo>
                          <a:pt x="3800" y="426"/>
                        </a:lnTo>
                        <a:lnTo>
                          <a:pt x="3800" y="420"/>
                        </a:lnTo>
                        <a:lnTo>
                          <a:pt x="3800" y="408"/>
                        </a:lnTo>
                        <a:lnTo>
                          <a:pt x="3800" y="396"/>
                        </a:lnTo>
                        <a:lnTo>
                          <a:pt x="3800" y="390"/>
                        </a:lnTo>
                        <a:lnTo>
                          <a:pt x="3800" y="378"/>
                        </a:lnTo>
                        <a:lnTo>
                          <a:pt x="3800" y="372"/>
                        </a:lnTo>
                        <a:lnTo>
                          <a:pt x="3806" y="360"/>
                        </a:lnTo>
                        <a:lnTo>
                          <a:pt x="3806" y="348"/>
                        </a:lnTo>
                        <a:lnTo>
                          <a:pt x="3806" y="342"/>
                        </a:lnTo>
                        <a:lnTo>
                          <a:pt x="3806" y="330"/>
                        </a:lnTo>
                        <a:lnTo>
                          <a:pt x="3806" y="318"/>
                        </a:lnTo>
                        <a:lnTo>
                          <a:pt x="3806" y="306"/>
                        </a:lnTo>
                        <a:lnTo>
                          <a:pt x="3812" y="294"/>
                        </a:lnTo>
                        <a:lnTo>
                          <a:pt x="3812" y="288"/>
                        </a:lnTo>
                        <a:lnTo>
                          <a:pt x="3812" y="276"/>
                        </a:lnTo>
                        <a:lnTo>
                          <a:pt x="3812" y="264"/>
                        </a:lnTo>
                        <a:lnTo>
                          <a:pt x="3812" y="252"/>
                        </a:lnTo>
                        <a:lnTo>
                          <a:pt x="3812" y="240"/>
                        </a:lnTo>
                        <a:lnTo>
                          <a:pt x="3819" y="216"/>
                        </a:lnTo>
                        <a:lnTo>
                          <a:pt x="3819" y="204"/>
                        </a:lnTo>
                        <a:lnTo>
                          <a:pt x="3819" y="192"/>
                        </a:lnTo>
                        <a:lnTo>
                          <a:pt x="3819" y="174"/>
                        </a:lnTo>
                        <a:lnTo>
                          <a:pt x="3819" y="168"/>
                        </a:lnTo>
                        <a:lnTo>
                          <a:pt x="3819" y="156"/>
                        </a:lnTo>
                        <a:lnTo>
                          <a:pt x="3825" y="144"/>
                        </a:lnTo>
                        <a:lnTo>
                          <a:pt x="3825" y="132"/>
                        </a:lnTo>
                        <a:lnTo>
                          <a:pt x="3825" y="108"/>
                        </a:lnTo>
                        <a:lnTo>
                          <a:pt x="3825" y="96"/>
                        </a:lnTo>
                        <a:lnTo>
                          <a:pt x="3825" y="84"/>
                        </a:lnTo>
                        <a:lnTo>
                          <a:pt x="3825" y="72"/>
                        </a:lnTo>
                        <a:lnTo>
                          <a:pt x="3831" y="54"/>
                        </a:lnTo>
                        <a:lnTo>
                          <a:pt x="3831" y="42"/>
                        </a:lnTo>
                        <a:lnTo>
                          <a:pt x="3831" y="30"/>
                        </a:lnTo>
                        <a:lnTo>
                          <a:pt x="3831" y="24"/>
                        </a:lnTo>
                        <a:lnTo>
                          <a:pt x="3831" y="18"/>
                        </a:lnTo>
                        <a:lnTo>
                          <a:pt x="3831" y="12"/>
                        </a:lnTo>
                        <a:lnTo>
                          <a:pt x="3837" y="18"/>
                        </a:lnTo>
                        <a:lnTo>
                          <a:pt x="3837" y="30"/>
                        </a:lnTo>
                        <a:lnTo>
                          <a:pt x="3837" y="36"/>
                        </a:lnTo>
                        <a:lnTo>
                          <a:pt x="3837" y="48"/>
                        </a:lnTo>
                        <a:lnTo>
                          <a:pt x="3837" y="66"/>
                        </a:lnTo>
                        <a:lnTo>
                          <a:pt x="3837" y="78"/>
                        </a:lnTo>
                        <a:lnTo>
                          <a:pt x="3844" y="90"/>
                        </a:lnTo>
                        <a:lnTo>
                          <a:pt x="3844" y="102"/>
                        </a:lnTo>
                        <a:lnTo>
                          <a:pt x="3844" y="114"/>
                        </a:lnTo>
                        <a:lnTo>
                          <a:pt x="3844" y="120"/>
                        </a:lnTo>
                        <a:lnTo>
                          <a:pt x="3844" y="144"/>
                        </a:lnTo>
                        <a:lnTo>
                          <a:pt x="3844" y="150"/>
                        </a:lnTo>
                        <a:lnTo>
                          <a:pt x="3850" y="162"/>
                        </a:lnTo>
                        <a:lnTo>
                          <a:pt x="3850" y="174"/>
                        </a:lnTo>
                        <a:lnTo>
                          <a:pt x="3850" y="186"/>
                        </a:lnTo>
                        <a:lnTo>
                          <a:pt x="3850" y="198"/>
                        </a:lnTo>
                        <a:lnTo>
                          <a:pt x="3850" y="210"/>
                        </a:lnTo>
                        <a:lnTo>
                          <a:pt x="3850" y="222"/>
                        </a:lnTo>
                        <a:lnTo>
                          <a:pt x="3856" y="234"/>
                        </a:lnTo>
                        <a:lnTo>
                          <a:pt x="3856" y="252"/>
                        </a:lnTo>
                        <a:lnTo>
                          <a:pt x="3856" y="264"/>
                        </a:lnTo>
                        <a:lnTo>
                          <a:pt x="3856" y="276"/>
                        </a:lnTo>
                        <a:lnTo>
                          <a:pt x="3856" y="282"/>
                        </a:lnTo>
                        <a:lnTo>
                          <a:pt x="3862" y="294"/>
                        </a:lnTo>
                        <a:lnTo>
                          <a:pt x="3862" y="306"/>
                        </a:lnTo>
                        <a:lnTo>
                          <a:pt x="3862" y="312"/>
                        </a:lnTo>
                        <a:lnTo>
                          <a:pt x="3862" y="324"/>
                        </a:lnTo>
                        <a:lnTo>
                          <a:pt x="3862" y="336"/>
                        </a:lnTo>
                        <a:lnTo>
                          <a:pt x="3862" y="342"/>
                        </a:lnTo>
                        <a:lnTo>
                          <a:pt x="3862" y="354"/>
                        </a:lnTo>
                        <a:lnTo>
                          <a:pt x="3869" y="360"/>
                        </a:lnTo>
                        <a:lnTo>
                          <a:pt x="3869" y="372"/>
                        </a:lnTo>
                        <a:lnTo>
                          <a:pt x="3869" y="378"/>
                        </a:lnTo>
                        <a:lnTo>
                          <a:pt x="3869" y="390"/>
                        </a:lnTo>
                        <a:lnTo>
                          <a:pt x="3869" y="396"/>
                        </a:lnTo>
                        <a:lnTo>
                          <a:pt x="3869" y="408"/>
                        </a:lnTo>
                        <a:lnTo>
                          <a:pt x="3875" y="420"/>
                        </a:lnTo>
                        <a:lnTo>
                          <a:pt x="3875" y="426"/>
                        </a:lnTo>
                        <a:lnTo>
                          <a:pt x="3875" y="432"/>
                        </a:lnTo>
                        <a:lnTo>
                          <a:pt x="3875" y="438"/>
                        </a:lnTo>
                        <a:lnTo>
                          <a:pt x="3875" y="450"/>
                        </a:lnTo>
                        <a:lnTo>
                          <a:pt x="3881" y="462"/>
                        </a:lnTo>
                        <a:lnTo>
                          <a:pt x="3881" y="468"/>
                        </a:lnTo>
                        <a:lnTo>
                          <a:pt x="3881" y="474"/>
                        </a:lnTo>
                        <a:lnTo>
                          <a:pt x="3881" y="480"/>
                        </a:lnTo>
                        <a:lnTo>
                          <a:pt x="3881" y="486"/>
                        </a:lnTo>
                        <a:lnTo>
                          <a:pt x="3881" y="492"/>
                        </a:lnTo>
                        <a:lnTo>
                          <a:pt x="3881" y="498"/>
                        </a:lnTo>
                        <a:lnTo>
                          <a:pt x="3887" y="504"/>
                        </a:lnTo>
                        <a:lnTo>
                          <a:pt x="3887" y="516"/>
                        </a:lnTo>
                        <a:lnTo>
                          <a:pt x="3887" y="528"/>
                        </a:lnTo>
                        <a:lnTo>
                          <a:pt x="3887" y="534"/>
                        </a:lnTo>
                        <a:lnTo>
                          <a:pt x="3887" y="540"/>
                        </a:lnTo>
                        <a:lnTo>
                          <a:pt x="3893" y="546"/>
                        </a:lnTo>
                        <a:lnTo>
                          <a:pt x="3893" y="546"/>
                        </a:lnTo>
                        <a:lnTo>
                          <a:pt x="3893" y="552"/>
                        </a:lnTo>
                        <a:lnTo>
                          <a:pt x="3893" y="558"/>
                        </a:lnTo>
                        <a:lnTo>
                          <a:pt x="3893" y="564"/>
                        </a:lnTo>
                        <a:lnTo>
                          <a:pt x="3893" y="570"/>
                        </a:lnTo>
                        <a:lnTo>
                          <a:pt x="3893" y="576"/>
                        </a:lnTo>
                        <a:lnTo>
                          <a:pt x="3900" y="576"/>
                        </a:lnTo>
                        <a:lnTo>
                          <a:pt x="3900" y="582"/>
                        </a:lnTo>
                        <a:lnTo>
                          <a:pt x="3900" y="588"/>
                        </a:lnTo>
                        <a:lnTo>
                          <a:pt x="3900" y="588"/>
                        </a:lnTo>
                        <a:lnTo>
                          <a:pt x="3900" y="594"/>
                        </a:lnTo>
                        <a:lnTo>
                          <a:pt x="3900" y="600"/>
                        </a:lnTo>
                        <a:lnTo>
                          <a:pt x="3906" y="600"/>
                        </a:lnTo>
                        <a:lnTo>
                          <a:pt x="3906" y="606"/>
                        </a:lnTo>
                        <a:lnTo>
                          <a:pt x="3906" y="612"/>
                        </a:lnTo>
                        <a:lnTo>
                          <a:pt x="3906" y="612"/>
                        </a:lnTo>
                        <a:lnTo>
                          <a:pt x="3906" y="618"/>
                        </a:lnTo>
                        <a:lnTo>
                          <a:pt x="3906" y="618"/>
                        </a:lnTo>
                        <a:lnTo>
                          <a:pt x="3912" y="618"/>
                        </a:lnTo>
                        <a:lnTo>
                          <a:pt x="3912" y="624"/>
                        </a:lnTo>
                        <a:lnTo>
                          <a:pt x="3912" y="630"/>
                        </a:lnTo>
                        <a:lnTo>
                          <a:pt x="3912" y="630"/>
                        </a:lnTo>
                        <a:lnTo>
                          <a:pt x="3912" y="630"/>
                        </a:lnTo>
                        <a:lnTo>
                          <a:pt x="3912" y="630"/>
                        </a:lnTo>
                        <a:lnTo>
                          <a:pt x="3918" y="636"/>
                        </a:lnTo>
                        <a:lnTo>
                          <a:pt x="3918" y="636"/>
                        </a:lnTo>
                        <a:lnTo>
                          <a:pt x="3918" y="636"/>
                        </a:lnTo>
                        <a:lnTo>
                          <a:pt x="3918" y="636"/>
                        </a:lnTo>
                        <a:lnTo>
                          <a:pt x="3918" y="636"/>
                        </a:lnTo>
                        <a:lnTo>
                          <a:pt x="3918" y="636"/>
                        </a:lnTo>
                        <a:lnTo>
                          <a:pt x="3925" y="636"/>
                        </a:lnTo>
                        <a:lnTo>
                          <a:pt x="3925" y="636"/>
                        </a:lnTo>
                        <a:lnTo>
                          <a:pt x="3925" y="636"/>
                        </a:lnTo>
                        <a:lnTo>
                          <a:pt x="3925" y="636"/>
                        </a:lnTo>
                        <a:lnTo>
                          <a:pt x="3925" y="636"/>
                        </a:lnTo>
                        <a:lnTo>
                          <a:pt x="3925" y="636"/>
                        </a:lnTo>
                        <a:lnTo>
                          <a:pt x="3931" y="636"/>
                        </a:lnTo>
                        <a:lnTo>
                          <a:pt x="3931" y="636"/>
                        </a:lnTo>
                        <a:lnTo>
                          <a:pt x="3931" y="630"/>
                        </a:lnTo>
                        <a:lnTo>
                          <a:pt x="3931" y="630"/>
                        </a:lnTo>
                        <a:lnTo>
                          <a:pt x="3931" y="630"/>
                        </a:lnTo>
                        <a:lnTo>
                          <a:pt x="3931" y="630"/>
                        </a:lnTo>
                        <a:lnTo>
                          <a:pt x="3937" y="624"/>
                        </a:lnTo>
                        <a:lnTo>
                          <a:pt x="3937" y="624"/>
                        </a:lnTo>
                        <a:lnTo>
                          <a:pt x="3937" y="624"/>
                        </a:lnTo>
                        <a:lnTo>
                          <a:pt x="3937" y="624"/>
                        </a:lnTo>
                        <a:lnTo>
                          <a:pt x="3937" y="618"/>
                        </a:lnTo>
                        <a:lnTo>
                          <a:pt x="3937" y="618"/>
                        </a:lnTo>
                        <a:lnTo>
                          <a:pt x="3943" y="618"/>
                        </a:lnTo>
                        <a:lnTo>
                          <a:pt x="3943" y="612"/>
                        </a:lnTo>
                        <a:lnTo>
                          <a:pt x="3943" y="612"/>
                        </a:lnTo>
                        <a:lnTo>
                          <a:pt x="3943" y="606"/>
                        </a:lnTo>
                        <a:lnTo>
                          <a:pt x="3943" y="606"/>
                        </a:lnTo>
                        <a:lnTo>
                          <a:pt x="3943" y="606"/>
                        </a:lnTo>
                        <a:lnTo>
                          <a:pt x="3950" y="600"/>
                        </a:lnTo>
                        <a:lnTo>
                          <a:pt x="3950" y="594"/>
                        </a:lnTo>
                        <a:lnTo>
                          <a:pt x="3950" y="594"/>
                        </a:lnTo>
                        <a:lnTo>
                          <a:pt x="3950" y="588"/>
                        </a:lnTo>
                        <a:lnTo>
                          <a:pt x="3950" y="582"/>
                        </a:lnTo>
                        <a:lnTo>
                          <a:pt x="3950" y="582"/>
                        </a:lnTo>
                        <a:lnTo>
                          <a:pt x="3956" y="576"/>
                        </a:lnTo>
                        <a:lnTo>
                          <a:pt x="3956" y="576"/>
                        </a:lnTo>
                        <a:lnTo>
                          <a:pt x="3956" y="570"/>
                        </a:lnTo>
                        <a:lnTo>
                          <a:pt x="3956" y="570"/>
                        </a:lnTo>
                        <a:lnTo>
                          <a:pt x="3956" y="564"/>
                        </a:lnTo>
                        <a:lnTo>
                          <a:pt x="3956" y="558"/>
                        </a:lnTo>
                        <a:lnTo>
                          <a:pt x="3962" y="552"/>
                        </a:lnTo>
                        <a:lnTo>
                          <a:pt x="3962" y="552"/>
                        </a:lnTo>
                        <a:lnTo>
                          <a:pt x="3962" y="546"/>
                        </a:lnTo>
                        <a:lnTo>
                          <a:pt x="3962" y="540"/>
                        </a:lnTo>
                        <a:lnTo>
                          <a:pt x="3962" y="534"/>
                        </a:lnTo>
                        <a:lnTo>
                          <a:pt x="3962" y="528"/>
                        </a:lnTo>
                        <a:lnTo>
                          <a:pt x="3968" y="522"/>
                        </a:lnTo>
                        <a:lnTo>
                          <a:pt x="3968" y="522"/>
                        </a:lnTo>
                        <a:lnTo>
                          <a:pt x="3968" y="516"/>
                        </a:lnTo>
                        <a:lnTo>
                          <a:pt x="3968" y="510"/>
                        </a:lnTo>
                        <a:lnTo>
                          <a:pt x="3968" y="504"/>
                        </a:lnTo>
                        <a:lnTo>
                          <a:pt x="3968" y="498"/>
                        </a:lnTo>
                        <a:lnTo>
                          <a:pt x="3975" y="492"/>
                        </a:lnTo>
                        <a:lnTo>
                          <a:pt x="3975" y="486"/>
                        </a:lnTo>
                        <a:lnTo>
                          <a:pt x="3975" y="480"/>
                        </a:lnTo>
                        <a:lnTo>
                          <a:pt x="3975" y="474"/>
                        </a:lnTo>
                        <a:lnTo>
                          <a:pt x="3975" y="468"/>
                        </a:lnTo>
                        <a:lnTo>
                          <a:pt x="3975" y="462"/>
                        </a:lnTo>
                        <a:lnTo>
                          <a:pt x="3981" y="456"/>
                        </a:lnTo>
                        <a:lnTo>
                          <a:pt x="3981" y="450"/>
                        </a:lnTo>
                        <a:lnTo>
                          <a:pt x="3981" y="438"/>
                        </a:lnTo>
                        <a:lnTo>
                          <a:pt x="3981" y="432"/>
                        </a:lnTo>
                        <a:lnTo>
                          <a:pt x="3981" y="426"/>
                        </a:lnTo>
                        <a:lnTo>
                          <a:pt x="3981" y="420"/>
                        </a:lnTo>
                        <a:lnTo>
                          <a:pt x="3987" y="408"/>
                        </a:lnTo>
                        <a:lnTo>
                          <a:pt x="3987" y="402"/>
                        </a:lnTo>
                        <a:lnTo>
                          <a:pt x="3987" y="396"/>
                        </a:lnTo>
                        <a:lnTo>
                          <a:pt x="3987" y="390"/>
                        </a:lnTo>
                        <a:lnTo>
                          <a:pt x="3987" y="384"/>
                        </a:lnTo>
                        <a:lnTo>
                          <a:pt x="3987" y="378"/>
                        </a:lnTo>
                        <a:lnTo>
                          <a:pt x="3993" y="366"/>
                        </a:lnTo>
                        <a:lnTo>
                          <a:pt x="3993" y="360"/>
                        </a:lnTo>
                        <a:lnTo>
                          <a:pt x="3993" y="348"/>
                        </a:lnTo>
                        <a:lnTo>
                          <a:pt x="3993" y="342"/>
                        </a:lnTo>
                        <a:lnTo>
                          <a:pt x="3993" y="336"/>
                        </a:lnTo>
                        <a:lnTo>
                          <a:pt x="3993" y="330"/>
                        </a:lnTo>
                        <a:lnTo>
                          <a:pt x="4000" y="318"/>
                        </a:lnTo>
                        <a:lnTo>
                          <a:pt x="4000" y="312"/>
                        </a:lnTo>
                        <a:lnTo>
                          <a:pt x="4000" y="306"/>
                        </a:lnTo>
                        <a:lnTo>
                          <a:pt x="4000" y="306"/>
                        </a:lnTo>
                        <a:lnTo>
                          <a:pt x="4000" y="306"/>
                        </a:lnTo>
                        <a:lnTo>
                          <a:pt x="4000" y="306"/>
                        </a:lnTo>
                        <a:lnTo>
                          <a:pt x="4006" y="312"/>
                        </a:lnTo>
                        <a:lnTo>
                          <a:pt x="4006" y="318"/>
                        </a:lnTo>
                        <a:lnTo>
                          <a:pt x="4006" y="324"/>
                        </a:lnTo>
                        <a:lnTo>
                          <a:pt x="4006" y="330"/>
                        </a:lnTo>
                        <a:lnTo>
                          <a:pt x="4006" y="336"/>
                        </a:lnTo>
                        <a:lnTo>
                          <a:pt x="4006" y="342"/>
                        </a:lnTo>
                        <a:lnTo>
                          <a:pt x="4012" y="348"/>
                        </a:lnTo>
                        <a:lnTo>
                          <a:pt x="4012" y="354"/>
                        </a:lnTo>
                        <a:lnTo>
                          <a:pt x="4012" y="366"/>
                        </a:lnTo>
                        <a:lnTo>
                          <a:pt x="4012" y="372"/>
                        </a:lnTo>
                        <a:lnTo>
                          <a:pt x="4012" y="378"/>
                        </a:lnTo>
                        <a:lnTo>
                          <a:pt x="4012" y="384"/>
                        </a:lnTo>
                        <a:lnTo>
                          <a:pt x="4018" y="390"/>
                        </a:lnTo>
                        <a:lnTo>
                          <a:pt x="4018" y="396"/>
                        </a:lnTo>
                        <a:lnTo>
                          <a:pt x="4018" y="402"/>
                        </a:lnTo>
                        <a:lnTo>
                          <a:pt x="4018" y="414"/>
                        </a:lnTo>
                        <a:lnTo>
                          <a:pt x="4018" y="420"/>
                        </a:lnTo>
                        <a:lnTo>
                          <a:pt x="4018" y="426"/>
                        </a:lnTo>
                        <a:lnTo>
                          <a:pt x="4025" y="432"/>
                        </a:lnTo>
                        <a:lnTo>
                          <a:pt x="4025" y="438"/>
                        </a:lnTo>
                        <a:lnTo>
                          <a:pt x="4025" y="444"/>
                        </a:lnTo>
                        <a:lnTo>
                          <a:pt x="4025" y="450"/>
                        </a:lnTo>
                        <a:lnTo>
                          <a:pt x="4025" y="456"/>
                        </a:lnTo>
                        <a:lnTo>
                          <a:pt x="4025" y="462"/>
                        </a:lnTo>
                        <a:lnTo>
                          <a:pt x="4031" y="468"/>
                        </a:lnTo>
                        <a:lnTo>
                          <a:pt x="4031" y="474"/>
                        </a:lnTo>
                        <a:lnTo>
                          <a:pt x="4031" y="480"/>
                        </a:lnTo>
                        <a:lnTo>
                          <a:pt x="4031" y="486"/>
                        </a:lnTo>
                        <a:lnTo>
                          <a:pt x="4031" y="486"/>
                        </a:lnTo>
                        <a:lnTo>
                          <a:pt x="4031" y="492"/>
                        </a:lnTo>
                        <a:lnTo>
                          <a:pt x="4037" y="498"/>
                        </a:lnTo>
                        <a:lnTo>
                          <a:pt x="4037" y="504"/>
                        </a:lnTo>
                        <a:lnTo>
                          <a:pt x="4037" y="510"/>
                        </a:lnTo>
                        <a:lnTo>
                          <a:pt x="4037" y="510"/>
                        </a:lnTo>
                        <a:lnTo>
                          <a:pt x="4037" y="522"/>
                        </a:lnTo>
                        <a:lnTo>
                          <a:pt x="4037" y="522"/>
                        </a:lnTo>
                        <a:lnTo>
                          <a:pt x="4043" y="528"/>
                        </a:lnTo>
                        <a:lnTo>
                          <a:pt x="4043" y="528"/>
                        </a:lnTo>
                        <a:lnTo>
                          <a:pt x="4043" y="534"/>
                        </a:lnTo>
                        <a:lnTo>
                          <a:pt x="4043" y="540"/>
                        </a:lnTo>
                        <a:lnTo>
                          <a:pt x="4043" y="546"/>
                        </a:lnTo>
                        <a:lnTo>
                          <a:pt x="4043" y="546"/>
                        </a:lnTo>
                        <a:lnTo>
                          <a:pt x="4049" y="552"/>
                        </a:lnTo>
                        <a:lnTo>
                          <a:pt x="4049" y="558"/>
                        </a:lnTo>
                        <a:lnTo>
                          <a:pt x="4049" y="558"/>
                        </a:lnTo>
                        <a:lnTo>
                          <a:pt x="4049" y="564"/>
                        </a:lnTo>
                        <a:lnTo>
                          <a:pt x="4049" y="570"/>
                        </a:lnTo>
                        <a:lnTo>
                          <a:pt x="4049" y="576"/>
                        </a:lnTo>
                        <a:lnTo>
                          <a:pt x="4056" y="576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56" y="588"/>
                        </a:lnTo>
                        <a:lnTo>
                          <a:pt x="4056" y="588"/>
                        </a:lnTo>
                        <a:lnTo>
                          <a:pt x="4056" y="594"/>
                        </a:lnTo>
                        <a:lnTo>
                          <a:pt x="4062" y="594"/>
                        </a:lnTo>
                        <a:lnTo>
                          <a:pt x="4062" y="594"/>
                        </a:lnTo>
                        <a:lnTo>
                          <a:pt x="4062" y="600"/>
                        </a:lnTo>
                        <a:lnTo>
                          <a:pt x="4062" y="600"/>
                        </a:lnTo>
                        <a:lnTo>
                          <a:pt x="4062" y="606"/>
                        </a:lnTo>
                        <a:lnTo>
                          <a:pt x="4062" y="606"/>
                        </a:lnTo>
                        <a:lnTo>
                          <a:pt x="4068" y="606"/>
                        </a:lnTo>
                        <a:lnTo>
                          <a:pt x="4068" y="612"/>
                        </a:lnTo>
                        <a:lnTo>
                          <a:pt x="4068" y="612"/>
                        </a:lnTo>
                        <a:lnTo>
                          <a:pt x="4068" y="612"/>
                        </a:lnTo>
                        <a:lnTo>
                          <a:pt x="4068" y="618"/>
                        </a:lnTo>
                        <a:lnTo>
                          <a:pt x="4068" y="618"/>
                        </a:lnTo>
                        <a:lnTo>
                          <a:pt x="4074" y="618"/>
                        </a:lnTo>
                        <a:lnTo>
                          <a:pt x="4074" y="624"/>
                        </a:lnTo>
                        <a:lnTo>
                          <a:pt x="4074" y="624"/>
                        </a:lnTo>
                        <a:lnTo>
                          <a:pt x="4074" y="624"/>
                        </a:lnTo>
                        <a:lnTo>
                          <a:pt x="4074" y="624"/>
                        </a:lnTo>
                        <a:lnTo>
                          <a:pt x="4074" y="624"/>
                        </a:lnTo>
                        <a:lnTo>
                          <a:pt x="4081" y="630"/>
                        </a:lnTo>
                        <a:lnTo>
                          <a:pt x="4081" y="630"/>
                        </a:lnTo>
                        <a:lnTo>
                          <a:pt x="4081" y="630"/>
                        </a:lnTo>
                        <a:lnTo>
                          <a:pt x="4081" y="630"/>
                        </a:lnTo>
                        <a:lnTo>
                          <a:pt x="4081" y="630"/>
                        </a:lnTo>
                        <a:lnTo>
                          <a:pt x="4081" y="630"/>
                        </a:lnTo>
                        <a:lnTo>
                          <a:pt x="4087" y="630"/>
                        </a:lnTo>
                        <a:lnTo>
                          <a:pt x="4087" y="630"/>
                        </a:lnTo>
                        <a:lnTo>
                          <a:pt x="4087" y="630"/>
                        </a:lnTo>
                        <a:lnTo>
                          <a:pt x="4087" y="630"/>
                        </a:lnTo>
                        <a:lnTo>
                          <a:pt x="4087" y="630"/>
                        </a:lnTo>
                        <a:lnTo>
                          <a:pt x="4087" y="630"/>
                        </a:lnTo>
                        <a:lnTo>
                          <a:pt x="4093" y="630"/>
                        </a:lnTo>
                        <a:lnTo>
                          <a:pt x="4093" y="624"/>
                        </a:lnTo>
                        <a:lnTo>
                          <a:pt x="4093" y="624"/>
                        </a:lnTo>
                        <a:lnTo>
                          <a:pt x="4093" y="624"/>
                        </a:lnTo>
                        <a:lnTo>
                          <a:pt x="4093" y="624"/>
                        </a:lnTo>
                        <a:lnTo>
                          <a:pt x="4093" y="624"/>
                        </a:lnTo>
                        <a:lnTo>
                          <a:pt x="4099" y="618"/>
                        </a:lnTo>
                        <a:lnTo>
                          <a:pt x="4099" y="618"/>
                        </a:lnTo>
                        <a:lnTo>
                          <a:pt x="4099" y="618"/>
                        </a:lnTo>
                        <a:lnTo>
                          <a:pt x="4099" y="612"/>
                        </a:lnTo>
                        <a:lnTo>
                          <a:pt x="4099" y="612"/>
                        </a:lnTo>
                        <a:lnTo>
                          <a:pt x="4099" y="612"/>
                        </a:lnTo>
                        <a:lnTo>
                          <a:pt x="4106" y="606"/>
                        </a:lnTo>
                        <a:lnTo>
                          <a:pt x="4106" y="606"/>
                        </a:lnTo>
                        <a:lnTo>
                          <a:pt x="4106" y="606"/>
                        </a:lnTo>
                        <a:lnTo>
                          <a:pt x="4106" y="600"/>
                        </a:lnTo>
                        <a:lnTo>
                          <a:pt x="4106" y="600"/>
                        </a:lnTo>
                        <a:lnTo>
                          <a:pt x="4106" y="594"/>
                        </a:lnTo>
                        <a:lnTo>
                          <a:pt x="4106" y="594"/>
                        </a:lnTo>
                        <a:lnTo>
                          <a:pt x="4112" y="594"/>
                        </a:lnTo>
                        <a:lnTo>
                          <a:pt x="4112" y="588"/>
                        </a:lnTo>
                        <a:lnTo>
                          <a:pt x="4112" y="582"/>
                        </a:lnTo>
                        <a:lnTo>
                          <a:pt x="4112" y="582"/>
                        </a:lnTo>
                        <a:lnTo>
                          <a:pt x="4112" y="576"/>
                        </a:lnTo>
                        <a:lnTo>
                          <a:pt x="4118" y="576"/>
                        </a:lnTo>
                        <a:lnTo>
                          <a:pt x="4118" y="570"/>
                        </a:lnTo>
                        <a:lnTo>
                          <a:pt x="4118" y="564"/>
                        </a:lnTo>
                        <a:lnTo>
                          <a:pt x="4118" y="564"/>
                        </a:lnTo>
                        <a:lnTo>
                          <a:pt x="4118" y="558"/>
                        </a:lnTo>
                        <a:lnTo>
                          <a:pt x="4118" y="558"/>
                        </a:lnTo>
                        <a:lnTo>
                          <a:pt x="4124" y="552"/>
                        </a:lnTo>
                        <a:lnTo>
                          <a:pt x="4124" y="552"/>
                        </a:lnTo>
                        <a:lnTo>
                          <a:pt x="4124" y="546"/>
                        </a:lnTo>
                        <a:lnTo>
                          <a:pt x="4124" y="540"/>
                        </a:lnTo>
                        <a:lnTo>
                          <a:pt x="4124" y="534"/>
                        </a:lnTo>
                        <a:lnTo>
                          <a:pt x="4124" y="528"/>
                        </a:lnTo>
                        <a:lnTo>
                          <a:pt x="4124" y="528"/>
                        </a:lnTo>
                        <a:lnTo>
                          <a:pt x="4131" y="522"/>
                        </a:lnTo>
                        <a:lnTo>
                          <a:pt x="4131" y="516"/>
                        </a:lnTo>
                        <a:lnTo>
                          <a:pt x="4131" y="510"/>
                        </a:lnTo>
                        <a:lnTo>
                          <a:pt x="4131" y="510"/>
                        </a:lnTo>
                        <a:lnTo>
                          <a:pt x="4131" y="504"/>
                        </a:lnTo>
                        <a:lnTo>
                          <a:pt x="4137" y="498"/>
                        </a:lnTo>
                        <a:lnTo>
                          <a:pt x="4137" y="492"/>
                        </a:lnTo>
                        <a:lnTo>
                          <a:pt x="4137" y="486"/>
                        </a:lnTo>
                        <a:lnTo>
                          <a:pt x="4137" y="486"/>
                        </a:lnTo>
                        <a:lnTo>
                          <a:pt x="4137" y="480"/>
                        </a:lnTo>
                        <a:lnTo>
                          <a:pt x="4137" y="474"/>
                        </a:lnTo>
                        <a:lnTo>
                          <a:pt x="4137" y="468"/>
                        </a:lnTo>
                        <a:lnTo>
                          <a:pt x="4143" y="462"/>
                        </a:lnTo>
                        <a:lnTo>
                          <a:pt x="4143" y="456"/>
                        </a:lnTo>
                        <a:lnTo>
                          <a:pt x="4143" y="450"/>
                        </a:lnTo>
                        <a:lnTo>
                          <a:pt x="4143" y="438"/>
                        </a:lnTo>
                        <a:lnTo>
                          <a:pt x="4143" y="432"/>
                        </a:lnTo>
                        <a:lnTo>
                          <a:pt x="4149" y="426"/>
                        </a:lnTo>
                        <a:lnTo>
                          <a:pt x="4149" y="420"/>
                        </a:lnTo>
                        <a:lnTo>
                          <a:pt x="4149" y="414"/>
                        </a:lnTo>
                        <a:lnTo>
                          <a:pt x="4149" y="408"/>
                        </a:lnTo>
                        <a:lnTo>
                          <a:pt x="4149" y="402"/>
                        </a:lnTo>
                        <a:lnTo>
                          <a:pt x="4149" y="396"/>
                        </a:lnTo>
                        <a:lnTo>
                          <a:pt x="4156" y="390"/>
                        </a:lnTo>
                        <a:lnTo>
                          <a:pt x="4156" y="384"/>
                        </a:lnTo>
                        <a:lnTo>
                          <a:pt x="4156" y="378"/>
                        </a:lnTo>
                        <a:lnTo>
                          <a:pt x="4156" y="372"/>
                        </a:lnTo>
                        <a:lnTo>
                          <a:pt x="4156" y="360"/>
                        </a:lnTo>
                        <a:lnTo>
                          <a:pt x="4156" y="354"/>
                        </a:lnTo>
                        <a:lnTo>
                          <a:pt x="4162" y="348"/>
                        </a:lnTo>
                        <a:lnTo>
                          <a:pt x="4162" y="342"/>
                        </a:lnTo>
                        <a:lnTo>
                          <a:pt x="4162" y="336"/>
                        </a:lnTo>
                        <a:lnTo>
                          <a:pt x="4162" y="330"/>
                        </a:lnTo>
                        <a:lnTo>
                          <a:pt x="4162" y="324"/>
                        </a:lnTo>
                        <a:lnTo>
                          <a:pt x="4162" y="318"/>
                        </a:lnTo>
                        <a:lnTo>
                          <a:pt x="4162" y="312"/>
                        </a:lnTo>
                        <a:lnTo>
                          <a:pt x="4168" y="294"/>
                        </a:lnTo>
                        <a:lnTo>
                          <a:pt x="4168" y="288"/>
                        </a:lnTo>
                        <a:lnTo>
                          <a:pt x="4168" y="282"/>
                        </a:lnTo>
                        <a:lnTo>
                          <a:pt x="4168" y="282"/>
                        </a:lnTo>
                        <a:lnTo>
                          <a:pt x="4168" y="282"/>
                        </a:lnTo>
                        <a:lnTo>
                          <a:pt x="4168" y="282"/>
                        </a:lnTo>
                        <a:lnTo>
                          <a:pt x="4174" y="288"/>
                        </a:lnTo>
                        <a:lnTo>
                          <a:pt x="4174" y="300"/>
                        </a:lnTo>
                        <a:lnTo>
                          <a:pt x="4174" y="306"/>
                        </a:lnTo>
                        <a:lnTo>
                          <a:pt x="4174" y="324"/>
                        </a:lnTo>
                        <a:lnTo>
                          <a:pt x="4174" y="336"/>
                        </a:lnTo>
                        <a:lnTo>
                          <a:pt x="4174" y="354"/>
                        </a:lnTo>
                        <a:lnTo>
                          <a:pt x="4181" y="366"/>
                        </a:lnTo>
                        <a:lnTo>
                          <a:pt x="4181" y="396"/>
                        </a:lnTo>
                        <a:lnTo>
                          <a:pt x="4181" y="408"/>
                        </a:lnTo>
                        <a:lnTo>
                          <a:pt x="4181" y="420"/>
                        </a:lnTo>
                        <a:lnTo>
                          <a:pt x="4181" y="432"/>
                        </a:lnTo>
                        <a:lnTo>
                          <a:pt x="4187" y="450"/>
                        </a:lnTo>
                        <a:lnTo>
                          <a:pt x="4187" y="462"/>
                        </a:lnTo>
                        <a:lnTo>
                          <a:pt x="4187" y="468"/>
                        </a:lnTo>
                        <a:lnTo>
                          <a:pt x="4187" y="480"/>
                        </a:lnTo>
                        <a:lnTo>
                          <a:pt x="4187" y="492"/>
                        </a:lnTo>
                        <a:lnTo>
                          <a:pt x="4187" y="504"/>
                        </a:lnTo>
                        <a:lnTo>
                          <a:pt x="4193" y="516"/>
                        </a:lnTo>
                        <a:lnTo>
                          <a:pt x="4193" y="522"/>
                        </a:lnTo>
                        <a:lnTo>
                          <a:pt x="4193" y="534"/>
                        </a:lnTo>
                        <a:lnTo>
                          <a:pt x="4193" y="540"/>
                        </a:lnTo>
                        <a:lnTo>
                          <a:pt x="4193" y="552"/>
                        </a:lnTo>
                        <a:lnTo>
                          <a:pt x="4193" y="558"/>
                        </a:lnTo>
                        <a:lnTo>
                          <a:pt x="4193" y="564"/>
                        </a:lnTo>
                        <a:lnTo>
                          <a:pt x="4199" y="576"/>
                        </a:lnTo>
                        <a:lnTo>
                          <a:pt x="4199" y="582"/>
                        </a:lnTo>
                        <a:lnTo>
                          <a:pt x="4199" y="588"/>
                        </a:lnTo>
                        <a:lnTo>
                          <a:pt x="4199" y="594"/>
                        </a:lnTo>
                        <a:lnTo>
                          <a:pt x="4199" y="600"/>
                        </a:lnTo>
                        <a:lnTo>
                          <a:pt x="4205" y="600"/>
                        </a:lnTo>
                        <a:lnTo>
                          <a:pt x="4205" y="606"/>
                        </a:lnTo>
                        <a:lnTo>
                          <a:pt x="4205" y="612"/>
                        </a:lnTo>
                        <a:lnTo>
                          <a:pt x="4205" y="612"/>
                        </a:lnTo>
                        <a:lnTo>
                          <a:pt x="4205" y="618"/>
                        </a:lnTo>
                        <a:lnTo>
                          <a:pt x="4205" y="618"/>
                        </a:lnTo>
                        <a:lnTo>
                          <a:pt x="4205" y="618"/>
                        </a:lnTo>
                        <a:lnTo>
                          <a:pt x="4212" y="624"/>
                        </a:lnTo>
                        <a:lnTo>
                          <a:pt x="4212" y="624"/>
                        </a:lnTo>
                        <a:lnTo>
                          <a:pt x="4212" y="624"/>
                        </a:lnTo>
                        <a:lnTo>
                          <a:pt x="4212" y="630"/>
                        </a:lnTo>
                        <a:lnTo>
                          <a:pt x="4212" y="630"/>
                        </a:lnTo>
                        <a:lnTo>
                          <a:pt x="4212" y="630"/>
                        </a:lnTo>
                        <a:lnTo>
                          <a:pt x="4218" y="636"/>
                        </a:lnTo>
                        <a:lnTo>
                          <a:pt x="4218" y="636"/>
                        </a:lnTo>
                        <a:lnTo>
                          <a:pt x="4218" y="636"/>
                        </a:lnTo>
                        <a:lnTo>
                          <a:pt x="4218" y="636"/>
                        </a:lnTo>
                        <a:lnTo>
                          <a:pt x="4218" y="636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24" y="642"/>
                        </a:lnTo>
                        <a:lnTo>
                          <a:pt x="4230" y="636"/>
                        </a:lnTo>
                        <a:lnTo>
                          <a:pt x="4230" y="636"/>
                        </a:lnTo>
                        <a:lnTo>
                          <a:pt x="4230" y="636"/>
                        </a:lnTo>
                        <a:lnTo>
                          <a:pt x="4230" y="636"/>
                        </a:lnTo>
                        <a:lnTo>
                          <a:pt x="4230" y="636"/>
                        </a:lnTo>
                        <a:lnTo>
                          <a:pt x="4230" y="636"/>
                        </a:lnTo>
                        <a:lnTo>
                          <a:pt x="4237" y="636"/>
                        </a:lnTo>
                        <a:lnTo>
                          <a:pt x="4237" y="630"/>
                        </a:lnTo>
                        <a:lnTo>
                          <a:pt x="4237" y="630"/>
                        </a:lnTo>
                        <a:lnTo>
                          <a:pt x="4237" y="624"/>
                        </a:lnTo>
                        <a:lnTo>
                          <a:pt x="4237" y="624"/>
                        </a:lnTo>
                        <a:lnTo>
                          <a:pt x="4243" y="624"/>
                        </a:lnTo>
                        <a:lnTo>
                          <a:pt x="4243" y="618"/>
                        </a:lnTo>
                        <a:lnTo>
                          <a:pt x="4243" y="618"/>
                        </a:lnTo>
                        <a:lnTo>
                          <a:pt x="4243" y="612"/>
                        </a:lnTo>
                        <a:lnTo>
                          <a:pt x="4243" y="612"/>
                        </a:lnTo>
                        <a:lnTo>
                          <a:pt x="4243" y="606"/>
                        </a:lnTo>
                        <a:lnTo>
                          <a:pt x="4243" y="606"/>
                        </a:lnTo>
                        <a:lnTo>
                          <a:pt x="4249" y="600"/>
                        </a:lnTo>
                        <a:lnTo>
                          <a:pt x="4249" y="600"/>
                        </a:lnTo>
                        <a:lnTo>
                          <a:pt x="4249" y="594"/>
                        </a:lnTo>
                        <a:lnTo>
                          <a:pt x="4249" y="594"/>
                        </a:lnTo>
                        <a:lnTo>
                          <a:pt x="4249" y="588"/>
                        </a:lnTo>
                        <a:lnTo>
                          <a:pt x="4249" y="582"/>
                        </a:lnTo>
                        <a:lnTo>
                          <a:pt x="4255" y="582"/>
                        </a:lnTo>
                        <a:lnTo>
                          <a:pt x="4255" y="576"/>
                        </a:lnTo>
                        <a:lnTo>
                          <a:pt x="4255" y="570"/>
                        </a:lnTo>
                        <a:lnTo>
                          <a:pt x="4255" y="564"/>
                        </a:lnTo>
                        <a:lnTo>
                          <a:pt x="4255" y="552"/>
                        </a:lnTo>
                        <a:lnTo>
                          <a:pt x="4262" y="546"/>
                        </a:lnTo>
                        <a:lnTo>
                          <a:pt x="4262" y="540"/>
                        </a:lnTo>
                        <a:lnTo>
                          <a:pt x="4262" y="534"/>
                        </a:lnTo>
                        <a:lnTo>
                          <a:pt x="4262" y="522"/>
                        </a:lnTo>
                        <a:lnTo>
                          <a:pt x="4262" y="516"/>
                        </a:lnTo>
                        <a:lnTo>
                          <a:pt x="4262" y="504"/>
                        </a:lnTo>
                        <a:lnTo>
                          <a:pt x="4262" y="498"/>
                        </a:lnTo>
                        <a:lnTo>
                          <a:pt x="4268" y="486"/>
                        </a:lnTo>
                        <a:lnTo>
                          <a:pt x="4268" y="474"/>
                        </a:lnTo>
                        <a:lnTo>
                          <a:pt x="4268" y="462"/>
                        </a:lnTo>
                        <a:lnTo>
                          <a:pt x="4268" y="450"/>
                        </a:lnTo>
                        <a:lnTo>
                          <a:pt x="4268" y="444"/>
                        </a:lnTo>
                        <a:lnTo>
                          <a:pt x="4268" y="432"/>
                        </a:lnTo>
                        <a:lnTo>
                          <a:pt x="4274" y="420"/>
                        </a:lnTo>
                        <a:lnTo>
                          <a:pt x="4274" y="408"/>
                        </a:lnTo>
                        <a:lnTo>
                          <a:pt x="4274" y="390"/>
                        </a:lnTo>
                        <a:lnTo>
                          <a:pt x="4274" y="378"/>
                        </a:lnTo>
                        <a:lnTo>
                          <a:pt x="4274" y="366"/>
                        </a:lnTo>
                        <a:lnTo>
                          <a:pt x="4274" y="354"/>
                        </a:lnTo>
                        <a:lnTo>
                          <a:pt x="4280" y="324"/>
                        </a:lnTo>
                        <a:lnTo>
                          <a:pt x="4280" y="312"/>
                        </a:lnTo>
                        <a:lnTo>
                          <a:pt x="4280" y="294"/>
                        </a:lnTo>
                        <a:lnTo>
                          <a:pt x="4280" y="282"/>
                        </a:lnTo>
                        <a:lnTo>
                          <a:pt x="4280" y="264"/>
                        </a:lnTo>
                        <a:lnTo>
                          <a:pt x="4280" y="258"/>
                        </a:lnTo>
                        <a:lnTo>
                          <a:pt x="4287" y="246"/>
                        </a:lnTo>
                        <a:lnTo>
                          <a:pt x="4287" y="240"/>
                        </a:lnTo>
                        <a:lnTo>
                          <a:pt x="4287" y="240"/>
                        </a:lnTo>
                        <a:lnTo>
                          <a:pt x="4287" y="240"/>
                        </a:lnTo>
                        <a:lnTo>
                          <a:pt x="4287" y="246"/>
                        </a:lnTo>
                        <a:lnTo>
                          <a:pt x="4287" y="252"/>
                        </a:lnTo>
                        <a:lnTo>
                          <a:pt x="4293" y="264"/>
                        </a:lnTo>
                        <a:lnTo>
                          <a:pt x="4293" y="270"/>
                        </a:lnTo>
                        <a:lnTo>
                          <a:pt x="4293" y="282"/>
                        </a:lnTo>
                        <a:lnTo>
                          <a:pt x="4293" y="288"/>
                        </a:lnTo>
                        <a:lnTo>
                          <a:pt x="4293" y="306"/>
                        </a:lnTo>
                        <a:lnTo>
                          <a:pt x="4299" y="312"/>
                        </a:lnTo>
                        <a:lnTo>
                          <a:pt x="4299" y="324"/>
                        </a:lnTo>
                        <a:lnTo>
                          <a:pt x="4299" y="330"/>
                        </a:lnTo>
                        <a:lnTo>
                          <a:pt x="4299" y="336"/>
                        </a:lnTo>
                        <a:lnTo>
                          <a:pt x="4299" y="348"/>
                        </a:lnTo>
                        <a:lnTo>
                          <a:pt x="4299" y="354"/>
                        </a:lnTo>
                        <a:lnTo>
                          <a:pt x="4299" y="360"/>
                        </a:lnTo>
                        <a:lnTo>
                          <a:pt x="4305" y="366"/>
                        </a:lnTo>
                        <a:lnTo>
                          <a:pt x="4305" y="378"/>
                        </a:lnTo>
                        <a:lnTo>
                          <a:pt x="4305" y="384"/>
                        </a:lnTo>
                        <a:lnTo>
                          <a:pt x="4305" y="390"/>
                        </a:lnTo>
                        <a:lnTo>
                          <a:pt x="4305" y="396"/>
                        </a:lnTo>
                        <a:lnTo>
                          <a:pt x="4305" y="408"/>
                        </a:lnTo>
                        <a:lnTo>
                          <a:pt x="4312" y="414"/>
                        </a:lnTo>
                        <a:lnTo>
                          <a:pt x="4312" y="420"/>
                        </a:lnTo>
                        <a:lnTo>
                          <a:pt x="4312" y="426"/>
                        </a:lnTo>
                        <a:lnTo>
                          <a:pt x="4312" y="432"/>
                        </a:lnTo>
                        <a:lnTo>
                          <a:pt x="4312" y="432"/>
                        </a:lnTo>
                        <a:lnTo>
                          <a:pt x="4312" y="438"/>
                        </a:lnTo>
                        <a:lnTo>
                          <a:pt x="4318" y="444"/>
                        </a:lnTo>
                        <a:lnTo>
                          <a:pt x="4318" y="444"/>
                        </a:lnTo>
                        <a:lnTo>
                          <a:pt x="4318" y="444"/>
                        </a:lnTo>
                        <a:lnTo>
                          <a:pt x="4318" y="444"/>
                        </a:lnTo>
                        <a:lnTo>
                          <a:pt x="4318" y="444"/>
                        </a:lnTo>
                        <a:lnTo>
                          <a:pt x="4318" y="444"/>
                        </a:lnTo>
                        <a:lnTo>
                          <a:pt x="4324" y="444"/>
                        </a:lnTo>
                        <a:lnTo>
                          <a:pt x="4324" y="444"/>
                        </a:lnTo>
                        <a:lnTo>
                          <a:pt x="4324" y="444"/>
                        </a:lnTo>
                        <a:lnTo>
                          <a:pt x="4324" y="444"/>
                        </a:lnTo>
                        <a:lnTo>
                          <a:pt x="4324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0" y="444"/>
                        </a:lnTo>
                        <a:lnTo>
                          <a:pt x="4337" y="444"/>
                        </a:lnTo>
                        <a:lnTo>
                          <a:pt x="4337" y="444"/>
                        </a:lnTo>
                        <a:lnTo>
                          <a:pt x="4337" y="444"/>
                        </a:lnTo>
                        <a:lnTo>
                          <a:pt x="4337" y="444"/>
                        </a:lnTo>
                        <a:lnTo>
                          <a:pt x="4337" y="444"/>
                        </a:lnTo>
                        <a:lnTo>
                          <a:pt x="4337" y="444"/>
                        </a:lnTo>
                        <a:lnTo>
                          <a:pt x="4343" y="444"/>
                        </a:lnTo>
                        <a:lnTo>
                          <a:pt x="4343" y="444"/>
                        </a:lnTo>
                        <a:lnTo>
                          <a:pt x="4343" y="444"/>
                        </a:lnTo>
                        <a:lnTo>
                          <a:pt x="4343" y="444"/>
                        </a:lnTo>
                        <a:lnTo>
                          <a:pt x="4343" y="444"/>
                        </a:lnTo>
                        <a:lnTo>
                          <a:pt x="4343" y="444"/>
                        </a:lnTo>
                        <a:lnTo>
                          <a:pt x="4349" y="444"/>
                        </a:lnTo>
                        <a:lnTo>
                          <a:pt x="4349" y="444"/>
                        </a:lnTo>
                        <a:lnTo>
                          <a:pt x="4349" y="444"/>
                        </a:lnTo>
                        <a:lnTo>
                          <a:pt x="4349" y="444"/>
                        </a:lnTo>
                        <a:lnTo>
                          <a:pt x="4349" y="444"/>
                        </a:lnTo>
                        <a:lnTo>
                          <a:pt x="4349" y="444"/>
                        </a:lnTo>
                        <a:lnTo>
                          <a:pt x="4355" y="444"/>
                        </a:lnTo>
                        <a:lnTo>
                          <a:pt x="4355" y="444"/>
                        </a:lnTo>
                        <a:lnTo>
                          <a:pt x="4355" y="444"/>
                        </a:lnTo>
                        <a:lnTo>
                          <a:pt x="4355" y="438"/>
                        </a:lnTo>
                        <a:lnTo>
                          <a:pt x="4355" y="438"/>
                        </a:lnTo>
                        <a:lnTo>
                          <a:pt x="4355" y="438"/>
                        </a:lnTo>
                        <a:lnTo>
                          <a:pt x="4361" y="438"/>
                        </a:lnTo>
                        <a:lnTo>
                          <a:pt x="4361" y="438"/>
                        </a:lnTo>
                        <a:lnTo>
                          <a:pt x="4361" y="438"/>
                        </a:lnTo>
                        <a:lnTo>
                          <a:pt x="4361" y="438"/>
                        </a:lnTo>
                        <a:lnTo>
                          <a:pt x="4361" y="438"/>
                        </a:lnTo>
                        <a:lnTo>
                          <a:pt x="4361" y="438"/>
                        </a:lnTo>
                        <a:lnTo>
                          <a:pt x="4368" y="438"/>
                        </a:lnTo>
                        <a:lnTo>
                          <a:pt x="4368" y="438"/>
                        </a:lnTo>
                        <a:lnTo>
                          <a:pt x="4368" y="438"/>
                        </a:lnTo>
                        <a:lnTo>
                          <a:pt x="4368" y="438"/>
                        </a:lnTo>
                        <a:lnTo>
                          <a:pt x="4368" y="438"/>
                        </a:lnTo>
                        <a:lnTo>
                          <a:pt x="4368" y="438"/>
                        </a:lnTo>
                        <a:lnTo>
                          <a:pt x="4374" y="438"/>
                        </a:lnTo>
                        <a:lnTo>
                          <a:pt x="4374" y="438"/>
                        </a:lnTo>
                        <a:lnTo>
                          <a:pt x="4374" y="438"/>
                        </a:lnTo>
                        <a:lnTo>
                          <a:pt x="4374" y="438"/>
                        </a:lnTo>
                        <a:lnTo>
                          <a:pt x="4374" y="432"/>
                        </a:lnTo>
                        <a:lnTo>
                          <a:pt x="4374" y="432"/>
                        </a:lnTo>
                        <a:lnTo>
                          <a:pt x="4380" y="432"/>
                        </a:lnTo>
                        <a:lnTo>
                          <a:pt x="4380" y="432"/>
                        </a:lnTo>
                        <a:lnTo>
                          <a:pt x="4380" y="426"/>
                        </a:lnTo>
                        <a:lnTo>
                          <a:pt x="4380" y="426"/>
                        </a:lnTo>
                        <a:lnTo>
                          <a:pt x="4380" y="420"/>
                        </a:lnTo>
                        <a:lnTo>
                          <a:pt x="4380" y="414"/>
                        </a:lnTo>
                        <a:lnTo>
                          <a:pt x="4386" y="408"/>
                        </a:lnTo>
                        <a:lnTo>
                          <a:pt x="4386" y="402"/>
                        </a:lnTo>
                        <a:lnTo>
                          <a:pt x="4386" y="396"/>
                        </a:lnTo>
                        <a:lnTo>
                          <a:pt x="4386" y="390"/>
                        </a:lnTo>
                        <a:lnTo>
                          <a:pt x="4386" y="384"/>
                        </a:lnTo>
                        <a:lnTo>
                          <a:pt x="4386" y="378"/>
                        </a:lnTo>
                        <a:lnTo>
                          <a:pt x="4393" y="378"/>
                        </a:lnTo>
                        <a:lnTo>
                          <a:pt x="4393" y="372"/>
                        </a:lnTo>
                        <a:lnTo>
                          <a:pt x="4393" y="366"/>
                        </a:lnTo>
                        <a:lnTo>
                          <a:pt x="4393" y="360"/>
                        </a:lnTo>
                        <a:lnTo>
                          <a:pt x="4393" y="354"/>
                        </a:lnTo>
                        <a:lnTo>
                          <a:pt x="4393" y="354"/>
                        </a:lnTo>
                        <a:lnTo>
                          <a:pt x="4399" y="354"/>
                        </a:lnTo>
                        <a:lnTo>
                          <a:pt x="4399" y="354"/>
                        </a:lnTo>
                        <a:lnTo>
                          <a:pt x="4399" y="360"/>
                        </a:lnTo>
                        <a:lnTo>
                          <a:pt x="4399" y="366"/>
                        </a:lnTo>
                        <a:lnTo>
                          <a:pt x="4399" y="372"/>
                        </a:lnTo>
                        <a:lnTo>
                          <a:pt x="4399" y="378"/>
                        </a:lnTo>
                        <a:lnTo>
                          <a:pt x="4405" y="378"/>
                        </a:lnTo>
                        <a:lnTo>
                          <a:pt x="4405" y="384"/>
                        </a:lnTo>
                        <a:lnTo>
                          <a:pt x="4405" y="390"/>
                        </a:lnTo>
                        <a:lnTo>
                          <a:pt x="4405" y="396"/>
                        </a:lnTo>
                        <a:lnTo>
                          <a:pt x="4405" y="402"/>
                        </a:lnTo>
                        <a:lnTo>
                          <a:pt x="4405" y="408"/>
                        </a:lnTo>
                        <a:lnTo>
                          <a:pt x="4411" y="414"/>
                        </a:lnTo>
                        <a:lnTo>
                          <a:pt x="4411" y="420"/>
                        </a:lnTo>
                        <a:lnTo>
                          <a:pt x="4411" y="426"/>
                        </a:lnTo>
                        <a:lnTo>
                          <a:pt x="4411" y="426"/>
                        </a:lnTo>
                        <a:lnTo>
                          <a:pt x="4411" y="432"/>
                        </a:lnTo>
                        <a:lnTo>
                          <a:pt x="4411" y="432"/>
                        </a:lnTo>
                        <a:lnTo>
                          <a:pt x="4418" y="432"/>
                        </a:lnTo>
                        <a:lnTo>
                          <a:pt x="4418" y="432"/>
                        </a:lnTo>
                        <a:lnTo>
                          <a:pt x="4418" y="438"/>
                        </a:lnTo>
                        <a:lnTo>
                          <a:pt x="4418" y="438"/>
                        </a:lnTo>
                        <a:lnTo>
                          <a:pt x="4418" y="438"/>
                        </a:lnTo>
                        <a:lnTo>
                          <a:pt x="4418" y="438"/>
                        </a:lnTo>
                        <a:lnTo>
                          <a:pt x="4424" y="438"/>
                        </a:lnTo>
                        <a:lnTo>
                          <a:pt x="4424" y="438"/>
                        </a:lnTo>
                        <a:lnTo>
                          <a:pt x="4424" y="438"/>
                        </a:lnTo>
                        <a:lnTo>
                          <a:pt x="4424" y="438"/>
                        </a:lnTo>
                        <a:lnTo>
                          <a:pt x="4424" y="438"/>
                        </a:lnTo>
                        <a:lnTo>
                          <a:pt x="4424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0" y="438"/>
                        </a:lnTo>
                        <a:lnTo>
                          <a:pt x="4436" y="438"/>
                        </a:lnTo>
                        <a:lnTo>
                          <a:pt x="4436" y="444"/>
                        </a:lnTo>
                        <a:lnTo>
                          <a:pt x="4436" y="444"/>
                        </a:lnTo>
                        <a:lnTo>
                          <a:pt x="4436" y="444"/>
                        </a:lnTo>
                        <a:lnTo>
                          <a:pt x="4436" y="444"/>
                        </a:lnTo>
                        <a:lnTo>
                          <a:pt x="4436" y="444"/>
                        </a:lnTo>
                        <a:lnTo>
                          <a:pt x="4443" y="444"/>
                        </a:lnTo>
                        <a:lnTo>
                          <a:pt x="4443" y="444"/>
                        </a:lnTo>
                        <a:lnTo>
                          <a:pt x="4443" y="444"/>
                        </a:lnTo>
                        <a:lnTo>
                          <a:pt x="4443" y="444"/>
                        </a:lnTo>
                        <a:lnTo>
                          <a:pt x="4443" y="444"/>
                        </a:lnTo>
                        <a:lnTo>
                          <a:pt x="4443" y="444"/>
                        </a:lnTo>
                        <a:lnTo>
                          <a:pt x="4449" y="444"/>
                        </a:lnTo>
                        <a:lnTo>
                          <a:pt x="4449" y="444"/>
                        </a:lnTo>
                        <a:lnTo>
                          <a:pt x="4449" y="444"/>
                        </a:lnTo>
                        <a:lnTo>
                          <a:pt x="4449" y="444"/>
                        </a:lnTo>
                        <a:lnTo>
                          <a:pt x="4449" y="444"/>
                        </a:lnTo>
                        <a:lnTo>
                          <a:pt x="4449" y="444"/>
                        </a:lnTo>
                        <a:lnTo>
                          <a:pt x="4455" y="444"/>
                        </a:lnTo>
                        <a:lnTo>
                          <a:pt x="4455" y="444"/>
                        </a:lnTo>
                        <a:lnTo>
                          <a:pt x="4455" y="444"/>
                        </a:lnTo>
                        <a:lnTo>
                          <a:pt x="4455" y="444"/>
                        </a:lnTo>
                        <a:lnTo>
                          <a:pt x="4455" y="444"/>
                        </a:lnTo>
                        <a:lnTo>
                          <a:pt x="4455" y="444"/>
                        </a:lnTo>
                        <a:lnTo>
                          <a:pt x="4461" y="444"/>
                        </a:lnTo>
                        <a:lnTo>
                          <a:pt x="4461" y="444"/>
                        </a:lnTo>
                        <a:lnTo>
                          <a:pt x="4461" y="444"/>
                        </a:lnTo>
                        <a:lnTo>
                          <a:pt x="4461" y="444"/>
                        </a:lnTo>
                        <a:lnTo>
                          <a:pt x="4461" y="444"/>
                        </a:lnTo>
                        <a:lnTo>
                          <a:pt x="4461" y="444"/>
                        </a:lnTo>
                        <a:lnTo>
                          <a:pt x="4468" y="444"/>
                        </a:lnTo>
                        <a:lnTo>
                          <a:pt x="4468" y="444"/>
                        </a:lnTo>
                        <a:lnTo>
                          <a:pt x="4468" y="444"/>
                        </a:lnTo>
                        <a:lnTo>
                          <a:pt x="4468" y="444"/>
                        </a:lnTo>
                        <a:lnTo>
                          <a:pt x="4468" y="444"/>
                        </a:lnTo>
                        <a:lnTo>
                          <a:pt x="4468" y="444"/>
                        </a:lnTo>
                        <a:lnTo>
                          <a:pt x="4474" y="444"/>
                        </a:lnTo>
                        <a:lnTo>
                          <a:pt x="4474" y="444"/>
                        </a:lnTo>
                        <a:lnTo>
                          <a:pt x="4474" y="444"/>
                        </a:lnTo>
                        <a:lnTo>
                          <a:pt x="4474" y="444"/>
                        </a:lnTo>
                        <a:lnTo>
                          <a:pt x="4474" y="444"/>
                        </a:lnTo>
                        <a:lnTo>
                          <a:pt x="4474" y="444"/>
                        </a:lnTo>
                        <a:lnTo>
                          <a:pt x="4480" y="444"/>
                        </a:lnTo>
                        <a:lnTo>
                          <a:pt x="4480" y="444"/>
                        </a:lnTo>
                        <a:lnTo>
                          <a:pt x="4480" y="444"/>
                        </a:lnTo>
                        <a:lnTo>
                          <a:pt x="4480" y="444"/>
                        </a:lnTo>
                        <a:lnTo>
                          <a:pt x="4480" y="444"/>
                        </a:lnTo>
                        <a:lnTo>
                          <a:pt x="4486" y="444"/>
                        </a:lnTo>
                        <a:lnTo>
                          <a:pt x="4486" y="444"/>
                        </a:lnTo>
                        <a:lnTo>
                          <a:pt x="4486" y="444"/>
                        </a:lnTo>
                        <a:lnTo>
                          <a:pt x="4486" y="444"/>
                        </a:lnTo>
                        <a:lnTo>
                          <a:pt x="4486" y="444"/>
                        </a:lnTo>
                        <a:lnTo>
                          <a:pt x="4486" y="444"/>
                        </a:lnTo>
                        <a:lnTo>
                          <a:pt x="4493" y="444"/>
                        </a:lnTo>
                        <a:lnTo>
                          <a:pt x="4493" y="444"/>
                        </a:lnTo>
                        <a:lnTo>
                          <a:pt x="4493" y="444"/>
                        </a:lnTo>
                        <a:lnTo>
                          <a:pt x="4493" y="444"/>
                        </a:lnTo>
                        <a:lnTo>
                          <a:pt x="4493" y="438"/>
                        </a:lnTo>
                        <a:lnTo>
                          <a:pt x="4493" y="438"/>
                        </a:lnTo>
                        <a:lnTo>
                          <a:pt x="4499" y="438"/>
                        </a:lnTo>
                        <a:lnTo>
                          <a:pt x="4499" y="438"/>
                        </a:lnTo>
                        <a:lnTo>
                          <a:pt x="4499" y="438"/>
                        </a:lnTo>
                        <a:lnTo>
                          <a:pt x="4499" y="438"/>
                        </a:lnTo>
                        <a:lnTo>
                          <a:pt x="4499" y="438"/>
                        </a:lnTo>
                        <a:lnTo>
                          <a:pt x="4499" y="438"/>
                        </a:lnTo>
                        <a:lnTo>
                          <a:pt x="4505" y="438"/>
                        </a:lnTo>
                        <a:lnTo>
                          <a:pt x="4505" y="438"/>
                        </a:lnTo>
                        <a:lnTo>
                          <a:pt x="4505" y="438"/>
                        </a:lnTo>
                        <a:lnTo>
                          <a:pt x="4505" y="438"/>
                        </a:lnTo>
                        <a:lnTo>
                          <a:pt x="4505" y="438"/>
                        </a:lnTo>
                        <a:lnTo>
                          <a:pt x="4505" y="438"/>
                        </a:lnTo>
                        <a:lnTo>
                          <a:pt x="4511" y="438"/>
                        </a:lnTo>
                        <a:lnTo>
                          <a:pt x="4511" y="438"/>
                        </a:lnTo>
                        <a:lnTo>
                          <a:pt x="4511" y="438"/>
                        </a:lnTo>
                        <a:lnTo>
                          <a:pt x="4511" y="438"/>
                        </a:lnTo>
                        <a:lnTo>
                          <a:pt x="4511" y="432"/>
                        </a:lnTo>
                        <a:lnTo>
                          <a:pt x="4511" y="432"/>
                        </a:lnTo>
                        <a:lnTo>
                          <a:pt x="4517" y="432"/>
                        </a:lnTo>
                        <a:lnTo>
                          <a:pt x="4517" y="432"/>
                        </a:lnTo>
                        <a:lnTo>
                          <a:pt x="4517" y="426"/>
                        </a:lnTo>
                        <a:lnTo>
                          <a:pt x="4517" y="426"/>
                        </a:lnTo>
                        <a:lnTo>
                          <a:pt x="4517" y="420"/>
                        </a:lnTo>
                        <a:lnTo>
                          <a:pt x="4517" y="414"/>
                        </a:lnTo>
                        <a:lnTo>
                          <a:pt x="4517" y="408"/>
                        </a:lnTo>
                        <a:lnTo>
                          <a:pt x="4524" y="408"/>
                        </a:lnTo>
                        <a:lnTo>
                          <a:pt x="4524" y="402"/>
                        </a:lnTo>
                        <a:lnTo>
                          <a:pt x="4524" y="390"/>
                        </a:lnTo>
                        <a:lnTo>
                          <a:pt x="4524" y="384"/>
                        </a:lnTo>
                        <a:lnTo>
                          <a:pt x="4524" y="378"/>
                        </a:lnTo>
                        <a:lnTo>
                          <a:pt x="4530" y="378"/>
                        </a:lnTo>
                        <a:lnTo>
                          <a:pt x="4530" y="372"/>
                        </a:lnTo>
                        <a:lnTo>
                          <a:pt x="4530" y="366"/>
                        </a:lnTo>
                        <a:lnTo>
                          <a:pt x="4530" y="360"/>
                        </a:lnTo>
                        <a:lnTo>
                          <a:pt x="4530" y="354"/>
                        </a:lnTo>
                        <a:lnTo>
                          <a:pt x="4530" y="354"/>
                        </a:lnTo>
                        <a:lnTo>
                          <a:pt x="4530" y="354"/>
                        </a:lnTo>
                        <a:lnTo>
                          <a:pt x="4536" y="354"/>
                        </a:lnTo>
                        <a:lnTo>
                          <a:pt x="4536" y="360"/>
                        </a:lnTo>
                        <a:lnTo>
                          <a:pt x="4536" y="366"/>
                        </a:lnTo>
                        <a:lnTo>
                          <a:pt x="4536" y="372"/>
                        </a:lnTo>
                        <a:lnTo>
                          <a:pt x="4536" y="378"/>
                        </a:lnTo>
                        <a:lnTo>
                          <a:pt x="4542" y="378"/>
                        </a:lnTo>
                        <a:lnTo>
                          <a:pt x="4542" y="384"/>
                        </a:lnTo>
                        <a:lnTo>
                          <a:pt x="4542" y="390"/>
                        </a:lnTo>
                        <a:lnTo>
                          <a:pt x="4542" y="396"/>
                        </a:lnTo>
                        <a:lnTo>
                          <a:pt x="4542" y="402"/>
                        </a:lnTo>
                        <a:lnTo>
                          <a:pt x="4542" y="408"/>
                        </a:lnTo>
                        <a:lnTo>
                          <a:pt x="4542" y="408"/>
                        </a:lnTo>
                        <a:lnTo>
                          <a:pt x="4549" y="420"/>
                        </a:lnTo>
                        <a:lnTo>
                          <a:pt x="4549" y="426"/>
                        </a:lnTo>
                        <a:lnTo>
                          <a:pt x="4549" y="426"/>
                        </a:lnTo>
                        <a:lnTo>
                          <a:pt x="4549" y="432"/>
                        </a:lnTo>
                        <a:lnTo>
                          <a:pt x="4549" y="432"/>
                        </a:lnTo>
                        <a:lnTo>
                          <a:pt x="4555" y="432"/>
                        </a:lnTo>
                        <a:lnTo>
                          <a:pt x="4555" y="432"/>
                        </a:lnTo>
                        <a:lnTo>
                          <a:pt x="4555" y="438"/>
                        </a:lnTo>
                        <a:lnTo>
                          <a:pt x="4555" y="438"/>
                        </a:lnTo>
                        <a:lnTo>
                          <a:pt x="4555" y="438"/>
                        </a:lnTo>
                        <a:lnTo>
                          <a:pt x="4555" y="438"/>
                        </a:lnTo>
                        <a:lnTo>
                          <a:pt x="4555" y="438"/>
                        </a:lnTo>
                        <a:lnTo>
                          <a:pt x="4561" y="438"/>
                        </a:lnTo>
                        <a:lnTo>
                          <a:pt x="4561" y="438"/>
                        </a:lnTo>
                        <a:lnTo>
                          <a:pt x="4561" y="438"/>
                        </a:lnTo>
                        <a:lnTo>
                          <a:pt x="4561" y="438"/>
                        </a:lnTo>
                        <a:lnTo>
                          <a:pt x="4561" y="438"/>
                        </a:lnTo>
                        <a:lnTo>
                          <a:pt x="4561" y="438"/>
                        </a:lnTo>
                        <a:lnTo>
                          <a:pt x="4567" y="438"/>
                        </a:lnTo>
                        <a:lnTo>
                          <a:pt x="4567" y="438"/>
                        </a:lnTo>
                        <a:lnTo>
                          <a:pt x="4567" y="438"/>
                        </a:lnTo>
                        <a:lnTo>
                          <a:pt x="4567" y="438"/>
                        </a:lnTo>
                        <a:lnTo>
                          <a:pt x="4567" y="438"/>
                        </a:lnTo>
                        <a:lnTo>
                          <a:pt x="4567" y="438"/>
                        </a:lnTo>
                        <a:lnTo>
                          <a:pt x="4574" y="438"/>
                        </a:lnTo>
                        <a:lnTo>
                          <a:pt x="4574" y="444"/>
                        </a:lnTo>
                        <a:lnTo>
                          <a:pt x="4574" y="444"/>
                        </a:lnTo>
                        <a:lnTo>
                          <a:pt x="4574" y="444"/>
                        </a:lnTo>
                        <a:lnTo>
                          <a:pt x="4574" y="444"/>
                        </a:lnTo>
                        <a:lnTo>
                          <a:pt x="4574" y="444"/>
                        </a:lnTo>
                        <a:lnTo>
                          <a:pt x="4580" y="444"/>
                        </a:lnTo>
                        <a:lnTo>
                          <a:pt x="4580" y="444"/>
                        </a:lnTo>
                        <a:lnTo>
                          <a:pt x="4580" y="444"/>
                        </a:lnTo>
                        <a:lnTo>
                          <a:pt x="4580" y="444"/>
                        </a:lnTo>
                        <a:lnTo>
                          <a:pt x="4580" y="444"/>
                        </a:lnTo>
                        <a:lnTo>
                          <a:pt x="4580" y="444"/>
                        </a:lnTo>
                        <a:lnTo>
                          <a:pt x="4586" y="444"/>
                        </a:lnTo>
                        <a:lnTo>
                          <a:pt x="4586" y="444"/>
                        </a:lnTo>
                        <a:lnTo>
                          <a:pt x="4586" y="444"/>
                        </a:lnTo>
                        <a:lnTo>
                          <a:pt x="4586" y="444"/>
                        </a:lnTo>
                        <a:lnTo>
                          <a:pt x="4586" y="444"/>
                        </a:lnTo>
                        <a:lnTo>
                          <a:pt x="4586" y="444"/>
                        </a:lnTo>
                        <a:lnTo>
                          <a:pt x="4592" y="444"/>
                        </a:lnTo>
                        <a:lnTo>
                          <a:pt x="4592" y="444"/>
                        </a:lnTo>
                        <a:lnTo>
                          <a:pt x="4592" y="444"/>
                        </a:lnTo>
                        <a:lnTo>
                          <a:pt x="4592" y="444"/>
                        </a:lnTo>
                        <a:lnTo>
                          <a:pt x="4592" y="444"/>
                        </a:lnTo>
                        <a:lnTo>
                          <a:pt x="4592" y="444"/>
                        </a:lnTo>
                        <a:lnTo>
                          <a:pt x="4599" y="444"/>
                        </a:lnTo>
                        <a:lnTo>
                          <a:pt x="4599" y="444"/>
                        </a:lnTo>
                        <a:lnTo>
                          <a:pt x="4599" y="444"/>
                        </a:lnTo>
                        <a:lnTo>
                          <a:pt x="4599" y="444"/>
                        </a:lnTo>
                        <a:lnTo>
                          <a:pt x="4599" y="444"/>
                        </a:lnTo>
                        <a:lnTo>
                          <a:pt x="4599" y="444"/>
                        </a:lnTo>
                        <a:lnTo>
                          <a:pt x="4605" y="444"/>
                        </a:lnTo>
                        <a:lnTo>
                          <a:pt x="4605" y="444"/>
                        </a:lnTo>
                        <a:lnTo>
                          <a:pt x="4605" y="444"/>
                        </a:lnTo>
                        <a:lnTo>
                          <a:pt x="4605" y="444"/>
                        </a:lnTo>
                        <a:lnTo>
                          <a:pt x="4605" y="444"/>
                        </a:lnTo>
                        <a:lnTo>
                          <a:pt x="4605" y="444"/>
                        </a:lnTo>
                        <a:lnTo>
                          <a:pt x="4611" y="444"/>
                        </a:lnTo>
                        <a:lnTo>
                          <a:pt x="4611" y="444"/>
                        </a:lnTo>
                        <a:lnTo>
                          <a:pt x="4611" y="444"/>
                        </a:lnTo>
                        <a:lnTo>
                          <a:pt x="4611" y="444"/>
                        </a:lnTo>
                        <a:lnTo>
                          <a:pt x="4611" y="444"/>
                        </a:lnTo>
                        <a:lnTo>
                          <a:pt x="4611" y="444"/>
                        </a:lnTo>
                        <a:lnTo>
                          <a:pt x="4617" y="444"/>
                        </a:lnTo>
                        <a:lnTo>
                          <a:pt x="4617" y="444"/>
                        </a:lnTo>
                        <a:lnTo>
                          <a:pt x="4617" y="444"/>
                        </a:lnTo>
                        <a:lnTo>
                          <a:pt x="4617" y="444"/>
                        </a:lnTo>
                        <a:lnTo>
                          <a:pt x="4617" y="444"/>
                        </a:lnTo>
                        <a:lnTo>
                          <a:pt x="4617" y="444"/>
                        </a:lnTo>
                        <a:lnTo>
                          <a:pt x="4624" y="444"/>
                        </a:lnTo>
                        <a:lnTo>
                          <a:pt x="4624" y="444"/>
                        </a:lnTo>
                        <a:lnTo>
                          <a:pt x="4624" y="444"/>
                        </a:lnTo>
                        <a:lnTo>
                          <a:pt x="4624" y="444"/>
                        </a:lnTo>
                        <a:lnTo>
                          <a:pt x="4624" y="444"/>
                        </a:lnTo>
                        <a:lnTo>
                          <a:pt x="4624" y="444"/>
                        </a:lnTo>
                        <a:lnTo>
                          <a:pt x="4630" y="444"/>
                        </a:lnTo>
                        <a:lnTo>
                          <a:pt x="4630" y="444"/>
                        </a:lnTo>
                        <a:lnTo>
                          <a:pt x="4630" y="444"/>
                        </a:lnTo>
                        <a:lnTo>
                          <a:pt x="4630" y="438"/>
                        </a:lnTo>
                        <a:lnTo>
                          <a:pt x="4630" y="438"/>
                        </a:lnTo>
                        <a:lnTo>
                          <a:pt x="4630" y="438"/>
                        </a:lnTo>
                        <a:lnTo>
                          <a:pt x="4636" y="438"/>
                        </a:lnTo>
                        <a:lnTo>
                          <a:pt x="4636" y="438"/>
                        </a:lnTo>
                        <a:lnTo>
                          <a:pt x="4636" y="438"/>
                        </a:lnTo>
                        <a:lnTo>
                          <a:pt x="4636" y="438"/>
                        </a:lnTo>
                        <a:lnTo>
                          <a:pt x="4636" y="438"/>
                        </a:lnTo>
                        <a:lnTo>
                          <a:pt x="4636" y="438"/>
                        </a:lnTo>
                        <a:lnTo>
                          <a:pt x="4642" y="438"/>
                        </a:lnTo>
                        <a:lnTo>
                          <a:pt x="4642" y="438"/>
                        </a:lnTo>
                        <a:lnTo>
                          <a:pt x="4642" y="438"/>
                        </a:lnTo>
                        <a:lnTo>
                          <a:pt x="4642" y="438"/>
                        </a:lnTo>
                        <a:lnTo>
                          <a:pt x="4642" y="438"/>
                        </a:lnTo>
                        <a:lnTo>
                          <a:pt x="4642" y="438"/>
                        </a:lnTo>
                        <a:lnTo>
                          <a:pt x="4649" y="438"/>
                        </a:lnTo>
                        <a:lnTo>
                          <a:pt x="4649" y="438"/>
                        </a:lnTo>
                        <a:lnTo>
                          <a:pt x="4649" y="438"/>
                        </a:lnTo>
                        <a:lnTo>
                          <a:pt x="4649" y="438"/>
                        </a:lnTo>
                        <a:lnTo>
                          <a:pt x="4649" y="432"/>
                        </a:lnTo>
                        <a:lnTo>
                          <a:pt x="4655" y="432"/>
                        </a:lnTo>
                        <a:lnTo>
                          <a:pt x="4655" y="432"/>
                        </a:lnTo>
                        <a:lnTo>
                          <a:pt x="4655" y="426"/>
                        </a:lnTo>
                        <a:lnTo>
                          <a:pt x="4655" y="426"/>
                        </a:lnTo>
                        <a:lnTo>
                          <a:pt x="4655" y="420"/>
                        </a:lnTo>
                        <a:lnTo>
                          <a:pt x="4655" y="414"/>
                        </a:lnTo>
                        <a:lnTo>
                          <a:pt x="4655" y="408"/>
                        </a:lnTo>
                        <a:lnTo>
                          <a:pt x="4661" y="408"/>
                        </a:lnTo>
                        <a:lnTo>
                          <a:pt x="4661" y="402"/>
                        </a:lnTo>
                        <a:lnTo>
                          <a:pt x="4661" y="396"/>
                        </a:lnTo>
                        <a:lnTo>
                          <a:pt x="4661" y="390"/>
                        </a:lnTo>
                        <a:lnTo>
                          <a:pt x="4661" y="378"/>
                        </a:lnTo>
                        <a:lnTo>
                          <a:pt x="4667" y="378"/>
                        </a:lnTo>
                        <a:lnTo>
                          <a:pt x="4667" y="372"/>
                        </a:lnTo>
                        <a:lnTo>
                          <a:pt x="4667" y="366"/>
                        </a:lnTo>
                        <a:lnTo>
                          <a:pt x="4667" y="360"/>
                        </a:lnTo>
                        <a:lnTo>
                          <a:pt x="4667" y="354"/>
                        </a:lnTo>
                        <a:lnTo>
                          <a:pt x="4667" y="354"/>
                        </a:lnTo>
                        <a:lnTo>
                          <a:pt x="4667" y="354"/>
                        </a:lnTo>
                        <a:lnTo>
                          <a:pt x="4673" y="354"/>
                        </a:lnTo>
                        <a:lnTo>
                          <a:pt x="4673" y="354"/>
                        </a:lnTo>
                        <a:lnTo>
                          <a:pt x="4673" y="360"/>
                        </a:lnTo>
                        <a:lnTo>
                          <a:pt x="4673" y="372"/>
                        </a:lnTo>
                        <a:lnTo>
                          <a:pt x="4673" y="378"/>
                        </a:lnTo>
                        <a:lnTo>
                          <a:pt x="4673" y="378"/>
                        </a:lnTo>
                        <a:lnTo>
                          <a:pt x="4680" y="384"/>
                        </a:lnTo>
                        <a:lnTo>
                          <a:pt x="4680" y="390"/>
                        </a:lnTo>
                        <a:lnTo>
                          <a:pt x="4680" y="396"/>
                        </a:lnTo>
                        <a:lnTo>
                          <a:pt x="4680" y="402"/>
                        </a:lnTo>
                        <a:lnTo>
                          <a:pt x="4680" y="408"/>
                        </a:lnTo>
                        <a:lnTo>
                          <a:pt x="4680" y="408"/>
                        </a:lnTo>
                        <a:lnTo>
                          <a:pt x="4686" y="414"/>
                        </a:lnTo>
                        <a:lnTo>
                          <a:pt x="4686" y="420"/>
                        </a:lnTo>
                        <a:lnTo>
                          <a:pt x="4686" y="426"/>
                        </a:lnTo>
                        <a:lnTo>
                          <a:pt x="4686" y="432"/>
                        </a:lnTo>
                        <a:lnTo>
                          <a:pt x="4686" y="432"/>
                        </a:lnTo>
                        <a:lnTo>
                          <a:pt x="4686" y="432"/>
                        </a:lnTo>
                        <a:lnTo>
                          <a:pt x="4692" y="432"/>
                        </a:lnTo>
                        <a:lnTo>
                          <a:pt x="4692" y="438"/>
                        </a:lnTo>
                        <a:lnTo>
                          <a:pt x="4692" y="438"/>
                        </a:lnTo>
                        <a:lnTo>
                          <a:pt x="4692" y="438"/>
                        </a:lnTo>
                        <a:lnTo>
                          <a:pt x="4692" y="438"/>
                        </a:lnTo>
                        <a:lnTo>
                          <a:pt x="4692" y="438"/>
                        </a:lnTo>
                        <a:lnTo>
                          <a:pt x="4698" y="438"/>
                        </a:lnTo>
                        <a:lnTo>
                          <a:pt x="4698" y="438"/>
                        </a:lnTo>
                        <a:lnTo>
                          <a:pt x="4698" y="438"/>
                        </a:lnTo>
                        <a:lnTo>
                          <a:pt x="4698" y="438"/>
                        </a:lnTo>
                        <a:lnTo>
                          <a:pt x="4698" y="438"/>
                        </a:lnTo>
                        <a:lnTo>
                          <a:pt x="4698" y="438"/>
                        </a:lnTo>
                        <a:lnTo>
                          <a:pt x="4705" y="438"/>
                        </a:lnTo>
                        <a:lnTo>
                          <a:pt x="4705" y="438"/>
                        </a:lnTo>
                        <a:lnTo>
                          <a:pt x="4705" y="438"/>
                        </a:lnTo>
                        <a:lnTo>
                          <a:pt x="4705" y="438"/>
                        </a:lnTo>
                        <a:lnTo>
                          <a:pt x="4705" y="438"/>
                        </a:lnTo>
                        <a:lnTo>
                          <a:pt x="4705" y="438"/>
                        </a:lnTo>
                        <a:lnTo>
                          <a:pt x="4711" y="438"/>
                        </a:lnTo>
                        <a:lnTo>
                          <a:pt x="4711" y="438"/>
                        </a:lnTo>
                        <a:lnTo>
                          <a:pt x="4711" y="444"/>
                        </a:lnTo>
                        <a:lnTo>
                          <a:pt x="4711" y="444"/>
                        </a:lnTo>
                        <a:lnTo>
                          <a:pt x="4711" y="444"/>
                        </a:lnTo>
                        <a:lnTo>
                          <a:pt x="4711" y="444"/>
                        </a:lnTo>
                        <a:lnTo>
                          <a:pt x="4717" y="444"/>
                        </a:lnTo>
                        <a:lnTo>
                          <a:pt x="4717" y="444"/>
                        </a:lnTo>
                        <a:lnTo>
                          <a:pt x="4717" y="444"/>
                        </a:lnTo>
                        <a:lnTo>
                          <a:pt x="4717" y="444"/>
                        </a:lnTo>
                        <a:lnTo>
                          <a:pt x="4717" y="444"/>
                        </a:lnTo>
                        <a:lnTo>
                          <a:pt x="4717" y="444"/>
                        </a:lnTo>
                        <a:lnTo>
                          <a:pt x="4723" y="444"/>
                        </a:lnTo>
                        <a:lnTo>
                          <a:pt x="4723" y="444"/>
                        </a:lnTo>
                        <a:lnTo>
                          <a:pt x="4723" y="444"/>
                        </a:lnTo>
                        <a:lnTo>
                          <a:pt x="4723" y="444"/>
                        </a:lnTo>
                        <a:lnTo>
                          <a:pt x="4723" y="444"/>
                        </a:lnTo>
                        <a:lnTo>
                          <a:pt x="4723" y="444"/>
                        </a:lnTo>
                        <a:lnTo>
                          <a:pt x="4730" y="444"/>
                        </a:lnTo>
                        <a:lnTo>
                          <a:pt x="4730" y="444"/>
                        </a:lnTo>
                        <a:lnTo>
                          <a:pt x="4730" y="444"/>
                        </a:lnTo>
                        <a:lnTo>
                          <a:pt x="4730" y="444"/>
                        </a:lnTo>
                        <a:lnTo>
                          <a:pt x="4730" y="444"/>
                        </a:lnTo>
                        <a:lnTo>
                          <a:pt x="4730" y="444"/>
                        </a:lnTo>
                        <a:lnTo>
                          <a:pt x="4736" y="444"/>
                        </a:lnTo>
                        <a:lnTo>
                          <a:pt x="4736" y="444"/>
                        </a:lnTo>
                        <a:lnTo>
                          <a:pt x="4736" y="444"/>
                        </a:lnTo>
                        <a:lnTo>
                          <a:pt x="4736" y="444"/>
                        </a:lnTo>
                        <a:lnTo>
                          <a:pt x="4736" y="444"/>
                        </a:lnTo>
                        <a:lnTo>
                          <a:pt x="4736" y="444"/>
                        </a:lnTo>
                        <a:lnTo>
                          <a:pt x="4742" y="444"/>
                        </a:lnTo>
                        <a:lnTo>
                          <a:pt x="4742" y="444"/>
                        </a:lnTo>
                        <a:lnTo>
                          <a:pt x="4742" y="444"/>
                        </a:lnTo>
                        <a:lnTo>
                          <a:pt x="4742" y="444"/>
                        </a:lnTo>
                        <a:lnTo>
                          <a:pt x="4742" y="444"/>
                        </a:lnTo>
                        <a:lnTo>
                          <a:pt x="4742" y="444"/>
                        </a:lnTo>
                        <a:lnTo>
                          <a:pt x="4748" y="444"/>
                        </a:lnTo>
                        <a:lnTo>
                          <a:pt x="4748" y="444"/>
                        </a:lnTo>
                        <a:lnTo>
                          <a:pt x="4748" y="444"/>
                        </a:lnTo>
                        <a:lnTo>
                          <a:pt x="4748" y="444"/>
                        </a:lnTo>
                        <a:lnTo>
                          <a:pt x="4748" y="444"/>
                        </a:lnTo>
                        <a:lnTo>
                          <a:pt x="4748" y="444"/>
                        </a:lnTo>
                        <a:lnTo>
                          <a:pt x="4755" y="444"/>
                        </a:lnTo>
                        <a:lnTo>
                          <a:pt x="4755" y="444"/>
                        </a:lnTo>
                        <a:lnTo>
                          <a:pt x="4755" y="444"/>
                        </a:lnTo>
                        <a:lnTo>
                          <a:pt x="4755" y="444"/>
                        </a:lnTo>
                        <a:lnTo>
                          <a:pt x="4755" y="444"/>
                        </a:lnTo>
                        <a:lnTo>
                          <a:pt x="4755" y="444"/>
                        </a:lnTo>
                        <a:lnTo>
                          <a:pt x="4761" y="444"/>
                        </a:lnTo>
                        <a:lnTo>
                          <a:pt x="4761" y="444"/>
                        </a:lnTo>
                        <a:lnTo>
                          <a:pt x="4761" y="444"/>
                        </a:lnTo>
                        <a:lnTo>
                          <a:pt x="4761" y="444"/>
                        </a:lnTo>
                        <a:lnTo>
                          <a:pt x="4761" y="444"/>
                        </a:lnTo>
                        <a:lnTo>
                          <a:pt x="4761" y="444"/>
                        </a:lnTo>
                        <a:lnTo>
                          <a:pt x="4767" y="444"/>
                        </a:lnTo>
                        <a:lnTo>
                          <a:pt x="4767" y="444"/>
                        </a:lnTo>
                        <a:lnTo>
                          <a:pt x="4767" y="444"/>
                        </a:lnTo>
                        <a:lnTo>
                          <a:pt x="4767" y="438"/>
                        </a:lnTo>
                        <a:lnTo>
                          <a:pt x="4767" y="438"/>
                        </a:lnTo>
                        <a:lnTo>
                          <a:pt x="4767" y="438"/>
                        </a:lnTo>
                        <a:lnTo>
                          <a:pt x="4773" y="438"/>
                        </a:lnTo>
                        <a:lnTo>
                          <a:pt x="4773" y="438"/>
                        </a:lnTo>
                        <a:lnTo>
                          <a:pt x="4773" y="438"/>
                        </a:lnTo>
                        <a:lnTo>
                          <a:pt x="4773" y="438"/>
                        </a:lnTo>
                        <a:lnTo>
                          <a:pt x="4773" y="438"/>
                        </a:lnTo>
                        <a:lnTo>
                          <a:pt x="4773" y="438"/>
                        </a:lnTo>
                        <a:lnTo>
                          <a:pt x="4780" y="438"/>
                        </a:lnTo>
                        <a:lnTo>
                          <a:pt x="4780" y="438"/>
                        </a:lnTo>
                        <a:lnTo>
                          <a:pt x="4780" y="438"/>
                        </a:lnTo>
                        <a:lnTo>
                          <a:pt x="4780" y="438"/>
                        </a:lnTo>
                        <a:lnTo>
                          <a:pt x="4780" y="438"/>
                        </a:lnTo>
                        <a:lnTo>
                          <a:pt x="4780" y="438"/>
                        </a:lnTo>
                        <a:lnTo>
                          <a:pt x="4786" y="438"/>
                        </a:lnTo>
                        <a:lnTo>
                          <a:pt x="4786" y="438"/>
                        </a:lnTo>
                        <a:lnTo>
                          <a:pt x="4786" y="438"/>
                        </a:lnTo>
                        <a:lnTo>
                          <a:pt x="4786" y="438"/>
                        </a:lnTo>
                        <a:lnTo>
                          <a:pt x="4786" y="432"/>
                        </a:lnTo>
                        <a:lnTo>
                          <a:pt x="4786" y="432"/>
                        </a:lnTo>
                        <a:lnTo>
                          <a:pt x="4792" y="432"/>
                        </a:lnTo>
                        <a:lnTo>
                          <a:pt x="4792" y="426"/>
                        </a:lnTo>
                        <a:lnTo>
                          <a:pt x="4792" y="426"/>
                        </a:lnTo>
                        <a:lnTo>
                          <a:pt x="4792" y="420"/>
                        </a:lnTo>
                        <a:lnTo>
                          <a:pt x="4792" y="414"/>
                        </a:lnTo>
                        <a:lnTo>
                          <a:pt x="4792" y="408"/>
                        </a:lnTo>
                        <a:lnTo>
                          <a:pt x="4798" y="408"/>
                        </a:lnTo>
                        <a:lnTo>
                          <a:pt x="4798" y="402"/>
                        </a:lnTo>
                        <a:lnTo>
                          <a:pt x="4798" y="396"/>
                        </a:lnTo>
                        <a:lnTo>
                          <a:pt x="4798" y="390"/>
                        </a:lnTo>
                        <a:lnTo>
                          <a:pt x="4798" y="384"/>
                        </a:lnTo>
                        <a:lnTo>
                          <a:pt x="4798" y="378"/>
                        </a:lnTo>
                        <a:lnTo>
                          <a:pt x="4804" y="372"/>
                        </a:lnTo>
                        <a:lnTo>
                          <a:pt x="4804" y="366"/>
                        </a:lnTo>
                        <a:lnTo>
                          <a:pt x="4804" y="360"/>
                        </a:lnTo>
                        <a:lnTo>
                          <a:pt x="4804" y="354"/>
                        </a:lnTo>
                        <a:lnTo>
                          <a:pt x="4804" y="354"/>
                        </a:lnTo>
                        <a:lnTo>
                          <a:pt x="4804" y="354"/>
                        </a:lnTo>
                        <a:lnTo>
                          <a:pt x="4811" y="354"/>
                        </a:lnTo>
                        <a:lnTo>
                          <a:pt x="4811" y="354"/>
                        </a:lnTo>
                        <a:lnTo>
                          <a:pt x="4811" y="360"/>
                        </a:lnTo>
                        <a:lnTo>
                          <a:pt x="4811" y="366"/>
                        </a:lnTo>
                        <a:lnTo>
                          <a:pt x="4811" y="372"/>
                        </a:lnTo>
                        <a:lnTo>
                          <a:pt x="4811" y="378"/>
                        </a:lnTo>
                        <a:lnTo>
                          <a:pt x="4817" y="384"/>
                        </a:lnTo>
                        <a:lnTo>
                          <a:pt x="4817" y="390"/>
                        </a:lnTo>
                        <a:lnTo>
                          <a:pt x="4817" y="396"/>
                        </a:lnTo>
                        <a:lnTo>
                          <a:pt x="4817" y="402"/>
                        </a:lnTo>
                        <a:lnTo>
                          <a:pt x="4817" y="408"/>
                        </a:lnTo>
                        <a:lnTo>
                          <a:pt x="4817" y="408"/>
                        </a:lnTo>
                        <a:lnTo>
                          <a:pt x="4823" y="414"/>
                        </a:lnTo>
                        <a:lnTo>
                          <a:pt x="4823" y="420"/>
                        </a:lnTo>
                        <a:lnTo>
                          <a:pt x="4823" y="426"/>
                        </a:lnTo>
                        <a:lnTo>
                          <a:pt x="4823" y="426"/>
                        </a:lnTo>
                        <a:lnTo>
                          <a:pt x="4823" y="432"/>
                        </a:lnTo>
                        <a:lnTo>
                          <a:pt x="4823" y="432"/>
                        </a:lnTo>
                        <a:lnTo>
                          <a:pt x="4829" y="432"/>
                        </a:lnTo>
                        <a:lnTo>
                          <a:pt x="4829" y="438"/>
                        </a:lnTo>
                        <a:lnTo>
                          <a:pt x="4829" y="438"/>
                        </a:lnTo>
                        <a:lnTo>
                          <a:pt x="4829" y="438"/>
                        </a:lnTo>
                        <a:lnTo>
                          <a:pt x="4829" y="438"/>
                        </a:lnTo>
                        <a:lnTo>
                          <a:pt x="4829" y="438"/>
                        </a:lnTo>
                        <a:lnTo>
                          <a:pt x="4836" y="438"/>
                        </a:lnTo>
                        <a:lnTo>
                          <a:pt x="4836" y="438"/>
                        </a:lnTo>
                        <a:lnTo>
                          <a:pt x="4836" y="438"/>
                        </a:lnTo>
                        <a:lnTo>
                          <a:pt x="4836" y="438"/>
                        </a:lnTo>
                        <a:lnTo>
                          <a:pt x="4836" y="438"/>
                        </a:lnTo>
                        <a:lnTo>
                          <a:pt x="4836" y="438"/>
                        </a:lnTo>
                        <a:lnTo>
                          <a:pt x="4842" y="438"/>
                        </a:lnTo>
                        <a:lnTo>
                          <a:pt x="4842" y="438"/>
                        </a:lnTo>
                        <a:lnTo>
                          <a:pt x="4842" y="438"/>
                        </a:lnTo>
                        <a:lnTo>
                          <a:pt x="4842" y="438"/>
                        </a:lnTo>
                        <a:lnTo>
                          <a:pt x="4842" y="438"/>
                        </a:lnTo>
                        <a:lnTo>
                          <a:pt x="4842" y="438"/>
                        </a:lnTo>
                        <a:lnTo>
                          <a:pt x="4848" y="438"/>
                        </a:lnTo>
                        <a:lnTo>
                          <a:pt x="4848" y="438"/>
                        </a:lnTo>
                        <a:lnTo>
                          <a:pt x="4848" y="444"/>
                        </a:lnTo>
                        <a:lnTo>
                          <a:pt x="4848" y="444"/>
                        </a:lnTo>
                        <a:lnTo>
                          <a:pt x="4848" y="444"/>
                        </a:lnTo>
                        <a:lnTo>
                          <a:pt x="4848" y="444"/>
                        </a:lnTo>
                        <a:lnTo>
                          <a:pt x="4854" y="444"/>
                        </a:lnTo>
                        <a:lnTo>
                          <a:pt x="4854" y="444"/>
                        </a:lnTo>
                        <a:lnTo>
                          <a:pt x="4854" y="444"/>
                        </a:lnTo>
                        <a:lnTo>
                          <a:pt x="4854" y="444"/>
                        </a:lnTo>
                        <a:lnTo>
                          <a:pt x="4854" y="444"/>
                        </a:lnTo>
                        <a:lnTo>
                          <a:pt x="4854" y="444"/>
                        </a:lnTo>
                        <a:lnTo>
                          <a:pt x="4861" y="444"/>
                        </a:lnTo>
                        <a:lnTo>
                          <a:pt x="4861" y="444"/>
                        </a:lnTo>
                        <a:lnTo>
                          <a:pt x="4861" y="444"/>
                        </a:lnTo>
                        <a:lnTo>
                          <a:pt x="4861" y="444"/>
                        </a:lnTo>
                        <a:lnTo>
                          <a:pt x="4861" y="444"/>
                        </a:lnTo>
                        <a:lnTo>
                          <a:pt x="4861" y="444"/>
                        </a:lnTo>
                        <a:lnTo>
                          <a:pt x="4867" y="444"/>
                        </a:lnTo>
                        <a:lnTo>
                          <a:pt x="4867" y="444"/>
                        </a:lnTo>
                        <a:lnTo>
                          <a:pt x="4867" y="444"/>
                        </a:lnTo>
                        <a:lnTo>
                          <a:pt x="4867" y="444"/>
                        </a:lnTo>
                        <a:lnTo>
                          <a:pt x="4867" y="444"/>
                        </a:lnTo>
                        <a:lnTo>
                          <a:pt x="4867" y="444"/>
                        </a:lnTo>
                        <a:lnTo>
                          <a:pt x="4873" y="444"/>
                        </a:lnTo>
                        <a:lnTo>
                          <a:pt x="4873" y="444"/>
                        </a:lnTo>
                        <a:lnTo>
                          <a:pt x="4873" y="444"/>
                        </a:lnTo>
                        <a:lnTo>
                          <a:pt x="4873" y="444"/>
                        </a:lnTo>
                        <a:lnTo>
                          <a:pt x="4873" y="444"/>
                        </a:lnTo>
                        <a:lnTo>
                          <a:pt x="4873" y="444"/>
                        </a:lnTo>
                        <a:lnTo>
                          <a:pt x="4879" y="444"/>
                        </a:lnTo>
                        <a:lnTo>
                          <a:pt x="4879" y="444"/>
                        </a:lnTo>
                        <a:lnTo>
                          <a:pt x="4879" y="444"/>
                        </a:lnTo>
                        <a:lnTo>
                          <a:pt x="4879" y="444"/>
                        </a:lnTo>
                        <a:lnTo>
                          <a:pt x="4879" y="444"/>
                        </a:lnTo>
                        <a:lnTo>
                          <a:pt x="4879" y="444"/>
                        </a:lnTo>
                        <a:lnTo>
                          <a:pt x="4886" y="444"/>
                        </a:lnTo>
                        <a:lnTo>
                          <a:pt x="4886" y="444"/>
                        </a:lnTo>
                        <a:lnTo>
                          <a:pt x="4886" y="444"/>
                        </a:lnTo>
                        <a:lnTo>
                          <a:pt x="4886" y="444"/>
                        </a:lnTo>
                        <a:lnTo>
                          <a:pt x="4886" y="444"/>
                        </a:lnTo>
                        <a:lnTo>
                          <a:pt x="4886" y="444"/>
                        </a:lnTo>
                        <a:lnTo>
                          <a:pt x="4892" y="444"/>
                        </a:lnTo>
                        <a:lnTo>
                          <a:pt x="4892" y="444"/>
                        </a:lnTo>
                        <a:lnTo>
                          <a:pt x="4892" y="444"/>
                        </a:lnTo>
                        <a:lnTo>
                          <a:pt x="4892" y="444"/>
                        </a:lnTo>
                        <a:lnTo>
                          <a:pt x="4892" y="444"/>
                        </a:lnTo>
                        <a:lnTo>
                          <a:pt x="4892" y="444"/>
                        </a:lnTo>
                        <a:lnTo>
                          <a:pt x="4898" y="444"/>
                        </a:lnTo>
                        <a:lnTo>
                          <a:pt x="4898" y="444"/>
                        </a:lnTo>
                        <a:lnTo>
                          <a:pt x="4898" y="444"/>
                        </a:lnTo>
                        <a:lnTo>
                          <a:pt x="4898" y="444"/>
                        </a:lnTo>
                        <a:lnTo>
                          <a:pt x="4898" y="444"/>
                        </a:lnTo>
                        <a:lnTo>
                          <a:pt x="4898" y="444"/>
                        </a:lnTo>
                        <a:lnTo>
                          <a:pt x="4904" y="444"/>
                        </a:lnTo>
                        <a:lnTo>
                          <a:pt x="4904" y="444"/>
                        </a:lnTo>
                        <a:lnTo>
                          <a:pt x="4904" y="444"/>
                        </a:lnTo>
                        <a:lnTo>
                          <a:pt x="4904" y="438"/>
                        </a:lnTo>
                        <a:lnTo>
                          <a:pt x="4904" y="438"/>
                        </a:lnTo>
                        <a:lnTo>
                          <a:pt x="4904" y="438"/>
                        </a:lnTo>
                        <a:lnTo>
                          <a:pt x="4911" y="438"/>
                        </a:lnTo>
                        <a:lnTo>
                          <a:pt x="4911" y="438"/>
                        </a:lnTo>
                        <a:lnTo>
                          <a:pt x="4911" y="438"/>
                        </a:lnTo>
                        <a:lnTo>
                          <a:pt x="4911" y="438"/>
                        </a:lnTo>
                        <a:lnTo>
                          <a:pt x="4911" y="438"/>
                        </a:lnTo>
                        <a:lnTo>
                          <a:pt x="4911" y="438"/>
                        </a:lnTo>
                        <a:lnTo>
                          <a:pt x="4917" y="438"/>
                        </a:lnTo>
                        <a:lnTo>
                          <a:pt x="4917" y="438"/>
                        </a:lnTo>
                        <a:lnTo>
                          <a:pt x="4917" y="438"/>
                        </a:lnTo>
                        <a:lnTo>
                          <a:pt x="4917" y="438"/>
                        </a:lnTo>
                        <a:lnTo>
                          <a:pt x="4917" y="438"/>
                        </a:lnTo>
                        <a:lnTo>
                          <a:pt x="4917" y="438"/>
                        </a:lnTo>
                        <a:lnTo>
                          <a:pt x="4923" y="438"/>
                        </a:lnTo>
                        <a:lnTo>
                          <a:pt x="4923" y="438"/>
                        </a:lnTo>
                        <a:lnTo>
                          <a:pt x="4923" y="438"/>
                        </a:lnTo>
                        <a:lnTo>
                          <a:pt x="4923" y="438"/>
                        </a:lnTo>
                        <a:lnTo>
                          <a:pt x="4923" y="432"/>
                        </a:lnTo>
                        <a:lnTo>
                          <a:pt x="4923" y="432"/>
                        </a:lnTo>
                        <a:lnTo>
                          <a:pt x="4923" y="432"/>
                        </a:lnTo>
                        <a:lnTo>
                          <a:pt x="4929" y="432"/>
                        </a:lnTo>
                        <a:lnTo>
                          <a:pt x="4929" y="426"/>
                        </a:lnTo>
                        <a:lnTo>
                          <a:pt x="4929" y="420"/>
                        </a:lnTo>
                        <a:lnTo>
                          <a:pt x="4929" y="414"/>
                        </a:lnTo>
                        <a:lnTo>
                          <a:pt x="4929" y="408"/>
                        </a:lnTo>
                        <a:lnTo>
                          <a:pt x="4936" y="408"/>
                        </a:lnTo>
                        <a:lnTo>
                          <a:pt x="4936" y="402"/>
                        </a:lnTo>
                        <a:lnTo>
                          <a:pt x="4936" y="396"/>
                        </a:lnTo>
                        <a:lnTo>
                          <a:pt x="4936" y="390"/>
                        </a:lnTo>
                        <a:lnTo>
                          <a:pt x="4936" y="384"/>
                        </a:lnTo>
                        <a:lnTo>
                          <a:pt x="4936" y="378"/>
                        </a:lnTo>
                        <a:lnTo>
                          <a:pt x="4936" y="378"/>
                        </a:lnTo>
                        <a:lnTo>
                          <a:pt x="4942" y="372"/>
                        </a:lnTo>
                        <a:lnTo>
                          <a:pt x="4942" y="360"/>
                        </a:lnTo>
                        <a:lnTo>
                          <a:pt x="4942" y="354"/>
                        </a:lnTo>
                        <a:lnTo>
                          <a:pt x="4942" y="354"/>
                        </a:lnTo>
                        <a:lnTo>
                          <a:pt x="4942" y="354"/>
                        </a:lnTo>
                        <a:lnTo>
                          <a:pt x="4948" y="354"/>
                        </a:lnTo>
                        <a:lnTo>
                          <a:pt x="4948" y="354"/>
                        </a:lnTo>
                        <a:lnTo>
                          <a:pt x="4948" y="360"/>
                        </a:lnTo>
                        <a:lnTo>
                          <a:pt x="4948" y="366"/>
                        </a:lnTo>
                        <a:lnTo>
                          <a:pt x="4948" y="372"/>
                        </a:lnTo>
                        <a:lnTo>
                          <a:pt x="4948" y="378"/>
                        </a:lnTo>
                        <a:lnTo>
                          <a:pt x="4948" y="378"/>
                        </a:lnTo>
                        <a:lnTo>
                          <a:pt x="4954" y="384"/>
                        </a:lnTo>
                        <a:lnTo>
                          <a:pt x="4954" y="396"/>
                        </a:lnTo>
                        <a:lnTo>
                          <a:pt x="4954" y="402"/>
                        </a:lnTo>
                        <a:lnTo>
                          <a:pt x="4954" y="408"/>
                        </a:lnTo>
                        <a:lnTo>
                          <a:pt x="4954" y="408"/>
                        </a:lnTo>
                        <a:lnTo>
                          <a:pt x="4960" y="414"/>
                        </a:lnTo>
                        <a:lnTo>
                          <a:pt x="4960" y="420"/>
                        </a:lnTo>
                        <a:lnTo>
                          <a:pt x="4960" y="426"/>
                        </a:lnTo>
                        <a:lnTo>
                          <a:pt x="4960" y="426"/>
                        </a:lnTo>
                        <a:lnTo>
                          <a:pt x="4960" y="432"/>
                        </a:lnTo>
                        <a:lnTo>
                          <a:pt x="4960" y="432"/>
                        </a:lnTo>
                        <a:lnTo>
                          <a:pt x="4960" y="432"/>
                        </a:lnTo>
                        <a:lnTo>
                          <a:pt x="4967" y="438"/>
                        </a:lnTo>
                        <a:lnTo>
                          <a:pt x="4967" y="438"/>
                        </a:lnTo>
                        <a:lnTo>
                          <a:pt x="4967" y="438"/>
                        </a:lnTo>
                        <a:lnTo>
                          <a:pt x="4967" y="438"/>
                        </a:lnTo>
                        <a:lnTo>
                          <a:pt x="4967" y="438"/>
                        </a:lnTo>
                        <a:lnTo>
                          <a:pt x="4973" y="438"/>
                        </a:lnTo>
                        <a:lnTo>
                          <a:pt x="4973" y="438"/>
                        </a:lnTo>
                        <a:lnTo>
                          <a:pt x="4973" y="438"/>
                        </a:lnTo>
                        <a:lnTo>
                          <a:pt x="4973" y="438"/>
                        </a:lnTo>
                        <a:lnTo>
                          <a:pt x="4973" y="438"/>
                        </a:lnTo>
                        <a:lnTo>
                          <a:pt x="4973" y="438"/>
                        </a:lnTo>
                        <a:lnTo>
                          <a:pt x="4979" y="438"/>
                        </a:lnTo>
                        <a:lnTo>
                          <a:pt x="4979" y="438"/>
                        </a:lnTo>
                        <a:lnTo>
                          <a:pt x="4979" y="438"/>
                        </a:lnTo>
                        <a:lnTo>
                          <a:pt x="4979" y="438"/>
                        </a:lnTo>
                        <a:lnTo>
                          <a:pt x="4979" y="438"/>
                        </a:lnTo>
                        <a:lnTo>
                          <a:pt x="4979" y="438"/>
                        </a:lnTo>
                        <a:lnTo>
                          <a:pt x="4985" y="438"/>
                        </a:lnTo>
                        <a:lnTo>
                          <a:pt x="4985" y="438"/>
                        </a:lnTo>
                        <a:lnTo>
                          <a:pt x="4985" y="444"/>
                        </a:lnTo>
                        <a:lnTo>
                          <a:pt x="4985" y="444"/>
                        </a:lnTo>
                        <a:lnTo>
                          <a:pt x="4985" y="444"/>
                        </a:lnTo>
                        <a:lnTo>
                          <a:pt x="4985" y="444"/>
                        </a:lnTo>
                        <a:lnTo>
                          <a:pt x="4992" y="444"/>
                        </a:lnTo>
                        <a:lnTo>
                          <a:pt x="4992" y="444"/>
                        </a:lnTo>
                        <a:lnTo>
                          <a:pt x="4992" y="444"/>
                        </a:lnTo>
                        <a:lnTo>
                          <a:pt x="4992" y="444"/>
                        </a:lnTo>
                        <a:lnTo>
                          <a:pt x="4992" y="444"/>
                        </a:lnTo>
                        <a:lnTo>
                          <a:pt x="4992" y="444"/>
                        </a:lnTo>
                        <a:lnTo>
                          <a:pt x="4998" y="444"/>
                        </a:lnTo>
                        <a:lnTo>
                          <a:pt x="4998" y="444"/>
                        </a:lnTo>
                        <a:lnTo>
                          <a:pt x="4998" y="444"/>
                        </a:lnTo>
                        <a:lnTo>
                          <a:pt x="4998" y="444"/>
                        </a:lnTo>
                        <a:lnTo>
                          <a:pt x="4998" y="444"/>
                        </a:lnTo>
                        <a:lnTo>
                          <a:pt x="4998" y="444"/>
                        </a:lnTo>
                        <a:lnTo>
                          <a:pt x="5004" y="444"/>
                        </a:lnTo>
                        <a:lnTo>
                          <a:pt x="5004" y="444"/>
                        </a:lnTo>
                        <a:lnTo>
                          <a:pt x="5004" y="444"/>
                        </a:lnTo>
                        <a:lnTo>
                          <a:pt x="5004" y="444"/>
                        </a:lnTo>
                        <a:lnTo>
                          <a:pt x="5004" y="444"/>
                        </a:lnTo>
                        <a:lnTo>
                          <a:pt x="5004" y="444"/>
                        </a:lnTo>
                        <a:lnTo>
                          <a:pt x="5010" y="444"/>
                        </a:lnTo>
                        <a:lnTo>
                          <a:pt x="5010" y="444"/>
                        </a:lnTo>
                        <a:lnTo>
                          <a:pt x="5010" y="444"/>
                        </a:lnTo>
                        <a:lnTo>
                          <a:pt x="5010" y="444"/>
                        </a:lnTo>
                        <a:lnTo>
                          <a:pt x="5010" y="444"/>
                        </a:lnTo>
                        <a:lnTo>
                          <a:pt x="5010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17" y="444"/>
                        </a:lnTo>
                        <a:lnTo>
                          <a:pt x="5023" y="444"/>
                        </a:lnTo>
                        <a:lnTo>
                          <a:pt x="5023" y="444"/>
                        </a:lnTo>
                        <a:lnTo>
                          <a:pt x="5023" y="444"/>
                        </a:lnTo>
                        <a:lnTo>
                          <a:pt x="5023" y="444"/>
                        </a:lnTo>
                        <a:lnTo>
                          <a:pt x="5023" y="438"/>
                        </a:lnTo>
                        <a:lnTo>
                          <a:pt x="5023" y="438"/>
                        </a:lnTo>
                        <a:lnTo>
                          <a:pt x="5029" y="432"/>
                        </a:lnTo>
                        <a:lnTo>
                          <a:pt x="5029" y="432"/>
                        </a:lnTo>
                        <a:lnTo>
                          <a:pt x="5029" y="426"/>
                        </a:lnTo>
                        <a:lnTo>
                          <a:pt x="5029" y="420"/>
                        </a:lnTo>
                        <a:lnTo>
                          <a:pt x="5029" y="414"/>
                        </a:lnTo>
                        <a:lnTo>
                          <a:pt x="5029" y="402"/>
                        </a:lnTo>
                        <a:lnTo>
                          <a:pt x="5035" y="396"/>
                        </a:lnTo>
                        <a:lnTo>
                          <a:pt x="5035" y="390"/>
                        </a:lnTo>
                        <a:lnTo>
                          <a:pt x="5035" y="384"/>
                        </a:lnTo>
                        <a:lnTo>
                          <a:pt x="5035" y="378"/>
                        </a:lnTo>
                        <a:lnTo>
                          <a:pt x="5035" y="360"/>
                        </a:lnTo>
                        <a:lnTo>
                          <a:pt x="5042" y="354"/>
                        </a:lnTo>
                        <a:lnTo>
                          <a:pt x="5042" y="348"/>
                        </a:lnTo>
                        <a:lnTo>
                          <a:pt x="5042" y="336"/>
                        </a:lnTo>
                        <a:lnTo>
                          <a:pt x="5042" y="330"/>
                        </a:lnTo>
                        <a:lnTo>
                          <a:pt x="5042" y="324"/>
                        </a:lnTo>
                        <a:lnTo>
                          <a:pt x="5042" y="312"/>
                        </a:lnTo>
                        <a:lnTo>
                          <a:pt x="5048" y="306"/>
                        </a:lnTo>
                        <a:lnTo>
                          <a:pt x="5048" y="294"/>
                        </a:lnTo>
                        <a:lnTo>
                          <a:pt x="5048" y="288"/>
                        </a:lnTo>
                        <a:lnTo>
                          <a:pt x="5048" y="282"/>
                        </a:lnTo>
                        <a:lnTo>
                          <a:pt x="5048" y="270"/>
                        </a:lnTo>
                        <a:lnTo>
                          <a:pt x="5048" y="264"/>
                        </a:lnTo>
                        <a:lnTo>
                          <a:pt x="5048" y="252"/>
                        </a:lnTo>
                        <a:lnTo>
                          <a:pt x="5054" y="246"/>
                        </a:lnTo>
                        <a:lnTo>
                          <a:pt x="5054" y="240"/>
                        </a:lnTo>
                        <a:lnTo>
                          <a:pt x="5054" y="240"/>
                        </a:lnTo>
                        <a:lnTo>
                          <a:pt x="5054" y="240"/>
                        </a:lnTo>
                        <a:lnTo>
                          <a:pt x="5054" y="246"/>
                        </a:lnTo>
                        <a:lnTo>
                          <a:pt x="5060" y="264"/>
                        </a:lnTo>
                        <a:lnTo>
                          <a:pt x="5060" y="282"/>
                        </a:lnTo>
                        <a:lnTo>
                          <a:pt x="5060" y="294"/>
                        </a:lnTo>
                        <a:lnTo>
                          <a:pt x="5060" y="312"/>
                        </a:lnTo>
                        <a:lnTo>
                          <a:pt x="5060" y="324"/>
                        </a:lnTo>
                        <a:lnTo>
                          <a:pt x="5060" y="336"/>
                        </a:lnTo>
                        <a:lnTo>
                          <a:pt x="5060" y="354"/>
                        </a:lnTo>
                        <a:lnTo>
                          <a:pt x="5067" y="366"/>
                        </a:lnTo>
                        <a:lnTo>
                          <a:pt x="5067" y="378"/>
                        </a:lnTo>
                        <a:lnTo>
                          <a:pt x="5067" y="390"/>
                        </a:lnTo>
                        <a:lnTo>
                          <a:pt x="5067" y="408"/>
                        </a:lnTo>
                        <a:lnTo>
                          <a:pt x="5067" y="420"/>
                        </a:lnTo>
                        <a:lnTo>
                          <a:pt x="5067" y="432"/>
                        </a:lnTo>
                        <a:lnTo>
                          <a:pt x="5073" y="444"/>
                        </a:lnTo>
                        <a:lnTo>
                          <a:pt x="5073" y="450"/>
                        </a:lnTo>
                        <a:lnTo>
                          <a:pt x="5073" y="462"/>
                        </a:lnTo>
                        <a:lnTo>
                          <a:pt x="5073" y="474"/>
                        </a:lnTo>
                        <a:lnTo>
                          <a:pt x="5073" y="486"/>
                        </a:lnTo>
                        <a:lnTo>
                          <a:pt x="5073" y="498"/>
                        </a:lnTo>
                        <a:lnTo>
                          <a:pt x="5079" y="504"/>
                        </a:lnTo>
                        <a:lnTo>
                          <a:pt x="5079" y="516"/>
                        </a:lnTo>
                        <a:lnTo>
                          <a:pt x="5079" y="534"/>
                        </a:lnTo>
                        <a:lnTo>
                          <a:pt x="5079" y="540"/>
                        </a:lnTo>
                        <a:lnTo>
                          <a:pt x="5079" y="546"/>
                        </a:lnTo>
                        <a:lnTo>
                          <a:pt x="5079" y="552"/>
                        </a:lnTo>
                        <a:lnTo>
                          <a:pt x="5085" y="558"/>
                        </a:lnTo>
                        <a:lnTo>
                          <a:pt x="5085" y="564"/>
                        </a:lnTo>
                        <a:lnTo>
                          <a:pt x="5085" y="570"/>
                        </a:lnTo>
                        <a:lnTo>
                          <a:pt x="5085" y="576"/>
                        </a:lnTo>
                        <a:lnTo>
                          <a:pt x="5085" y="582"/>
                        </a:lnTo>
                        <a:lnTo>
                          <a:pt x="5085" y="582"/>
                        </a:lnTo>
                        <a:lnTo>
                          <a:pt x="5092" y="588"/>
                        </a:lnTo>
                        <a:lnTo>
                          <a:pt x="5092" y="594"/>
                        </a:lnTo>
                        <a:lnTo>
                          <a:pt x="5092" y="594"/>
                        </a:lnTo>
                        <a:lnTo>
                          <a:pt x="5092" y="600"/>
                        </a:lnTo>
                        <a:lnTo>
                          <a:pt x="5092" y="600"/>
                        </a:lnTo>
                        <a:lnTo>
                          <a:pt x="5092" y="606"/>
                        </a:lnTo>
                        <a:lnTo>
                          <a:pt x="5098" y="612"/>
                        </a:lnTo>
                        <a:lnTo>
                          <a:pt x="5098" y="612"/>
                        </a:lnTo>
                        <a:lnTo>
                          <a:pt x="5098" y="618"/>
                        </a:lnTo>
                        <a:lnTo>
                          <a:pt x="5098" y="618"/>
                        </a:lnTo>
                        <a:lnTo>
                          <a:pt x="5098" y="624"/>
                        </a:lnTo>
                        <a:lnTo>
                          <a:pt x="5098" y="624"/>
                        </a:lnTo>
                        <a:lnTo>
                          <a:pt x="5104" y="624"/>
                        </a:lnTo>
                        <a:lnTo>
                          <a:pt x="5104" y="630"/>
                        </a:lnTo>
                        <a:lnTo>
                          <a:pt x="5104" y="630"/>
                        </a:lnTo>
                        <a:lnTo>
                          <a:pt x="5104" y="630"/>
                        </a:lnTo>
                        <a:lnTo>
                          <a:pt x="5104" y="636"/>
                        </a:lnTo>
                        <a:lnTo>
                          <a:pt x="5104" y="636"/>
                        </a:lnTo>
                        <a:lnTo>
                          <a:pt x="5110" y="636"/>
                        </a:lnTo>
                        <a:lnTo>
                          <a:pt x="5110" y="636"/>
                        </a:lnTo>
                        <a:lnTo>
                          <a:pt x="5110" y="636"/>
                        </a:lnTo>
                        <a:lnTo>
                          <a:pt x="5110" y="636"/>
                        </a:lnTo>
                        <a:lnTo>
                          <a:pt x="5110" y="636"/>
                        </a:lnTo>
                        <a:lnTo>
                          <a:pt x="5110" y="642"/>
                        </a:lnTo>
                        <a:lnTo>
                          <a:pt x="5116" y="642"/>
                        </a:lnTo>
                        <a:lnTo>
                          <a:pt x="5116" y="642"/>
                        </a:lnTo>
                        <a:lnTo>
                          <a:pt x="5116" y="642"/>
                        </a:lnTo>
                        <a:lnTo>
                          <a:pt x="5116" y="642"/>
                        </a:lnTo>
                        <a:lnTo>
                          <a:pt x="5116" y="642"/>
                        </a:lnTo>
                        <a:lnTo>
                          <a:pt x="5116" y="636"/>
                        </a:lnTo>
                        <a:lnTo>
                          <a:pt x="5123" y="636"/>
                        </a:lnTo>
                        <a:lnTo>
                          <a:pt x="5123" y="636"/>
                        </a:lnTo>
                        <a:lnTo>
                          <a:pt x="5123" y="636"/>
                        </a:lnTo>
                        <a:lnTo>
                          <a:pt x="5123" y="636"/>
                        </a:lnTo>
                        <a:lnTo>
                          <a:pt x="5123" y="636"/>
                        </a:lnTo>
                        <a:lnTo>
                          <a:pt x="5123" y="630"/>
                        </a:lnTo>
                        <a:lnTo>
                          <a:pt x="5129" y="630"/>
                        </a:lnTo>
                        <a:lnTo>
                          <a:pt x="5129" y="630"/>
                        </a:lnTo>
                        <a:lnTo>
                          <a:pt x="5129" y="624"/>
                        </a:lnTo>
                        <a:lnTo>
                          <a:pt x="5129" y="624"/>
                        </a:lnTo>
                        <a:lnTo>
                          <a:pt x="5129" y="624"/>
                        </a:lnTo>
                        <a:lnTo>
                          <a:pt x="5129" y="618"/>
                        </a:lnTo>
                        <a:lnTo>
                          <a:pt x="5135" y="618"/>
                        </a:lnTo>
                        <a:lnTo>
                          <a:pt x="5135" y="618"/>
                        </a:lnTo>
                        <a:lnTo>
                          <a:pt x="5135" y="612"/>
                        </a:lnTo>
                        <a:lnTo>
                          <a:pt x="5135" y="612"/>
                        </a:lnTo>
                        <a:lnTo>
                          <a:pt x="5135" y="600"/>
                        </a:lnTo>
                        <a:lnTo>
                          <a:pt x="5135" y="600"/>
                        </a:lnTo>
                        <a:lnTo>
                          <a:pt x="5141" y="594"/>
                        </a:lnTo>
                        <a:lnTo>
                          <a:pt x="5141" y="588"/>
                        </a:lnTo>
                        <a:lnTo>
                          <a:pt x="5141" y="588"/>
                        </a:lnTo>
                        <a:lnTo>
                          <a:pt x="5141" y="582"/>
                        </a:lnTo>
                        <a:lnTo>
                          <a:pt x="5141" y="576"/>
                        </a:lnTo>
                        <a:lnTo>
                          <a:pt x="5141" y="564"/>
                        </a:lnTo>
                        <a:lnTo>
                          <a:pt x="5148" y="558"/>
                        </a:lnTo>
                        <a:lnTo>
                          <a:pt x="5148" y="552"/>
                        </a:lnTo>
                        <a:lnTo>
                          <a:pt x="5148" y="540"/>
                        </a:lnTo>
                        <a:lnTo>
                          <a:pt x="5148" y="534"/>
                        </a:lnTo>
                        <a:lnTo>
                          <a:pt x="5148" y="522"/>
                        </a:lnTo>
                        <a:lnTo>
                          <a:pt x="5148" y="516"/>
                        </a:lnTo>
                        <a:lnTo>
                          <a:pt x="5154" y="504"/>
                        </a:lnTo>
                        <a:lnTo>
                          <a:pt x="5154" y="480"/>
                        </a:lnTo>
                        <a:lnTo>
                          <a:pt x="5154" y="468"/>
                        </a:lnTo>
                        <a:lnTo>
                          <a:pt x="5154" y="462"/>
                        </a:lnTo>
                        <a:lnTo>
                          <a:pt x="5154" y="450"/>
                        </a:lnTo>
                        <a:lnTo>
                          <a:pt x="5154" y="432"/>
                        </a:lnTo>
                        <a:lnTo>
                          <a:pt x="5160" y="420"/>
                        </a:lnTo>
                        <a:lnTo>
                          <a:pt x="5160" y="408"/>
                        </a:lnTo>
                        <a:lnTo>
                          <a:pt x="5160" y="396"/>
                        </a:lnTo>
                        <a:lnTo>
                          <a:pt x="5160" y="384"/>
                        </a:lnTo>
                        <a:lnTo>
                          <a:pt x="5160" y="366"/>
                        </a:lnTo>
                        <a:lnTo>
                          <a:pt x="5160" y="354"/>
                        </a:lnTo>
                        <a:lnTo>
                          <a:pt x="5166" y="336"/>
                        </a:lnTo>
                        <a:lnTo>
                          <a:pt x="5166" y="324"/>
                        </a:lnTo>
                        <a:lnTo>
                          <a:pt x="5166" y="306"/>
                        </a:lnTo>
                        <a:lnTo>
                          <a:pt x="5166" y="300"/>
                        </a:lnTo>
                        <a:lnTo>
                          <a:pt x="5166" y="288"/>
                        </a:lnTo>
                        <a:lnTo>
                          <a:pt x="5166" y="282"/>
                        </a:lnTo>
                        <a:lnTo>
                          <a:pt x="5173" y="282"/>
                        </a:lnTo>
                        <a:lnTo>
                          <a:pt x="5173" y="282"/>
                        </a:lnTo>
                        <a:lnTo>
                          <a:pt x="5173" y="288"/>
                        </a:lnTo>
                        <a:lnTo>
                          <a:pt x="5173" y="294"/>
                        </a:lnTo>
                        <a:lnTo>
                          <a:pt x="5173" y="300"/>
                        </a:lnTo>
                        <a:lnTo>
                          <a:pt x="5173" y="312"/>
                        </a:lnTo>
                        <a:lnTo>
                          <a:pt x="5179" y="318"/>
                        </a:lnTo>
                        <a:lnTo>
                          <a:pt x="5179" y="324"/>
                        </a:lnTo>
                        <a:lnTo>
                          <a:pt x="5179" y="330"/>
                        </a:lnTo>
                        <a:lnTo>
                          <a:pt x="5179" y="336"/>
                        </a:lnTo>
                        <a:lnTo>
                          <a:pt x="5179" y="342"/>
                        </a:lnTo>
                        <a:lnTo>
                          <a:pt x="5179" y="348"/>
                        </a:lnTo>
                        <a:lnTo>
                          <a:pt x="5185" y="354"/>
                        </a:lnTo>
                      </a:path>
                    </a:pathLst>
                  </a:custGeom>
                  <a:noFill/>
                  <a:ln w="12700">
                    <a:solidFill>
                      <a:srgbClr val="00FF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5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973" y="2060"/>
                    <a:ext cx="343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BETA_Y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16" name="Freeform 57"/>
                  <p:cNvSpPr>
                    <a:spLocks/>
                  </p:cNvSpPr>
                  <p:nvPr/>
                </p:nvSpPr>
                <p:spPr bwMode="auto">
                  <a:xfrm>
                    <a:off x="299" y="908"/>
                    <a:ext cx="5185" cy="984"/>
                  </a:xfrm>
                  <a:custGeom>
                    <a:avLst/>
                    <a:gdLst/>
                    <a:ahLst/>
                    <a:cxnLst>
                      <a:cxn ang="0">
                        <a:pos x="81" y="480"/>
                      </a:cxn>
                      <a:cxn ang="0">
                        <a:pos x="162" y="402"/>
                      </a:cxn>
                      <a:cxn ang="0">
                        <a:pos x="243" y="108"/>
                      </a:cxn>
                      <a:cxn ang="0">
                        <a:pos x="324" y="504"/>
                      </a:cxn>
                      <a:cxn ang="0">
                        <a:pos x="405" y="750"/>
                      </a:cxn>
                      <a:cxn ang="0">
                        <a:pos x="487" y="462"/>
                      </a:cxn>
                      <a:cxn ang="0">
                        <a:pos x="568" y="600"/>
                      </a:cxn>
                      <a:cxn ang="0">
                        <a:pos x="649" y="594"/>
                      </a:cxn>
                      <a:cxn ang="0">
                        <a:pos x="736" y="360"/>
                      </a:cxn>
                      <a:cxn ang="0">
                        <a:pos x="817" y="78"/>
                      </a:cxn>
                      <a:cxn ang="0">
                        <a:pos x="898" y="294"/>
                      </a:cxn>
                      <a:cxn ang="0">
                        <a:pos x="980" y="558"/>
                      </a:cxn>
                      <a:cxn ang="0">
                        <a:pos x="1061" y="636"/>
                      </a:cxn>
                      <a:cxn ang="0">
                        <a:pos x="1142" y="378"/>
                      </a:cxn>
                      <a:cxn ang="0">
                        <a:pos x="1223" y="702"/>
                      </a:cxn>
                      <a:cxn ang="0">
                        <a:pos x="1304" y="564"/>
                      </a:cxn>
                      <a:cxn ang="0">
                        <a:pos x="1391" y="192"/>
                      </a:cxn>
                      <a:cxn ang="0">
                        <a:pos x="1472" y="342"/>
                      </a:cxn>
                      <a:cxn ang="0">
                        <a:pos x="1554" y="474"/>
                      </a:cxn>
                      <a:cxn ang="0">
                        <a:pos x="1635" y="528"/>
                      </a:cxn>
                      <a:cxn ang="0">
                        <a:pos x="1716" y="528"/>
                      </a:cxn>
                      <a:cxn ang="0">
                        <a:pos x="1797" y="528"/>
                      </a:cxn>
                      <a:cxn ang="0">
                        <a:pos x="1878" y="528"/>
                      </a:cxn>
                      <a:cxn ang="0">
                        <a:pos x="1965" y="528"/>
                      </a:cxn>
                      <a:cxn ang="0">
                        <a:pos x="2047" y="528"/>
                      </a:cxn>
                      <a:cxn ang="0">
                        <a:pos x="2128" y="528"/>
                      </a:cxn>
                      <a:cxn ang="0">
                        <a:pos x="2209" y="528"/>
                      </a:cxn>
                      <a:cxn ang="0">
                        <a:pos x="2290" y="528"/>
                      </a:cxn>
                      <a:cxn ang="0">
                        <a:pos x="2371" y="528"/>
                      </a:cxn>
                      <a:cxn ang="0">
                        <a:pos x="2452" y="528"/>
                      </a:cxn>
                      <a:cxn ang="0">
                        <a:pos x="2539" y="528"/>
                      </a:cxn>
                      <a:cxn ang="0">
                        <a:pos x="2621" y="528"/>
                      </a:cxn>
                      <a:cxn ang="0">
                        <a:pos x="2702" y="534"/>
                      </a:cxn>
                      <a:cxn ang="0">
                        <a:pos x="2783" y="582"/>
                      </a:cxn>
                      <a:cxn ang="0">
                        <a:pos x="2864" y="756"/>
                      </a:cxn>
                      <a:cxn ang="0">
                        <a:pos x="2945" y="804"/>
                      </a:cxn>
                      <a:cxn ang="0">
                        <a:pos x="3026" y="354"/>
                      </a:cxn>
                      <a:cxn ang="0">
                        <a:pos x="3107" y="210"/>
                      </a:cxn>
                      <a:cxn ang="0">
                        <a:pos x="3195" y="630"/>
                      </a:cxn>
                      <a:cxn ang="0">
                        <a:pos x="3276" y="804"/>
                      </a:cxn>
                      <a:cxn ang="0">
                        <a:pos x="3357" y="330"/>
                      </a:cxn>
                      <a:cxn ang="0">
                        <a:pos x="3438" y="102"/>
                      </a:cxn>
                      <a:cxn ang="0">
                        <a:pos x="3519" y="582"/>
                      </a:cxn>
                      <a:cxn ang="0">
                        <a:pos x="3600" y="846"/>
                      </a:cxn>
                      <a:cxn ang="0">
                        <a:pos x="3681" y="408"/>
                      </a:cxn>
                      <a:cxn ang="0">
                        <a:pos x="3769" y="162"/>
                      </a:cxn>
                      <a:cxn ang="0">
                        <a:pos x="3850" y="582"/>
                      </a:cxn>
                      <a:cxn ang="0">
                        <a:pos x="3931" y="936"/>
                      </a:cxn>
                      <a:cxn ang="0">
                        <a:pos x="4012" y="618"/>
                      </a:cxn>
                      <a:cxn ang="0">
                        <a:pos x="4093" y="564"/>
                      </a:cxn>
                      <a:cxn ang="0">
                        <a:pos x="4174" y="528"/>
                      </a:cxn>
                      <a:cxn ang="0">
                        <a:pos x="4255" y="528"/>
                      </a:cxn>
                      <a:cxn ang="0">
                        <a:pos x="4337" y="528"/>
                      </a:cxn>
                      <a:cxn ang="0">
                        <a:pos x="4424" y="528"/>
                      </a:cxn>
                      <a:cxn ang="0">
                        <a:pos x="4505" y="528"/>
                      </a:cxn>
                      <a:cxn ang="0">
                        <a:pos x="4586" y="528"/>
                      </a:cxn>
                      <a:cxn ang="0">
                        <a:pos x="4667" y="528"/>
                      </a:cxn>
                      <a:cxn ang="0">
                        <a:pos x="4748" y="528"/>
                      </a:cxn>
                      <a:cxn ang="0">
                        <a:pos x="4829" y="528"/>
                      </a:cxn>
                      <a:cxn ang="0">
                        <a:pos x="4911" y="528"/>
                      </a:cxn>
                      <a:cxn ang="0">
                        <a:pos x="4998" y="528"/>
                      </a:cxn>
                      <a:cxn ang="0">
                        <a:pos x="5079" y="528"/>
                      </a:cxn>
                      <a:cxn ang="0">
                        <a:pos x="5160" y="528"/>
                      </a:cxn>
                    </a:cxnLst>
                    <a:rect l="0" t="0" r="r" b="b"/>
                    <a:pathLst>
                      <a:path w="5185" h="984">
                        <a:moveTo>
                          <a:pt x="0" y="528"/>
                        </a:moveTo>
                        <a:lnTo>
                          <a:pt x="0" y="528"/>
                        </a:lnTo>
                        <a:lnTo>
                          <a:pt x="0" y="528"/>
                        </a:lnTo>
                        <a:lnTo>
                          <a:pt x="0" y="528"/>
                        </a:lnTo>
                        <a:lnTo>
                          <a:pt x="0" y="528"/>
                        </a:lnTo>
                        <a:lnTo>
                          <a:pt x="0" y="528"/>
                        </a:lnTo>
                        <a:lnTo>
                          <a:pt x="6" y="528"/>
                        </a:lnTo>
                        <a:lnTo>
                          <a:pt x="6" y="528"/>
                        </a:lnTo>
                        <a:lnTo>
                          <a:pt x="6" y="528"/>
                        </a:lnTo>
                        <a:lnTo>
                          <a:pt x="6" y="528"/>
                        </a:lnTo>
                        <a:lnTo>
                          <a:pt x="6" y="528"/>
                        </a:lnTo>
                        <a:lnTo>
                          <a:pt x="6" y="528"/>
                        </a:lnTo>
                        <a:lnTo>
                          <a:pt x="12" y="528"/>
                        </a:lnTo>
                        <a:lnTo>
                          <a:pt x="12" y="528"/>
                        </a:lnTo>
                        <a:lnTo>
                          <a:pt x="12" y="528"/>
                        </a:lnTo>
                        <a:lnTo>
                          <a:pt x="12" y="528"/>
                        </a:lnTo>
                        <a:lnTo>
                          <a:pt x="12" y="528"/>
                        </a:lnTo>
                        <a:lnTo>
                          <a:pt x="12" y="528"/>
                        </a:lnTo>
                        <a:lnTo>
                          <a:pt x="19" y="528"/>
                        </a:lnTo>
                        <a:lnTo>
                          <a:pt x="19" y="522"/>
                        </a:lnTo>
                        <a:lnTo>
                          <a:pt x="19" y="522"/>
                        </a:lnTo>
                        <a:lnTo>
                          <a:pt x="19" y="522"/>
                        </a:lnTo>
                        <a:lnTo>
                          <a:pt x="19" y="522"/>
                        </a:lnTo>
                        <a:lnTo>
                          <a:pt x="19" y="522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25" y="522"/>
                        </a:lnTo>
                        <a:lnTo>
                          <a:pt x="31" y="522"/>
                        </a:lnTo>
                        <a:lnTo>
                          <a:pt x="31" y="516"/>
                        </a:lnTo>
                        <a:lnTo>
                          <a:pt x="31" y="516"/>
                        </a:lnTo>
                        <a:lnTo>
                          <a:pt x="31" y="516"/>
                        </a:lnTo>
                        <a:lnTo>
                          <a:pt x="31" y="516"/>
                        </a:lnTo>
                        <a:lnTo>
                          <a:pt x="31" y="516"/>
                        </a:lnTo>
                        <a:lnTo>
                          <a:pt x="37" y="516"/>
                        </a:lnTo>
                        <a:lnTo>
                          <a:pt x="37" y="516"/>
                        </a:lnTo>
                        <a:lnTo>
                          <a:pt x="37" y="516"/>
                        </a:lnTo>
                        <a:lnTo>
                          <a:pt x="37" y="516"/>
                        </a:lnTo>
                        <a:lnTo>
                          <a:pt x="37" y="510"/>
                        </a:lnTo>
                        <a:lnTo>
                          <a:pt x="37" y="510"/>
                        </a:lnTo>
                        <a:lnTo>
                          <a:pt x="44" y="510"/>
                        </a:lnTo>
                        <a:lnTo>
                          <a:pt x="44" y="510"/>
                        </a:lnTo>
                        <a:lnTo>
                          <a:pt x="44" y="510"/>
                        </a:lnTo>
                        <a:lnTo>
                          <a:pt x="44" y="510"/>
                        </a:lnTo>
                        <a:lnTo>
                          <a:pt x="44" y="510"/>
                        </a:lnTo>
                        <a:lnTo>
                          <a:pt x="44" y="510"/>
                        </a:lnTo>
                        <a:lnTo>
                          <a:pt x="50" y="504"/>
                        </a:lnTo>
                        <a:lnTo>
                          <a:pt x="50" y="504"/>
                        </a:lnTo>
                        <a:lnTo>
                          <a:pt x="50" y="504"/>
                        </a:lnTo>
                        <a:lnTo>
                          <a:pt x="50" y="504"/>
                        </a:lnTo>
                        <a:lnTo>
                          <a:pt x="50" y="504"/>
                        </a:lnTo>
                        <a:lnTo>
                          <a:pt x="50" y="504"/>
                        </a:lnTo>
                        <a:lnTo>
                          <a:pt x="56" y="498"/>
                        </a:lnTo>
                        <a:lnTo>
                          <a:pt x="56" y="498"/>
                        </a:lnTo>
                        <a:lnTo>
                          <a:pt x="56" y="498"/>
                        </a:lnTo>
                        <a:lnTo>
                          <a:pt x="56" y="498"/>
                        </a:lnTo>
                        <a:lnTo>
                          <a:pt x="56" y="498"/>
                        </a:lnTo>
                        <a:lnTo>
                          <a:pt x="56" y="492"/>
                        </a:lnTo>
                        <a:lnTo>
                          <a:pt x="62" y="492"/>
                        </a:lnTo>
                        <a:lnTo>
                          <a:pt x="62" y="492"/>
                        </a:lnTo>
                        <a:lnTo>
                          <a:pt x="62" y="492"/>
                        </a:lnTo>
                        <a:lnTo>
                          <a:pt x="62" y="492"/>
                        </a:lnTo>
                        <a:lnTo>
                          <a:pt x="62" y="486"/>
                        </a:lnTo>
                        <a:lnTo>
                          <a:pt x="62" y="486"/>
                        </a:lnTo>
                        <a:lnTo>
                          <a:pt x="69" y="486"/>
                        </a:lnTo>
                        <a:lnTo>
                          <a:pt x="69" y="486"/>
                        </a:lnTo>
                        <a:lnTo>
                          <a:pt x="69" y="486"/>
                        </a:lnTo>
                        <a:lnTo>
                          <a:pt x="69" y="486"/>
                        </a:lnTo>
                        <a:lnTo>
                          <a:pt x="69" y="480"/>
                        </a:lnTo>
                        <a:lnTo>
                          <a:pt x="69" y="480"/>
                        </a:lnTo>
                        <a:lnTo>
                          <a:pt x="69" y="480"/>
                        </a:lnTo>
                        <a:lnTo>
                          <a:pt x="75" y="480"/>
                        </a:lnTo>
                        <a:lnTo>
                          <a:pt x="75" y="480"/>
                        </a:lnTo>
                        <a:lnTo>
                          <a:pt x="75" y="480"/>
                        </a:lnTo>
                        <a:lnTo>
                          <a:pt x="75" y="480"/>
                        </a:lnTo>
                        <a:lnTo>
                          <a:pt x="75" y="480"/>
                        </a:lnTo>
                        <a:lnTo>
                          <a:pt x="81" y="480"/>
                        </a:lnTo>
                        <a:lnTo>
                          <a:pt x="81" y="480"/>
                        </a:lnTo>
                        <a:lnTo>
                          <a:pt x="81" y="480"/>
                        </a:lnTo>
                        <a:lnTo>
                          <a:pt x="81" y="480"/>
                        </a:lnTo>
                        <a:lnTo>
                          <a:pt x="81" y="480"/>
                        </a:lnTo>
                        <a:lnTo>
                          <a:pt x="81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87" y="480"/>
                        </a:lnTo>
                        <a:lnTo>
                          <a:pt x="93" y="474"/>
                        </a:lnTo>
                        <a:lnTo>
                          <a:pt x="93" y="474"/>
                        </a:lnTo>
                        <a:lnTo>
                          <a:pt x="93" y="474"/>
                        </a:lnTo>
                        <a:lnTo>
                          <a:pt x="93" y="474"/>
                        </a:lnTo>
                        <a:lnTo>
                          <a:pt x="93" y="474"/>
                        </a:lnTo>
                        <a:lnTo>
                          <a:pt x="100" y="474"/>
                        </a:lnTo>
                        <a:lnTo>
                          <a:pt x="100" y="474"/>
                        </a:lnTo>
                        <a:lnTo>
                          <a:pt x="100" y="474"/>
                        </a:lnTo>
                        <a:lnTo>
                          <a:pt x="100" y="474"/>
                        </a:lnTo>
                        <a:lnTo>
                          <a:pt x="100" y="474"/>
                        </a:lnTo>
                        <a:lnTo>
                          <a:pt x="100" y="474"/>
                        </a:lnTo>
                        <a:lnTo>
                          <a:pt x="106" y="474"/>
                        </a:lnTo>
                        <a:lnTo>
                          <a:pt x="106" y="468"/>
                        </a:lnTo>
                        <a:lnTo>
                          <a:pt x="106" y="468"/>
                        </a:lnTo>
                        <a:lnTo>
                          <a:pt x="106" y="468"/>
                        </a:lnTo>
                        <a:lnTo>
                          <a:pt x="106" y="468"/>
                        </a:lnTo>
                        <a:lnTo>
                          <a:pt x="106" y="468"/>
                        </a:lnTo>
                        <a:lnTo>
                          <a:pt x="106" y="468"/>
                        </a:lnTo>
                        <a:lnTo>
                          <a:pt x="112" y="468"/>
                        </a:lnTo>
                        <a:lnTo>
                          <a:pt x="112" y="468"/>
                        </a:lnTo>
                        <a:lnTo>
                          <a:pt x="112" y="462"/>
                        </a:lnTo>
                        <a:lnTo>
                          <a:pt x="112" y="462"/>
                        </a:lnTo>
                        <a:lnTo>
                          <a:pt x="112" y="462"/>
                        </a:lnTo>
                        <a:lnTo>
                          <a:pt x="112" y="462"/>
                        </a:lnTo>
                        <a:lnTo>
                          <a:pt x="118" y="462"/>
                        </a:lnTo>
                        <a:lnTo>
                          <a:pt x="118" y="462"/>
                        </a:lnTo>
                        <a:lnTo>
                          <a:pt x="118" y="462"/>
                        </a:lnTo>
                        <a:lnTo>
                          <a:pt x="118" y="462"/>
                        </a:lnTo>
                        <a:lnTo>
                          <a:pt x="118" y="456"/>
                        </a:lnTo>
                        <a:lnTo>
                          <a:pt x="118" y="456"/>
                        </a:lnTo>
                        <a:lnTo>
                          <a:pt x="125" y="456"/>
                        </a:lnTo>
                        <a:lnTo>
                          <a:pt x="125" y="456"/>
                        </a:lnTo>
                        <a:lnTo>
                          <a:pt x="125" y="456"/>
                        </a:lnTo>
                        <a:lnTo>
                          <a:pt x="125" y="456"/>
                        </a:lnTo>
                        <a:lnTo>
                          <a:pt x="125" y="456"/>
                        </a:lnTo>
                        <a:lnTo>
                          <a:pt x="125" y="450"/>
                        </a:lnTo>
                        <a:lnTo>
                          <a:pt x="131" y="450"/>
                        </a:lnTo>
                        <a:lnTo>
                          <a:pt x="131" y="450"/>
                        </a:lnTo>
                        <a:lnTo>
                          <a:pt x="131" y="450"/>
                        </a:lnTo>
                        <a:lnTo>
                          <a:pt x="131" y="450"/>
                        </a:lnTo>
                        <a:lnTo>
                          <a:pt x="131" y="444"/>
                        </a:lnTo>
                        <a:lnTo>
                          <a:pt x="137" y="444"/>
                        </a:lnTo>
                        <a:lnTo>
                          <a:pt x="137" y="444"/>
                        </a:lnTo>
                        <a:lnTo>
                          <a:pt x="137" y="444"/>
                        </a:lnTo>
                        <a:lnTo>
                          <a:pt x="137" y="444"/>
                        </a:lnTo>
                        <a:lnTo>
                          <a:pt x="137" y="438"/>
                        </a:lnTo>
                        <a:lnTo>
                          <a:pt x="137" y="438"/>
                        </a:lnTo>
                        <a:lnTo>
                          <a:pt x="143" y="438"/>
                        </a:lnTo>
                        <a:lnTo>
                          <a:pt x="143" y="438"/>
                        </a:lnTo>
                        <a:lnTo>
                          <a:pt x="143" y="438"/>
                        </a:lnTo>
                        <a:lnTo>
                          <a:pt x="143" y="432"/>
                        </a:lnTo>
                        <a:lnTo>
                          <a:pt x="143" y="432"/>
                        </a:lnTo>
                        <a:lnTo>
                          <a:pt x="143" y="432"/>
                        </a:lnTo>
                        <a:lnTo>
                          <a:pt x="143" y="432"/>
                        </a:lnTo>
                        <a:lnTo>
                          <a:pt x="150" y="432"/>
                        </a:lnTo>
                        <a:lnTo>
                          <a:pt x="150" y="426"/>
                        </a:lnTo>
                        <a:lnTo>
                          <a:pt x="150" y="426"/>
                        </a:lnTo>
                        <a:lnTo>
                          <a:pt x="150" y="426"/>
                        </a:lnTo>
                        <a:lnTo>
                          <a:pt x="150" y="420"/>
                        </a:lnTo>
                        <a:lnTo>
                          <a:pt x="156" y="420"/>
                        </a:lnTo>
                        <a:lnTo>
                          <a:pt x="156" y="420"/>
                        </a:lnTo>
                        <a:lnTo>
                          <a:pt x="156" y="414"/>
                        </a:lnTo>
                        <a:lnTo>
                          <a:pt x="156" y="414"/>
                        </a:lnTo>
                        <a:lnTo>
                          <a:pt x="156" y="408"/>
                        </a:lnTo>
                        <a:lnTo>
                          <a:pt x="156" y="408"/>
                        </a:lnTo>
                        <a:lnTo>
                          <a:pt x="156" y="402"/>
                        </a:lnTo>
                        <a:lnTo>
                          <a:pt x="162" y="402"/>
                        </a:lnTo>
                        <a:lnTo>
                          <a:pt x="162" y="396"/>
                        </a:lnTo>
                        <a:lnTo>
                          <a:pt x="162" y="396"/>
                        </a:lnTo>
                        <a:lnTo>
                          <a:pt x="162" y="390"/>
                        </a:lnTo>
                        <a:lnTo>
                          <a:pt x="162" y="384"/>
                        </a:lnTo>
                        <a:lnTo>
                          <a:pt x="168" y="384"/>
                        </a:lnTo>
                        <a:lnTo>
                          <a:pt x="168" y="378"/>
                        </a:lnTo>
                        <a:lnTo>
                          <a:pt x="168" y="378"/>
                        </a:lnTo>
                        <a:lnTo>
                          <a:pt x="168" y="366"/>
                        </a:lnTo>
                        <a:lnTo>
                          <a:pt x="168" y="366"/>
                        </a:lnTo>
                        <a:lnTo>
                          <a:pt x="168" y="360"/>
                        </a:lnTo>
                        <a:lnTo>
                          <a:pt x="175" y="360"/>
                        </a:lnTo>
                        <a:lnTo>
                          <a:pt x="175" y="354"/>
                        </a:lnTo>
                        <a:lnTo>
                          <a:pt x="175" y="348"/>
                        </a:lnTo>
                        <a:lnTo>
                          <a:pt x="175" y="348"/>
                        </a:lnTo>
                        <a:lnTo>
                          <a:pt x="175" y="342"/>
                        </a:lnTo>
                        <a:lnTo>
                          <a:pt x="175" y="342"/>
                        </a:lnTo>
                        <a:lnTo>
                          <a:pt x="181" y="336"/>
                        </a:lnTo>
                        <a:lnTo>
                          <a:pt x="181" y="330"/>
                        </a:lnTo>
                        <a:lnTo>
                          <a:pt x="181" y="330"/>
                        </a:lnTo>
                        <a:lnTo>
                          <a:pt x="181" y="324"/>
                        </a:lnTo>
                        <a:lnTo>
                          <a:pt x="181" y="318"/>
                        </a:lnTo>
                        <a:lnTo>
                          <a:pt x="181" y="318"/>
                        </a:lnTo>
                        <a:lnTo>
                          <a:pt x="181" y="312"/>
                        </a:lnTo>
                        <a:lnTo>
                          <a:pt x="187" y="306"/>
                        </a:lnTo>
                        <a:lnTo>
                          <a:pt x="187" y="306"/>
                        </a:lnTo>
                        <a:lnTo>
                          <a:pt x="187" y="300"/>
                        </a:lnTo>
                        <a:lnTo>
                          <a:pt x="187" y="300"/>
                        </a:lnTo>
                        <a:lnTo>
                          <a:pt x="187" y="294"/>
                        </a:lnTo>
                        <a:lnTo>
                          <a:pt x="193" y="288"/>
                        </a:lnTo>
                        <a:lnTo>
                          <a:pt x="193" y="282"/>
                        </a:lnTo>
                        <a:lnTo>
                          <a:pt x="193" y="276"/>
                        </a:lnTo>
                        <a:lnTo>
                          <a:pt x="193" y="276"/>
                        </a:lnTo>
                        <a:lnTo>
                          <a:pt x="193" y="270"/>
                        </a:lnTo>
                        <a:lnTo>
                          <a:pt x="193" y="264"/>
                        </a:lnTo>
                        <a:lnTo>
                          <a:pt x="200" y="258"/>
                        </a:lnTo>
                        <a:lnTo>
                          <a:pt x="200" y="258"/>
                        </a:lnTo>
                        <a:lnTo>
                          <a:pt x="200" y="252"/>
                        </a:lnTo>
                        <a:lnTo>
                          <a:pt x="200" y="252"/>
                        </a:lnTo>
                        <a:lnTo>
                          <a:pt x="200" y="246"/>
                        </a:lnTo>
                        <a:lnTo>
                          <a:pt x="200" y="240"/>
                        </a:lnTo>
                        <a:lnTo>
                          <a:pt x="206" y="234"/>
                        </a:lnTo>
                        <a:lnTo>
                          <a:pt x="206" y="228"/>
                        </a:lnTo>
                        <a:lnTo>
                          <a:pt x="206" y="228"/>
                        </a:lnTo>
                        <a:lnTo>
                          <a:pt x="206" y="222"/>
                        </a:lnTo>
                        <a:lnTo>
                          <a:pt x="206" y="216"/>
                        </a:lnTo>
                        <a:lnTo>
                          <a:pt x="206" y="216"/>
                        </a:lnTo>
                        <a:lnTo>
                          <a:pt x="212" y="210"/>
                        </a:lnTo>
                        <a:lnTo>
                          <a:pt x="212" y="204"/>
                        </a:lnTo>
                        <a:lnTo>
                          <a:pt x="212" y="198"/>
                        </a:lnTo>
                        <a:lnTo>
                          <a:pt x="212" y="198"/>
                        </a:lnTo>
                        <a:lnTo>
                          <a:pt x="212" y="192"/>
                        </a:lnTo>
                        <a:lnTo>
                          <a:pt x="212" y="186"/>
                        </a:lnTo>
                        <a:lnTo>
                          <a:pt x="212" y="180"/>
                        </a:lnTo>
                        <a:lnTo>
                          <a:pt x="218" y="180"/>
                        </a:lnTo>
                        <a:lnTo>
                          <a:pt x="218" y="174"/>
                        </a:lnTo>
                        <a:lnTo>
                          <a:pt x="218" y="168"/>
                        </a:lnTo>
                        <a:lnTo>
                          <a:pt x="218" y="168"/>
                        </a:lnTo>
                        <a:lnTo>
                          <a:pt x="218" y="162"/>
                        </a:lnTo>
                        <a:lnTo>
                          <a:pt x="218" y="156"/>
                        </a:lnTo>
                        <a:lnTo>
                          <a:pt x="225" y="150"/>
                        </a:lnTo>
                        <a:lnTo>
                          <a:pt x="225" y="144"/>
                        </a:lnTo>
                        <a:lnTo>
                          <a:pt x="225" y="138"/>
                        </a:lnTo>
                        <a:lnTo>
                          <a:pt x="225" y="138"/>
                        </a:lnTo>
                        <a:lnTo>
                          <a:pt x="225" y="132"/>
                        </a:lnTo>
                        <a:lnTo>
                          <a:pt x="225" y="126"/>
                        </a:lnTo>
                        <a:lnTo>
                          <a:pt x="231" y="120"/>
                        </a:lnTo>
                        <a:lnTo>
                          <a:pt x="231" y="114"/>
                        </a:lnTo>
                        <a:lnTo>
                          <a:pt x="231" y="108"/>
                        </a:lnTo>
                        <a:lnTo>
                          <a:pt x="231" y="108"/>
                        </a:lnTo>
                        <a:lnTo>
                          <a:pt x="231" y="102"/>
                        </a:lnTo>
                        <a:lnTo>
                          <a:pt x="231" y="96"/>
                        </a:lnTo>
                        <a:lnTo>
                          <a:pt x="237" y="90"/>
                        </a:lnTo>
                        <a:lnTo>
                          <a:pt x="237" y="90"/>
                        </a:lnTo>
                        <a:lnTo>
                          <a:pt x="237" y="90"/>
                        </a:lnTo>
                        <a:lnTo>
                          <a:pt x="237" y="90"/>
                        </a:lnTo>
                        <a:lnTo>
                          <a:pt x="237" y="90"/>
                        </a:lnTo>
                        <a:lnTo>
                          <a:pt x="243" y="96"/>
                        </a:lnTo>
                        <a:lnTo>
                          <a:pt x="243" y="102"/>
                        </a:lnTo>
                        <a:lnTo>
                          <a:pt x="243" y="108"/>
                        </a:lnTo>
                        <a:lnTo>
                          <a:pt x="243" y="108"/>
                        </a:lnTo>
                        <a:lnTo>
                          <a:pt x="243" y="114"/>
                        </a:lnTo>
                        <a:lnTo>
                          <a:pt x="243" y="120"/>
                        </a:lnTo>
                        <a:lnTo>
                          <a:pt x="243" y="126"/>
                        </a:lnTo>
                        <a:lnTo>
                          <a:pt x="249" y="132"/>
                        </a:lnTo>
                        <a:lnTo>
                          <a:pt x="249" y="138"/>
                        </a:lnTo>
                        <a:lnTo>
                          <a:pt x="249" y="144"/>
                        </a:lnTo>
                        <a:lnTo>
                          <a:pt x="249" y="150"/>
                        </a:lnTo>
                        <a:lnTo>
                          <a:pt x="249" y="156"/>
                        </a:lnTo>
                        <a:lnTo>
                          <a:pt x="249" y="162"/>
                        </a:lnTo>
                        <a:lnTo>
                          <a:pt x="256" y="168"/>
                        </a:lnTo>
                        <a:lnTo>
                          <a:pt x="256" y="174"/>
                        </a:lnTo>
                        <a:lnTo>
                          <a:pt x="256" y="174"/>
                        </a:lnTo>
                        <a:lnTo>
                          <a:pt x="256" y="180"/>
                        </a:lnTo>
                        <a:lnTo>
                          <a:pt x="256" y="186"/>
                        </a:lnTo>
                        <a:lnTo>
                          <a:pt x="256" y="192"/>
                        </a:lnTo>
                        <a:lnTo>
                          <a:pt x="262" y="198"/>
                        </a:lnTo>
                        <a:lnTo>
                          <a:pt x="262" y="210"/>
                        </a:lnTo>
                        <a:lnTo>
                          <a:pt x="262" y="216"/>
                        </a:lnTo>
                        <a:lnTo>
                          <a:pt x="262" y="216"/>
                        </a:lnTo>
                        <a:lnTo>
                          <a:pt x="262" y="222"/>
                        </a:lnTo>
                        <a:lnTo>
                          <a:pt x="268" y="228"/>
                        </a:lnTo>
                        <a:lnTo>
                          <a:pt x="268" y="234"/>
                        </a:lnTo>
                        <a:lnTo>
                          <a:pt x="268" y="240"/>
                        </a:lnTo>
                        <a:lnTo>
                          <a:pt x="268" y="246"/>
                        </a:lnTo>
                        <a:lnTo>
                          <a:pt x="268" y="252"/>
                        </a:lnTo>
                        <a:lnTo>
                          <a:pt x="268" y="252"/>
                        </a:lnTo>
                        <a:lnTo>
                          <a:pt x="268" y="258"/>
                        </a:lnTo>
                        <a:lnTo>
                          <a:pt x="274" y="264"/>
                        </a:lnTo>
                        <a:lnTo>
                          <a:pt x="274" y="270"/>
                        </a:lnTo>
                        <a:lnTo>
                          <a:pt x="274" y="276"/>
                        </a:lnTo>
                        <a:lnTo>
                          <a:pt x="274" y="282"/>
                        </a:lnTo>
                        <a:lnTo>
                          <a:pt x="274" y="282"/>
                        </a:lnTo>
                        <a:lnTo>
                          <a:pt x="274" y="294"/>
                        </a:lnTo>
                        <a:lnTo>
                          <a:pt x="281" y="294"/>
                        </a:lnTo>
                        <a:lnTo>
                          <a:pt x="281" y="300"/>
                        </a:lnTo>
                        <a:lnTo>
                          <a:pt x="281" y="306"/>
                        </a:lnTo>
                        <a:lnTo>
                          <a:pt x="281" y="312"/>
                        </a:lnTo>
                        <a:lnTo>
                          <a:pt x="281" y="318"/>
                        </a:lnTo>
                        <a:lnTo>
                          <a:pt x="281" y="324"/>
                        </a:lnTo>
                        <a:lnTo>
                          <a:pt x="287" y="324"/>
                        </a:lnTo>
                        <a:lnTo>
                          <a:pt x="287" y="330"/>
                        </a:lnTo>
                        <a:lnTo>
                          <a:pt x="287" y="336"/>
                        </a:lnTo>
                        <a:lnTo>
                          <a:pt x="287" y="342"/>
                        </a:lnTo>
                        <a:lnTo>
                          <a:pt x="287" y="348"/>
                        </a:lnTo>
                        <a:lnTo>
                          <a:pt x="287" y="348"/>
                        </a:lnTo>
                        <a:lnTo>
                          <a:pt x="293" y="354"/>
                        </a:lnTo>
                        <a:lnTo>
                          <a:pt x="293" y="360"/>
                        </a:lnTo>
                        <a:lnTo>
                          <a:pt x="293" y="372"/>
                        </a:lnTo>
                        <a:lnTo>
                          <a:pt x="293" y="372"/>
                        </a:lnTo>
                        <a:lnTo>
                          <a:pt x="293" y="378"/>
                        </a:lnTo>
                        <a:lnTo>
                          <a:pt x="299" y="384"/>
                        </a:lnTo>
                        <a:lnTo>
                          <a:pt x="299" y="390"/>
                        </a:lnTo>
                        <a:lnTo>
                          <a:pt x="299" y="390"/>
                        </a:lnTo>
                        <a:lnTo>
                          <a:pt x="299" y="396"/>
                        </a:lnTo>
                        <a:lnTo>
                          <a:pt x="299" y="402"/>
                        </a:lnTo>
                        <a:lnTo>
                          <a:pt x="299" y="408"/>
                        </a:lnTo>
                        <a:lnTo>
                          <a:pt x="299" y="408"/>
                        </a:lnTo>
                        <a:lnTo>
                          <a:pt x="306" y="414"/>
                        </a:lnTo>
                        <a:lnTo>
                          <a:pt x="306" y="420"/>
                        </a:lnTo>
                        <a:lnTo>
                          <a:pt x="306" y="426"/>
                        </a:lnTo>
                        <a:lnTo>
                          <a:pt x="306" y="426"/>
                        </a:lnTo>
                        <a:lnTo>
                          <a:pt x="306" y="432"/>
                        </a:lnTo>
                        <a:lnTo>
                          <a:pt x="306" y="438"/>
                        </a:lnTo>
                        <a:lnTo>
                          <a:pt x="312" y="444"/>
                        </a:lnTo>
                        <a:lnTo>
                          <a:pt x="312" y="450"/>
                        </a:lnTo>
                        <a:lnTo>
                          <a:pt x="312" y="450"/>
                        </a:lnTo>
                        <a:lnTo>
                          <a:pt x="312" y="456"/>
                        </a:lnTo>
                        <a:lnTo>
                          <a:pt x="312" y="462"/>
                        </a:lnTo>
                        <a:lnTo>
                          <a:pt x="312" y="462"/>
                        </a:lnTo>
                        <a:lnTo>
                          <a:pt x="318" y="468"/>
                        </a:lnTo>
                        <a:lnTo>
                          <a:pt x="318" y="480"/>
                        </a:lnTo>
                        <a:lnTo>
                          <a:pt x="318" y="480"/>
                        </a:lnTo>
                        <a:lnTo>
                          <a:pt x="318" y="486"/>
                        </a:lnTo>
                        <a:lnTo>
                          <a:pt x="318" y="492"/>
                        </a:lnTo>
                        <a:lnTo>
                          <a:pt x="318" y="492"/>
                        </a:lnTo>
                        <a:lnTo>
                          <a:pt x="324" y="498"/>
                        </a:lnTo>
                        <a:lnTo>
                          <a:pt x="324" y="498"/>
                        </a:lnTo>
                        <a:lnTo>
                          <a:pt x="324" y="504"/>
                        </a:lnTo>
                        <a:lnTo>
                          <a:pt x="324" y="510"/>
                        </a:lnTo>
                        <a:lnTo>
                          <a:pt x="324" y="510"/>
                        </a:lnTo>
                        <a:lnTo>
                          <a:pt x="324" y="516"/>
                        </a:lnTo>
                        <a:lnTo>
                          <a:pt x="331" y="522"/>
                        </a:lnTo>
                        <a:lnTo>
                          <a:pt x="331" y="528"/>
                        </a:lnTo>
                        <a:lnTo>
                          <a:pt x="331" y="528"/>
                        </a:lnTo>
                        <a:lnTo>
                          <a:pt x="331" y="534"/>
                        </a:lnTo>
                        <a:lnTo>
                          <a:pt x="331" y="534"/>
                        </a:lnTo>
                        <a:lnTo>
                          <a:pt x="331" y="540"/>
                        </a:lnTo>
                        <a:lnTo>
                          <a:pt x="337" y="546"/>
                        </a:lnTo>
                        <a:lnTo>
                          <a:pt x="337" y="546"/>
                        </a:lnTo>
                        <a:lnTo>
                          <a:pt x="337" y="552"/>
                        </a:lnTo>
                        <a:lnTo>
                          <a:pt x="337" y="558"/>
                        </a:lnTo>
                        <a:lnTo>
                          <a:pt x="337" y="558"/>
                        </a:lnTo>
                        <a:lnTo>
                          <a:pt x="337" y="564"/>
                        </a:lnTo>
                        <a:lnTo>
                          <a:pt x="343" y="564"/>
                        </a:lnTo>
                        <a:lnTo>
                          <a:pt x="343" y="570"/>
                        </a:lnTo>
                        <a:lnTo>
                          <a:pt x="343" y="576"/>
                        </a:lnTo>
                        <a:lnTo>
                          <a:pt x="343" y="576"/>
                        </a:lnTo>
                        <a:lnTo>
                          <a:pt x="343" y="582"/>
                        </a:lnTo>
                        <a:lnTo>
                          <a:pt x="343" y="582"/>
                        </a:lnTo>
                        <a:lnTo>
                          <a:pt x="349" y="588"/>
                        </a:lnTo>
                        <a:lnTo>
                          <a:pt x="349" y="588"/>
                        </a:lnTo>
                        <a:lnTo>
                          <a:pt x="349" y="594"/>
                        </a:lnTo>
                        <a:lnTo>
                          <a:pt x="349" y="600"/>
                        </a:lnTo>
                        <a:lnTo>
                          <a:pt x="349" y="600"/>
                        </a:lnTo>
                        <a:lnTo>
                          <a:pt x="349" y="606"/>
                        </a:lnTo>
                        <a:lnTo>
                          <a:pt x="356" y="606"/>
                        </a:lnTo>
                        <a:lnTo>
                          <a:pt x="356" y="612"/>
                        </a:lnTo>
                        <a:lnTo>
                          <a:pt x="356" y="618"/>
                        </a:lnTo>
                        <a:lnTo>
                          <a:pt x="356" y="618"/>
                        </a:lnTo>
                        <a:lnTo>
                          <a:pt x="356" y="624"/>
                        </a:lnTo>
                        <a:lnTo>
                          <a:pt x="356" y="624"/>
                        </a:lnTo>
                        <a:lnTo>
                          <a:pt x="362" y="630"/>
                        </a:lnTo>
                        <a:lnTo>
                          <a:pt x="362" y="630"/>
                        </a:lnTo>
                        <a:lnTo>
                          <a:pt x="362" y="636"/>
                        </a:lnTo>
                        <a:lnTo>
                          <a:pt x="362" y="636"/>
                        </a:lnTo>
                        <a:lnTo>
                          <a:pt x="362" y="642"/>
                        </a:lnTo>
                        <a:lnTo>
                          <a:pt x="362" y="642"/>
                        </a:lnTo>
                        <a:lnTo>
                          <a:pt x="368" y="648"/>
                        </a:lnTo>
                        <a:lnTo>
                          <a:pt x="368" y="648"/>
                        </a:lnTo>
                        <a:lnTo>
                          <a:pt x="368" y="654"/>
                        </a:lnTo>
                        <a:lnTo>
                          <a:pt x="368" y="660"/>
                        </a:lnTo>
                        <a:lnTo>
                          <a:pt x="368" y="660"/>
                        </a:lnTo>
                        <a:lnTo>
                          <a:pt x="368" y="666"/>
                        </a:lnTo>
                        <a:lnTo>
                          <a:pt x="374" y="666"/>
                        </a:lnTo>
                        <a:lnTo>
                          <a:pt x="374" y="672"/>
                        </a:lnTo>
                        <a:lnTo>
                          <a:pt x="374" y="672"/>
                        </a:lnTo>
                        <a:lnTo>
                          <a:pt x="374" y="678"/>
                        </a:lnTo>
                        <a:lnTo>
                          <a:pt x="374" y="678"/>
                        </a:lnTo>
                        <a:lnTo>
                          <a:pt x="374" y="684"/>
                        </a:lnTo>
                        <a:lnTo>
                          <a:pt x="381" y="684"/>
                        </a:lnTo>
                        <a:lnTo>
                          <a:pt x="381" y="690"/>
                        </a:lnTo>
                        <a:lnTo>
                          <a:pt x="381" y="690"/>
                        </a:lnTo>
                        <a:lnTo>
                          <a:pt x="381" y="696"/>
                        </a:lnTo>
                        <a:lnTo>
                          <a:pt x="381" y="696"/>
                        </a:lnTo>
                        <a:lnTo>
                          <a:pt x="381" y="702"/>
                        </a:lnTo>
                        <a:lnTo>
                          <a:pt x="387" y="702"/>
                        </a:lnTo>
                        <a:lnTo>
                          <a:pt x="387" y="702"/>
                        </a:lnTo>
                        <a:lnTo>
                          <a:pt x="387" y="708"/>
                        </a:lnTo>
                        <a:lnTo>
                          <a:pt x="387" y="714"/>
                        </a:lnTo>
                        <a:lnTo>
                          <a:pt x="387" y="714"/>
                        </a:lnTo>
                        <a:lnTo>
                          <a:pt x="387" y="720"/>
                        </a:lnTo>
                        <a:lnTo>
                          <a:pt x="393" y="720"/>
                        </a:lnTo>
                        <a:lnTo>
                          <a:pt x="393" y="720"/>
                        </a:lnTo>
                        <a:lnTo>
                          <a:pt x="393" y="726"/>
                        </a:lnTo>
                        <a:lnTo>
                          <a:pt x="393" y="726"/>
                        </a:lnTo>
                        <a:lnTo>
                          <a:pt x="393" y="732"/>
                        </a:lnTo>
                        <a:lnTo>
                          <a:pt x="393" y="732"/>
                        </a:lnTo>
                        <a:lnTo>
                          <a:pt x="399" y="738"/>
                        </a:lnTo>
                        <a:lnTo>
                          <a:pt x="399" y="738"/>
                        </a:lnTo>
                        <a:lnTo>
                          <a:pt x="399" y="744"/>
                        </a:lnTo>
                        <a:lnTo>
                          <a:pt x="399" y="744"/>
                        </a:lnTo>
                        <a:lnTo>
                          <a:pt x="399" y="744"/>
                        </a:lnTo>
                        <a:lnTo>
                          <a:pt x="399" y="750"/>
                        </a:lnTo>
                        <a:lnTo>
                          <a:pt x="405" y="750"/>
                        </a:lnTo>
                        <a:lnTo>
                          <a:pt x="405" y="750"/>
                        </a:lnTo>
                        <a:lnTo>
                          <a:pt x="405" y="750"/>
                        </a:lnTo>
                        <a:lnTo>
                          <a:pt x="405" y="750"/>
                        </a:lnTo>
                        <a:lnTo>
                          <a:pt x="405" y="750"/>
                        </a:lnTo>
                        <a:lnTo>
                          <a:pt x="405" y="744"/>
                        </a:lnTo>
                        <a:lnTo>
                          <a:pt x="412" y="744"/>
                        </a:lnTo>
                        <a:lnTo>
                          <a:pt x="412" y="738"/>
                        </a:lnTo>
                        <a:lnTo>
                          <a:pt x="412" y="738"/>
                        </a:lnTo>
                        <a:lnTo>
                          <a:pt x="412" y="732"/>
                        </a:lnTo>
                        <a:lnTo>
                          <a:pt x="412" y="732"/>
                        </a:lnTo>
                        <a:lnTo>
                          <a:pt x="412" y="726"/>
                        </a:lnTo>
                        <a:lnTo>
                          <a:pt x="418" y="720"/>
                        </a:lnTo>
                        <a:lnTo>
                          <a:pt x="418" y="720"/>
                        </a:lnTo>
                        <a:lnTo>
                          <a:pt x="418" y="720"/>
                        </a:lnTo>
                        <a:lnTo>
                          <a:pt x="418" y="714"/>
                        </a:lnTo>
                        <a:lnTo>
                          <a:pt x="418" y="714"/>
                        </a:lnTo>
                        <a:lnTo>
                          <a:pt x="418" y="708"/>
                        </a:lnTo>
                        <a:lnTo>
                          <a:pt x="424" y="708"/>
                        </a:lnTo>
                        <a:lnTo>
                          <a:pt x="424" y="702"/>
                        </a:lnTo>
                        <a:lnTo>
                          <a:pt x="424" y="702"/>
                        </a:lnTo>
                        <a:lnTo>
                          <a:pt x="424" y="696"/>
                        </a:lnTo>
                        <a:lnTo>
                          <a:pt x="424" y="690"/>
                        </a:lnTo>
                        <a:lnTo>
                          <a:pt x="424" y="690"/>
                        </a:lnTo>
                        <a:lnTo>
                          <a:pt x="430" y="684"/>
                        </a:lnTo>
                        <a:lnTo>
                          <a:pt x="430" y="684"/>
                        </a:lnTo>
                        <a:lnTo>
                          <a:pt x="430" y="678"/>
                        </a:lnTo>
                        <a:lnTo>
                          <a:pt x="430" y="678"/>
                        </a:lnTo>
                        <a:lnTo>
                          <a:pt x="430" y="672"/>
                        </a:lnTo>
                        <a:lnTo>
                          <a:pt x="430" y="666"/>
                        </a:lnTo>
                        <a:lnTo>
                          <a:pt x="437" y="666"/>
                        </a:lnTo>
                        <a:lnTo>
                          <a:pt x="437" y="660"/>
                        </a:lnTo>
                        <a:lnTo>
                          <a:pt x="437" y="660"/>
                        </a:lnTo>
                        <a:lnTo>
                          <a:pt x="437" y="654"/>
                        </a:lnTo>
                        <a:lnTo>
                          <a:pt x="437" y="654"/>
                        </a:lnTo>
                        <a:lnTo>
                          <a:pt x="437" y="648"/>
                        </a:lnTo>
                        <a:lnTo>
                          <a:pt x="443" y="642"/>
                        </a:lnTo>
                        <a:lnTo>
                          <a:pt x="443" y="642"/>
                        </a:lnTo>
                        <a:lnTo>
                          <a:pt x="443" y="636"/>
                        </a:lnTo>
                        <a:lnTo>
                          <a:pt x="443" y="630"/>
                        </a:lnTo>
                        <a:lnTo>
                          <a:pt x="443" y="630"/>
                        </a:lnTo>
                        <a:lnTo>
                          <a:pt x="443" y="624"/>
                        </a:lnTo>
                        <a:lnTo>
                          <a:pt x="449" y="624"/>
                        </a:lnTo>
                        <a:lnTo>
                          <a:pt x="449" y="618"/>
                        </a:lnTo>
                        <a:lnTo>
                          <a:pt x="449" y="612"/>
                        </a:lnTo>
                        <a:lnTo>
                          <a:pt x="449" y="612"/>
                        </a:lnTo>
                        <a:lnTo>
                          <a:pt x="449" y="606"/>
                        </a:lnTo>
                        <a:lnTo>
                          <a:pt x="449" y="606"/>
                        </a:lnTo>
                        <a:lnTo>
                          <a:pt x="449" y="600"/>
                        </a:lnTo>
                        <a:lnTo>
                          <a:pt x="455" y="600"/>
                        </a:lnTo>
                        <a:lnTo>
                          <a:pt x="455" y="594"/>
                        </a:lnTo>
                        <a:lnTo>
                          <a:pt x="455" y="588"/>
                        </a:lnTo>
                        <a:lnTo>
                          <a:pt x="455" y="582"/>
                        </a:lnTo>
                        <a:lnTo>
                          <a:pt x="455" y="582"/>
                        </a:lnTo>
                        <a:lnTo>
                          <a:pt x="462" y="576"/>
                        </a:lnTo>
                        <a:lnTo>
                          <a:pt x="462" y="570"/>
                        </a:lnTo>
                        <a:lnTo>
                          <a:pt x="462" y="570"/>
                        </a:lnTo>
                        <a:lnTo>
                          <a:pt x="462" y="564"/>
                        </a:lnTo>
                        <a:lnTo>
                          <a:pt x="462" y="558"/>
                        </a:lnTo>
                        <a:lnTo>
                          <a:pt x="462" y="558"/>
                        </a:lnTo>
                        <a:lnTo>
                          <a:pt x="468" y="552"/>
                        </a:lnTo>
                        <a:lnTo>
                          <a:pt x="468" y="552"/>
                        </a:lnTo>
                        <a:lnTo>
                          <a:pt x="468" y="546"/>
                        </a:lnTo>
                        <a:lnTo>
                          <a:pt x="468" y="540"/>
                        </a:lnTo>
                        <a:lnTo>
                          <a:pt x="468" y="540"/>
                        </a:lnTo>
                        <a:lnTo>
                          <a:pt x="468" y="534"/>
                        </a:lnTo>
                        <a:lnTo>
                          <a:pt x="474" y="528"/>
                        </a:lnTo>
                        <a:lnTo>
                          <a:pt x="474" y="528"/>
                        </a:lnTo>
                        <a:lnTo>
                          <a:pt x="474" y="522"/>
                        </a:lnTo>
                        <a:lnTo>
                          <a:pt x="474" y="516"/>
                        </a:lnTo>
                        <a:lnTo>
                          <a:pt x="474" y="516"/>
                        </a:lnTo>
                        <a:lnTo>
                          <a:pt x="474" y="510"/>
                        </a:lnTo>
                        <a:lnTo>
                          <a:pt x="480" y="504"/>
                        </a:lnTo>
                        <a:lnTo>
                          <a:pt x="480" y="498"/>
                        </a:lnTo>
                        <a:lnTo>
                          <a:pt x="480" y="498"/>
                        </a:lnTo>
                        <a:lnTo>
                          <a:pt x="480" y="492"/>
                        </a:lnTo>
                        <a:lnTo>
                          <a:pt x="480" y="486"/>
                        </a:lnTo>
                        <a:lnTo>
                          <a:pt x="480" y="480"/>
                        </a:lnTo>
                        <a:lnTo>
                          <a:pt x="487" y="474"/>
                        </a:lnTo>
                        <a:lnTo>
                          <a:pt x="487" y="474"/>
                        </a:lnTo>
                        <a:lnTo>
                          <a:pt x="487" y="468"/>
                        </a:lnTo>
                        <a:lnTo>
                          <a:pt x="487" y="462"/>
                        </a:lnTo>
                        <a:lnTo>
                          <a:pt x="487" y="462"/>
                        </a:lnTo>
                        <a:lnTo>
                          <a:pt x="487" y="456"/>
                        </a:lnTo>
                        <a:lnTo>
                          <a:pt x="493" y="450"/>
                        </a:lnTo>
                        <a:lnTo>
                          <a:pt x="493" y="444"/>
                        </a:lnTo>
                        <a:lnTo>
                          <a:pt x="493" y="438"/>
                        </a:lnTo>
                        <a:lnTo>
                          <a:pt x="493" y="432"/>
                        </a:lnTo>
                        <a:lnTo>
                          <a:pt x="493" y="420"/>
                        </a:lnTo>
                        <a:lnTo>
                          <a:pt x="493" y="414"/>
                        </a:lnTo>
                        <a:lnTo>
                          <a:pt x="499" y="408"/>
                        </a:lnTo>
                        <a:lnTo>
                          <a:pt x="499" y="402"/>
                        </a:lnTo>
                        <a:lnTo>
                          <a:pt x="499" y="396"/>
                        </a:lnTo>
                        <a:lnTo>
                          <a:pt x="499" y="390"/>
                        </a:lnTo>
                        <a:lnTo>
                          <a:pt x="499" y="384"/>
                        </a:lnTo>
                        <a:lnTo>
                          <a:pt x="499" y="384"/>
                        </a:lnTo>
                        <a:lnTo>
                          <a:pt x="499" y="378"/>
                        </a:lnTo>
                        <a:lnTo>
                          <a:pt x="505" y="378"/>
                        </a:lnTo>
                        <a:lnTo>
                          <a:pt x="505" y="378"/>
                        </a:lnTo>
                        <a:lnTo>
                          <a:pt x="505" y="378"/>
                        </a:lnTo>
                        <a:lnTo>
                          <a:pt x="505" y="378"/>
                        </a:lnTo>
                        <a:lnTo>
                          <a:pt x="505" y="378"/>
                        </a:lnTo>
                        <a:lnTo>
                          <a:pt x="512" y="384"/>
                        </a:lnTo>
                        <a:lnTo>
                          <a:pt x="512" y="384"/>
                        </a:lnTo>
                        <a:lnTo>
                          <a:pt x="512" y="390"/>
                        </a:lnTo>
                        <a:lnTo>
                          <a:pt x="512" y="396"/>
                        </a:lnTo>
                        <a:lnTo>
                          <a:pt x="512" y="402"/>
                        </a:lnTo>
                        <a:lnTo>
                          <a:pt x="512" y="408"/>
                        </a:lnTo>
                        <a:lnTo>
                          <a:pt x="512" y="414"/>
                        </a:lnTo>
                        <a:lnTo>
                          <a:pt x="518" y="420"/>
                        </a:lnTo>
                        <a:lnTo>
                          <a:pt x="518" y="432"/>
                        </a:lnTo>
                        <a:lnTo>
                          <a:pt x="518" y="438"/>
                        </a:lnTo>
                        <a:lnTo>
                          <a:pt x="518" y="444"/>
                        </a:lnTo>
                        <a:lnTo>
                          <a:pt x="518" y="450"/>
                        </a:lnTo>
                        <a:lnTo>
                          <a:pt x="524" y="450"/>
                        </a:lnTo>
                        <a:lnTo>
                          <a:pt x="524" y="456"/>
                        </a:lnTo>
                        <a:lnTo>
                          <a:pt x="524" y="462"/>
                        </a:lnTo>
                        <a:lnTo>
                          <a:pt x="524" y="462"/>
                        </a:lnTo>
                        <a:lnTo>
                          <a:pt x="524" y="468"/>
                        </a:lnTo>
                        <a:lnTo>
                          <a:pt x="524" y="474"/>
                        </a:lnTo>
                        <a:lnTo>
                          <a:pt x="524" y="474"/>
                        </a:lnTo>
                        <a:lnTo>
                          <a:pt x="530" y="480"/>
                        </a:lnTo>
                        <a:lnTo>
                          <a:pt x="530" y="486"/>
                        </a:lnTo>
                        <a:lnTo>
                          <a:pt x="530" y="486"/>
                        </a:lnTo>
                        <a:lnTo>
                          <a:pt x="530" y="492"/>
                        </a:lnTo>
                        <a:lnTo>
                          <a:pt x="530" y="492"/>
                        </a:lnTo>
                        <a:lnTo>
                          <a:pt x="530" y="498"/>
                        </a:lnTo>
                        <a:lnTo>
                          <a:pt x="536" y="498"/>
                        </a:lnTo>
                        <a:lnTo>
                          <a:pt x="536" y="504"/>
                        </a:lnTo>
                        <a:lnTo>
                          <a:pt x="536" y="504"/>
                        </a:lnTo>
                        <a:lnTo>
                          <a:pt x="536" y="510"/>
                        </a:lnTo>
                        <a:lnTo>
                          <a:pt x="536" y="510"/>
                        </a:lnTo>
                        <a:lnTo>
                          <a:pt x="543" y="516"/>
                        </a:lnTo>
                        <a:lnTo>
                          <a:pt x="543" y="516"/>
                        </a:lnTo>
                        <a:lnTo>
                          <a:pt x="543" y="522"/>
                        </a:lnTo>
                        <a:lnTo>
                          <a:pt x="543" y="528"/>
                        </a:lnTo>
                        <a:lnTo>
                          <a:pt x="543" y="528"/>
                        </a:lnTo>
                        <a:lnTo>
                          <a:pt x="543" y="534"/>
                        </a:lnTo>
                        <a:lnTo>
                          <a:pt x="543" y="534"/>
                        </a:lnTo>
                        <a:lnTo>
                          <a:pt x="549" y="534"/>
                        </a:lnTo>
                        <a:lnTo>
                          <a:pt x="549" y="540"/>
                        </a:lnTo>
                        <a:lnTo>
                          <a:pt x="549" y="540"/>
                        </a:lnTo>
                        <a:lnTo>
                          <a:pt x="549" y="546"/>
                        </a:lnTo>
                        <a:lnTo>
                          <a:pt x="549" y="546"/>
                        </a:lnTo>
                        <a:lnTo>
                          <a:pt x="549" y="552"/>
                        </a:lnTo>
                        <a:lnTo>
                          <a:pt x="555" y="558"/>
                        </a:lnTo>
                        <a:lnTo>
                          <a:pt x="555" y="558"/>
                        </a:lnTo>
                        <a:lnTo>
                          <a:pt x="555" y="564"/>
                        </a:lnTo>
                        <a:lnTo>
                          <a:pt x="555" y="564"/>
                        </a:lnTo>
                        <a:lnTo>
                          <a:pt x="555" y="570"/>
                        </a:lnTo>
                        <a:lnTo>
                          <a:pt x="561" y="570"/>
                        </a:lnTo>
                        <a:lnTo>
                          <a:pt x="561" y="570"/>
                        </a:lnTo>
                        <a:lnTo>
                          <a:pt x="561" y="576"/>
                        </a:lnTo>
                        <a:lnTo>
                          <a:pt x="561" y="576"/>
                        </a:lnTo>
                        <a:lnTo>
                          <a:pt x="561" y="582"/>
                        </a:lnTo>
                        <a:lnTo>
                          <a:pt x="561" y="582"/>
                        </a:lnTo>
                        <a:lnTo>
                          <a:pt x="568" y="588"/>
                        </a:lnTo>
                        <a:lnTo>
                          <a:pt x="568" y="588"/>
                        </a:lnTo>
                        <a:lnTo>
                          <a:pt x="568" y="588"/>
                        </a:lnTo>
                        <a:lnTo>
                          <a:pt x="568" y="594"/>
                        </a:lnTo>
                        <a:lnTo>
                          <a:pt x="568" y="600"/>
                        </a:lnTo>
                        <a:lnTo>
                          <a:pt x="568" y="600"/>
                        </a:lnTo>
                        <a:lnTo>
                          <a:pt x="574" y="600"/>
                        </a:lnTo>
                        <a:lnTo>
                          <a:pt x="574" y="606"/>
                        </a:lnTo>
                        <a:lnTo>
                          <a:pt x="574" y="606"/>
                        </a:lnTo>
                        <a:lnTo>
                          <a:pt x="574" y="612"/>
                        </a:lnTo>
                        <a:lnTo>
                          <a:pt x="574" y="612"/>
                        </a:lnTo>
                        <a:lnTo>
                          <a:pt x="574" y="618"/>
                        </a:lnTo>
                        <a:lnTo>
                          <a:pt x="574" y="618"/>
                        </a:lnTo>
                        <a:lnTo>
                          <a:pt x="580" y="618"/>
                        </a:lnTo>
                        <a:lnTo>
                          <a:pt x="580" y="624"/>
                        </a:lnTo>
                        <a:lnTo>
                          <a:pt x="580" y="624"/>
                        </a:lnTo>
                        <a:lnTo>
                          <a:pt x="580" y="630"/>
                        </a:lnTo>
                        <a:lnTo>
                          <a:pt x="580" y="630"/>
                        </a:lnTo>
                        <a:lnTo>
                          <a:pt x="580" y="630"/>
                        </a:lnTo>
                        <a:lnTo>
                          <a:pt x="586" y="636"/>
                        </a:lnTo>
                        <a:lnTo>
                          <a:pt x="586" y="636"/>
                        </a:lnTo>
                        <a:lnTo>
                          <a:pt x="586" y="642"/>
                        </a:lnTo>
                        <a:lnTo>
                          <a:pt x="586" y="642"/>
                        </a:lnTo>
                        <a:lnTo>
                          <a:pt x="586" y="648"/>
                        </a:lnTo>
                        <a:lnTo>
                          <a:pt x="593" y="648"/>
                        </a:lnTo>
                        <a:lnTo>
                          <a:pt x="593" y="648"/>
                        </a:lnTo>
                        <a:lnTo>
                          <a:pt x="593" y="654"/>
                        </a:lnTo>
                        <a:lnTo>
                          <a:pt x="593" y="654"/>
                        </a:lnTo>
                        <a:lnTo>
                          <a:pt x="593" y="654"/>
                        </a:lnTo>
                        <a:lnTo>
                          <a:pt x="593" y="654"/>
                        </a:lnTo>
                        <a:lnTo>
                          <a:pt x="599" y="660"/>
                        </a:lnTo>
                        <a:lnTo>
                          <a:pt x="599" y="660"/>
                        </a:lnTo>
                        <a:lnTo>
                          <a:pt x="599" y="666"/>
                        </a:lnTo>
                        <a:lnTo>
                          <a:pt x="599" y="666"/>
                        </a:lnTo>
                        <a:lnTo>
                          <a:pt x="599" y="666"/>
                        </a:lnTo>
                        <a:lnTo>
                          <a:pt x="599" y="672"/>
                        </a:lnTo>
                        <a:lnTo>
                          <a:pt x="599" y="672"/>
                        </a:lnTo>
                        <a:lnTo>
                          <a:pt x="605" y="672"/>
                        </a:lnTo>
                        <a:lnTo>
                          <a:pt x="605" y="678"/>
                        </a:lnTo>
                        <a:lnTo>
                          <a:pt x="605" y="678"/>
                        </a:lnTo>
                        <a:lnTo>
                          <a:pt x="605" y="678"/>
                        </a:lnTo>
                        <a:lnTo>
                          <a:pt x="605" y="678"/>
                        </a:lnTo>
                        <a:lnTo>
                          <a:pt x="611" y="678"/>
                        </a:lnTo>
                        <a:lnTo>
                          <a:pt x="611" y="672"/>
                        </a:lnTo>
                        <a:lnTo>
                          <a:pt x="611" y="672"/>
                        </a:lnTo>
                        <a:lnTo>
                          <a:pt x="611" y="672"/>
                        </a:lnTo>
                        <a:lnTo>
                          <a:pt x="611" y="672"/>
                        </a:lnTo>
                        <a:lnTo>
                          <a:pt x="611" y="666"/>
                        </a:lnTo>
                        <a:lnTo>
                          <a:pt x="611" y="666"/>
                        </a:lnTo>
                        <a:lnTo>
                          <a:pt x="618" y="666"/>
                        </a:lnTo>
                        <a:lnTo>
                          <a:pt x="618" y="660"/>
                        </a:lnTo>
                        <a:lnTo>
                          <a:pt x="618" y="660"/>
                        </a:lnTo>
                        <a:lnTo>
                          <a:pt x="618" y="660"/>
                        </a:lnTo>
                        <a:lnTo>
                          <a:pt x="618" y="660"/>
                        </a:lnTo>
                        <a:lnTo>
                          <a:pt x="618" y="660"/>
                        </a:lnTo>
                        <a:lnTo>
                          <a:pt x="624" y="654"/>
                        </a:lnTo>
                        <a:lnTo>
                          <a:pt x="624" y="654"/>
                        </a:lnTo>
                        <a:lnTo>
                          <a:pt x="624" y="648"/>
                        </a:lnTo>
                        <a:lnTo>
                          <a:pt x="624" y="648"/>
                        </a:lnTo>
                        <a:lnTo>
                          <a:pt x="624" y="648"/>
                        </a:lnTo>
                        <a:lnTo>
                          <a:pt x="630" y="648"/>
                        </a:lnTo>
                        <a:lnTo>
                          <a:pt x="630" y="642"/>
                        </a:lnTo>
                        <a:lnTo>
                          <a:pt x="630" y="642"/>
                        </a:lnTo>
                        <a:lnTo>
                          <a:pt x="630" y="642"/>
                        </a:lnTo>
                        <a:lnTo>
                          <a:pt x="630" y="636"/>
                        </a:lnTo>
                        <a:lnTo>
                          <a:pt x="630" y="636"/>
                        </a:lnTo>
                        <a:lnTo>
                          <a:pt x="630" y="636"/>
                        </a:lnTo>
                        <a:lnTo>
                          <a:pt x="636" y="630"/>
                        </a:lnTo>
                        <a:lnTo>
                          <a:pt x="636" y="630"/>
                        </a:lnTo>
                        <a:lnTo>
                          <a:pt x="636" y="630"/>
                        </a:lnTo>
                        <a:lnTo>
                          <a:pt x="636" y="624"/>
                        </a:lnTo>
                        <a:lnTo>
                          <a:pt x="636" y="624"/>
                        </a:lnTo>
                        <a:lnTo>
                          <a:pt x="636" y="624"/>
                        </a:lnTo>
                        <a:lnTo>
                          <a:pt x="643" y="618"/>
                        </a:lnTo>
                        <a:lnTo>
                          <a:pt x="643" y="618"/>
                        </a:lnTo>
                        <a:lnTo>
                          <a:pt x="643" y="618"/>
                        </a:lnTo>
                        <a:lnTo>
                          <a:pt x="643" y="612"/>
                        </a:lnTo>
                        <a:lnTo>
                          <a:pt x="643" y="612"/>
                        </a:lnTo>
                        <a:lnTo>
                          <a:pt x="643" y="612"/>
                        </a:lnTo>
                        <a:lnTo>
                          <a:pt x="649" y="606"/>
                        </a:lnTo>
                        <a:lnTo>
                          <a:pt x="649" y="606"/>
                        </a:lnTo>
                        <a:lnTo>
                          <a:pt x="649" y="606"/>
                        </a:lnTo>
                        <a:lnTo>
                          <a:pt x="649" y="600"/>
                        </a:lnTo>
                        <a:lnTo>
                          <a:pt x="649" y="600"/>
                        </a:lnTo>
                        <a:lnTo>
                          <a:pt x="649" y="594"/>
                        </a:lnTo>
                        <a:lnTo>
                          <a:pt x="655" y="594"/>
                        </a:lnTo>
                        <a:lnTo>
                          <a:pt x="655" y="594"/>
                        </a:lnTo>
                        <a:lnTo>
                          <a:pt x="655" y="588"/>
                        </a:lnTo>
                        <a:lnTo>
                          <a:pt x="655" y="588"/>
                        </a:lnTo>
                        <a:lnTo>
                          <a:pt x="655" y="582"/>
                        </a:lnTo>
                        <a:lnTo>
                          <a:pt x="661" y="582"/>
                        </a:lnTo>
                        <a:lnTo>
                          <a:pt x="661" y="582"/>
                        </a:lnTo>
                        <a:lnTo>
                          <a:pt x="661" y="576"/>
                        </a:lnTo>
                        <a:lnTo>
                          <a:pt x="661" y="576"/>
                        </a:lnTo>
                        <a:lnTo>
                          <a:pt x="661" y="570"/>
                        </a:lnTo>
                        <a:lnTo>
                          <a:pt x="661" y="570"/>
                        </a:lnTo>
                        <a:lnTo>
                          <a:pt x="661" y="570"/>
                        </a:lnTo>
                        <a:lnTo>
                          <a:pt x="668" y="564"/>
                        </a:lnTo>
                        <a:lnTo>
                          <a:pt x="668" y="564"/>
                        </a:lnTo>
                        <a:lnTo>
                          <a:pt x="668" y="558"/>
                        </a:lnTo>
                        <a:lnTo>
                          <a:pt x="668" y="558"/>
                        </a:lnTo>
                        <a:lnTo>
                          <a:pt x="668" y="558"/>
                        </a:lnTo>
                        <a:lnTo>
                          <a:pt x="668" y="552"/>
                        </a:lnTo>
                        <a:lnTo>
                          <a:pt x="674" y="552"/>
                        </a:lnTo>
                        <a:lnTo>
                          <a:pt x="674" y="546"/>
                        </a:lnTo>
                        <a:lnTo>
                          <a:pt x="674" y="546"/>
                        </a:lnTo>
                        <a:lnTo>
                          <a:pt x="674" y="540"/>
                        </a:lnTo>
                        <a:lnTo>
                          <a:pt x="674" y="540"/>
                        </a:lnTo>
                        <a:lnTo>
                          <a:pt x="680" y="534"/>
                        </a:lnTo>
                        <a:lnTo>
                          <a:pt x="680" y="534"/>
                        </a:lnTo>
                        <a:lnTo>
                          <a:pt x="680" y="528"/>
                        </a:lnTo>
                        <a:lnTo>
                          <a:pt x="680" y="528"/>
                        </a:lnTo>
                        <a:lnTo>
                          <a:pt x="680" y="528"/>
                        </a:lnTo>
                        <a:lnTo>
                          <a:pt x="680" y="522"/>
                        </a:lnTo>
                        <a:lnTo>
                          <a:pt x="680" y="516"/>
                        </a:lnTo>
                        <a:lnTo>
                          <a:pt x="686" y="516"/>
                        </a:lnTo>
                        <a:lnTo>
                          <a:pt x="686" y="516"/>
                        </a:lnTo>
                        <a:lnTo>
                          <a:pt x="686" y="510"/>
                        </a:lnTo>
                        <a:lnTo>
                          <a:pt x="686" y="510"/>
                        </a:lnTo>
                        <a:lnTo>
                          <a:pt x="686" y="504"/>
                        </a:lnTo>
                        <a:lnTo>
                          <a:pt x="692" y="498"/>
                        </a:lnTo>
                        <a:lnTo>
                          <a:pt x="692" y="498"/>
                        </a:lnTo>
                        <a:lnTo>
                          <a:pt x="692" y="498"/>
                        </a:lnTo>
                        <a:lnTo>
                          <a:pt x="692" y="492"/>
                        </a:lnTo>
                        <a:lnTo>
                          <a:pt x="692" y="492"/>
                        </a:lnTo>
                        <a:lnTo>
                          <a:pt x="692" y="486"/>
                        </a:lnTo>
                        <a:lnTo>
                          <a:pt x="692" y="486"/>
                        </a:lnTo>
                        <a:lnTo>
                          <a:pt x="699" y="480"/>
                        </a:lnTo>
                        <a:lnTo>
                          <a:pt x="699" y="480"/>
                        </a:lnTo>
                        <a:lnTo>
                          <a:pt x="699" y="474"/>
                        </a:lnTo>
                        <a:lnTo>
                          <a:pt x="699" y="474"/>
                        </a:lnTo>
                        <a:lnTo>
                          <a:pt x="699" y="468"/>
                        </a:lnTo>
                        <a:lnTo>
                          <a:pt x="699" y="468"/>
                        </a:lnTo>
                        <a:lnTo>
                          <a:pt x="705" y="462"/>
                        </a:lnTo>
                        <a:lnTo>
                          <a:pt x="705" y="462"/>
                        </a:lnTo>
                        <a:lnTo>
                          <a:pt x="705" y="456"/>
                        </a:lnTo>
                        <a:lnTo>
                          <a:pt x="705" y="456"/>
                        </a:lnTo>
                        <a:lnTo>
                          <a:pt x="705" y="450"/>
                        </a:lnTo>
                        <a:lnTo>
                          <a:pt x="705" y="450"/>
                        </a:lnTo>
                        <a:lnTo>
                          <a:pt x="711" y="444"/>
                        </a:lnTo>
                        <a:lnTo>
                          <a:pt x="711" y="438"/>
                        </a:lnTo>
                        <a:lnTo>
                          <a:pt x="711" y="438"/>
                        </a:lnTo>
                        <a:lnTo>
                          <a:pt x="711" y="432"/>
                        </a:lnTo>
                        <a:lnTo>
                          <a:pt x="711" y="432"/>
                        </a:lnTo>
                        <a:lnTo>
                          <a:pt x="711" y="426"/>
                        </a:lnTo>
                        <a:lnTo>
                          <a:pt x="717" y="420"/>
                        </a:lnTo>
                        <a:lnTo>
                          <a:pt x="717" y="420"/>
                        </a:lnTo>
                        <a:lnTo>
                          <a:pt x="717" y="414"/>
                        </a:lnTo>
                        <a:lnTo>
                          <a:pt x="717" y="414"/>
                        </a:lnTo>
                        <a:lnTo>
                          <a:pt x="717" y="408"/>
                        </a:lnTo>
                        <a:lnTo>
                          <a:pt x="724" y="402"/>
                        </a:lnTo>
                        <a:lnTo>
                          <a:pt x="724" y="402"/>
                        </a:lnTo>
                        <a:lnTo>
                          <a:pt x="724" y="396"/>
                        </a:lnTo>
                        <a:lnTo>
                          <a:pt x="724" y="396"/>
                        </a:lnTo>
                        <a:lnTo>
                          <a:pt x="724" y="390"/>
                        </a:lnTo>
                        <a:lnTo>
                          <a:pt x="724" y="384"/>
                        </a:lnTo>
                        <a:lnTo>
                          <a:pt x="724" y="384"/>
                        </a:lnTo>
                        <a:lnTo>
                          <a:pt x="730" y="378"/>
                        </a:lnTo>
                        <a:lnTo>
                          <a:pt x="730" y="378"/>
                        </a:lnTo>
                        <a:lnTo>
                          <a:pt x="730" y="372"/>
                        </a:lnTo>
                        <a:lnTo>
                          <a:pt x="730" y="372"/>
                        </a:lnTo>
                        <a:lnTo>
                          <a:pt x="730" y="366"/>
                        </a:lnTo>
                        <a:lnTo>
                          <a:pt x="730" y="360"/>
                        </a:lnTo>
                        <a:lnTo>
                          <a:pt x="736" y="360"/>
                        </a:lnTo>
                        <a:lnTo>
                          <a:pt x="736" y="354"/>
                        </a:lnTo>
                        <a:lnTo>
                          <a:pt x="736" y="354"/>
                        </a:lnTo>
                        <a:lnTo>
                          <a:pt x="736" y="348"/>
                        </a:lnTo>
                        <a:lnTo>
                          <a:pt x="736" y="342"/>
                        </a:lnTo>
                        <a:lnTo>
                          <a:pt x="736" y="342"/>
                        </a:lnTo>
                        <a:lnTo>
                          <a:pt x="742" y="336"/>
                        </a:lnTo>
                        <a:lnTo>
                          <a:pt x="742" y="336"/>
                        </a:lnTo>
                        <a:lnTo>
                          <a:pt x="742" y="330"/>
                        </a:lnTo>
                        <a:lnTo>
                          <a:pt x="742" y="324"/>
                        </a:lnTo>
                        <a:lnTo>
                          <a:pt x="742" y="318"/>
                        </a:lnTo>
                        <a:lnTo>
                          <a:pt x="742" y="318"/>
                        </a:lnTo>
                        <a:lnTo>
                          <a:pt x="749" y="312"/>
                        </a:lnTo>
                        <a:lnTo>
                          <a:pt x="749" y="312"/>
                        </a:lnTo>
                        <a:lnTo>
                          <a:pt x="749" y="300"/>
                        </a:lnTo>
                        <a:lnTo>
                          <a:pt x="749" y="300"/>
                        </a:lnTo>
                        <a:lnTo>
                          <a:pt x="749" y="294"/>
                        </a:lnTo>
                        <a:lnTo>
                          <a:pt x="749" y="294"/>
                        </a:lnTo>
                        <a:lnTo>
                          <a:pt x="755" y="288"/>
                        </a:lnTo>
                        <a:lnTo>
                          <a:pt x="755" y="282"/>
                        </a:lnTo>
                        <a:lnTo>
                          <a:pt x="755" y="276"/>
                        </a:lnTo>
                        <a:lnTo>
                          <a:pt x="755" y="270"/>
                        </a:lnTo>
                        <a:lnTo>
                          <a:pt x="755" y="264"/>
                        </a:lnTo>
                        <a:lnTo>
                          <a:pt x="755" y="252"/>
                        </a:lnTo>
                        <a:lnTo>
                          <a:pt x="761" y="246"/>
                        </a:lnTo>
                        <a:lnTo>
                          <a:pt x="761" y="222"/>
                        </a:lnTo>
                        <a:lnTo>
                          <a:pt x="761" y="210"/>
                        </a:lnTo>
                        <a:lnTo>
                          <a:pt x="761" y="204"/>
                        </a:lnTo>
                        <a:lnTo>
                          <a:pt x="761" y="192"/>
                        </a:lnTo>
                        <a:lnTo>
                          <a:pt x="761" y="180"/>
                        </a:lnTo>
                        <a:lnTo>
                          <a:pt x="767" y="168"/>
                        </a:lnTo>
                        <a:lnTo>
                          <a:pt x="767" y="156"/>
                        </a:lnTo>
                        <a:lnTo>
                          <a:pt x="767" y="144"/>
                        </a:lnTo>
                        <a:lnTo>
                          <a:pt x="767" y="138"/>
                        </a:lnTo>
                        <a:lnTo>
                          <a:pt x="767" y="126"/>
                        </a:lnTo>
                        <a:lnTo>
                          <a:pt x="767" y="114"/>
                        </a:lnTo>
                        <a:lnTo>
                          <a:pt x="774" y="96"/>
                        </a:lnTo>
                        <a:lnTo>
                          <a:pt x="774" y="90"/>
                        </a:lnTo>
                        <a:lnTo>
                          <a:pt x="774" y="84"/>
                        </a:lnTo>
                        <a:lnTo>
                          <a:pt x="774" y="84"/>
                        </a:lnTo>
                        <a:lnTo>
                          <a:pt x="774" y="78"/>
                        </a:lnTo>
                        <a:lnTo>
                          <a:pt x="774" y="78"/>
                        </a:lnTo>
                        <a:lnTo>
                          <a:pt x="780" y="78"/>
                        </a:lnTo>
                        <a:lnTo>
                          <a:pt x="780" y="78"/>
                        </a:lnTo>
                        <a:lnTo>
                          <a:pt x="780" y="78"/>
                        </a:lnTo>
                        <a:lnTo>
                          <a:pt x="780" y="78"/>
                        </a:lnTo>
                        <a:lnTo>
                          <a:pt x="780" y="78"/>
                        </a:lnTo>
                        <a:lnTo>
                          <a:pt x="780" y="78"/>
                        </a:lnTo>
                        <a:lnTo>
                          <a:pt x="786" y="78"/>
                        </a:lnTo>
                        <a:lnTo>
                          <a:pt x="786" y="78"/>
                        </a:lnTo>
                        <a:lnTo>
                          <a:pt x="786" y="78"/>
                        </a:lnTo>
                        <a:lnTo>
                          <a:pt x="786" y="78"/>
                        </a:lnTo>
                        <a:lnTo>
                          <a:pt x="786" y="78"/>
                        </a:lnTo>
                        <a:lnTo>
                          <a:pt x="786" y="78"/>
                        </a:lnTo>
                        <a:lnTo>
                          <a:pt x="792" y="78"/>
                        </a:lnTo>
                        <a:lnTo>
                          <a:pt x="792" y="78"/>
                        </a:lnTo>
                        <a:lnTo>
                          <a:pt x="792" y="78"/>
                        </a:lnTo>
                        <a:lnTo>
                          <a:pt x="792" y="78"/>
                        </a:lnTo>
                        <a:lnTo>
                          <a:pt x="792" y="78"/>
                        </a:lnTo>
                        <a:lnTo>
                          <a:pt x="792" y="78"/>
                        </a:lnTo>
                        <a:lnTo>
                          <a:pt x="799" y="78"/>
                        </a:lnTo>
                        <a:lnTo>
                          <a:pt x="799" y="78"/>
                        </a:lnTo>
                        <a:lnTo>
                          <a:pt x="799" y="78"/>
                        </a:lnTo>
                        <a:lnTo>
                          <a:pt x="799" y="78"/>
                        </a:lnTo>
                        <a:lnTo>
                          <a:pt x="799" y="78"/>
                        </a:lnTo>
                        <a:lnTo>
                          <a:pt x="799" y="78"/>
                        </a:lnTo>
                        <a:lnTo>
                          <a:pt x="805" y="78"/>
                        </a:lnTo>
                        <a:lnTo>
                          <a:pt x="805" y="78"/>
                        </a:lnTo>
                        <a:lnTo>
                          <a:pt x="805" y="78"/>
                        </a:lnTo>
                        <a:lnTo>
                          <a:pt x="805" y="78"/>
                        </a:lnTo>
                        <a:lnTo>
                          <a:pt x="805" y="78"/>
                        </a:lnTo>
                        <a:lnTo>
                          <a:pt x="805" y="78"/>
                        </a:lnTo>
                        <a:lnTo>
                          <a:pt x="811" y="78"/>
                        </a:lnTo>
                        <a:lnTo>
                          <a:pt x="811" y="78"/>
                        </a:lnTo>
                        <a:lnTo>
                          <a:pt x="811" y="78"/>
                        </a:lnTo>
                        <a:lnTo>
                          <a:pt x="811" y="78"/>
                        </a:lnTo>
                        <a:lnTo>
                          <a:pt x="811" y="78"/>
                        </a:lnTo>
                        <a:lnTo>
                          <a:pt x="811" y="78"/>
                        </a:lnTo>
                        <a:lnTo>
                          <a:pt x="817" y="78"/>
                        </a:lnTo>
                        <a:lnTo>
                          <a:pt x="817" y="78"/>
                        </a:lnTo>
                        <a:lnTo>
                          <a:pt x="817" y="78"/>
                        </a:lnTo>
                        <a:lnTo>
                          <a:pt x="817" y="78"/>
                        </a:lnTo>
                        <a:lnTo>
                          <a:pt x="817" y="78"/>
                        </a:lnTo>
                        <a:lnTo>
                          <a:pt x="817" y="78"/>
                        </a:lnTo>
                        <a:lnTo>
                          <a:pt x="824" y="78"/>
                        </a:lnTo>
                        <a:lnTo>
                          <a:pt x="824" y="78"/>
                        </a:lnTo>
                        <a:lnTo>
                          <a:pt x="824" y="78"/>
                        </a:lnTo>
                        <a:lnTo>
                          <a:pt x="824" y="78"/>
                        </a:lnTo>
                        <a:lnTo>
                          <a:pt x="824" y="78"/>
                        </a:lnTo>
                        <a:lnTo>
                          <a:pt x="824" y="78"/>
                        </a:lnTo>
                        <a:lnTo>
                          <a:pt x="830" y="78"/>
                        </a:lnTo>
                        <a:lnTo>
                          <a:pt x="830" y="78"/>
                        </a:lnTo>
                        <a:lnTo>
                          <a:pt x="830" y="78"/>
                        </a:lnTo>
                        <a:lnTo>
                          <a:pt x="830" y="78"/>
                        </a:lnTo>
                        <a:lnTo>
                          <a:pt x="830" y="78"/>
                        </a:lnTo>
                        <a:lnTo>
                          <a:pt x="830" y="78"/>
                        </a:lnTo>
                        <a:lnTo>
                          <a:pt x="836" y="78"/>
                        </a:lnTo>
                        <a:lnTo>
                          <a:pt x="836" y="78"/>
                        </a:lnTo>
                        <a:lnTo>
                          <a:pt x="836" y="78"/>
                        </a:lnTo>
                        <a:lnTo>
                          <a:pt x="836" y="78"/>
                        </a:lnTo>
                        <a:lnTo>
                          <a:pt x="836" y="78"/>
                        </a:lnTo>
                        <a:lnTo>
                          <a:pt x="836" y="78"/>
                        </a:lnTo>
                        <a:lnTo>
                          <a:pt x="842" y="78"/>
                        </a:lnTo>
                        <a:lnTo>
                          <a:pt x="842" y="78"/>
                        </a:lnTo>
                        <a:lnTo>
                          <a:pt x="842" y="78"/>
                        </a:lnTo>
                        <a:lnTo>
                          <a:pt x="842" y="78"/>
                        </a:lnTo>
                        <a:lnTo>
                          <a:pt x="842" y="78"/>
                        </a:lnTo>
                        <a:lnTo>
                          <a:pt x="842" y="78"/>
                        </a:lnTo>
                        <a:lnTo>
                          <a:pt x="848" y="78"/>
                        </a:lnTo>
                        <a:lnTo>
                          <a:pt x="848" y="78"/>
                        </a:lnTo>
                        <a:lnTo>
                          <a:pt x="848" y="78"/>
                        </a:lnTo>
                        <a:lnTo>
                          <a:pt x="848" y="78"/>
                        </a:lnTo>
                        <a:lnTo>
                          <a:pt x="848" y="78"/>
                        </a:lnTo>
                        <a:lnTo>
                          <a:pt x="848" y="78"/>
                        </a:lnTo>
                        <a:lnTo>
                          <a:pt x="855" y="78"/>
                        </a:lnTo>
                        <a:lnTo>
                          <a:pt x="855" y="78"/>
                        </a:lnTo>
                        <a:lnTo>
                          <a:pt x="855" y="78"/>
                        </a:lnTo>
                        <a:lnTo>
                          <a:pt x="855" y="78"/>
                        </a:lnTo>
                        <a:lnTo>
                          <a:pt x="855" y="78"/>
                        </a:lnTo>
                        <a:lnTo>
                          <a:pt x="855" y="78"/>
                        </a:lnTo>
                        <a:lnTo>
                          <a:pt x="861" y="78"/>
                        </a:lnTo>
                        <a:lnTo>
                          <a:pt x="861" y="78"/>
                        </a:lnTo>
                        <a:lnTo>
                          <a:pt x="861" y="78"/>
                        </a:lnTo>
                        <a:lnTo>
                          <a:pt x="861" y="78"/>
                        </a:lnTo>
                        <a:lnTo>
                          <a:pt x="861" y="78"/>
                        </a:lnTo>
                        <a:lnTo>
                          <a:pt x="861" y="78"/>
                        </a:lnTo>
                        <a:lnTo>
                          <a:pt x="867" y="78"/>
                        </a:lnTo>
                        <a:lnTo>
                          <a:pt x="867" y="78"/>
                        </a:lnTo>
                        <a:lnTo>
                          <a:pt x="867" y="78"/>
                        </a:lnTo>
                        <a:lnTo>
                          <a:pt x="867" y="78"/>
                        </a:lnTo>
                        <a:lnTo>
                          <a:pt x="867" y="78"/>
                        </a:lnTo>
                        <a:lnTo>
                          <a:pt x="867" y="78"/>
                        </a:lnTo>
                        <a:lnTo>
                          <a:pt x="873" y="78"/>
                        </a:lnTo>
                        <a:lnTo>
                          <a:pt x="873" y="78"/>
                        </a:lnTo>
                        <a:lnTo>
                          <a:pt x="873" y="78"/>
                        </a:lnTo>
                        <a:lnTo>
                          <a:pt x="873" y="84"/>
                        </a:lnTo>
                        <a:lnTo>
                          <a:pt x="873" y="84"/>
                        </a:lnTo>
                        <a:lnTo>
                          <a:pt x="873" y="96"/>
                        </a:lnTo>
                        <a:lnTo>
                          <a:pt x="880" y="108"/>
                        </a:lnTo>
                        <a:lnTo>
                          <a:pt x="880" y="114"/>
                        </a:lnTo>
                        <a:lnTo>
                          <a:pt x="880" y="126"/>
                        </a:lnTo>
                        <a:lnTo>
                          <a:pt x="880" y="138"/>
                        </a:lnTo>
                        <a:lnTo>
                          <a:pt x="880" y="144"/>
                        </a:lnTo>
                        <a:lnTo>
                          <a:pt x="880" y="156"/>
                        </a:lnTo>
                        <a:lnTo>
                          <a:pt x="886" y="168"/>
                        </a:lnTo>
                        <a:lnTo>
                          <a:pt x="886" y="180"/>
                        </a:lnTo>
                        <a:lnTo>
                          <a:pt x="886" y="192"/>
                        </a:lnTo>
                        <a:lnTo>
                          <a:pt x="886" y="204"/>
                        </a:lnTo>
                        <a:lnTo>
                          <a:pt x="886" y="222"/>
                        </a:lnTo>
                        <a:lnTo>
                          <a:pt x="886" y="234"/>
                        </a:lnTo>
                        <a:lnTo>
                          <a:pt x="892" y="246"/>
                        </a:lnTo>
                        <a:lnTo>
                          <a:pt x="892" y="252"/>
                        </a:lnTo>
                        <a:lnTo>
                          <a:pt x="892" y="264"/>
                        </a:lnTo>
                        <a:lnTo>
                          <a:pt x="892" y="270"/>
                        </a:lnTo>
                        <a:lnTo>
                          <a:pt x="892" y="276"/>
                        </a:lnTo>
                        <a:lnTo>
                          <a:pt x="892" y="282"/>
                        </a:lnTo>
                        <a:lnTo>
                          <a:pt x="892" y="288"/>
                        </a:lnTo>
                        <a:lnTo>
                          <a:pt x="898" y="294"/>
                        </a:lnTo>
                        <a:lnTo>
                          <a:pt x="898" y="294"/>
                        </a:lnTo>
                        <a:lnTo>
                          <a:pt x="898" y="300"/>
                        </a:lnTo>
                        <a:lnTo>
                          <a:pt x="898" y="306"/>
                        </a:lnTo>
                        <a:lnTo>
                          <a:pt x="898" y="312"/>
                        </a:lnTo>
                        <a:lnTo>
                          <a:pt x="905" y="312"/>
                        </a:lnTo>
                        <a:lnTo>
                          <a:pt x="905" y="318"/>
                        </a:lnTo>
                        <a:lnTo>
                          <a:pt x="905" y="318"/>
                        </a:lnTo>
                        <a:lnTo>
                          <a:pt x="905" y="324"/>
                        </a:lnTo>
                        <a:lnTo>
                          <a:pt x="905" y="330"/>
                        </a:lnTo>
                        <a:lnTo>
                          <a:pt x="905" y="336"/>
                        </a:lnTo>
                        <a:lnTo>
                          <a:pt x="911" y="336"/>
                        </a:lnTo>
                        <a:lnTo>
                          <a:pt x="911" y="342"/>
                        </a:lnTo>
                        <a:lnTo>
                          <a:pt x="911" y="342"/>
                        </a:lnTo>
                        <a:lnTo>
                          <a:pt x="911" y="348"/>
                        </a:lnTo>
                        <a:lnTo>
                          <a:pt x="911" y="354"/>
                        </a:lnTo>
                        <a:lnTo>
                          <a:pt x="911" y="354"/>
                        </a:lnTo>
                        <a:lnTo>
                          <a:pt x="917" y="360"/>
                        </a:lnTo>
                        <a:lnTo>
                          <a:pt x="917" y="360"/>
                        </a:lnTo>
                        <a:lnTo>
                          <a:pt x="917" y="366"/>
                        </a:lnTo>
                        <a:lnTo>
                          <a:pt x="917" y="372"/>
                        </a:lnTo>
                        <a:lnTo>
                          <a:pt x="917" y="372"/>
                        </a:lnTo>
                        <a:lnTo>
                          <a:pt x="917" y="378"/>
                        </a:lnTo>
                        <a:lnTo>
                          <a:pt x="917" y="378"/>
                        </a:lnTo>
                        <a:lnTo>
                          <a:pt x="923" y="384"/>
                        </a:lnTo>
                        <a:lnTo>
                          <a:pt x="923" y="384"/>
                        </a:lnTo>
                        <a:lnTo>
                          <a:pt x="923" y="396"/>
                        </a:lnTo>
                        <a:lnTo>
                          <a:pt x="923" y="396"/>
                        </a:lnTo>
                        <a:lnTo>
                          <a:pt x="923" y="402"/>
                        </a:lnTo>
                        <a:lnTo>
                          <a:pt x="930" y="402"/>
                        </a:lnTo>
                        <a:lnTo>
                          <a:pt x="930" y="408"/>
                        </a:lnTo>
                        <a:lnTo>
                          <a:pt x="930" y="408"/>
                        </a:lnTo>
                        <a:lnTo>
                          <a:pt x="930" y="414"/>
                        </a:lnTo>
                        <a:lnTo>
                          <a:pt x="930" y="414"/>
                        </a:lnTo>
                        <a:lnTo>
                          <a:pt x="930" y="420"/>
                        </a:lnTo>
                        <a:lnTo>
                          <a:pt x="936" y="426"/>
                        </a:lnTo>
                        <a:lnTo>
                          <a:pt x="936" y="426"/>
                        </a:lnTo>
                        <a:lnTo>
                          <a:pt x="936" y="432"/>
                        </a:lnTo>
                        <a:lnTo>
                          <a:pt x="936" y="432"/>
                        </a:lnTo>
                        <a:lnTo>
                          <a:pt x="936" y="438"/>
                        </a:lnTo>
                        <a:lnTo>
                          <a:pt x="936" y="438"/>
                        </a:lnTo>
                        <a:lnTo>
                          <a:pt x="942" y="444"/>
                        </a:lnTo>
                        <a:lnTo>
                          <a:pt x="942" y="450"/>
                        </a:lnTo>
                        <a:lnTo>
                          <a:pt x="942" y="450"/>
                        </a:lnTo>
                        <a:lnTo>
                          <a:pt x="942" y="456"/>
                        </a:lnTo>
                        <a:lnTo>
                          <a:pt x="942" y="456"/>
                        </a:lnTo>
                        <a:lnTo>
                          <a:pt x="942" y="462"/>
                        </a:lnTo>
                        <a:lnTo>
                          <a:pt x="942" y="462"/>
                        </a:lnTo>
                        <a:lnTo>
                          <a:pt x="948" y="468"/>
                        </a:lnTo>
                        <a:lnTo>
                          <a:pt x="948" y="468"/>
                        </a:lnTo>
                        <a:lnTo>
                          <a:pt x="948" y="474"/>
                        </a:lnTo>
                        <a:lnTo>
                          <a:pt x="948" y="474"/>
                        </a:lnTo>
                        <a:lnTo>
                          <a:pt x="948" y="480"/>
                        </a:lnTo>
                        <a:lnTo>
                          <a:pt x="948" y="480"/>
                        </a:lnTo>
                        <a:lnTo>
                          <a:pt x="955" y="486"/>
                        </a:lnTo>
                        <a:lnTo>
                          <a:pt x="955" y="486"/>
                        </a:lnTo>
                        <a:lnTo>
                          <a:pt x="955" y="492"/>
                        </a:lnTo>
                        <a:lnTo>
                          <a:pt x="955" y="498"/>
                        </a:lnTo>
                        <a:lnTo>
                          <a:pt x="955" y="498"/>
                        </a:lnTo>
                        <a:lnTo>
                          <a:pt x="961" y="498"/>
                        </a:lnTo>
                        <a:lnTo>
                          <a:pt x="961" y="504"/>
                        </a:lnTo>
                        <a:lnTo>
                          <a:pt x="961" y="504"/>
                        </a:lnTo>
                        <a:lnTo>
                          <a:pt x="961" y="510"/>
                        </a:lnTo>
                        <a:lnTo>
                          <a:pt x="961" y="510"/>
                        </a:lnTo>
                        <a:lnTo>
                          <a:pt x="961" y="516"/>
                        </a:lnTo>
                        <a:lnTo>
                          <a:pt x="961" y="516"/>
                        </a:lnTo>
                        <a:lnTo>
                          <a:pt x="967" y="516"/>
                        </a:lnTo>
                        <a:lnTo>
                          <a:pt x="967" y="522"/>
                        </a:lnTo>
                        <a:lnTo>
                          <a:pt x="967" y="528"/>
                        </a:lnTo>
                        <a:lnTo>
                          <a:pt x="967" y="528"/>
                        </a:lnTo>
                        <a:lnTo>
                          <a:pt x="967" y="528"/>
                        </a:lnTo>
                        <a:lnTo>
                          <a:pt x="967" y="534"/>
                        </a:lnTo>
                        <a:lnTo>
                          <a:pt x="973" y="540"/>
                        </a:lnTo>
                        <a:lnTo>
                          <a:pt x="973" y="540"/>
                        </a:lnTo>
                        <a:lnTo>
                          <a:pt x="973" y="540"/>
                        </a:lnTo>
                        <a:lnTo>
                          <a:pt x="973" y="546"/>
                        </a:lnTo>
                        <a:lnTo>
                          <a:pt x="973" y="546"/>
                        </a:lnTo>
                        <a:lnTo>
                          <a:pt x="973" y="552"/>
                        </a:lnTo>
                        <a:lnTo>
                          <a:pt x="980" y="552"/>
                        </a:lnTo>
                        <a:lnTo>
                          <a:pt x="980" y="558"/>
                        </a:lnTo>
                        <a:lnTo>
                          <a:pt x="980" y="558"/>
                        </a:lnTo>
                        <a:lnTo>
                          <a:pt x="980" y="558"/>
                        </a:lnTo>
                        <a:lnTo>
                          <a:pt x="980" y="564"/>
                        </a:lnTo>
                        <a:lnTo>
                          <a:pt x="980" y="564"/>
                        </a:lnTo>
                        <a:lnTo>
                          <a:pt x="986" y="570"/>
                        </a:lnTo>
                        <a:lnTo>
                          <a:pt x="986" y="570"/>
                        </a:lnTo>
                        <a:lnTo>
                          <a:pt x="986" y="570"/>
                        </a:lnTo>
                        <a:lnTo>
                          <a:pt x="986" y="576"/>
                        </a:lnTo>
                        <a:lnTo>
                          <a:pt x="986" y="582"/>
                        </a:lnTo>
                        <a:lnTo>
                          <a:pt x="992" y="582"/>
                        </a:lnTo>
                        <a:lnTo>
                          <a:pt x="992" y="582"/>
                        </a:lnTo>
                        <a:lnTo>
                          <a:pt x="992" y="588"/>
                        </a:lnTo>
                        <a:lnTo>
                          <a:pt x="992" y="588"/>
                        </a:lnTo>
                        <a:lnTo>
                          <a:pt x="992" y="588"/>
                        </a:lnTo>
                        <a:lnTo>
                          <a:pt x="992" y="594"/>
                        </a:lnTo>
                        <a:lnTo>
                          <a:pt x="998" y="594"/>
                        </a:lnTo>
                        <a:lnTo>
                          <a:pt x="998" y="594"/>
                        </a:lnTo>
                        <a:lnTo>
                          <a:pt x="998" y="600"/>
                        </a:lnTo>
                        <a:lnTo>
                          <a:pt x="998" y="600"/>
                        </a:lnTo>
                        <a:lnTo>
                          <a:pt x="998" y="606"/>
                        </a:lnTo>
                        <a:lnTo>
                          <a:pt x="998" y="606"/>
                        </a:lnTo>
                        <a:lnTo>
                          <a:pt x="998" y="606"/>
                        </a:lnTo>
                        <a:lnTo>
                          <a:pt x="1004" y="612"/>
                        </a:lnTo>
                        <a:lnTo>
                          <a:pt x="1004" y="612"/>
                        </a:lnTo>
                        <a:lnTo>
                          <a:pt x="1004" y="612"/>
                        </a:lnTo>
                        <a:lnTo>
                          <a:pt x="1004" y="618"/>
                        </a:lnTo>
                        <a:lnTo>
                          <a:pt x="1004" y="618"/>
                        </a:lnTo>
                        <a:lnTo>
                          <a:pt x="1004" y="618"/>
                        </a:lnTo>
                        <a:lnTo>
                          <a:pt x="1011" y="624"/>
                        </a:lnTo>
                        <a:lnTo>
                          <a:pt x="1011" y="624"/>
                        </a:lnTo>
                        <a:lnTo>
                          <a:pt x="1011" y="624"/>
                        </a:lnTo>
                        <a:lnTo>
                          <a:pt x="1011" y="630"/>
                        </a:lnTo>
                        <a:lnTo>
                          <a:pt x="1011" y="630"/>
                        </a:lnTo>
                        <a:lnTo>
                          <a:pt x="1011" y="630"/>
                        </a:lnTo>
                        <a:lnTo>
                          <a:pt x="1017" y="636"/>
                        </a:lnTo>
                        <a:lnTo>
                          <a:pt x="1017" y="636"/>
                        </a:lnTo>
                        <a:lnTo>
                          <a:pt x="1017" y="636"/>
                        </a:lnTo>
                        <a:lnTo>
                          <a:pt x="1017" y="642"/>
                        </a:lnTo>
                        <a:lnTo>
                          <a:pt x="1017" y="642"/>
                        </a:lnTo>
                        <a:lnTo>
                          <a:pt x="1023" y="648"/>
                        </a:lnTo>
                        <a:lnTo>
                          <a:pt x="1023" y="648"/>
                        </a:lnTo>
                        <a:lnTo>
                          <a:pt x="1023" y="648"/>
                        </a:lnTo>
                        <a:lnTo>
                          <a:pt x="1023" y="648"/>
                        </a:lnTo>
                        <a:lnTo>
                          <a:pt x="1023" y="654"/>
                        </a:lnTo>
                        <a:lnTo>
                          <a:pt x="1023" y="654"/>
                        </a:lnTo>
                        <a:lnTo>
                          <a:pt x="1029" y="654"/>
                        </a:lnTo>
                        <a:lnTo>
                          <a:pt x="1029" y="660"/>
                        </a:lnTo>
                        <a:lnTo>
                          <a:pt x="1029" y="660"/>
                        </a:lnTo>
                        <a:lnTo>
                          <a:pt x="1029" y="660"/>
                        </a:lnTo>
                        <a:lnTo>
                          <a:pt x="1029" y="660"/>
                        </a:lnTo>
                        <a:lnTo>
                          <a:pt x="1029" y="660"/>
                        </a:lnTo>
                        <a:lnTo>
                          <a:pt x="1036" y="666"/>
                        </a:lnTo>
                        <a:lnTo>
                          <a:pt x="1036" y="666"/>
                        </a:lnTo>
                        <a:lnTo>
                          <a:pt x="1036" y="666"/>
                        </a:lnTo>
                        <a:lnTo>
                          <a:pt x="1036" y="672"/>
                        </a:lnTo>
                        <a:lnTo>
                          <a:pt x="1036" y="672"/>
                        </a:lnTo>
                        <a:lnTo>
                          <a:pt x="1036" y="672"/>
                        </a:lnTo>
                        <a:lnTo>
                          <a:pt x="1036" y="672"/>
                        </a:lnTo>
                        <a:lnTo>
                          <a:pt x="1042" y="678"/>
                        </a:lnTo>
                        <a:lnTo>
                          <a:pt x="1042" y="678"/>
                        </a:lnTo>
                        <a:lnTo>
                          <a:pt x="1042" y="678"/>
                        </a:lnTo>
                        <a:lnTo>
                          <a:pt x="1042" y="678"/>
                        </a:lnTo>
                        <a:lnTo>
                          <a:pt x="1042" y="678"/>
                        </a:lnTo>
                        <a:lnTo>
                          <a:pt x="1042" y="672"/>
                        </a:lnTo>
                        <a:lnTo>
                          <a:pt x="1048" y="672"/>
                        </a:lnTo>
                        <a:lnTo>
                          <a:pt x="1048" y="672"/>
                        </a:lnTo>
                        <a:lnTo>
                          <a:pt x="1048" y="666"/>
                        </a:lnTo>
                        <a:lnTo>
                          <a:pt x="1048" y="666"/>
                        </a:lnTo>
                        <a:lnTo>
                          <a:pt x="1048" y="666"/>
                        </a:lnTo>
                        <a:lnTo>
                          <a:pt x="1048" y="660"/>
                        </a:lnTo>
                        <a:lnTo>
                          <a:pt x="1054" y="660"/>
                        </a:lnTo>
                        <a:lnTo>
                          <a:pt x="1054" y="654"/>
                        </a:lnTo>
                        <a:lnTo>
                          <a:pt x="1054" y="654"/>
                        </a:lnTo>
                        <a:lnTo>
                          <a:pt x="1054" y="654"/>
                        </a:lnTo>
                        <a:lnTo>
                          <a:pt x="1054" y="654"/>
                        </a:lnTo>
                        <a:lnTo>
                          <a:pt x="1061" y="648"/>
                        </a:lnTo>
                        <a:lnTo>
                          <a:pt x="1061" y="648"/>
                        </a:lnTo>
                        <a:lnTo>
                          <a:pt x="1061" y="642"/>
                        </a:lnTo>
                        <a:lnTo>
                          <a:pt x="1061" y="642"/>
                        </a:lnTo>
                        <a:lnTo>
                          <a:pt x="1061" y="636"/>
                        </a:lnTo>
                        <a:lnTo>
                          <a:pt x="1061" y="636"/>
                        </a:lnTo>
                        <a:lnTo>
                          <a:pt x="1067" y="636"/>
                        </a:lnTo>
                        <a:lnTo>
                          <a:pt x="1067" y="630"/>
                        </a:lnTo>
                        <a:lnTo>
                          <a:pt x="1067" y="630"/>
                        </a:lnTo>
                        <a:lnTo>
                          <a:pt x="1067" y="630"/>
                        </a:lnTo>
                        <a:lnTo>
                          <a:pt x="1067" y="624"/>
                        </a:lnTo>
                        <a:lnTo>
                          <a:pt x="1067" y="624"/>
                        </a:lnTo>
                        <a:lnTo>
                          <a:pt x="1067" y="618"/>
                        </a:lnTo>
                        <a:lnTo>
                          <a:pt x="1073" y="618"/>
                        </a:lnTo>
                        <a:lnTo>
                          <a:pt x="1073" y="618"/>
                        </a:lnTo>
                        <a:lnTo>
                          <a:pt x="1073" y="612"/>
                        </a:lnTo>
                        <a:lnTo>
                          <a:pt x="1073" y="612"/>
                        </a:lnTo>
                        <a:lnTo>
                          <a:pt x="1073" y="606"/>
                        </a:lnTo>
                        <a:lnTo>
                          <a:pt x="1073" y="606"/>
                        </a:lnTo>
                        <a:lnTo>
                          <a:pt x="1079" y="600"/>
                        </a:lnTo>
                        <a:lnTo>
                          <a:pt x="1079" y="600"/>
                        </a:lnTo>
                        <a:lnTo>
                          <a:pt x="1079" y="600"/>
                        </a:lnTo>
                        <a:lnTo>
                          <a:pt x="1079" y="594"/>
                        </a:lnTo>
                        <a:lnTo>
                          <a:pt x="1079" y="588"/>
                        </a:lnTo>
                        <a:lnTo>
                          <a:pt x="1079" y="588"/>
                        </a:lnTo>
                        <a:lnTo>
                          <a:pt x="1086" y="588"/>
                        </a:lnTo>
                        <a:lnTo>
                          <a:pt x="1086" y="582"/>
                        </a:lnTo>
                        <a:lnTo>
                          <a:pt x="1086" y="582"/>
                        </a:lnTo>
                        <a:lnTo>
                          <a:pt x="1086" y="576"/>
                        </a:lnTo>
                        <a:lnTo>
                          <a:pt x="1086" y="576"/>
                        </a:lnTo>
                        <a:lnTo>
                          <a:pt x="1086" y="570"/>
                        </a:lnTo>
                        <a:lnTo>
                          <a:pt x="1092" y="570"/>
                        </a:lnTo>
                        <a:lnTo>
                          <a:pt x="1092" y="564"/>
                        </a:lnTo>
                        <a:lnTo>
                          <a:pt x="1092" y="564"/>
                        </a:lnTo>
                        <a:lnTo>
                          <a:pt x="1092" y="558"/>
                        </a:lnTo>
                        <a:lnTo>
                          <a:pt x="1092" y="558"/>
                        </a:lnTo>
                        <a:lnTo>
                          <a:pt x="1092" y="552"/>
                        </a:lnTo>
                        <a:lnTo>
                          <a:pt x="1098" y="552"/>
                        </a:lnTo>
                        <a:lnTo>
                          <a:pt x="1098" y="546"/>
                        </a:lnTo>
                        <a:lnTo>
                          <a:pt x="1098" y="546"/>
                        </a:lnTo>
                        <a:lnTo>
                          <a:pt x="1098" y="540"/>
                        </a:lnTo>
                        <a:lnTo>
                          <a:pt x="1098" y="540"/>
                        </a:lnTo>
                        <a:lnTo>
                          <a:pt x="1098" y="534"/>
                        </a:lnTo>
                        <a:lnTo>
                          <a:pt x="1104" y="534"/>
                        </a:lnTo>
                        <a:lnTo>
                          <a:pt x="1104" y="534"/>
                        </a:lnTo>
                        <a:lnTo>
                          <a:pt x="1104" y="528"/>
                        </a:lnTo>
                        <a:lnTo>
                          <a:pt x="1104" y="528"/>
                        </a:lnTo>
                        <a:lnTo>
                          <a:pt x="1104" y="522"/>
                        </a:lnTo>
                        <a:lnTo>
                          <a:pt x="1104" y="516"/>
                        </a:lnTo>
                        <a:lnTo>
                          <a:pt x="1111" y="516"/>
                        </a:lnTo>
                        <a:lnTo>
                          <a:pt x="1111" y="510"/>
                        </a:lnTo>
                        <a:lnTo>
                          <a:pt x="1111" y="510"/>
                        </a:lnTo>
                        <a:lnTo>
                          <a:pt x="1111" y="504"/>
                        </a:lnTo>
                        <a:lnTo>
                          <a:pt x="1111" y="504"/>
                        </a:lnTo>
                        <a:lnTo>
                          <a:pt x="1111" y="498"/>
                        </a:lnTo>
                        <a:lnTo>
                          <a:pt x="1117" y="498"/>
                        </a:lnTo>
                        <a:lnTo>
                          <a:pt x="1117" y="492"/>
                        </a:lnTo>
                        <a:lnTo>
                          <a:pt x="1117" y="492"/>
                        </a:lnTo>
                        <a:lnTo>
                          <a:pt x="1117" y="486"/>
                        </a:lnTo>
                        <a:lnTo>
                          <a:pt x="1117" y="480"/>
                        </a:lnTo>
                        <a:lnTo>
                          <a:pt x="1117" y="480"/>
                        </a:lnTo>
                        <a:lnTo>
                          <a:pt x="1123" y="474"/>
                        </a:lnTo>
                        <a:lnTo>
                          <a:pt x="1123" y="474"/>
                        </a:lnTo>
                        <a:lnTo>
                          <a:pt x="1123" y="468"/>
                        </a:lnTo>
                        <a:lnTo>
                          <a:pt x="1123" y="462"/>
                        </a:lnTo>
                        <a:lnTo>
                          <a:pt x="1123" y="462"/>
                        </a:lnTo>
                        <a:lnTo>
                          <a:pt x="1123" y="456"/>
                        </a:lnTo>
                        <a:lnTo>
                          <a:pt x="1129" y="450"/>
                        </a:lnTo>
                        <a:lnTo>
                          <a:pt x="1129" y="450"/>
                        </a:lnTo>
                        <a:lnTo>
                          <a:pt x="1129" y="438"/>
                        </a:lnTo>
                        <a:lnTo>
                          <a:pt x="1129" y="432"/>
                        </a:lnTo>
                        <a:lnTo>
                          <a:pt x="1129" y="426"/>
                        </a:lnTo>
                        <a:lnTo>
                          <a:pt x="1129" y="420"/>
                        </a:lnTo>
                        <a:lnTo>
                          <a:pt x="1136" y="414"/>
                        </a:lnTo>
                        <a:lnTo>
                          <a:pt x="1136" y="408"/>
                        </a:lnTo>
                        <a:lnTo>
                          <a:pt x="1136" y="402"/>
                        </a:lnTo>
                        <a:lnTo>
                          <a:pt x="1136" y="396"/>
                        </a:lnTo>
                        <a:lnTo>
                          <a:pt x="1136" y="390"/>
                        </a:lnTo>
                        <a:lnTo>
                          <a:pt x="1136" y="384"/>
                        </a:lnTo>
                        <a:lnTo>
                          <a:pt x="1142" y="384"/>
                        </a:lnTo>
                        <a:lnTo>
                          <a:pt x="1142" y="378"/>
                        </a:lnTo>
                        <a:lnTo>
                          <a:pt x="1142" y="378"/>
                        </a:lnTo>
                        <a:lnTo>
                          <a:pt x="1142" y="378"/>
                        </a:lnTo>
                        <a:lnTo>
                          <a:pt x="1142" y="378"/>
                        </a:lnTo>
                        <a:lnTo>
                          <a:pt x="1142" y="378"/>
                        </a:lnTo>
                        <a:lnTo>
                          <a:pt x="1148" y="378"/>
                        </a:lnTo>
                        <a:lnTo>
                          <a:pt x="1148" y="384"/>
                        </a:lnTo>
                        <a:lnTo>
                          <a:pt x="1148" y="384"/>
                        </a:lnTo>
                        <a:lnTo>
                          <a:pt x="1148" y="390"/>
                        </a:lnTo>
                        <a:lnTo>
                          <a:pt x="1148" y="396"/>
                        </a:lnTo>
                        <a:lnTo>
                          <a:pt x="1148" y="402"/>
                        </a:lnTo>
                        <a:lnTo>
                          <a:pt x="1154" y="408"/>
                        </a:lnTo>
                        <a:lnTo>
                          <a:pt x="1154" y="420"/>
                        </a:lnTo>
                        <a:lnTo>
                          <a:pt x="1154" y="426"/>
                        </a:lnTo>
                        <a:lnTo>
                          <a:pt x="1154" y="432"/>
                        </a:lnTo>
                        <a:lnTo>
                          <a:pt x="1154" y="438"/>
                        </a:lnTo>
                        <a:lnTo>
                          <a:pt x="1154" y="444"/>
                        </a:lnTo>
                        <a:lnTo>
                          <a:pt x="1160" y="450"/>
                        </a:lnTo>
                        <a:lnTo>
                          <a:pt x="1160" y="456"/>
                        </a:lnTo>
                        <a:lnTo>
                          <a:pt x="1160" y="462"/>
                        </a:lnTo>
                        <a:lnTo>
                          <a:pt x="1160" y="462"/>
                        </a:lnTo>
                        <a:lnTo>
                          <a:pt x="1160" y="468"/>
                        </a:lnTo>
                        <a:lnTo>
                          <a:pt x="1160" y="474"/>
                        </a:lnTo>
                        <a:lnTo>
                          <a:pt x="1167" y="480"/>
                        </a:lnTo>
                        <a:lnTo>
                          <a:pt x="1167" y="486"/>
                        </a:lnTo>
                        <a:lnTo>
                          <a:pt x="1167" y="486"/>
                        </a:lnTo>
                        <a:lnTo>
                          <a:pt x="1167" y="492"/>
                        </a:lnTo>
                        <a:lnTo>
                          <a:pt x="1167" y="498"/>
                        </a:lnTo>
                        <a:lnTo>
                          <a:pt x="1167" y="498"/>
                        </a:lnTo>
                        <a:lnTo>
                          <a:pt x="1173" y="504"/>
                        </a:lnTo>
                        <a:lnTo>
                          <a:pt x="1173" y="510"/>
                        </a:lnTo>
                        <a:lnTo>
                          <a:pt x="1173" y="516"/>
                        </a:lnTo>
                        <a:lnTo>
                          <a:pt x="1173" y="516"/>
                        </a:lnTo>
                        <a:lnTo>
                          <a:pt x="1173" y="522"/>
                        </a:lnTo>
                        <a:lnTo>
                          <a:pt x="1173" y="528"/>
                        </a:lnTo>
                        <a:lnTo>
                          <a:pt x="1179" y="528"/>
                        </a:lnTo>
                        <a:lnTo>
                          <a:pt x="1179" y="534"/>
                        </a:lnTo>
                        <a:lnTo>
                          <a:pt x="1179" y="540"/>
                        </a:lnTo>
                        <a:lnTo>
                          <a:pt x="1179" y="540"/>
                        </a:lnTo>
                        <a:lnTo>
                          <a:pt x="1179" y="546"/>
                        </a:lnTo>
                        <a:lnTo>
                          <a:pt x="1179" y="552"/>
                        </a:lnTo>
                        <a:lnTo>
                          <a:pt x="1185" y="552"/>
                        </a:lnTo>
                        <a:lnTo>
                          <a:pt x="1185" y="558"/>
                        </a:lnTo>
                        <a:lnTo>
                          <a:pt x="1185" y="558"/>
                        </a:lnTo>
                        <a:lnTo>
                          <a:pt x="1185" y="570"/>
                        </a:lnTo>
                        <a:lnTo>
                          <a:pt x="1185" y="570"/>
                        </a:lnTo>
                        <a:lnTo>
                          <a:pt x="1185" y="576"/>
                        </a:lnTo>
                        <a:lnTo>
                          <a:pt x="1192" y="582"/>
                        </a:lnTo>
                        <a:lnTo>
                          <a:pt x="1192" y="582"/>
                        </a:lnTo>
                        <a:lnTo>
                          <a:pt x="1192" y="588"/>
                        </a:lnTo>
                        <a:lnTo>
                          <a:pt x="1192" y="588"/>
                        </a:lnTo>
                        <a:lnTo>
                          <a:pt x="1192" y="594"/>
                        </a:lnTo>
                        <a:lnTo>
                          <a:pt x="1192" y="600"/>
                        </a:lnTo>
                        <a:lnTo>
                          <a:pt x="1198" y="600"/>
                        </a:lnTo>
                        <a:lnTo>
                          <a:pt x="1198" y="606"/>
                        </a:lnTo>
                        <a:lnTo>
                          <a:pt x="1198" y="606"/>
                        </a:lnTo>
                        <a:lnTo>
                          <a:pt x="1198" y="612"/>
                        </a:lnTo>
                        <a:lnTo>
                          <a:pt x="1198" y="618"/>
                        </a:lnTo>
                        <a:lnTo>
                          <a:pt x="1198" y="618"/>
                        </a:lnTo>
                        <a:lnTo>
                          <a:pt x="1204" y="624"/>
                        </a:lnTo>
                        <a:lnTo>
                          <a:pt x="1204" y="624"/>
                        </a:lnTo>
                        <a:lnTo>
                          <a:pt x="1204" y="630"/>
                        </a:lnTo>
                        <a:lnTo>
                          <a:pt x="1204" y="630"/>
                        </a:lnTo>
                        <a:lnTo>
                          <a:pt x="1204" y="636"/>
                        </a:lnTo>
                        <a:lnTo>
                          <a:pt x="1204" y="642"/>
                        </a:lnTo>
                        <a:lnTo>
                          <a:pt x="1210" y="642"/>
                        </a:lnTo>
                        <a:lnTo>
                          <a:pt x="1210" y="648"/>
                        </a:lnTo>
                        <a:lnTo>
                          <a:pt x="1210" y="654"/>
                        </a:lnTo>
                        <a:lnTo>
                          <a:pt x="1210" y="654"/>
                        </a:lnTo>
                        <a:lnTo>
                          <a:pt x="1210" y="660"/>
                        </a:lnTo>
                        <a:lnTo>
                          <a:pt x="1210" y="660"/>
                        </a:lnTo>
                        <a:lnTo>
                          <a:pt x="1217" y="666"/>
                        </a:lnTo>
                        <a:lnTo>
                          <a:pt x="1217" y="666"/>
                        </a:lnTo>
                        <a:lnTo>
                          <a:pt x="1217" y="672"/>
                        </a:lnTo>
                        <a:lnTo>
                          <a:pt x="1217" y="678"/>
                        </a:lnTo>
                        <a:lnTo>
                          <a:pt x="1217" y="684"/>
                        </a:lnTo>
                        <a:lnTo>
                          <a:pt x="1217" y="684"/>
                        </a:lnTo>
                        <a:lnTo>
                          <a:pt x="1223" y="690"/>
                        </a:lnTo>
                        <a:lnTo>
                          <a:pt x="1223" y="690"/>
                        </a:lnTo>
                        <a:lnTo>
                          <a:pt x="1223" y="696"/>
                        </a:lnTo>
                        <a:lnTo>
                          <a:pt x="1223" y="696"/>
                        </a:lnTo>
                        <a:lnTo>
                          <a:pt x="1223" y="702"/>
                        </a:lnTo>
                        <a:lnTo>
                          <a:pt x="1223" y="702"/>
                        </a:lnTo>
                        <a:lnTo>
                          <a:pt x="1229" y="708"/>
                        </a:lnTo>
                        <a:lnTo>
                          <a:pt x="1229" y="708"/>
                        </a:lnTo>
                        <a:lnTo>
                          <a:pt x="1229" y="714"/>
                        </a:lnTo>
                        <a:lnTo>
                          <a:pt x="1229" y="714"/>
                        </a:lnTo>
                        <a:lnTo>
                          <a:pt x="1229" y="720"/>
                        </a:lnTo>
                        <a:lnTo>
                          <a:pt x="1229" y="720"/>
                        </a:lnTo>
                        <a:lnTo>
                          <a:pt x="1235" y="726"/>
                        </a:lnTo>
                        <a:lnTo>
                          <a:pt x="1235" y="726"/>
                        </a:lnTo>
                        <a:lnTo>
                          <a:pt x="1235" y="732"/>
                        </a:lnTo>
                        <a:lnTo>
                          <a:pt x="1235" y="732"/>
                        </a:lnTo>
                        <a:lnTo>
                          <a:pt x="1235" y="738"/>
                        </a:lnTo>
                        <a:lnTo>
                          <a:pt x="1235" y="738"/>
                        </a:lnTo>
                        <a:lnTo>
                          <a:pt x="1242" y="744"/>
                        </a:lnTo>
                        <a:lnTo>
                          <a:pt x="1242" y="744"/>
                        </a:lnTo>
                        <a:lnTo>
                          <a:pt x="1242" y="750"/>
                        </a:lnTo>
                        <a:lnTo>
                          <a:pt x="1242" y="750"/>
                        </a:lnTo>
                        <a:lnTo>
                          <a:pt x="1242" y="750"/>
                        </a:lnTo>
                        <a:lnTo>
                          <a:pt x="1242" y="750"/>
                        </a:lnTo>
                        <a:lnTo>
                          <a:pt x="1248" y="750"/>
                        </a:lnTo>
                        <a:lnTo>
                          <a:pt x="1248" y="750"/>
                        </a:lnTo>
                        <a:lnTo>
                          <a:pt x="1248" y="744"/>
                        </a:lnTo>
                        <a:lnTo>
                          <a:pt x="1248" y="744"/>
                        </a:lnTo>
                        <a:lnTo>
                          <a:pt x="1248" y="744"/>
                        </a:lnTo>
                        <a:lnTo>
                          <a:pt x="1248" y="738"/>
                        </a:lnTo>
                        <a:lnTo>
                          <a:pt x="1248" y="738"/>
                        </a:lnTo>
                        <a:lnTo>
                          <a:pt x="1254" y="732"/>
                        </a:lnTo>
                        <a:lnTo>
                          <a:pt x="1254" y="732"/>
                        </a:lnTo>
                        <a:lnTo>
                          <a:pt x="1254" y="726"/>
                        </a:lnTo>
                        <a:lnTo>
                          <a:pt x="1254" y="726"/>
                        </a:lnTo>
                        <a:lnTo>
                          <a:pt x="1254" y="720"/>
                        </a:lnTo>
                        <a:lnTo>
                          <a:pt x="1260" y="720"/>
                        </a:lnTo>
                        <a:lnTo>
                          <a:pt x="1260" y="714"/>
                        </a:lnTo>
                        <a:lnTo>
                          <a:pt x="1260" y="714"/>
                        </a:lnTo>
                        <a:lnTo>
                          <a:pt x="1260" y="708"/>
                        </a:lnTo>
                        <a:lnTo>
                          <a:pt x="1260" y="708"/>
                        </a:lnTo>
                        <a:lnTo>
                          <a:pt x="1260" y="702"/>
                        </a:lnTo>
                        <a:lnTo>
                          <a:pt x="1267" y="702"/>
                        </a:lnTo>
                        <a:lnTo>
                          <a:pt x="1267" y="702"/>
                        </a:lnTo>
                        <a:lnTo>
                          <a:pt x="1267" y="696"/>
                        </a:lnTo>
                        <a:lnTo>
                          <a:pt x="1267" y="696"/>
                        </a:lnTo>
                        <a:lnTo>
                          <a:pt x="1267" y="690"/>
                        </a:lnTo>
                        <a:lnTo>
                          <a:pt x="1267" y="690"/>
                        </a:lnTo>
                        <a:lnTo>
                          <a:pt x="1273" y="684"/>
                        </a:lnTo>
                        <a:lnTo>
                          <a:pt x="1273" y="684"/>
                        </a:lnTo>
                        <a:lnTo>
                          <a:pt x="1273" y="678"/>
                        </a:lnTo>
                        <a:lnTo>
                          <a:pt x="1273" y="678"/>
                        </a:lnTo>
                        <a:lnTo>
                          <a:pt x="1273" y="672"/>
                        </a:lnTo>
                        <a:lnTo>
                          <a:pt x="1273" y="672"/>
                        </a:lnTo>
                        <a:lnTo>
                          <a:pt x="1273" y="666"/>
                        </a:lnTo>
                        <a:lnTo>
                          <a:pt x="1279" y="666"/>
                        </a:lnTo>
                        <a:lnTo>
                          <a:pt x="1279" y="660"/>
                        </a:lnTo>
                        <a:lnTo>
                          <a:pt x="1279" y="660"/>
                        </a:lnTo>
                        <a:lnTo>
                          <a:pt x="1279" y="654"/>
                        </a:lnTo>
                        <a:lnTo>
                          <a:pt x="1279" y="648"/>
                        </a:lnTo>
                        <a:lnTo>
                          <a:pt x="1285" y="648"/>
                        </a:lnTo>
                        <a:lnTo>
                          <a:pt x="1285" y="642"/>
                        </a:lnTo>
                        <a:lnTo>
                          <a:pt x="1285" y="642"/>
                        </a:lnTo>
                        <a:lnTo>
                          <a:pt x="1285" y="636"/>
                        </a:lnTo>
                        <a:lnTo>
                          <a:pt x="1285" y="636"/>
                        </a:lnTo>
                        <a:lnTo>
                          <a:pt x="1285" y="630"/>
                        </a:lnTo>
                        <a:lnTo>
                          <a:pt x="1292" y="630"/>
                        </a:lnTo>
                        <a:lnTo>
                          <a:pt x="1292" y="624"/>
                        </a:lnTo>
                        <a:lnTo>
                          <a:pt x="1292" y="618"/>
                        </a:lnTo>
                        <a:lnTo>
                          <a:pt x="1292" y="618"/>
                        </a:lnTo>
                        <a:lnTo>
                          <a:pt x="1292" y="612"/>
                        </a:lnTo>
                        <a:lnTo>
                          <a:pt x="1292" y="612"/>
                        </a:lnTo>
                        <a:lnTo>
                          <a:pt x="1298" y="606"/>
                        </a:lnTo>
                        <a:lnTo>
                          <a:pt x="1298" y="606"/>
                        </a:lnTo>
                        <a:lnTo>
                          <a:pt x="1298" y="600"/>
                        </a:lnTo>
                        <a:lnTo>
                          <a:pt x="1298" y="600"/>
                        </a:lnTo>
                        <a:lnTo>
                          <a:pt x="1298" y="594"/>
                        </a:lnTo>
                        <a:lnTo>
                          <a:pt x="1298" y="588"/>
                        </a:lnTo>
                        <a:lnTo>
                          <a:pt x="1304" y="588"/>
                        </a:lnTo>
                        <a:lnTo>
                          <a:pt x="1304" y="582"/>
                        </a:lnTo>
                        <a:lnTo>
                          <a:pt x="1304" y="582"/>
                        </a:lnTo>
                        <a:lnTo>
                          <a:pt x="1304" y="576"/>
                        </a:lnTo>
                        <a:lnTo>
                          <a:pt x="1304" y="576"/>
                        </a:lnTo>
                        <a:lnTo>
                          <a:pt x="1304" y="570"/>
                        </a:lnTo>
                        <a:lnTo>
                          <a:pt x="1304" y="564"/>
                        </a:lnTo>
                        <a:lnTo>
                          <a:pt x="1310" y="564"/>
                        </a:lnTo>
                        <a:lnTo>
                          <a:pt x="1310" y="558"/>
                        </a:lnTo>
                        <a:lnTo>
                          <a:pt x="1310" y="558"/>
                        </a:lnTo>
                        <a:lnTo>
                          <a:pt x="1310" y="552"/>
                        </a:lnTo>
                        <a:lnTo>
                          <a:pt x="1310" y="546"/>
                        </a:lnTo>
                        <a:lnTo>
                          <a:pt x="1316" y="540"/>
                        </a:lnTo>
                        <a:lnTo>
                          <a:pt x="1316" y="540"/>
                        </a:lnTo>
                        <a:lnTo>
                          <a:pt x="1316" y="534"/>
                        </a:lnTo>
                        <a:lnTo>
                          <a:pt x="1316" y="534"/>
                        </a:lnTo>
                        <a:lnTo>
                          <a:pt x="1316" y="528"/>
                        </a:lnTo>
                        <a:lnTo>
                          <a:pt x="1316" y="522"/>
                        </a:lnTo>
                        <a:lnTo>
                          <a:pt x="1323" y="516"/>
                        </a:lnTo>
                        <a:lnTo>
                          <a:pt x="1323" y="516"/>
                        </a:lnTo>
                        <a:lnTo>
                          <a:pt x="1323" y="510"/>
                        </a:lnTo>
                        <a:lnTo>
                          <a:pt x="1323" y="510"/>
                        </a:lnTo>
                        <a:lnTo>
                          <a:pt x="1323" y="504"/>
                        </a:lnTo>
                        <a:lnTo>
                          <a:pt x="1323" y="498"/>
                        </a:lnTo>
                        <a:lnTo>
                          <a:pt x="1323" y="498"/>
                        </a:lnTo>
                        <a:lnTo>
                          <a:pt x="1329" y="492"/>
                        </a:lnTo>
                        <a:lnTo>
                          <a:pt x="1329" y="492"/>
                        </a:lnTo>
                        <a:lnTo>
                          <a:pt x="1329" y="480"/>
                        </a:lnTo>
                        <a:lnTo>
                          <a:pt x="1329" y="480"/>
                        </a:lnTo>
                        <a:lnTo>
                          <a:pt x="1329" y="474"/>
                        </a:lnTo>
                        <a:lnTo>
                          <a:pt x="1335" y="468"/>
                        </a:lnTo>
                        <a:lnTo>
                          <a:pt x="1335" y="462"/>
                        </a:lnTo>
                        <a:lnTo>
                          <a:pt x="1335" y="462"/>
                        </a:lnTo>
                        <a:lnTo>
                          <a:pt x="1335" y="456"/>
                        </a:lnTo>
                        <a:lnTo>
                          <a:pt x="1335" y="450"/>
                        </a:lnTo>
                        <a:lnTo>
                          <a:pt x="1335" y="450"/>
                        </a:lnTo>
                        <a:lnTo>
                          <a:pt x="1341" y="438"/>
                        </a:lnTo>
                        <a:lnTo>
                          <a:pt x="1341" y="438"/>
                        </a:lnTo>
                        <a:lnTo>
                          <a:pt x="1341" y="432"/>
                        </a:lnTo>
                        <a:lnTo>
                          <a:pt x="1341" y="426"/>
                        </a:lnTo>
                        <a:lnTo>
                          <a:pt x="1341" y="426"/>
                        </a:lnTo>
                        <a:lnTo>
                          <a:pt x="1341" y="420"/>
                        </a:lnTo>
                        <a:lnTo>
                          <a:pt x="1341" y="414"/>
                        </a:lnTo>
                        <a:lnTo>
                          <a:pt x="1348" y="408"/>
                        </a:lnTo>
                        <a:lnTo>
                          <a:pt x="1348" y="408"/>
                        </a:lnTo>
                        <a:lnTo>
                          <a:pt x="1348" y="402"/>
                        </a:lnTo>
                        <a:lnTo>
                          <a:pt x="1348" y="396"/>
                        </a:lnTo>
                        <a:lnTo>
                          <a:pt x="1348" y="390"/>
                        </a:lnTo>
                        <a:lnTo>
                          <a:pt x="1354" y="384"/>
                        </a:lnTo>
                        <a:lnTo>
                          <a:pt x="1354" y="378"/>
                        </a:lnTo>
                        <a:lnTo>
                          <a:pt x="1354" y="372"/>
                        </a:lnTo>
                        <a:lnTo>
                          <a:pt x="1354" y="372"/>
                        </a:lnTo>
                        <a:lnTo>
                          <a:pt x="1354" y="366"/>
                        </a:lnTo>
                        <a:lnTo>
                          <a:pt x="1354" y="360"/>
                        </a:lnTo>
                        <a:lnTo>
                          <a:pt x="1360" y="354"/>
                        </a:lnTo>
                        <a:lnTo>
                          <a:pt x="1360" y="348"/>
                        </a:lnTo>
                        <a:lnTo>
                          <a:pt x="1360" y="348"/>
                        </a:lnTo>
                        <a:lnTo>
                          <a:pt x="1360" y="342"/>
                        </a:lnTo>
                        <a:lnTo>
                          <a:pt x="1360" y="336"/>
                        </a:lnTo>
                        <a:lnTo>
                          <a:pt x="1360" y="330"/>
                        </a:lnTo>
                        <a:lnTo>
                          <a:pt x="1360" y="324"/>
                        </a:lnTo>
                        <a:lnTo>
                          <a:pt x="1366" y="324"/>
                        </a:lnTo>
                        <a:lnTo>
                          <a:pt x="1366" y="318"/>
                        </a:lnTo>
                        <a:lnTo>
                          <a:pt x="1366" y="312"/>
                        </a:lnTo>
                        <a:lnTo>
                          <a:pt x="1366" y="306"/>
                        </a:lnTo>
                        <a:lnTo>
                          <a:pt x="1366" y="300"/>
                        </a:lnTo>
                        <a:lnTo>
                          <a:pt x="1366" y="294"/>
                        </a:lnTo>
                        <a:lnTo>
                          <a:pt x="1373" y="294"/>
                        </a:lnTo>
                        <a:lnTo>
                          <a:pt x="1373" y="282"/>
                        </a:lnTo>
                        <a:lnTo>
                          <a:pt x="1373" y="282"/>
                        </a:lnTo>
                        <a:lnTo>
                          <a:pt x="1373" y="276"/>
                        </a:lnTo>
                        <a:lnTo>
                          <a:pt x="1373" y="270"/>
                        </a:lnTo>
                        <a:lnTo>
                          <a:pt x="1373" y="264"/>
                        </a:lnTo>
                        <a:lnTo>
                          <a:pt x="1379" y="258"/>
                        </a:lnTo>
                        <a:lnTo>
                          <a:pt x="1379" y="252"/>
                        </a:lnTo>
                        <a:lnTo>
                          <a:pt x="1379" y="252"/>
                        </a:lnTo>
                        <a:lnTo>
                          <a:pt x="1379" y="246"/>
                        </a:lnTo>
                        <a:lnTo>
                          <a:pt x="1379" y="240"/>
                        </a:lnTo>
                        <a:lnTo>
                          <a:pt x="1385" y="228"/>
                        </a:lnTo>
                        <a:lnTo>
                          <a:pt x="1385" y="222"/>
                        </a:lnTo>
                        <a:lnTo>
                          <a:pt x="1385" y="216"/>
                        </a:lnTo>
                        <a:lnTo>
                          <a:pt x="1385" y="216"/>
                        </a:lnTo>
                        <a:lnTo>
                          <a:pt x="1385" y="210"/>
                        </a:lnTo>
                        <a:lnTo>
                          <a:pt x="1385" y="204"/>
                        </a:lnTo>
                        <a:lnTo>
                          <a:pt x="1391" y="198"/>
                        </a:lnTo>
                        <a:lnTo>
                          <a:pt x="1391" y="192"/>
                        </a:lnTo>
                        <a:lnTo>
                          <a:pt x="1391" y="186"/>
                        </a:lnTo>
                        <a:lnTo>
                          <a:pt x="1391" y="180"/>
                        </a:lnTo>
                        <a:lnTo>
                          <a:pt x="1391" y="174"/>
                        </a:lnTo>
                        <a:lnTo>
                          <a:pt x="1391" y="174"/>
                        </a:lnTo>
                        <a:lnTo>
                          <a:pt x="1391" y="168"/>
                        </a:lnTo>
                        <a:lnTo>
                          <a:pt x="1398" y="162"/>
                        </a:lnTo>
                        <a:lnTo>
                          <a:pt x="1398" y="156"/>
                        </a:lnTo>
                        <a:lnTo>
                          <a:pt x="1398" y="150"/>
                        </a:lnTo>
                        <a:lnTo>
                          <a:pt x="1398" y="138"/>
                        </a:lnTo>
                        <a:lnTo>
                          <a:pt x="1398" y="138"/>
                        </a:lnTo>
                        <a:lnTo>
                          <a:pt x="1398" y="132"/>
                        </a:lnTo>
                        <a:lnTo>
                          <a:pt x="1404" y="126"/>
                        </a:lnTo>
                        <a:lnTo>
                          <a:pt x="1404" y="120"/>
                        </a:lnTo>
                        <a:lnTo>
                          <a:pt x="1404" y="114"/>
                        </a:lnTo>
                        <a:lnTo>
                          <a:pt x="1404" y="108"/>
                        </a:lnTo>
                        <a:lnTo>
                          <a:pt x="1404" y="102"/>
                        </a:lnTo>
                        <a:lnTo>
                          <a:pt x="1410" y="96"/>
                        </a:lnTo>
                        <a:lnTo>
                          <a:pt x="1410" y="90"/>
                        </a:lnTo>
                        <a:lnTo>
                          <a:pt x="1410" y="90"/>
                        </a:lnTo>
                        <a:lnTo>
                          <a:pt x="1410" y="90"/>
                        </a:lnTo>
                        <a:lnTo>
                          <a:pt x="1410" y="90"/>
                        </a:lnTo>
                        <a:lnTo>
                          <a:pt x="1410" y="90"/>
                        </a:lnTo>
                        <a:lnTo>
                          <a:pt x="1410" y="90"/>
                        </a:lnTo>
                        <a:lnTo>
                          <a:pt x="1416" y="96"/>
                        </a:lnTo>
                        <a:lnTo>
                          <a:pt x="1416" y="102"/>
                        </a:lnTo>
                        <a:lnTo>
                          <a:pt x="1416" y="108"/>
                        </a:lnTo>
                        <a:lnTo>
                          <a:pt x="1416" y="108"/>
                        </a:lnTo>
                        <a:lnTo>
                          <a:pt x="1416" y="120"/>
                        </a:lnTo>
                        <a:lnTo>
                          <a:pt x="1423" y="126"/>
                        </a:lnTo>
                        <a:lnTo>
                          <a:pt x="1423" y="126"/>
                        </a:lnTo>
                        <a:lnTo>
                          <a:pt x="1423" y="132"/>
                        </a:lnTo>
                        <a:lnTo>
                          <a:pt x="1423" y="138"/>
                        </a:lnTo>
                        <a:lnTo>
                          <a:pt x="1423" y="144"/>
                        </a:lnTo>
                        <a:lnTo>
                          <a:pt x="1423" y="150"/>
                        </a:lnTo>
                        <a:lnTo>
                          <a:pt x="1429" y="150"/>
                        </a:lnTo>
                        <a:lnTo>
                          <a:pt x="1429" y="156"/>
                        </a:lnTo>
                        <a:lnTo>
                          <a:pt x="1429" y="162"/>
                        </a:lnTo>
                        <a:lnTo>
                          <a:pt x="1429" y="168"/>
                        </a:lnTo>
                        <a:lnTo>
                          <a:pt x="1429" y="168"/>
                        </a:lnTo>
                        <a:lnTo>
                          <a:pt x="1429" y="174"/>
                        </a:lnTo>
                        <a:lnTo>
                          <a:pt x="1429" y="180"/>
                        </a:lnTo>
                        <a:lnTo>
                          <a:pt x="1435" y="180"/>
                        </a:lnTo>
                        <a:lnTo>
                          <a:pt x="1435" y="186"/>
                        </a:lnTo>
                        <a:lnTo>
                          <a:pt x="1435" y="192"/>
                        </a:lnTo>
                        <a:lnTo>
                          <a:pt x="1435" y="198"/>
                        </a:lnTo>
                        <a:lnTo>
                          <a:pt x="1435" y="198"/>
                        </a:lnTo>
                        <a:lnTo>
                          <a:pt x="1435" y="204"/>
                        </a:lnTo>
                        <a:lnTo>
                          <a:pt x="1441" y="210"/>
                        </a:lnTo>
                        <a:lnTo>
                          <a:pt x="1441" y="216"/>
                        </a:lnTo>
                        <a:lnTo>
                          <a:pt x="1441" y="216"/>
                        </a:lnTo>
                        <a:lnTo>
                          <a:pt x="1441" y="222"/>
                        </a:lnTo>
                        <a:lnTo>
                          <a:pt x="1441" y="228"/>
                        </a:lnTo>
                        <a:lnTo>
                          <a:pt x="1448" y="234"/>
                        </a:lnTo>
                        <a:lnTo>
                          <a:pt x="1448" y="240"/>
                        </a:lnTo>
                        <a:lnTo>
                          <a:pt x="1448" y="240"/>
                        </a:lnTo>
                        <a:lnTo>
                          <a:pt x="1448" y="246"/>
                        </a:lnTo>
                        <a:lnTo>
                          <a:pt x="1448" y="252"/>
                        </a:lnTo>
                        <a:lnTo>
                          <a:pt x="1448" y="252"/>
                        </a:lnTo>
                        <a:lnTo>
                          <a:pt x="1448" y="258"/>
                        </a:lnTo>
                        <a:lnTo>
                          <a:pt x="1454" y="264"/>
                        </a:lnTo>
                        <a:lnTo>
                          <a:pt x="1454" y="270"/>
                        </a:lnTo>
                        <a:lnTo>
                          <a:pt x="1454" y="270"/>
                        </a:lnTo>
                        <a:lnTo>
                          <a:pt x="1454" y="276"/>
                        </a:lnTo>
                        <a:lnTo>
                          <a:pt x="1454" y="276"/>
                        </a:lnTo>
                        <a:lnTo>
                          <a:pt x="1460" y="288"/>
                        </a:lnTo>
                        <a:lnTo>
                          <a:pt x="1460" y="288"/>
                        </a:lnTo>
                        <a:lnTo>
                          <a:pt x="1460" y="294"/>
                        </a:lnTo>
                        <a:lnTo>
                          <a:pt x="1460" y="300"/>
                        </a:lnTo>
                        <a:lnTo>
                          <a:pt x="1460" y="300"/>
                        </a:lnTo>
                        <a:lnTo>
                          <a:pt x="1460" y="306"/>
                        </a:lnTo>
                        <a:lnTo>
                          <a:pt x="1460" y="306"/>
                        </a:lnTo>
                        <a:lnTo>
                          <a:pt x="1466" y="312"/>
                        </a:lnTo>
                        <a:lnTo>
                          <a:pt x="1466" y="318"/>
                        </a:lnTo>
                        <a:lnTo>
                          <a:pt x="1466" y="318"/>
                        </a:lnTo>
                        <a:lnTo>
                          <a:pt x="1466" y="324"/>
                        </a:lnTo>
                        <a:lnTo>
                          <a:pt x="1466" y="330"/>
                        </a:lnTo>
                        <a:lnTo>
                          <a:pt x="1466" y="330"/>
                        </a:lnTo>
                        <a:lnTo>
                          <a:pt x="1472" y="336"/>
                        </a:lnTo>
                        <a:lnTo>
                          <a:pt x="1472" y="342"/>
                        </a:lnTo>
                        <a:lnTo>
                          <a:pt x="1472" y="342"/>
                        </a:lnTo>
                        <a:lnTo>
                          <a:pt x="1472" y="348"/>
                        </a:lnTo>
                        <a:lnTo>
                          <a:pt x="1472" y="348"/>
                        </a:lnTo>
                        <a:lnTo>
                          <a:pt x="1472" y="354"/>
                        </a:lnTo>
                        <a:lnTo>
                          <a:pt x="1479" y="360"/>
                        </a:lnTo>
                        <a:lnTo>
                          <a:pt x="1479" y="366"/>
                        </a:lnTo>
                        <a:lnTo>
                          <a:pt x="1479" y="366"/>
                        </a:lnTo>
                        <a:lnTo>
                          <a:pt x="1479" y="372"/>
                        </a:lnTo>
                        <a:lnTo>
                          <a:pt x="1479" y="378"/>
                        </a:lnTo>
                        <a:lnTo>
                          <a:pt x="1479" y="378"/>
                        </a:lnTo>
                        <a:lnTo>
                          <a:pt x="1485" y="384"/>
                        </a:lnTo>
                        <a:lnTo>
                          <a:pt x="1485" y="384"/>
                        </a:lnTo>
                        <a:lnTo>
                          <a:pt x="1485" y="390"/>
                        </a:lnTo>
                        <a:lnTo>
                          <a:pt x="1485" y="396"/>
                        </a:lnTo>
                        <a:lnTo>
                          <a:pt x="1485" y="396"/>
                        </a:lnTo>
                        <a:lnTo>
                          <a:pt x="1485" y="402"/>
                        </a:lnTo>
                        <a:lnTo>
                          <a:pt x="1491" y="402"/>
                        </a:lnTo>
                        <a:lnTo>
                          <a:pt x="1491" y="408"/>
                        </a:lnTo>
                        <a:lnTo>
                          <a:pt x="1491" y="408"/>
                        </a:lnTo>
                        <a:lnTo>
                          <a:pt x="1491" y="414"/>
                        </a:lnTo>
                        <a:lnTo>
                          <a:pt x="1491" y="414"/>
                        </a:lnTo>
                        <a:lnTo>
                          <a:pt x="1491" y="420"/>
                        </a:lnTo>
                        <a:lnTo>
                          <a:pt x="1497" y="420"/>
                        </a:lnTo>
                        <a:lnTo>
                          <a:pt x="1497" y="426"/>
                        </a:lnTo>
                        <a:lnTo>
                          <a:pt x="1497" y="426"/>
                        </a:lnTo>
                        <a:lnTo>
                          <a:pt x="1497" y="426"/>
                        </a:lnTo>
                        <a:lnTo>
                          <a:pt x="1497" y="426"/>
                        </a:lnTo>
                        <a:lnTo>
                          <a:pt x="1497" y="432"/>
                        </a:lnTo>
                        <a:lnTo>
                          <a:pt x="1504" y="432"/>
                        </a:lnTo>
                        <a:lnTo>
                          <a:pt x="1504" y="432"/>
                        </a:lnTo>
                        <a:lnTo>
                          <a:pt x="1504" y="432"/>
                        </a:lnTo>
                        <a:lnTo>
                          <a:pt x="1504" y="432"/>
                        </a:lnTo>
                        <a:lnTo>
                          <a:pt x="1504" y="438"/>
                        </a:lnTo>
                        <a:lnTo>
                          <a:pt x="1504" y="438"/>
                        </a:lnTo>
                        <a:lnTo>
                          <a:pt x="1510" y="438"/>
                        </a:lnTo>
                        <a:lnTo>
                          <a:pt x="1510" y="438"/>
                        </a:lnTo>
                        <a:lnTo>
                          <a:pt x="1510" y="438"/>
                        </a:lnTo>
                        <a:lnTo>
                          <a:pt x="1510" y="444"/>
                        </a:lnTo>
                        <a:lnTo>
                          <a:pt x="1510" y="444"/>
                        </a:lnTo>
                        <a:lnTo>
                          <a:pt x="1510" y="444"/>
                        </a:lnTo>
                        <a:lnTo>
                          <a:pt x="1516" y="444"/>
                        </a:lnTo>
                        <a:lnTo>
                          <a:pt x="1516" y="450"/>
                        </a:lnTo>
                        <a:lnTo>
                          <a:pt x="1516" y="450"/>
                        </a:lnTo>
                        <a:lnTo>
                          <a:pt x="1516" y="450"/>
                        </a:lnTo>
                        <a:lnTo>
                          <a:pt x="1516" y="450"/>
                        </a:lnTo>
                        <a:lnTo>
                          <a:pt x="1516" y="450"/>
                        </a:lnTo>
                        <a:lnTo>
                          <a:pt x="1522" y="450"/>
                        </a:lnTo>
                        <a:lnTo>
                          <a:pt x="1522" y="456"/>
                        </a:lnTo>
                        <a:lnTo>
                          <a:pt x="1522" y="456"/>
                        </a:lnTo>
                        <a:lnTo>
                          <a:pt x="1522" y="456"/>
                        </a:lnTo>
                        <a:lnTo>
                          <a:pt x="1522" y="456"/>
                        </a:lnTo>
                        <a:lnTo>
                          <a:pt x="1522" y="456"/>
                        </a:lnTo>
                        <a:lnTo>
                          <a:pt x="1529" y="456"/>
                        </a:lnTo>
                        <a:lnTo>
                          <a:pt x="1529" y="456"/>
                        </a:lnTo>
                        <a:lnTo>
                          <a:pt x="1529" y="462"/>
                        </a:lnTo>
                        <a:lnTo>
                          <a:pt x="1529" y="462"/>
                        </a:lnTo>
                        <a:lnTo>
                          <a:pt x="1529" y="462"/>
                        </a:lnTo>
                        <a:lnTo>
                          <a:pt x="1529" y="462"/>
                        </a:lnTo>
                        <a:lnTo>
                          <a:pt x="1535" y="462"/>
                        </a:lnTo>
                        <a:lnTo>
                          <a:pt x="1535" y="462"/>
                        </a:lnTo>
                        <a:lnTo>
                          <a:pt x="1535" y="462"/>
                        </a:lnTo>
                        <a:lnTo>
                          <a:pt x="1535" y="462"/>
                        </a:lnTo>
                        <a:lnTo>
                          <a:pt x="1535" y="468"/>
                        </a:lnTo>
                        <a:lnTo>
                          <a:pt x="1535" y="468"/>
                        </a:lnTo>
                        <a:lnTo>
                          <a:pt x="1541" y="468"/>
                        </a:lnTo>
                        <a:lnTo>
                          <a:pt x="1541" y="468"/>
                        </a:lnTo>
                        <a:lnTo>
                          <a:pt x="1541" y="468"/>
                        </a:lnTo>
                        <a:lnTo>
                          <a:pt x="1541" y="468"/>
                        </a:lnTo>
                        <a:lnTo>
                          <a:pt x="1541" y="468"/>
                        </a:lnTo>
                        <a:lnTo>
                          <a:pt x="1541" y="468"/>
                        </a:lnTo>
                        <a:lnTo>
                          <a:pt x="1547" y="474"/>
                        </a:lnTo>
                        <a:lnTo>
                          <a:pt x="1547" y="474"/>
                        </a:lnTo>
                        <a:lnTo>
                          <a:pt x="1547" y="474"/>
                        </a:lnTo>
                        <a:lnTo>
                          <a:pt x="1547" y="474"/>
                        </a:lnTo>
                        <a:lnTo>
                          <a:pt x="1547" y="474"/>
                        </a:lnTo>
                        <a:lnTo>
                          <a:pt x="1547" y="474"/>
                        </a:lnTo>
                        <a:lnTo>
                          <a:pt x="1554" y="474"/>
                        </a:lnTo>
                        <a:lnTo>
                          <a:pt x="1554" y="474"/>
                        </a:lnTo>
                        <a:lnTo>
                          <a:pt x="1554" y="474"/>
                        </a:lnTo>
                        <a:lnTo>
                          <a:pt x="1554" y="474"/>
                        </a:lnTo>
                        <a:lnTo>
                          <a:pt x="1554" y="474"/>
                        </a:lnTo>
                        <a:lnTo>
                          <a:pt x="1554" y="474"/>
                        </a:lnTo>
                        <a:lnTo>
                          <a:pt x="1560" y="480"/>
                        </a:lnTo>
                        <a:lnTo>
                          <a:pt x="1560" y="480"/>
                        </a:lnTo>
                        <a:lnTo>
                          <a:pt x="1560" y="480"/>
                        </a:lnTo>
                        <a:lnTo>
                          <a:pt x="1560" y="480"/>
                        </a:lnTo>
                        <a:lnTo>
                          <a:pt x="1560" y="480"/>
                        </a:lnTo>
                        <a:lnTo>
                          <a:pt x="1560" y="480"/>
                        </a:lnTo>
                        <a:lnTo>
                          <a:pt x="1566" y="480"/>
                        </a:lnTo>
                        <a:lnTo>
                          <a:pt x="1566" y="480"/>
                        </a:lnTo>
                        <a:lnTo>
                          <a:pt x="1566" y="480"/>
                        </a:lnTo>
                        <a:lnTo>
                          <a:pt x="1566" y="480"/>
                        </a:lnTo>
                        <a:lnTo>
                          <a:pt x="1566" y="480"/>
                        </a:lnTo>
                        <a:lnTo>
                          <a:pt x="1566" y="480"/>
                        </a:lnTo>
                        <a:lnTo>
                          <a:pt x="1572" y="480"/>
                        </a:lnTo>
                        <a:lnTo>
                          <a:pt x="1572" y="480"/>
                        </a:lnTo>
                        <a:lnTo>
                          <a:pt x="1572" y="480"/>
                        </a:lnTo>
                        <a:lnTo>
                          <a:pt x="1572" y="480"/>
                        </a:lnTo>
                        <a:lnTo>
                          <a:pt x="1572" y="480"/>
                        </a:lnTo>
                        <a:lnTo>
                          <a:pt x="1572" y="480"/>
                        </a:lnTo>
                        <a:lnTo>
                          <a:pt x="1579" y="480"/>
                        </a:lnTo>
                        <a:lnTo>
                          <a:pt x="1579" y="480"/>
                        </a:lnTo>
                        <a:lnTo>
                          <a:pt x="1579" y="480"/>
                        </a:lnTo>
                        <a:lnTo>
                          <a:pt x="1579" y="486"/>
                        </a:lnTo>
                        <a:lnTo>
                          <a:pt x="1579" y="486"/>
                        </a:lnTo>
                        <a:lnTo>
                          <a:pt x="1579" y="486"/>
                        </a:lnTo>
                        <a:lnTo>
                          <a:pt x="1585" y="486"/>
                        </a:lnTo>
                        <a:lnTo>
                          <a:pt x="1585" y="486"/>
                        </a:lnTo>
                        <a:lnTo>
                          <a:pt x="1585" y="492"/>
                        </a:lnTo>
                        <a:lnTo>
                          <a:pt x="1585" y="492"/>
                        </a:lnTo>
                        <a:lnTo>
                          <a:pt x="1585" y="492"/>
                        </a:lnTo>
                        <a:lnTo>
                          <a:pt x="1585" y="492"/>
                        </a:lnTo>
                        <a:lnTo>
                          <a:pt x="1591" y="492"/>
                        </a:lnTo>
                        <a:lnTo>
                          <a:pt x="1591" y="492"/>
                        </a:lnTo>
                        <a:lnTo>
                          <a:pt x="1591" y="498"/>
                        </a:lnTo>
                        <a:lnTo>
                          <a:pt x="1591" y="498"/>
                        </a:lnTo>
                        <a:lnTo>
                          <a:pt x="1591" y="498"/>
                        </a:lnTo>
                        <a:lnTo>
                          <a:pt x="1591" y="498"/>
                        </a:lnTo>
                        <a:lnTo>
                          <a:pt x="1597" y="498"/>
                        </a:lnTo>
                        <a:lnTo>
                          <a:pt x="1597" y="504"/>
                        </a:lnTo>
                        <a:lnTo>
                          <a:pt x="1597" y="504"/>
                        </a:lnTo>
                        <a:lnTo>
                          <a:pt x="1597" y="504"/>
                        </a:lnTo>
                        <a:lnTo>
                          <a:pt x="1597" y="504"/>
                        </a:lnTo>
                        <a:lnTo>
                          <a:pt x="1597" y="504"/>
                        </a:lnTo>
                        <a:lnTo>
                          <a:pt x="1603" y="504"/>
                        </a:lnTo>
                        <a:lnTo>
                          <a:pt x="1603" y="510"/>
                        </a:lnTo>
                        <a:lnTo>
                          <a:pt x="1603" y="510"/>
                        </a:lnTo>
                        <a:lnTo>
                          <a:pt x="1603" y="510"/>
                        </a:lnTo>
                        <a:lnTo>
                          <a:pt x="1603" y="510"/>
                        </a:lnTo>
                        <a:lnTo>
                          <a:pt x="1603" y="510"/>
                        </a:lnTo>
                        <a:lnTo>
                          <a:pt x="1603" y="510"/>
                        </a:lnTo>
                        <a:lnTo>
                          <a:pt x="1610" y="510"/>
                        </a:lnTo>
                        <a:lnTo>
                          <a:pt x="1610" y="516"/>
                        </a:lnTo>
                        <a:lnTo>
                          <a:pt x="1610" y="516"/>
                        </a:lnTo>
                        <a:lnTo>
                          <a:pt x="1610" y="516"/>
                        </a:lnTo>
                        <a:lnTo>
                          <a:pt x="1610" y="516"/>
                        </a:lnTo>
                        <a:lnTo>
                          <a:pt x="1616" y="516"/>
                        </a:lnTo>
                        <a:lnTo>
                          <a:pt x="1616" y="516"/>
                        </a:lnTo>
                        <a:lnTo>
                          <a:pt x="1616" y="516"/>
                        </a:lnTo>
                        <a:lnTo>
                          <a:pt x="1616" y="516"/>
                        </a:lnTo>
                        <a:lnTo>
                          <a:pt x="1616" y="516"/>
                        </a:lnTo>
                        <a:lnTo>
                          <a:pt x="1616" y="516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2" y="522"/>
                        </a:lnTo>
                        <a:lnTo>
                          <a:pt x="1628" y="522"/>
                        </a:lnTo>
                        <a:lnTo>
                          <a:pt x="1628" y="522"/>
                        </a:lnTo>
                        <a:lnTo>
                          <a:pt x="1628" y="522"/>
                        </a:lnTo>
                        <a:lnTo>
                          <a:pt x="1628" y="522"/>
                        </a:lnTo>
                        <a:lnTo>
                          <a:pt x="1628" y="522"/>
                        </a:lnTo>
                        <a:lnTo>
                          <a:pt x="1628" y="522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35" y="528"/>
                        </a:lnTo>
                        <a:lnTo>
                          <a:pt x="1641" y="528"/>
                        </a:lnTo>
                        <a:lnTo>
                          <a:pt x="1641" y="528"/>
                        </a:lnTo>
                        <a:lnTo>
                          <a:pt x="1641" y="528"/>
                        </a:lnTo>
                        <a:lnTo>
                          <a:pt x="1641" y="528"/>
                        </a:lnTo>
                        <a:lnTo>
                          <a:pt x="1641" y="528"/>
                        </a:lnTo>
                        <a:lnTo>
                          <a:pt x="1647" y="528"/>
                        </a:lnTo>
                        <a:lnTo>
                          <a:pt x="1647" y="528"/>
                        </a:lnTo>
                        <a:lnTo>
                          <a:pt x="1647" y="528"/>
                        </a:lnTo>
                        <a:lnTo>
                          <a:pt x="1647" y="528"/>
                        </a:lnTo>
                        <a:lnTo>
                          <a:pt x="1647" y="528"/>
                        </a:lnTo>
                        <a:lnTo>
                          <a:pt x="1647" y="528"/>
                        </a:lnTo>
                        <a:lnTo>
                          <a:pt x="1653" y="528"/>
                        </a:lnTo>
                        <a:lnTo>
                          <a:pt x="1653" y="528"/>
                        </a:lnTo>
                        <a:lnTo>
                          <a:pt x="1653" y="528"/>
                        </a:lnTo>
                        <a:lnTo>
                          <a:pt x="1653" y="528"/>
                        </a:lnTo>
                        <a:lnTo>
                          <a:pt x="1653" y="528"/>
                        </a:lnTo>
                        <a:lnTo>
                          <a:pt x="1653" y="528"/>
                        </a:lnTo>
                        <a:lnTo>
                          <a:pt x="1660" y="528"/>
                        </a:lnTo>
                        <a:lnTo>
                          <a:pt x="1660" y="528"/>
                        </a:lnTo>
                        <a:lnTo>
                          <a:pt x="1660" y="528"/>
                        </a:lnTo>
                        <a:lnTo>
                          <a:pt x="1660" y="528"/>
                        </a:lnTo>
                        <a:lnTo>
                          <a:pt x="1660" y="528"/>
                        </a:lnTo>
                        <a:lnTo>
                          <a:pt x="1660" y="528"/>
                        </a:lnTo>
                        <a:lnTo>
                          <a:pt x="1666" y="528"/>
                        </a:lnTo>
                        <a:lnTo>
                          <a:pt x="1666" y="528"/>
                        </a:lnTo>
                        <a:lnTo>
                          <a:pt x="1666" y="528"/>
                        </a:lnTo>
                        <a:lnTo>
                          <a:pt x="1666" y="528"/>
                        </a:lnTo>
                        <a:lnTo>
                          <a:pt x="1666" y="528"/>
                        </a:lnTo>
                        <a:lnTo>
                          <a:pt x="1666" y="528"/>
                        </a:lnTo>
                        <a:lnTo>
                          <a:pt x="1672" y="528"/>
                        </a:lnTo>
                        <a:lnTo>
                          <a:pt x="1672" y="528"/>
                        </a:lnTo>
                        <a:lnTo>
                          <a:pt x="1672" y="528"/>
                        </a:lnTo>
                        <a:lnTo>
                          <a:pt x="1672" y="528"/>
                        </a:lnTo>
                        <a:lnTo>
                          <a:pt x="1672" y="528"/>
                        </a:lnTo>
                        <a:lnTo>
                          <a:pt x="1672" y="528"/>
                        </a:lnTo>
                        <a:lnTo>
                          <a:pt x="1678" y="528"/>
                        </a:lnTo>
                        <a:lnTo>
                          <a:pt x="1678" y="528"/>
                        </a:lnTo>
                        <a:lnTo>
                          <a:pt x="1678" y="528"/>
                        </a:lnTo>
                        <a:lnTo>
                          <a:pt x="1678" y="528"/>
                        </a:lnTo>
                        <a:lnTo>
                          <a:pt x="1678" y="528"/>
                        </a:lnTo>
                        <a:lnTo>
                          <a:pt x="1678" y="528"/>
                        </a:lnTo>
                        <a:lnTo>
                          <a:pt x="1685" y="528"/>
                        </a:lnTo>
                        <a:lnTo>
                          <a:pt x="1685" y="528"/>
                        </a:lnTo>
                        <a:lnTo>
                          <a:pt x="1685" y="528"/>
                        </a:lnTo>
                        <a:lnTo>
                          <a:pt x="1685" y="528"/>
                        </a:lnTo>
                        <a:lnTo>
                          <a:pt x="1685" y="528"/>
                        </a:lnTo>
                        <a:lnTo>
                          <a:pt x="1685" y="528"/>
                        </a:lnTo>
                        <a:lnTo>
                          <a:pt x="1691" y="528"/>
                        </a:lnTo>
                        <a:lnTo>
                          <a:pt x="1691" y="528"/>
                        </a:lnTo>
                        <a:lnTo>
                          <a:pt x="1691" y="528"/>
                        </a:lnTo>
                        <a:lnTo>
                          <a:pt x="1691" y="528"/>
                        </a:lnTo>
                        <a:lnTo>
                          <a:pt x="1691" y="528"/>
                        </a:lnTo>
                        <a:lnTo>
                          <a:pt x="1691" y="528"/>
                        </a:lnTo>
                        <a:lnTo>
                          <a:pt x="1697" y="528"/>
                        </a:lnTo>
                        <a:lnTo>
                          <a:pt x="1697" y="528"/>
                        </a:lnTo>
                        <a:lnTo>
                          <a:pt x="1697" y="528"/>
                        </a:lnTo>
                        <a:lnTo>
                          <a:pt x="1697" y="528"/>
                        </a:lnTo>
                        <a:lnTo>
                          <a:pt x="1697" y="528"/>
                        </a:lnTo>
                        <a:lnTo>
                          <a:pt x="1697" y="528"/>
                        </a:lnTo>
                        <a:lnTo>
                          <a:pt x="1703" y="528"/>
                        </a:lnTo>
                        <a:lnTo>
                          <a:pt x="1703" y="528"/>
                        </a:lnTo>
                        <a:lnTo>
                          <a:pt x="1703" y="528"/>
                        </a:lnTo>
                        <a:lnTo>
                          <a:pt x="1703" y="528"/>
                        </a:lnTo>
                        <a:lnTo>
                          <a:pt x="1703" y="528"/>
                        </a:lnTo>
                        <a:lnTo>
                          <a:pt x="1703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0" y="528"/>
                        </a:lnTo>
                        <a:lnTo>
                          <a:pt x="1716" y="528"/>
                        </a:lnTo>
                        <a:lnTo>
                          <a:pt x="1716" y="528"/>
                        </a:lnTo>
                        <a:lnTo>
                          <a:pt x="1716" y="528"/>
                        </a:lnTo>
                        <a:lnTo>
                          <a:pt x="1716" y="528"/>
                        </a:lnTo>
                        <a:lnTo>
                          <a:pt x="1716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2" y="528"/>
                        </a:lnTo>
                        <a:lnTo>
                          <a:pt x="1728" y="528"/>
                        </a:lnTo>
                        <a:lnTo>
                          <a:pt x="1728" y="528"/>
                        </a:lnTo>
                        <a:lnTo>
                          <a:pt x="1728" y="528"/>
                        </a:lnTo>
                        <a:lnTo>
                          <a:pt x="1728" y="528"/>
                        </a:lnTo>
                        <a:lnTo>
                          <a:pt x="1728" y="528"/>
                        </a:lnTo>
                        <a:lnTo>
                          <a:pt x="1728" y="528"/>
                        </a:lnTo>
                        <a:lnTo>
                          <a:pt x="1735" y="528"/>
                        </a:lnTo>
                        <a:lnTo>
                          <a:pt x="1735" y="528"/>
                        </a:lnTo>
                        <a:lnTo>
                          <a:pt x="1735" y="528"/>
                        </a:lnTo>
                        <a:lnTo>
                          <a:pt x="1735" y="528"/>
                        </a:lnTo>
                        <a:lnTo>
                          <a:pt x="1735" y="528"/>
                        </a:lnTo>
                        <a:lnTo>
                          <a:pt x="1741" y="528"/>
                        </a:lnTo>
                        <a:lnTo>
                          <a:pt x="1741" y="528"/>
                        </a:lnTo>
                        <a:lnTo>
                          <a:pt x="1741" y="528"/>
                        </a:lnTo>
                        <a:lnTo>
                          <a:pt x="1741" y="528"/>
                        </a:lnTo>
                        <a:lnTo>
                          <a:pt x="1741" y="528"/>
                        </a:lnTo>
                        <a:lnTo>
                          <a:pt x="1741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47" y="528"/>
                        </a:lnTo>
                        <a:lnTo>
                          <a:pt x="1753" y="528"/>
                        </a:lnTo>
                        <a:lnTo>
                          <a:pt x="1753" y="528"/>
                        </a:lnTo>
                        <a:lnTo>
                          <a:pt x="1753" y="528"/>
                        </a:lnTo>
                        <a:lnTo>
                          <a:pt x="1753" y="528"/>
                        </a:lnTo>
                        <a:lnTo>
                          <a:pt x="1753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59" y="528"/>
                        </a:lnTo>
                        <a:lnTo>
                          <a:pt x="1766" y="528"/>
                        </a:lnTo>
                        <a:lnTo>
                          <a:pt x="1766" y="528"/>
                        </a:lnTo>
                        <a:lnTo>
                          <a:pt x="1766" y="528"/>
                        </a:lnTo>
                        <a:lnTo>
                          <a:pt x="1766" y="528"/>
                        </a:lnTo>
                        <a:lnTo>
                          <a:pt x="1766" y="528"/>
                        </a:lnTo>
                        <a:lnTo>
                          <a:pt x="1766" y="528"/>
                        </a:lnTo>
                        <a:lnTo>
                          <a:pt x="1772" y="528"/>
                        </a:lnTo>
                        <a:lnTo>
                          <a:pt x="1772" y="528"/>
                        </a:lnTo>
                        <a:lnTo>
                          <a:pt x="1772" y="528"/>
                        </a:lnTo>
                        <a:lnTo>
                          <a:pt x="1772" y="528"/>
                        </a:lnTo>
                        <a:lnTo>
                          <a:pt x="1772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78" y="528"/>
                        </a:lnTo>
                        <a:lnTo>
                          <a:pt x="1784" y="528"/>
                        </a:lnTo>
                        <a:lnTo>
                          <a:pt x="1784" y="528"/>
                        </a:lnTo>
                        <a:lnTo>
                          <a:pt x="1784" y="528"/>
                        </a:lnTo>
                        <a:lnTo>
                          <a:pt x="1784" y="528"/>
                        </a:lnTo>
                        <a:lnTo>
                          <a:pt x="1784" y="528"/>
                        </a:lnTo>
                        <a:lnTo>
                          <a:pt x="1784" y="528"/>
                        </a:lnTo>
                        <a:lnTo>
                          <a:pt x="1791" y="528"/>
                        </a:lnTo>
                        <a:lnTo>
                          <a:pt x="1791" y="528"/>
                        </a:lnTo>
                        <a:lnTo>
                          <a:pt x="1791" y="528"/>
                        </a:lnTo>
                        <a:lnTo>
                          <a:pt x="1791" y="528"/>
                        </a:lnTo>
                        <a:lnTo>
                          <a:pt x="1791" y="528"/>
                        </a:lnTo>
                        <a:lnTo>
                          <a:pt x="1797" y="528"/>
                        </a:lnTo>
                        <a:lnTo>
                          <a:pt x="1797" y="528"/>
                        </a:lnTo>
                        <a:lnTo>
                          <a:pt x="1797" y="528"/>
                        </a:lnTo>
                        <a:lnTo>
                          <a:pt x="1797" y="528"/>
                        </a:lnTo>
                        <a:lnTo>
                          <a:pt x="1797" y="528"/>
                        </a:lnTo>
                        <a:lnTo>
                          <a:pt x="1797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3" y="528"/>
                        </a:lnTo>
                        <a:lnTo>
                          <a:pt x="1809" y="528"/>
                        </a:lnTo>
                        <a:lnTo>
                          <a:pt x="1809" y="528"/>
                        </a:lnTo>
                        <a:lnTo>
                          <a:pt x="1809" y="528"/>
                        </a:lnTo>
                        <a:lnTo>
                          <a:pt x="1809" y="528"/>
                        </a:lnTo>
                        <a:lnTo>
                          <a:pt x="1809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16" y="528"/>
                        </a:lnTo>
                        <a:lnTo>
                          <a:pt x="1822" y="528"/>
                        </a:lnTo>
                        <a:lnTo>
                          <a:pt x="1822" y="528"/>
                        </a:lnTo>
                        <a:lnTo>
                          <a:pt x="1822" y="528"/>
                        </a:lnTo>
                        <a:lnTo>
                          <a:pt x="1822" y="528"/>
                        </a:lnTo>
                        <a:lnTo>
                          <a:pt x="1822" y="528"/>
                        </a:lnTo>
                        <a:lnTo>
                          <a:pt x="1828" y="528"/>
                        </a:lnTo>
                        <a:lnTo>
                          <a:pt x="1828" y="528"/>
                        </a:lnTo>
                        <a:lnTo>
                          <a:pt x="1828" y="528"/>
                        </a:lnTo>
                        <a:lnTo>
                          <a:pt x="1828" y="528"/>
                        </a:lnTo>
                        <a:lnTo>
                          <a:pt x="1828" y="528"/>
                        </a:lnTo>
                        <a:lnTo>
                          <a:pt x="1828" y="528"/>
                        </a:lnTo>
                        <a:lnTo>
                          <a:pt x="1834" y="528"/>
                        </a:lnTo>
                        <a:lnTo>
                          <a:pt x="1834" y="528"/>
                        </a:lnTo>
                        <a:lnTo>
                          <a:pt x="1834" y="528"/>
                        </a:lnTo>
                        <a:lnTo>
                          <a:pt x="1834" y="528"/>
                        </a:lnTo>
                        <a:lnTo>
                          <a:pt x="1834" y="528"/>
                        </a:lnTo>
                        <a:lnTo>
                          <a:pt x="1834" y="528"/>
                        </a:lnTo>
                        <a:lnTo>
                          <a:pt x="1841" y="528"/>
                        </a:lnTo>
                        <a:lnTo>
                          <a:pt x="1841" y="528"/>
                        </a:lnTo>
                        <a:lnTo>
                          <a:pt x="1841" y="528"/>
                        </a:lnTo>
                        <a:lnTo>
                          <a:pt x="1841" y="528"/>
                        </a:lnTo>
                        <a:lnTo>
                          <a:pt x="1841" y="528"/>
                        </a:lnTo>
                        <a:lnTo>
                          <a:pt x="1841" y="528"/>
                        </a:lnTo>
                        <a:lnTo>
                          <a:pt x="1847" y="528"/>
                        </a:lnTo>
                        <a:lnTo>
                          <a:pt x="1847" y="528"/>
                        </a:lnTo>
                        <a:lnTo>
                          <a:pt x="1847" y="528"/>
                        </a:lnTo>
                        <a:lnTo>
                          <a:pt x="1847" y="528"/>
                        </a:lnTo>
                        <a:lnTo>
                          <a:pt x="1847" y="528"/>
                        </a:lnTo>
                        <a:lnTo>
                          <a:pt x="1847" y="528"/>
                        </a:lnTo>
                        <a:lnTo>
                          <a:pt x="1853" y="528"/>
                        </a:lnTo>
                        <a:lnTo>
                          <a:pt x="1853" y="528"/>
                        </a:lnTo>
                        <a:lnTo>
                          <a:pt x="1853" y="528"/>
                        </a:lnTo>
                        <a:lnTo>
                          <a:pt x="1853" y="528"/>
                        </a:lnTo>
                        <a:lnTo>
                          <a:pt x="1853" y="528"/>
                        </a:lnTo>
                        <a:lnTo>
                          <a:pt x="1853" y="528"/>
                        </a:lnTo>
                        <a:lnTo>
                          <a:pt x="1859" y="528"/>
                        </a:lnTo>
                        <a:lnTo>
                          <a:pt x="1859" y="528"/>
                        </a:lnTo>
                        <a:lnTo>
                          <a:pt x="1859" y="528"/>
                        </a:lnTo>
                        <a:lnTo>
                          <a:pt x="1859" y="528"/>
                        </a:lnTo>
                        <a:lnTo>
                          <a:pt x="1859" y="528"/>
                        </a:lnTo>
                        <a:lnTo>
                          <a:pt x="1859" y="528"/>
                        </a:lnTo>
                        <a:lnTo>
                          <a:pt x="1866" y="528"/>
                        </a:lnTo>
                        <a:lnTo>
                          <a:pt x="1866" y="528"/>
                        </a:lnTo>
                        <a:lnTo>
                          <a:pt x="1866" y="528"/>
                        </a:lnTo>
                        <a:lnTo>
                          <a:pt x="1866" y="528"/>
                        </a:lnTo>
                        <a:lnTo>
                          <a:pt x="1866" y="528"/>
                        </a:lnTo>
                        <a:lnTo>
                          <a:pt x="1866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2" y="528"/>
                        </a:lnTo>
                        <a:lnTo>
                          <a:pt x="1878" y="528"/>
                        </a:lnTo>
                        <a:lnTo>
                          <a:pt x="1878" y="528"/>
                        </a:lnTo>
                        <a:lnTo>
                          <a:pt x="1878" y="528"/>
                        </a:lnTo>
                        <a:lnTo>
                          <a:pt x="1878" y="528"/>
                        </a:lnTo>
                        <a:lnTo>
                          <a:pt x="1878" y="528"/>
                        </a:lnTo>
                        <a:lnTo>
                          <a:pt x="1878" y="528"/>
                        </a:lnTo>
                        <a:lnTo>
                          <a:pt x="1884" y="528"/>
                        </a:lnTo>
                        <a:lnTo>
                          <a:pt x="1884" y="528"/>
                        </a:lnTo>
                        <a:lnTo>
                          <a:pt x="1884" y="528"/>
                        </a:lnTo>
                        <a:lnTo>
                          <a:pt x="1884" y="528"/>
                        </a:lnTo>
                        <a:lnTo>
                          <a:pt x="1884" y="528"/>
                        </a:lnTo>
                        <a:lnTo>
                          <a:pt x="1884" y="528"/>
                        </a:lnTo>
                        <a:lnTo>
                          <a:pt x="1891" y="528"/>
                        </a:lnTo>
                        <a:lnTo>
                          <a:pt x="1891" y="528"/>
                        </a:lnTo>
                        <a:lnTo>
                          <a:pt x="1891" y="528"/>
                        </a:lnTo>
                        <a:lnTo>
                          <a:pt x="1891" y="528"/>
                        </a:lnTo>
                        <a:lnTo>
                          <a:pt x="1891" y="528"/>
                        </a:lnTo>
                        <a:lnTo>
                          <a:pt x="1891" y="528"/>
                        </a:lnTo>
                        <a:lnTo>
                          <a:pt x="1897" y="528"/>
                        </a:lnTo>
                        <a:lnTo>
                          <a:pt x="1897" y="528"/>
                        </a:lnTo>
                        <a:lnTo>
                          <a:pt x="1897" y="528"/>
                        </a:lnTo>
                        <a:lnTo>
                          <a:pt x="1897" y="528"/>
                        </a:lnTo>
                        <a:lnTo>
                          <a:pt x="1897" y="528"/>
                        </a:lnTo>
                        <a:lnTo>
                          <a:pt x="1897" y="528"/>
                        </a:lnTo>
                        <a:lnTo>
                          <a:pt x="1903" y="528"/>
                        </a:lnTo>
                        <a:lnTo>
                          <a:pt x="1903" y="528"/>
                        </a:lnTo>
                        <a:lnTo>
                          <a:pt x="1903" y="528"/>
                        </a:lnTo>
                        <a:lnTo>
                          <a:pt x="1903" y="528"/>
                        </a:lnTo>
                        <a:lnTo>
                          <a:pt x="1903" y="528"/>
                        </a:lnTo>
                        <a:lnTo>
                          <a:pt x="1903" y="528"/>
                        </a:lnTo>
                        <a:lnTo>
                          <a:pt x="1909" y="528"/>
                        </a:lnTo>
                        <a:lnTo>
                          <a:pt x="1909" y="528"/>
                        </a:lnTo>
                        <a:lnTo>
                          <a:pt x="1909" y="528"/>
                        </a:lnTo>
                        <a:lnTo>
                          <a:pt x="1909" y="528"/>
                        </a:lnTo>
                        <a:lnTo>
                          <a:pt x="1909" y="528"/>
                        </a:lnTo>
                        <a:lnTo>
                          <a:pt x="1909" y="528"/>
                        </a:lnTo>
                        <a:lnTo>
                          <a:pt x="1915" y="528"/>
                        </a:lnTo>
                        <a:lnTo>
                          <a:pt x="1915" y="528"/>
                        </a:lnTo>
                        <a:lnTo>
                          <a:pt x="1915" y="528"/>
                        </a:lnTo>
                        <a:lnTo>
                          <a:pt x="1915" y="528"/>
                        </a:lnTo>
                        <a:lnTo>
                          <a:pt x="1915" y="528"/>
                        </a:lnTo>
                        <a:lnTo>
                          <a:pt x="1915" y="528"/>
                        </a:lnTo>
                        <a:lnTo>
                          <a:pt x="1922" y="528"/>
                        </a:lnTo>
                        <a:lnTo>
                          <a:pt x="1922" y="528"/>
                        </a:lnTo>
                        <a:lnTo>
                          <a:pt x="1922" y="528"/>
                        </a:lnTo>
                        <a:lnTo>
                          <a:pt x="1922" y="528"/>
                        </a:lnTo>
                        <a:lnTo>
                          <a:pt x="1922" y="528"/>
                        </a:lnTo>
                        <a:lnTo>
                          <a:pt x="1922" y="528"/>
                        </a:lnTo>
                        <a:lnTo>
                          <a:pt x="1928" y="528"/>
                        </a:lnTo>
                        <a:lnTo>
                          <a:pt x="1928" y="528"/>
                        </a:lnTo>
                        <a:lnTo>
                          <a:pt x="1928" y="528"/>
                        </a:lnTo>
                        <a:lnTo>
                          <a:pt x="1928" y="528"/>
                        </a:lnTo>
                        <a:lnTo>
                          <a:pt x="1928" y="528"/>
                        </a:lnTo>
                        <a:lnTo>
                          <a:pt x="1928" y="528"/>
                        </a:lnTo>
                        <a:lnTo>
                          <a:pt x="1934" y="528"/>
                        </a:lnTo>
                        <a:lnTo>
                          <a:pt x="1934" y="528"/>
                        </a:lnTo>
                        <a:lnTo>
                          <a:pt x="1934" y="528"/>
                        </a:lnTo>
                        <a:lnTo>
                          <a:pt x="1934" y="528"/>
                        </a:lnTo>
                        <a:lnTo>
                          <a:pt x="1934" y="528"/>
                        </a:lnTo>
                        <a:lnTo>
                          <a:pt x="1934" y="528"/>
                        </a:lnTo>
                        <a:lnTo>
                          <a:pt x="1940" y="528"/>
                        </a:lnTo>
                        <a:lnTo>
                          <a:pt x="1940" y="528"/>
                        </a:lnTo>
                        <a:lnTo>
                          <a:pt x="1940" y="528"/>
                        </a:lnTo>
                        <a:lnTo>
                          <a:pt x="1940" y="528"/>
                        </a:lnTo>
                        <a:lnTo>
                          <a:pt x="1940" y="528"/>
                        </a:lnTo>
                        <a:lnTo>
                          <a:pt x="1940" y="528"/>
                        </a:lnTo>
                        <a:lnTo>
                          <a:pt x="1947" y="528"/>
                        </a:lnTo>
                        <a:lnTo>
                          <a:pt x="1947" y="528"/>
                        </a:lnTo>
                        <a:lnTo>
                          <a:pt x="1947" y="528"/>
                        </a:lnTo>
                        <a:lnTo>
                          <a:pt x="1947" y="528"/>
                        </a:lnTo>
                        <a:lnTo>
                          <a:pt x="1947" y="528"/>
                        </a:lnTo>
                        <a:lnTo>
                          <a:pt x="1947" y="528"/>
                        </a:lnTo>
                        <a:lnTo>
                          <a:pt x="1953" y="528"/>
                        </a:lnTo>
                        <a:lnTo>
                          <a:pt x="1953" y="528"/>
                        </a:lnTo>
                        <a:lnTo>
                          <a:pt x="1953" y="528"/>
                        </a:lnTo>
                        <a:lnTo>
                          <a:pt x="1953" y="528"/>
                        </a:lnTo>
                        <a:lnTo>
                          <a:pt x="1953" y="528"/>
                        </a:lnTo>
                        <a:lnTo>
                          <a:pt x="1953" y="528"/>
                        </a:lnTo>
                        <a:lnTo>
                          <a:pt x="1959" y="528"/>
                        </a:lnTo>
                        <a:lnTo>
                          <a:pt x="1959" y="528"/>
                        </a:lnTo>
                        <a:lnTo>
                          <a:pt x="1959" y="528"/>
                        </a:lnTo>
                        <a:lnTo>
                          <a:pt x="1959" y="528"/>
                        </a:lnTo>
                        <a:lnTo>
                          <a:pt x="1959" y="528"/>
                        </a:lnTo>
                        <a:lnTo>
                          <a:pt x="1959" y="528"/>
                        </a:lnTo>
                        <a:lnTo>
                          <a:pt x="1965" y="528"/>
                        </a:lnTo>
                        <a:lnTo>
                          <a:pt x="1965" y="528"/>
                        </a:lnTo>
                        <a:lnTo>
                          <a:pt x="1965" y="528"/>
                        </a:lnTo>
                        <a:lnTo>
                          <a:pt x="1965" y="528"/>
                        </a:lnTo>
                        <a:lnTo>
                          <a:pt x="1965" y="528"/>
                        </a:lnTo>
                        <a:lnTo>
                          <a:pt x="1965" y="528"/>
                        </a:lnTo>
                        <a:lnTo>
                          <a:pt x="1972" y="528"/>
                        </a:lnTo>
                        <a:lnTo>
                          <a:pt x="1972" y="528"/>
                        </a:lnTo>
                        <a:lnTo>
                          <a:pt x="1972" y="528"/>
                        </a:lnTo>
                        <a:lnTo>
                          <a:pt x="1972" y="528"/>
                        </a:lnTo>
                        <a:lnTo>
                          <a:pt x="1972" y="528"/>
                        </a:lnTo>
                        <a:lnTo>
                          <a:pt x="1972" y="528"/>
                        </a:lnTo>
                        <a:lnTo>
                          <a:pt x="1978" y="528"/>
                        </a:lnTo>
                        <a:lnTo>
                          <a:pt x="1978" y="528"/>
                        </a:lnTo>
                        <a:lnTo>
                          <a:pt x="1978" y="528"/>
                        </a:lnTo>
                        <a:lnTo>
                          <a:pt x="1978" y="528"/>
                        </a:lnTo>
                        <a:lnTo>
                          <a:pt x="1978" y="528"/>
                        </a:lnTo>
                        <a:lnTo>
                          <a:pt x="1978" y="528"/>
                        </a:lnTo>
                        <a:lnTo>
                          <a:pt x="1984" y="528"/>
                        </a:lnTo>
                        <a:lnTo>
                          <a:pt x="1984" y="528"/>
                        </a:lnTo>
                        <a:lnTo>
                          <a:pt x="1984" y="528"/>
                        </a:lnTo>
                        <a:lnTo>
                          <a:pt x="1984" y="528"/>
                        </a:lnTo>
                        <a:lnTo>
                          <a:pt x="1984" y="528"/>
                        </a:lnTo>
                        <a:lnTo>
                          <a:pt x="1984" y="528"/>
                        </a:lnTo>
                        <a:lnTo>
                          <a:pt x="1990" y="528"/>
                        </a:lnTo>
                        <a:lnTo>
                          <a:pt x="1990" y="528"/>
                        </a:lnTo>
                        <a:lnTo>
                          <a:pt x="1990" y="528"/>
                        </a:lnTo>
                        <a:lnTo>
                          <a:pt x="1990" y="528"/>
                        </a:lnTo>
                        <a:lnTo>
                          <a:pt x="1990" y="528"/>
                        </a:lnTo>
                        <a:lnTo>
                          <a:pt x="1990" y="528"/>
                        </a:lnTo>
                        <a:lnTo>
                          <a:pt x="1997" y="528"/>
                        </a:lnTo>
                        <a:lnTo>
                          <a:pt x="1997" y="528"/>
                        </a:lnTo>
                        <a:lnTo>
                          <a:pt x="1997" y="528"/>
                        </a:lnTo>
                        <a:lnTo>
                          <a:pt x="1997" y="528"/>
                        </a:lnTo>
                        <a:lnTo>
                          <a:pt x="1997" y="528"/>
                        </a:lnTo>
                        <a:lnTo>
                          <a:pt x="1997" y="528"/>
                        </a:lnTo>
                        <a:lnTo>
                          <a:pt x="2003" y="528"/>
                        </a:lnTo>
                        <a:lnTo>
                          <a:pt x="2003" y="528"/>
                        </a:lnTo>
                        <a:lnTo>
                          <a:pt x="2003" y="528"/>
                        </a:lnTo>
                        <a:lnTo>
                          <a:pt x="2003" y="528"/>
                        </a:lnTo>
                        <a:lnTo>
                          <a:pt x="2003" y="528"/>
                        </a:lnTo>
                        <a:lnTo>
                          <a:pt x="2003" y="528"/>
                        </a:lnTo>
                        <a:lnTo>
                          <a:pt x="2009" y="528"/>
                        </a:lnTo>
                        <a:lnTo>
                          <a:pt x="2009" y="528"/>
                        </a:lnTo>
                        <a:lnTo>
                          <a:pt x="2009" y="528"/>
                        </a:lnTo>
                        <a:lnTo>
                          <a:pt x="2009" y="528"/>
                        </a:lnTo>
                        <a:lnTo>
                          <a:pt x="2009" y="528"/>
                        </a:lnTo>
                        <a:lnTo>
                          <a:pt x="2009" y="528"/>
                        </a:lnTo>
                        <a:lnTo>
                          <a:pt x="2015" y="528"/>
                        </a:lnTo>
                        <a:lnTo>
                          <a:pt x="2015" y="528"/>
                        </a:lnTo>
                        <a:lnTo>
                          <a:pt x="2015" y="528"/>
                        </a:lnTo>
                        <a:lnTo>
                          <a:pt x="2015" y="528"/>
                        </a:lnTo>
                        <a:lnTo>
                          <a:pt x="2015" y="528"/>
                        </a:lnTo>
                        <a:lnTo>
                          <a:pt x="2015" y="528"/>
                        </a:lnTo>
                        <a:lnTo>
                          <a:pt x="2022" y="528"/>
                        </a:lnTo>
                        <a:lnTo>
                          <a:pt x="2022" y="528"/>
                        </a:lnTo>
                        <a:lnTo>
                          <a:pt x="2022" y="528"/>
                        </a:lnTo>
                        <a:lnTo>
                          <a:pt x="2022" y="528"/>
                        </a:lnTo>
                        <a:lnTo>
                          <a:pt x="2022" y="528"/>
                        </a:lnTo>
                        <a:lnTo>
                          <a:pt x="2022" y="528"/>
                        </a:lnTo>
                        <a:lnTo>
                          <a:pt x="2028" y="528"/>
                        </a:lnTo>
                        <a:lnTo>
                          <a:pt x="2028" y="528"/>
                        </a:lnTo>
                        <a:lnTo>
                          <a:pt x="2028" y="528"/>
                        </a:lnTo>
                        <a:lnTo>
                          <a:pt x="2028" y="528"/>
                        </a:lnTo>
                        <a:lnTo>
                          <a:pt x="2028" y="528"/>
                        </a:lnTo>
                        <a:lnTo>
                          <a:pt x="2028" y="528"/>
                        </a:lnTo>
                        <a:lnTo>
                          <a:pt x="2034" y="528"/>
                        </a:lnTo>
                        <a:lnTo>
                          <a:pt x="2034" y="528"/>
                        </a:lnTo>
                        <a:lnTo>
                          <a:pt x="2034" y="528"/>
                        </a:lnTo>
                        <a:lnTo>
                          <a:pt x="2034" y="528"/>
                        </a:lnTo>
                        <a:lnTo>
                          <a:pt x="2034" y="528"/>
                        </a:lnTo>
                        <a:lnTo>
                          <a:pt x="2034" y="528"/>
                        </a:lnTo>
                        <a:lnTo>
                          <a:pt x="2040" y="528"/>
                        </a:lnTo>
                        <a:lnTo>
                          <a:pt x="2040" y="528"/>
                        </a:lnTo>
                        <a:lnTo>
                          <a:pt x="2040" y="528"/>
                        </a:lnTo>
                        <a:lnTo>
                          <a:pt x="2040" y="528"/>
                        </a:lnTo>
                        <a:lnTo>
                          <a:pt x="2040" y="528"/>
                        </a:lnTo>
                        <a:lnTo>
                          <a:pt x="2040" y="528"/>
                        </a:lnTo>
                        <a:lnTo>
                          <a:pt x="2047" y="528"/>
                        </a:lnTo>
                        <a:lnTo>
                          <a:pt x="2047" y="528"/>
                        </a:lnTo>
                        <a:lnTo>
                          <a:pt x="2047" y="528"/>
                        </a:lnTo>
                        <a:lnTo>
                          <a:pt x="2047" y="528"/>
                        </a:lnTo>
                        <a:lnTo>
                          <a:pt x="2047" y="528"/>
                        </a:lnTo>
                        <a:lnTo>
                          <a:pt x="2047" y="528"/>
                        </a:lnTo>
                        <a:lnTo>
                          <a:pt x="2053" y="528"/>
                        </a:lnTo>
                        <a:lnTo>
                          <a:pt x="2053" y="528"/>
                        </a:lnTo>
                        <a:lnTo>
                          <a:pt x="2053" y="528"/>
                        </a:lnTo>
                        <a:lnTo>
                          <a:pt x="2053" y="528"/>
                        </a:lnTo>
                        <a:lnTo>
                          <a:pt x="2053" y="528"/>
                        </a:lnTo>
                        <a:lnTo>
                          <a:pt x="2053" y="528"/>
                        </a:lnTo>
                        <a:lnTo>
                          <a:pt x="2059" y="528"/>
                        </a:lnTo>
                        <a:lnTo>
                          <a:pt x="2059" y="528"/>
                        </a:lnTo>
                        <a:lnTo>
                          <a:pt x="2059" y="528"/>
                        </a:lnTo>
                        <a:lnTo>
                          <a:pt x="2059" y="528"/>
                        </a:lnTo>
                        <a:lnTo>
                          <a:pt x="2059" y="528"/>
                        </a:lnTo>
                        <a:lnTo>
                          <a:pt x="2059" y="528"/>
                        </a:lnTo>
                        <a:lnTo>
                          <a:pt x="2065" y="528"/>
                        </a:lnTo>
                        <a:lnTo>
                          <a:pt x="2065" y="528"/>
                        </a:lnTo>
                        <a:lnTo>
                          <a:pt x="2065" y="528"/>
                        </a:lnTo>
                        <a:lnTo>
                          <a:pt x="2065" y="528"/>
                        </a:lnTo>
                        <a:lnTo>
                          <a:pt x="2065" y="528"/>
                        </a:lnTo>
                        <a:lnTo>
                          <a:pt x="2065" y="528"/>
                        </a:lnTo>
                        <a:lnTo>
                          <a:pt x="2071" y="528"/>
                        </a:lnTo>
                        <a:lnTo>
                          <a:pt x="2071" y="528"/>
                        </a:lnTo>
                        <a:lnTo>
                          <a:pt x="2071" y="528"/>
                        </a:lnTo>
                        <a:lnTo>
                          <a:pt x="2071" y="528"/>
                        </a:lnTo>
                        <a:lnTo>
                          <a:pt x="2071" y="528"/>
                        </a:lnTo>
                        <a:lnTo>
                          <a:pt x="2071" y="528"/>
                        </a:lnTo>
                        <a:lnTo>
                          <a:pt x="2078" y="528"/>
                        </a:lnTo>
                        <a:lnTo>
                          <a:pt x="2078" y="528"/>
                        </a:lnTo>
                        <a:lnTo>
                          <a:pt x="2078" y="528"/>
                        </a:lnTo>
                        <a:lnTo>
                          <a:pt x="2078" y="528"/>
                        </a:lnTo>
                        <a:lnTo>
                          <a:pt x="2078" y="528"/>
                        </a:lnTo>
                        <a:lnTo>
                          <a:pt x="2078" y="528"/>
                        </a:lnTo>
                        <a:lnTo>
                          <a:pt x="2084" y="528"/>
                        </a:lnTo>
                        <a:lnTo>
                          <a:pt x="2084" y="528"/>
                        </a:lnTo>
                        <a:lnTo>
                          <a:pt x="2084" y="528"/>
                        </a:lnTo>
                        <a:lnTo>
                          <a:pt x="2084" y="528"/>
                        </a:lnTo>
                        <a:lnTo>
                          <a:pt x="2084" y="528"/>
                        </a:lnTo>
                        <a:lnTo>
                          <a:pt x="2084" y="528"/>
                        </a:lnTo>
                        <a:lnTo>
                          <a:pt x="2090" y="528"/>
                        </a:lnTo>
                        <a:lnTo>
                          <a:pt x="2090" y="528"/>
                        </a:lnTo>
                        <a:lnTo>
                          <a:pt x="2090" y="528"/>
                        </a:lnTo>
                        <a:lnTo>
                          <a:pt x="2090" y="528"/>
                        </a:lnTo>
                        <a:lnTo>
                          <a:pt x="2090" y="528"/>
                        </a:lnTo>
                        <a:lnTo>
                          <a:pt x="2090" y="528"/>
                        </a:lnTo>
                        <a:lnTo>
                          <a:pt x="2096" y="528"/>
                        </a:lnTo>
                        <a:lnTo>
                          <a:pt x="2096" y="528"/>
                        </a:lnTo>
                        <a:lnTo>
                          <a:pt x="2096" y="528"/>
                        </a:lnTo>
                        <a:lnTo>
                          <a:pt x="2096" y="528"/>
                        </a:lnTo>
                        <a:lnTo>
                          <a:pt x="2096" y="528"/>
                        </a:lnTo>
                        <a:lnTo>
                          <a:pt x="2096" y="528"/>
                        </a:lnTo>
                        <a:lnTo>
                          <a:pt x="2103" y="528"/>
                        </a:lnTo>
                        <a:lnTo>
                          <a:pt x="2103" y="528"/>
                        </a:lnTo>
                        <a:lnTo>
                          <a:pt x="2103" y="528"/>
                        </a:lnTo>
                        <a:lnTo>
                          <a:pt x="2103" y="528"/>
                        </a:lnTo>
                        <a:lnTo>
                          <a:pt x="2103" y="528"/>
                        </a:lnTo>
                        <a:lnTo>
                          <a:pt x="2103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09" y="528"/>
                        </a:lnTo>
                        <a:lnTo>
                          <a:pt x="2115" y="528"/>
                        </a:lnTo>
                        <a:lnTo>
                          <a:pt x="2115" y="528"/>
                        </a:lnTo>
                        <a:lnTo>
                          <a:pt x="2115" y="528"/>
                        </a:lnTo>
                        <a:lnTo>
                          <a:pt x="2115" y="528"/>
                        </a:lnTo>
                        <a:lnTo>
                          <a:pt x="2115" y="528"/>
                        </a:lnTo>
                        <a:lnTo>
                          <a:pt x="2115" y="528"/>
                        </a:lnTo>
                        <a:lnTo>
                          <a:pt x="2121" y="528"/>
                        </a:lnTo>
                        <a:lnTo>
                          <a:pt x="2121" y="528"/>
                        </a:lnTo>
                        <a:lnTo>
                          <a:pt x="2121" y="528"/>
                        </a:lnTo>
                        <a:lnTo>
                          <a:pt x="2121" y="528"/>
                        </a:lnTo>
                        <a:lnTo>
                          <a:pt x="2121" y="528"/>
                        </a:lnTo>
                        <a:lnTo>
                          <a:pt x="2121" y="528"/>
                        </a:lnTo>
                        <a:lnTo>
                          <a:pt x="2128" y="528"/>
                        </a:lnTo>
                        <a:lnTo>
                          <a:pt x="2128" y="528"/>
                        </a:lnTo>
                        <a:lnTo>
                          <a:pt x="2128" y="528"/>
                        </a:lnTo>
                        <a:lnTo>
                          <a:pt x="2128" y="528"/>
                        </a:lnTo>
                        <a:lnTo>
                          <a:pt x="2128" y="528"/>
                        </a:lnTo>
                        <a:lnTo>
                          <a:pt x="2128" y="528"/>
                        </a:lnTo>
                        <a:lnTo>
                          <a:pt x="2134" y="528"/>
                        </a:lnTo>
                        <a:lnTo>
                          <a:pt x="2134" y="528"/>
                        </a:lnTo>
                        <a:lnTo>
                          <a:pt x="2134" y="528"/>
                        </a:lnTo>
                        <a:lnTo>
                          <a:pt x="2134" y="528"/>
                        </a:lnTo>
                        <a:lnTo>
                          <a:pt x="2134" y="528"/>
                        </a:lnTo>
                        <a:lnTo>
                          <a:pt x="2134" y="528"/>
                        </a:lnTo>
                        <a:lnTo>
                          <a:pt x="2140" y="528"/>
                        </a:lnTo>
                        <a:lnTo>
                          <a:pt x="2140" y="528"/>
                        </a:lnTo>
                        <a:lnTo>
                          <a:pt x="2140" y="528"/>
                        </a:lnTo>
                        <a:lnTo>
                          <a:pt x="2140" y="528"/>
                        </a:lnTo>
                        <a:lnTo>
                          <a:pt x="2140" y="528"/>
                        </a:lnTo>
                        <a:lnTo>
                          <a:pt x="2140" y="528"/>
                        </a:lnTo>
                        <a:lnTo>
                          <a:pt x="2146" y="528"/>
                        </a:lnTo>
                        <a:lnTo>
                          <a:pt x="2146" y="528"/>
                        </a:lnTo>
                        <a:lnTo>
                          <a:pt x="2146" y="528"/>
                        </a:lnTo>
                        <a:lnTo>
                          <a:pt x="2146" y="528"/>
                        </a:lnTo>
                        <a:lnTo>
                          <a:pt x="2146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3" y="528"/>
                        </a:lnTo>
                        <a:lnTo>
                          <a:pt x="2159" y="528"/>
                        </a:lnTo>
                        <a:lnTo>
                          <a:pt x="2159" y="528"/>
                        </a:lnTo>
                        <a:lnTo>
                          <a:pt x="2159" y="528"/>
                        </a:lnTo>
                        <a:lnTo>
                          <a:pt x="2159" y="528"/>
                        </a:lnTo>
                        <a:lnTo>
                          <a:pt x="2159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65" y="528"/>
                        </a:lnTo>
                        <a:lnTo>
                          <a:pt x="2171" y="528"/>
                        </a:lnTo>
                        <a:lnTo>
                          <a:pt x="2171" y="528"/>
                        </a:lnTo>
                        <a:lnTo>
                          <a:pt x="2171" y="528"/>
                        </a:lnTo>
                        <a:lnTo>
                          <a:pt x="2171" y="528"/>
                        </a:lnTo>
                        <a:lnTo>
                          <a:pt x="2171" y="528"/>
                        </a:lnTo>
                        <a:lnTo>
                          <a:pt x="2171" y="528"/>
                        </a:lnTo>
                        <a:lnTo>
                          <a:pt x="2178" y="528"/>
                        </a:lnTo>
                        <a:lnTo>
                          <a:pt x="2178" y="528"/>
                        </a:lnTo>
                        <a:lnTo>
                          <a:pt x="2178" y="528"/>
                        </a:lnTo>
                        <a:lnTo>
                          <a:pt x="2178" y="528"/>
                        </a:lnTo>
                        <a:lnTo>
                          <a:pt x="2178" y="528"/>
                        </a:lnTo>
                        <a:lnTo>
                          <a:pt x="2184" y="528"/>
                        </a:lnTo>
                        <a:lnTo>
                          <a:pt x="2184" y="528"/>
                        </a:lnTo>
                        <a:lnTo>
                          <a:pt x="2184" y="528"/>
                        </a:lnTo>
                        <a:lnTo>
                          <a:pt x="2184" y="528"/>
                        </a:lnTo>
                        <a:lnTo>
                          <a:pt x="2184" y="528"/>
                        </a:lnTo>
                        <a:lnTo>
                          <a:pt x="2184" y="528"/>
                        </a:lnTo>
                        <a:lnTo>
                          <a:pt x="2190" y="528"/>
                        </a:lnTo>
                        <a:lnTo>
                          <a:pt x="2190" y="528"/>
                        </a:lnTo>
                        <a:lnTo>
                          <a:pt x="2190" y="528"/>
                        </a:lnTo>
                        <a:lnTo>
                          <a:pt x="2190" y="528"/>
                        </a:lnTo>
                        <a:lnTo>
                          <a:pt x="2190" y="528"/>
                        </a:lnTo>
                        <a:lnTo>
                          <a:pt x="2190" y="528"/>
                        </a:lnTo>
                        <a:lnTo>
                          <a:pt x="2196" y="528"/>
                        </a:lnTo>
                        <a:lnTo>
                          <a:pt x="2196" y="528"/>
                        </a:lnTo>
                        <a:lnTo>
                          <a:pt x="2196" y="528"/>
                        </a:lnTo>
                        <a:lnTo>
                          <a:pt x="2196" y="528"/>
                        </a:lnTo>
                        <a:lnTo>
                          <a:pt x="2196" y="528"/>
                        </a:lnTo>
                        <a:lnTo>
                          <a:pt x="2196" y="528"/>
                        </a:lnTo>
                        <a:lnTo>
                          <a:pt x="2203" y="528"/>
                        </a:lnTo>
                        <a:lnTo>
                          <a:pt x="2203" y="528"/>
                        </a:lnTo>
                        <a:lnTo>
                          <a:pt x="2203" y="528"/>
                        </a:lnTo>
                        <a:lnTo>
                          <a:pt x="2203" y="528"/>
                        </a:lnTo>
                        <a:lnTo>
                          <a:pt x="2203" y="528"/>
                        </a:lnTo>
                        <a:lnTo>
                          <a:pt x="2203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09" y="528"/>
                        </a:lnTo>
                        <a:lnTo>
                          <a:pt x="2215" y="528"/>
                        </a:lnTo>
                        <a:lnTo>
                          <a:pt x="2215" y="528"/>
                        </a:lnTo>
                        <a:lnTo>
                          <a:pt x="2215" y="528"/>
                        </a:lnTo>
                        <a:lnTo>
                          <a:pt x="2215" y="528"/>
                        </a:lnTo>
                        <a:lnTo>
                          <a:pt x="2215" y="528"/>
                        </a:lnTo>
                        <a:lnTo>
                          <a:pt x="2215" y="528"/>
                        </a:lnTo>
                        <a:lnTo>
                          <a:pt x="2221" y="528"/>
                        </a:lnTo>
                        <a:lnTo>
                          <a:pt x="2221" y="528"/>
                        </a:lnTo>
                        <a:lnTo>
                          <a:pt x="2221" y="528"/>
                        </a:lnTo>
                        <a:lnTo>
                          <a:pt x="2221" y="528"/>
                        </a:lnTo>
                        <a:lnTo>
                          <a:pt x="2221" y="528"/>
                        </a:lnTo>
                        <a:lnTo>
                          <a:pt x="2221" y="528"/>
                        </a:lnTo>
                        <a:lnTo>
                          <a:pt x="2227" y="528"/>
                        </a:lnTo>
                        <a:lnTo>
                          <a:pt x="2227" y="528"/>
                        </a:lnTo>
                        <a:lnTo>
                          <a:pt x="2227" y="528"/>
                        </a:lnTo>
                        <a:lnTo>
                          <a:pt x="2227" y="528"/>
                        </a:lnTo>
                        <a:lnTo>
                          <a:pt x="2227" y="528"/>
                        </a:lnTo>
                        <a:lnTo>
                          <a:pt x="2227" y="528"/>
                        </a:lnTo>
                        <a:lnTo>
                          <a:pt x="2234" y="528"/>
                        </a:lnTo>
                        <a:lnTo>
                          <a:pt x="2234" y="528"/>
                        </a:lnTo>
                        <a:lnTo>
                          <a:pt x="2234" y="528"/>
                        </a:lnTo>
                        <a:lnTo>
                          <a:pt x="2234" y="528"/>
                        </a:lnTo>
                        <a:lnTo>
                          <a:pt x="2234" y="528"/>
                        </a:lnTo>
                        <a:lnTo>
                          <a:pt x="2234" y="528"/>
                        </a:lnTo>
                        <a:lnTo>
                          <a:pt x="2240" y="528"/>
                        </a:lnTo>
                        <a:lnTo>
                          <a:pt x="2240" y="528"/>
                        </a:lnTo>
                        <a:lnTo>
                          <a:pt x="2240" y="528"/>
                        </a:lnTo>
                        <a:lnTo>
                          <a:pt x="2240" y="528"/>
                        </a:lnTo>
                        <a:lnTo>
                          <a:pt x="2240" y="528"/>
                        </a:lnTo>
                        <a:lnTo>
                          <a:pt x="2240" y="528"/>
                        </a:lnTo>
                        <a:lnTo>
                          <a:pt x="2246" y="528"/>
                        </a:lnTo>
                        <a:lnTo>
                          <a:pt x="2246" y="528"/>
                        </a:lnTo>
                        <a:lnTo>
                          <a:pt x="2246" y="528"/>
                        </a:lnTo>
                        <a:lnTo>
                          <a:pt x="2246" y="528"/>
                        </a:lnTo>
                        <a:lnTo>
                          <a:pt x="2246" y="528"/>
                        </a:lnTo>
                        <a:lnTo>
                          <a:pt x="2246" y="528"/>
                        </a:lnTo>
                        <a:lnTo>
                          <a:pt x="2252" y="528"/>
                        </a:lnTo>
                        <a:lnTo>
                          <a:pt x="2252" y="528"/>
                        </a:lnTo>
                        <a:lnTo>
                          <a:pt x="2252" y="528"/>
                        </a:lnTo>
                        <a:lnTo>
                          <a:pt x="2252" y="528"/>
                        </a:lnTo>
                        <a:lnTo>
                          <a:pt x="2252" y="528"/>
                        </a:lnTo>
                        <a:lnTo>
                          <a:pt x="2252" y="528"/>
                        </a:lnTo>
                        <a:lnTo>
                          <a:pt x="2259" y="528"/>
                        </a:lnTo>
                        <a:lnTo>
                          <a:pt x="2259" y="528"/>
                        </a:lnTo>
                        <a:lnTo>
                          <a:pt x="2259" y="528"/>
                        </a:lnTo>
                        <a:lnTo>
                          <a:pt x="2259" y="528"/>
                        </a:lnTo>
                        <a:lnTo>
                          <a:pt x="2259" y="528"/>
                        </a:lnTo>
                        <a:lnTo>
                          <a:pt x="2259" y="528"/>
                        </a:lnTo>
                        <a:lnTo>
                          <a:pt x="2265" y="528"/>
                        </a:lnTo>
                        <a:lnTo>
                          <a:pt x="2265" y="528"/>
                        </a:lnTo>
                        <a:lnTo>
                          <a:pt x="2265" y="528"/>
                        </a:lnTo>
                        <a:lnTo>
                          <a:pt x="2265" y="528"/>
                        </a:lnTo>
                        <a:lnTo>
                          <a:pt x="2265" y="528"/>
                        </a:lnTo>
                        <a:lnTo>
                          <a:pt x="2265" y="528"/>
                        </a:lnTo>
                        <a:lnTo>
                          <a:pt x="2271" y="528"/>
                        </a:lnTo>
                        <a:lnTo>
                          <a:pt x="2271" y="528"/>
                        </a:lnTo>
                        <a:lnTo>
                          <a:pt x="2271" y="528"/>
                        </a:lnTo>
                        <a:lnTo>
                          <a:pt x="2271" y="528"/>
                        </a:lnTo>
                        <a:lnTo>
                          <a:pt x="2271" y="528"/>
                        </a:lnTo>
                        <a:lnTo>
                          <a:pt x="2271" y="528"/>
                        </a:lnTo>
                        <a:lnTo>
                          <a:pt x="2277" y="528"/>
                        </a:lnTo>
                        <a:lnTo>
                          <a:pt x="2277" y="528"/>
                        </a:lnTo>
                        <a:lnTo>
                          <a:pt x="2277" y="528"/>
                        </a:lnTo>
                        <a:lnTo>
                          <a:pt x="2277" y="528"/>
                        </a:lnTo>
                        <a:lnTo>
                          <a:pt x="2277" y="528"/>
                        </a:lnTo>
                        <a:lnTo>
                          <a:pt x="2277" y="528"/>
                        </a:lnTo>
                        <a:lnTo>
                          <a:pt x="2284" y="528"/>
                        </a:lnTo>
                        <a:lnTo>
                          <a:pt x="2284" y="528"/>
                        </a:lnTo>
                        <a:lnTo>
                          <a:pt x="2284" y="528"/>
                        </a:lnTo>
                        <a:lnTo>
                          <a:pt x="2284" y="528"/>
                        </a:lnTo>
                        <a:lnTo>
                          <a:pt x="2284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0" y="528"/>
                        </a:lnTo>
                        <a:lnTo>
                          <a:pt x="2296" y="528"/>
                        </a:lnTo>
                        <a:lnTo>
                          <a:pt x="2296" y="528"/>
                        </a:lnTo>
                        <a:lnTo>
                          <a:pt x="2296" y="528"/>
                        </a:lnTo>
                        <a:lnTo>
                          <a:pt x="2296" y="528"/>
                        </a:lnTo>
                        <a:lnTo>
                          <a:pt x="2296" y="528"/>
                        </a:lnTo>
                        <a:lnTo>
                          <a:pt x="2296" y="528"/>
                        </a:lnTo>
                        <a:lnTo>
                          <a:pt x="2302" y="528"/>
                        </a:lnTo>
                        <a:lnTo>
                          <a:pt x="2302" y="528"/>
                        </a:lnTo>
                        <a:lnTo>
                          <a:pt x="2302" y="528"/>
                        </a:lnTo>
                        <a:lnTo>
                          <a:pt x="2302" y="528"/>
                        </a:lnTo>
                        <a:lnTo>
                          <a:pt x="2302" y="528"/>
                        </a:lnTo>
                        <a:lnTo>
                          <a:pt x="2302" y="528"/>
                        </a:lnTo>
                        <a:lnTo>
                          <a:pt x="2309" y="528"/>
                        </a:lnTo>
                        <a:lnTo>
                          <a:pt x="2309" y="528"/>
                        </a:lnTo>
                        <a:lnTo>
                          <a:pt x="2309" y="528"/>
                        </a:lnTo>
                        <a:lnTo>
                          <a:pt x="2309" y="528"/>
                        </a:lnTo>
                        <a:lnTo>
                          <a:pt x="2309" y="528"/>
                        </a:lnTo>
                        <a:lnTo>
                          <a:pt x="2309" y="528"/>
                        </a:lnTo>
                        <a:lnTo>
                          <a:pt x="2315" y="528"/>
                        </a:lnTo>
                        <a:lnTo>
                          <a:pt x="2315" y="528"/>
                        </a:lnTo>
                        <a:lnTo>
                          <a:pt x="2315" y="528"/>
                        </a:lnTo>
                        <a:lnTo>
                          <a:pt x="2315" y="528"/>
                        </a:lnTo>
                        <a:lnTo>
                          <a:pt x="2315" y="528"/>
                        </a:lnTo>
                        <a:lnTo>
                          <a:pt x="2315" y="528"/>
                        </a:lnTo>
                        <a:lnTo>
                          <a:pt x="2321" y="528"/>
                        </a:lnTo>
                        <a:lnTo>
                          <a:pt x="2321" y="528"/>
                        </a:lnTo>
                        <a:lnTo>
                          <a:pt x="2321" y="528"/>
                        </a:lnTo>
                        <a:lnTo>
                          <a:pt x="2321" y="528"/>
                        </a:lnTo>
                        <a:lnTo>
                          <a:pt x="2321" y="528"/>
                        </a:lnTo>
                        <a:lnTo>
                          <a:pt x="2321" y="528"/>
                        </a:lnTo>
                        <a:lnTo>
                          <a:pt x="2327" y="528"/>
                        </a:lnTo>
                        <a:lnTo>
                          <a:pt x="2327" y="528"/>
                        </a:lnTo>
                        <a:lnTo>
                          <a:pt x="2327" y="528"/>
                        </a:lnTo>
                        <a:lnTo>
                          <a:pt x="2327" y="528"/>
                        </a:lnTo>
                        <a:lnTo>
                          <a:pt x="2327" y="528"/>
                        </a:lnTo>
                        <a:lnTo>
                          <a:pt x="2327" y="528"/>
                        </a:lnTo>
                        <a:lnTo>
                          <a:pt x="2334" y="528"/>
                        </a:lnTo>
                        <a:lnTo>
                          <a:pt x="2334" y="528"/>
                        </a:lnTo>
                        <a:lnTo>
                          <a:pt x="2334" y="528"/>
                        </a:lnTo>
                        <a:lnTo>
                          <a:pt x="2334" y="528"/>
                        </a:lnTo>
                        <a:lnTo>
                          <a:pt x="2334" y="528"/>
                        </a:lnTo>
                        <a:lnTo>
                          <a:pt x="2334" y="528"/>
                        </a:lnTo>
                        <a:lnTo>
                          <a:pt x="2340" y="528"/>
                        </a:lnTo>
                        <a:lnTo>
                          <a:pt x="2340" y="528"/>
                        </a:lnTo>
                        <a:lnTo>
                          <a:pt x="2340" y="528"/>
                        </a:lnTo>
                        <a:lnTo>
                          <a:pt x="2340" y="528"/>
                        </a:lnTo>
                        <a:lnTo>
                          <a:pt x="2340" y="528"/>
                        </a:lnTo>
                        <a:lnTo>
                          <a:pt x="2340" y="528"/>
                        </a:lnTo>
                        <a:lnTo>
                          <a:pt x="2346" y="528"/>
                        </a:lnTo>
                        <a:lnTo>
                          <a:pt x="2346" y="528"/>
                        </a:lnTo>
                        <a:lnTo>
                          <a:pt x="2346" y="528"/>
                        </a:lnTo>
                        <a:lnTo>
                          <a:pt x="2346" y="528"/>
                        </a:lnTo>
                        <a:lnTo>
                          <a:pt x="2346" y="528"/>
                        </a:lnTo>
                        <a:lnTo>
                          <a:pt x="2346" y="528"/>
                        </a:lnTo>
                        <a:lnTo>
                          <a:pt x="2352" y="528"/>
                        </a:lnTo>
                        <a:lnTo>
                          <a:pt x="2352" y="528"/>
                        </a:lnTo>
                        <a:lnTo>
                          <a:pt x="2352" y="528"/>
                        </a:lnTo>
                        <a:lnTo>
                          <a:pt x="2352" y="528"/>
                        </a:lnTo>
                        <a:lnTo>
                          <a:pt x="2352" y="528"/>
                        </a:lnTo>
                        <a:lnTo>
                          <a:pt x="2352" y="528"/>
                        </a:lnTo>
                        <a:lnTo>
                          <a:pt x="2359" y="528"/>
                        </a:lnTo>
                        <a:lnTo>
                          <a:pt x="2359" y="528"/>
                        </a:lnTo>
                        <a:lnTo>
                          <a:pt x="2359" y="528"/>
                        </a:lnTo>
                        <a:lnTo>
                          <a:pt x="2359" y="528"/>
                        </a:lnTo>
                        <a:lnTo>
                          <a:pt x="2359" y="528"/>
                        </a:lnTo>
                        <a:lnTo>
                          <a:pt x="2359" y="528"/>
                        </a:lnTo>
                        <a:lnTo>
                          <a:pt x="2365" y="528"/>
                        </a:lnTo>
                        <a:lnTo>
                          <a:pt x="2365" y="528"/>
                        </a:lnTo>
                        <a:lnTo>
                          <a:pt x="2365" y="528"/>
                        </a:lnTo>
                        <a:lnTo>
                          <a:pt x="2365" y="528"/>
                        </a:lnTo>
                        <a:lnTo>
                          <a:pt x="2365" y="528"/>
                        </a:lnTo>
                        <a:lnTo>
                          <a:pt x="2365" y="528"/>
                        </a:lnTo>
                        <a:lnTo>
                          <a:pt x="2371" y="528"/>
                        </a:lnTo>
                        <a:lnTo>
                          <a:pt x="2371" y="528"/>
                        </a:lnTo>
                        <a:lnTo>
                          <a:pt x="2371" y="528"/>
                        </a:lnTo>
                        <a:lnTo>
                          <a:pt x="2371" y="528"/>
                        </a:lnTo>
                        <a:lnTo>
                          <a:pt x="2371" y="528"/>
                        </a:lnTo>
                        <a:lnTo>
                          <a:pt x="2371" y="528"/>
                        </a:lnTo>
                        <a:lnTo>
                          <a:pt x="2377" y="528"/>
                        </a:lnTo>
                        <a:lnTo>
                          <a:pt x="2377" y="528"/>
                        </a:lnTo>
                        <a:lnTo>
                          <a:pt x="2377" y="528"/>
                        </a:lnTo>
                        <a:lnTo>
                          <a:pt x="2377" y="528"/>
                        </a:lnTo>
                        <a:lnTo>
                          <a:pt x="2377" y="528"/>
                        </a:lnTo>
                        <a:lnTo>
                          <a:pt x="2377" y="528"/>
                        </a:lnTo>
                        <a:lnTo>
                          <a:pt x="2383" y="528"/>
                        </a:lnTo>
                        <a:lnTo>
                          <a:pt x="2383" y="528"/>
                        </a:lnTo>
                        <a:lnTo>
                          <a:pt x="2383" y="528"/>
                        </a:lnTo>
                        <a:lnTo>
                          <a:pt x="2383" y="528"/>
                        </a:lnTo>
                        <a:lnTo>
                          <a:pt x="2383" y="528"/>
                        </a:lnTo>
                        <a:lnTo>
                          <a:pt x="2383" y="528"/>
                        </a:lnTo>
                        <a:lnTo>
                          <a:pt x="2390" y="528"/>
                        </a:lnTo>
                        <a:lnTo>
                          <a:pt x="2390" y="528"/>
                        </a:lnTo>
                        <a:lnTo>
                          <a:pt x="2390" y="528"/>
                        </a:lnTo>
                        <a:lnTo>
                          <a:pt x="2390" y="528"/>
                        </a:lnTo>
                        <a:lnTo>
                          <a:pt x="2390" y="528"/>
                        </a:lnTo>
                        <a:lnTo>
                          <a:pt x="2390" y="528"/>
                        </a:lnTo>
                        <a:lnTo>
                          <a:pt x="2396" y="528"/>
                        </a:lnTo>
                        <a:lnTo>
                          <a:pt x="2396" y="528"/>
                        </a:lnTo>
                        <a:lnTo>
                          <a:pt x="2396" y="528"/>
                        </a:lnTo>
                        <a:lnTo>
                          <a:pt x="2396" y="528"/>
                        </a:lnTo>
                        <a:lnTo>
                          <a:pt x="2396" y="528"/>
                        </a:lnTo>
                        <a:lnTo>
                          <a:pt x="2396" y="528"/>
                        </a:lnTo>
                        <a:lnTo>
                          <a:pt x="2402" y="528"/>
                        </a:lnTo>
                        <a:lnTo>
                          <a:pt x="2402" y="528"/>
                        </a:lnTo>
                        <a:lnTo>
                          <a:pt x="2402" y="528"/>
                        </a:lnTo>
                        <a:lnTo>
                          <a:pt x="2402" y="528"/>
                        </a:lnTo>
                        <a:lnTo>
                          <a:pt x="2402" y="528"/>
                        </a:lnTo>
                        <a:lnTo>
                          <a:pt x="2402" y="528"/>
                        </a:lnTo>
                        <a:lnTo>
                          <a:pt x="2408" y="528"/>
                        </a:lnTo>
                        <a:lnTo>
                          <a:pt x="2408" y="528"/>
                        </a:lnTo>
                        <a:lnTo>
                          <a:pt x="2408" y="528"/>
                        </a:lnTo>
                        <a:lnTo>
                          <a:pt x="2408" y="528"/>
                        </a:lnTo>
                        <a:lnTo>
                          <a:pt x="2408" y="528"/>
                        </a:lnTo>
                        <a:lnTo>
                          <a:pt x="2408" y="528"/>
                        </a:lnTo>
                        <a:lnTo>
                          <a:pt x="2415" y="528"/>
                        </a:lnTo>
                        <a:lnTo>
                          <a:pt x="2415" y="528"/>
                        </a:lnTo>
                        <a:lnTo>
                          <a:pt x="2415" y="528"/>
                        </a:lnTo>
                        <a:lnTo>
                          <a:pt x="2415" y="528"/>
                        </a:lnTo>
                        <a:lnTo>
                          <a:pt x="2415" y="528"/>
                        </a:lnTo>
                        <a:lnTo>
                          <a:pt x="2415" y="528"/>
                        </a:lnTo>
                        <a:lnTo>
                          <a:pt x="2421" y="528"/>
                        </a:lnTo>
                        <a:lnTo>
                          <a:pt x="2421" y="528"/>
                        </a:lnTo>
                        <a:lnTo>
                          <a:pt x="2421" y="528"/>
                        </a:lnTo>
                        <a:lnTo>
                          <a:pt x="2421" y="528"/>
                        </a:lnTo>
                        <a:lnTo>
                          <a:pt x="2421" y="528"/>
                        </a:lnTo>
                        <a:lnTo>
                          <a:pt x="2421" y="528"/>
                        </a:lnTo>
                        <a:lnTo>
                          <a:pt x="2427" y="528"/>
                        </a:lnTo>
                        <a:lnTo>
                          <a:pt x="2427" y="528"/>
                        </a:lnTo>
                        <a:lnTo>
                          <a:pt x="2427" y="528"/>
                        </a:lnTo>
                        <a:lnTo>
                          <a:pt x="2427" y="528"/>
                        </a:lnTo>
                        <a:lnTo>
                          <a:pt x="2427" y="528"/>
                        </a:lnTo>
                        <a:lnTo>
                          <a:pt x="2427" y="528"/>
                        </a:lnTo>
                        <a:lnTo>
                          <a:pt x="2433" y="528"/>
                        </a:lnTo>
                        <a:lnTo>
                          <a:pt x="2433" y="528"/>
                        </a:lnTo>
                        <a:lnTo>
                          <a:pt x="2433" y="528"/>
                        </a:lnTo>
                        <a:lnTo>
                          <a:pt x="2433" y="528"/>
                        </a:lnTo>
                        <a:lnTo>
                          <a:pt x="2433" y="528"/>
                        </a:lnTo>
                        <a:lnTo>
                          <a:pt x="2433" y="528"/>
                        </a:lnTo>
                        <a:lnTo>
                          <a:pt x="2440" y="528"/>
                        </a:lnTo>
                        <a:lnTo>
                          <a:pt x="2440" y="528"/>
                        </a:lnTo>
                        <a:lnTo>
                          <a:pt x="2440" y="528"/>
                        </a:lnTo>
                        <a:lnTo>
                          <a:pt x="2440" y="528"/>
                        </a:lnTo>
                        <a:lnTo>
                          <a:pt x="2440" y="528"/>
                        </a:lnTo>
                        <a:lnTo>
                          <a:pt x="2440" y="528"/>
                        </a:lnTo>
                        <a:lnTo>
                          <a:pt x="2446" y="528"/>
                        </a:lnTo>
                        <a:lnTo>
                          <a:pt x="2446" y="528"/>
                        </a:lnTo>
                        <a:lnTo>
                          <a:pt x="2446" y="528"/>
                        </a:lnTo>
                        <a:lnTo>
                          <a:pt x="2446" y="528"/>
                        </a:lnTo>
                        <a:lnTo>
                          <a:pt x="2446" y="528"/>
                        </a:lnTo>
                        <a:lnTo>
                          <a:pt x="2446" y="528"/>
                        </a:lnTo>
                        <a:lnTo>
                          <a:pt x="2452" y="528"/>
                        </a:lnTo>
                        <a:lnTo>
                          <a:pt x="2452" y="528"/>
                        </a:lnTo>
                        <a:lnTo>
                          <a:pt x="2452" y="528"/>
                        </a:lnTo>
                        <a:lnTo>
                          <a:pt x="2452" y="528"/>
                        </a:lnTo>
                        <a:lnTo>
                          <a:pt x="2452" y="528"/>
                        </a:lnTo>
                        <a:lnTo>
                          <a:pt x="2452" y="528"/>
                        </a:lnTo>
                        <a:lnTo>
                          <a:pt x="2458" y="528"/>
                        </a:lnTo>
                        <a:lnTo>
                          <a:pt x="2458" y="528"/>
                        </a:lnTo>
                        <a:lnTo>
                          <a:pt x="2458" y="528"/>
                        </a:lnTo>
                        <a:lnTo>
                          <a:pt x="2458" y="528"/>
                        </a:lnTo>
                        <a:lnTo>
                          <a:pt x="2458" y="528"/>
                        </a:lnTo>
                        <a:lnTo>
                          <a:pt x="2458" y="528"/>
                        </a:lnTo>
                        <a:lnTo>
                          <a:pt x="2465" y="528"/>
                        </a:lnTo>
                        <a:lnTo>
                          <a:pt x="2465" y="528"/>
                        </a:lnTo>
                        <a:lnTo>
                          <a:pt x="2465" y="528"/>
                        </a:lnTo>
                        <a:lnTo>
                          <a:pt x="2465" y="528"/>
                        </a:lnTo>
                        <a:lnTo>
                          <a:pt x="2465" y="528"/>
                        </a:lnTo>
                        <a:lnTo>
                          <a:pt x="2465" y="528"/>
                        </a:lnTo>
                        <a:lnTo>
                          <a:pt x="2471" y="528"/>
                        </a:lnTo>
                        <a:lnTo>
                          <a:pt x="2471" y="528"/>
                        </a:lnTo>
                        <a:lnTo>
                          <a:pt x="2471" y="528"/>
                        </a:lnTo>
                        <a:lnTo>
                          <a:pt x="2471" y="528"/>
                        </a:lnTo>
                        <a:lnTo>
                          <a:pt x="2471" y="528"/>
                        </a:lnTo>
                        <a:lnTo>
                          <a:pt x="2471" y="528"/>
                        </a:lnTo>
                        <a:lnTo>
                          <a:pt x="2477" y="528"/>
                        </a:lnTo>
                        <a:lnTo>
                          <a:pt x="2477" y="528"/>
                        </a:lnTo>
                        <a:lnTo>
                          <a:pt x="2477" y="528"/>
                        </a:lnTo>
                        <a:lnTo>
                          <a:pt x="2477" y="528"/>
                        </a:lnTo>
                        <a:lnTo>
                          <a:pt x="2477" y="528"/>
                        </a:lnTo>
                        <a:lnTo>
                          <a:pt x="2477" y="528"/>
                        </a:lnTo>
                        <a:lnTo>
                          <a:pt x="2483" y="528"/>
                        </a:lnTo>
                        <a:lnTo>
                          <a:pt x="2483" y="528"/>
                        </a:lnTo>
                        <a:lnTo>
                          <a:pt x="2483" y="528"/>
                        </a:lnTo>
                        <a:lnTo>
                          <a:pt x="2483" y="528"/>
                        </a:lnTo>
                        <a:lnTo>
                          <a:pt x="2483" y="528"/>
                        </a:lnTo>
                        <a:lnTo>
                          <a:pt x="2483" y="528"/>
                        </a:lnTo>
                        <a:lnTo>
                          <a:pt x="2490" y="528"/>
                        </a:lnTo>
                        <a:lnTo>
                          <a:pt x="2490" y="528"/>
                        </a:lnTo>
                        <a:lnTo>
                          <a:pt x="2490" y="528"/>
                        </a:lnTo>
                        <a:lnTo>
                          <a:pt x="2490" y="528"/>
                        </a:lnTo>
                        <a:lnTo>
                          <a:pt x="2490" y="528"/>
                        </a:lnTo>
                        <a:lnTo>
                          <a:pt x="2490" y="528"/>
                        </a:lnTo>
                        <a:lnTo>
                          <a:pt x="2496" y="528"/>
                        </a:lnTo>
                        <a:lnTo>
                          <a:pt x="2496" y="528"/>
                        </a:lnTo>
                        <a:lnTo>
                          <a:pt x="2496" y="528"/>
                        </a:lnTo>
                        <a:lnTo>
                          <a:pt x="2496" y="528"/>
                        </a:lnTo>
                        <a:lnTo>
                          <a:pt x="2496" y="528"/>
                        </a:lnTo>
                        <a:lnTo>
                          <a:pt x="2496" y="528"/>
                        </a:lnTo>
                        <a:lnTo>
                          <a:pt x="2502" y="528"/>
                        </a:lnTo>
                        <a:lnTo>
                          <a:pt x="2502" y="528"/>
                        </a:lnTo>
                        <a:lnTo>
                          <a:pt x="2502" y="528"/>
                        </a:lnTo>
                        <a:lnTo>
                          <a:pt x="2502" y="528"/>
                        </a:lnTo>
                        <a:lnTo>
                          <a:pt x="2502" y="528"/>
                        </a:lnTo>
                        <a:lnTo>
                          <a:pt x="2502" y="528"/>
                        </a:lnTo>
                        <a:lnTo>
                          <a:pt x="2508" y="528"/>
                        </a:lnTo>
                        <a:lnTo>
                          <a:pt x="2508" y="528"/>
                        </a:lnTo>
                        <a:lnTo>
                          <a:pt x="2508" y="528"/>
                        </a:lnTo>
                        <a:lnTo>
                          <a:pt x="2508" y="528"/>
                        </a:lnTo>
                        <a:lnTo>
                          <a:pt x="2508" y="528"/>
                        </a:lnTo>
                        <a:lnTo>
                          <a:pt x="2508" y="528"/>
                        </a:lnTo>
                        <a:lnTo>
                          <a:pt x="2515" y="528"/>
                        </a:lnTo>
                        <a:lnTo>
                          <a:pt x="2515" y="528"/>
                        </a:lnTo>
                        <a:lnTo>
                          <a:pt x="2515" y="528"/>
                        </a:lnTo>
                        <a:lnTo>
                          <a:pt x="2515" y="528"/>
                        </a:lnTo>
                        <a:lnTo>
                          <a:pt x="2515" y="528"/>
                        </a:lnTo>
                        <a:lnTo>
                          <a:pt x="2515" y="528"/>
                        </a:lnTo>
                        <a:lnTo>
                          <a:pt x="2521" y="528"/>
                        </a:lnTo>
                        <a:lnTo>
                          <a:pt x="2521" y="528"/>
                        </a:lnTo>
                        <a:lnTo>
                          <a:pt x="2521" y="528"/>
                        </a:lnTo>
                        <a:lnTo>
                          <a:pt x="2521" y="528"/>
                        </a:lnTo>
                        <a:lnTo>
                          <a:pt x="2521" y="528"/>
                        </a:lnTo>
                        <a:lnTo>
                          <a:pt x="2521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27" y="528"/>
                        </a:lnTo>
                        <a:lnTo>
                          <a:pt x="2533" y="528"/>
                        </a:lnTo>
                        <a:lnTo>
                          <a:pt x="2533" y="528"/>
                        </a:lnTo>
                        <a:lnTo>
                          <a:pt x="2533" y="528"/>
                        </a:lnTo>
                        <a:lnTo>
                          <a:pt x="2533" y="528"/>
                        </a:lnTo>
                        <a:lnTo>
                          <a:pt x="2533" y="528"/>
                        </a:lnTo>
                        <a:lnTo>
                          <a:pt x="2539" y="528"/>
                        </a:lnTo>
                        <a:lnTo>
                          <a:pt x="2539" y="528"/>
                        </a:lnTo>
                        <a:lnTo>
                          <a:pt x="2539" y="528"/>
                        </a:lnTo>
                        <a:lnTo>
                          <a:pt x="2539" y="528"/>
                        </a:lnTo>
                        <a:lnTo>
                          <a:pt x="2539" y="528"/>
                        </a:lnTo>
                        <a:lnTo>
                          <a:pt x="2539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46" y="528"/>
                        </a:lnTo>
                        <a:lnTo>
                          <a:pt x="2552" y="528"/>
                        </a:lnTo>
                        <a:lnTo>
                          <a:pt x="2552" y="528"/>
                        </a:lnTo>
                        <a:lnTo>
                          <a:pt x="2552" y="528"/>
                        </a:lnTo>
                        <a:lnTo>
                          <a:pt x="2552" y="528"/>
                        </a:lnTo>
                        <a:lnTo>
                          <a:pt x="2552" y="528"/>
                        </a:lnTo>
                        <a:lnTo>
                          <a:pt x="2558" y="528"/>
                        </a:lnTo>
                        <a:lnTo>
                          <a:pt x="2558" y="528"/>
                        </a:lnTo>
                        <a:lnTo>
                          <a:pt x="2558" y="528"/>
                        </a:lnTo>
                        <a:lnTo>
                          <a:pt x="2558" y="528"/>
                        </a:lnTo>
                        <a:lnTo>
                          <a:pt x="2558" y="528"/>
                        </a:lnTo>
                        <a:lnTo>
                          <a:pt x="2558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64" y="528"/>
                        </a:lnTo>
                        <a:lnTo>
                          <a:pt x="2571" y="528"/>
                        </a:lnTo>
                        <a:lnTo>
                          <a:pt x="2571" y="528"/>
                        </a:lnTo>
                        <a:lnTo>
                          <a:pt x="2571" y="528"/>
                        </a:lnTo>
                        <a:lnTo>
                          <a:pt x="2571" y="528"/>
                        </a:lnTo>
                        <a:lnTo>
                          <a:pt x="2571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77" y="528"/>
                        </a:lnTo>
                        <a:lnTo>
                          <a:pt x="2583" y="528"/>
                        </a:lnTo>
                        <a:lnTo>
                          <a:pt x="2583" y="528"/>
                        </a:lnTo>
                        <a:lnTo>
                          <a:pt x="2583" y="528"/>
                        </a:lnTo>
                        <a:lnTo>
                          <a:pt x="2583" y="528"/>
                        </a:lnTo>
                        <a:lnTo>
                          <a:pt x="2583" y="528"/>
                        </a:lnTo>
                        <a:lnTo>
                          <a:pt x="2583" y="528"/>
                        </a:lnTo>
                        <a:lnTo>
                          <a:pt x="2589" y="528"/>
                        </a:lnTo>
                        <a:lnTo>
                          <a:pt x="2589" y="528"/>
                        </a:lnTo>
                        <a:lnTo>
                          <a:pt x="2589" y="528"/>
                        </a:lnTo>
                        <a:lnTo>
                          <a:pt x="2589" y="528"/>
                        </a:lnTo>
                        <a:lnTo>
                          <a:pt x="2589" y="528"/>
                        </a:lnTo>
                        <a:lnTo>
                          <a:pt x="2596" y="528"/>
                        </a:lnTo>
                        <a:lnTo>
                          <a:pt x="2596" y="528"/>
                        </a:lnTo>
                        <a:lnTo>
                          <a:pt x="2596" y="528"/>
                        </a:lnTo>
                        <a:lnTo>
                          <a:pt x="2596" y="528"/>
                        </a:lnTo>
                        <a:lnTo>
                          <a:pt x="2596" y="528"/>
                        </a:lnTo>
                        <a:lnTo>
                          <a:pt x="2596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2" y="528"/>
                        </a:lnTo>
                        <a:lnTo>
                          <a:pt x="2608" y="528"/>
                        </a:lnTo>
                        <a:lnTo>
                          <a:pt x="2608" y="528"/>
                        </a:lnTo>
                        <a:lnTo>
                          <a:pt x="2608" y="528"/>
                        </a:lnTo>
                        <a:lnTo>
                          <a:pt x="2608" y="528"/>
                        </a:lnTo>
                        <a:lnTo>
                          <a:pt x="2608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14" y="528"/>
                        </a:lnTo>
                        <a:lnTo>
                          <a:pt x="2621" y="528"/>
                        </a:lnTo>
                        <a:lnTo>
                          <a:pt x="2621" y="528"/>
                        </a:lnTo>
                        <a:lnTo>
                          <a:pt x="2621" y="528"/>
                        </a:lnTo>
                        <a:lnTo>
                          <a:pt x="2621" y="528"/>
                        </a:lnTo>
                        <a:lnTo>
                          <a:pt x="2621" y="528"/>
                        </a:lnTo>
                        <a:lnTo>
                          <a:pt x="2621" y="528"/>
                        </a:lnTo>
                        <a:lnTo>
                          <a:pt x="2627" y="528"/>
                        </a:lnTo>
                        <a:lnTo>
                          <a:pt x="2627" y="528"/>
                        </a:lnTo>
                        <a:lnTo>
                          <a:pt x="2627" y="528"/>
                        </a:lnTo>
                        <a:lnTo>
                          <a:pt x="2627" y="528"/>
                        </a:lnTo>
                        <a:lnTo>
                          <a:pt x="2627" y="528"/>
                        </a:lnTo>
                        <a:lnTo>
                          <a:pt x="2627" y="528"/>
                        </a:lnTo>
                        <a:lnTo>
                          <a:pt x="2633" y="528"/>
                        </a:lnTo>
                        <a:lnTo>
                          <a:pt x="2633" y="528"/>
                        </a:lnTo>
                        <a:lnTo>
                          <a:pt x="2633" y="528"/>
                        </a:lnTo>
                        <a:lnTo>
                          <a:pt x="2633" y="528"/>
                        </a:lnTo>
                        <a:lnTo>
                          <a:pt x="2633" y="528"/>
                        </a:lnTo>
                        <a:lnTo>
                          <a:pt x="2633" y="528"/>
                        </a:lnTo>
                        <a:lnTo>
                          <a:pt x="2639" y="528"/>
                        </a:lnTo>
                        <a:lnTo>
                          <a:pt x="2639" y="528"/>
                        </a:lnTo>
                        <a:lnTo>
                          <a:pt x="2639" y="528"/>
                        </a:lnTo>
                        <a:lnTo>
                          <a:pt x="2639" y="528"/>
                        </a:lnTo>
                        <a:lnTo>
                          <a:pt x="2639" y="528"/>
                        </a:lnTo>
                        <a:lnTo>
                          <a:pt x="2639" y="528"/>
                        </a:lnTo>
                        <a:lnTo>
                          <a:pt x="2646" y="528"/>
                        </a:lnTo>
                        <a:lnTo>
                          <a:pt x="2646" y="528"/>
                        </a:lnTo>
                        <a:lnTo>
                          <a:pt x="2646" y="528"/>
                        </a:lnTo>
                        <a:lnTo>
                          <a:pt x="2646" y="528"/>
                        </a:lnTo>
                        <a:lnTo>
                          <a:pt x="2646" y="528"/>
                        </a:lnTo>
                        <a:lnTo>
                          <a:pt x="2652" y="528"/>
                        </a:lnTo>
                        <a:lnTo>
                          <a:pt x="2652" y="528"/>
                        </a:lnTo>
                        <a:lnTo>
                          <a:pt x="2652" y="528"/>
                        </a:lnTo>
                        <a:lnTo>
                          <a:pt x="2652" y="528"/>
                        </a:lnTo>
                        <a:lnTo>
                          <a:pt x="2652" y="528"/>
                        </a:lnTo>
                        <a:lnTo>
                          <a:pt x="2652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58" y="528"/>
                        </a:lnTo>
                        <a:lnTo>
                          <a:pt x="2664" y="528"/>
                        </a:lnTo>
                        <a:lnTo>
                          <a:pt x="2664" y="528"/>
                        </a:lnTo>
                        <a:lnTo>
                          <a:pt x="2664" y="528"/>
                        </a:lnTo>
                        <a:lnTo>
                          <a:pt x="2664" y="528"/>
                        </a:lnTo>
                        <a:lnTo>
                          <a:pt x="2664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0" y="528"/>
                        </a:lnTo>
                        <a:lnTo>
                          <a:pt x="2677" y="528"/>
                        </a:lnTo>
                        <a:lnTo>
                          <a:pt x="2677" y="528"/>
                        </a:lnTo>
                        <a:lnTo>
                          <a:pt x="2677" y="528"/>
                        </a:lnTo>
                        <a:lnTo>
                          <a:pt x="2677" y="528"/>
                        </a:lnTo>
                        <a:lnTo>
                          <a:pt x="2677" y="528"/>
                        </a:lnTo>
                        <a:lnTo>
                          <a:pt x="2677" y="528"/>
                        </a:lnTo>
                        <a:lnTo>
                          <a:pt x="2683" y="528"/>
                        </a:lnTo>
                        <a:lnTo>
                          <a:pt x="2683" y="528"/>
                        </a:lnTo>
                        <a:lnTo>
                          <a:pt x="2683" y="528"/>
                        </a:lnTo>
                        <a:lnTo>
                          <a:pt x="2683" y="528"/>
                        </a:lnTo>
                        <a:lnTo>
                          <a:pt x="2683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89" y="528"/>
                        </a:lnTo>
                        <a:lnTo>
                          <a:pt x="2695" y="528"/>
                        </a:lnTo>
                        <a:lnTo>
                          <a:pt x="2695" y="528"/>
                        </a:lnTo>
                        <a:lnTo>
                          <a:pt x="2695" y="534"/>
                        </a:lnTo>
                        <a:lnTo>
                          <a:pt x="2695" y="534"/>
                        </a:lnTo>
                        <a:lnTo>
                          <a:pt x="2695" y="534"/>
                        </a:lnTo>
                        <a:lnTo>
                          <a:pt x="2695" y="534"/>
                        </a:lnTo>
                        <a:lnTo>
                          <a:pt x="2702" y="534"/>
                        </a:lnTo>
                        <a:lnTo>
                          <a:pt x="2702" y="534"/>
                        </a:lnTo>
                        <a:lnTo>
                          <a:pt x="2702" y="534"/>
                        </a:lnTo>
                        <a:lnTo>
                          <a:pt x="2702" y="534"/>
                        </a:lnTo>
                        <a:lnTo>
                          <a:pt x="2702" y="534"/>
                        </a:lnTo>
                        <a:lnTo>
                          <a:pt x="2702" y="534"/>
                        </a:lnTo>
                        <a:lnTo>
                          <a:pt x="2708" y="534"/>
                        </a:lnTo>
                        <a:lnTo>
                          <a:pt x="2708" y="534"/>
                        </a:lnTo>
                        <a:lnTo>
                          <a:pt x="2708" y="540"/>
                        </a:lnTo>
                        <a:lnTo>
                          <a:pt x="2708" y="540"/>
                        </a:lnTo>
                        <a:lnTo>
                          <a:pt x="2708" y="540"/>
                        </a:lnTo>
                        <a:lnTo>
                          <a:pt x="2708" y="540"/>
                        </a:lnTo>
                        <a:lnTo>
                          <a:pt x="2714" y="540"/>
                        </a:lnTo>
                        <a:lnTo>
                          <a:pt x="2714" y="540"/>
                        </a:lnTo>
                        <a:lnTo>
                          <a:pt x="2714" y="540"/>
                        </a:lnTo>
                        <a:lnTo>
                          <a:pt x="2714" y="540"/>
                        </a:lnTo>
                        <a:lnTo>
                          <a:pt x="2714" y="540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0" y="546"/>
                        </a:lnTo>
                        <a:lnTo>
                          <a:pt x="2727" y="546"/>
                        </a:lnTo>
                        <a:lnTo>
                          <a:pt x="2727" y="552"/>
                        </a:lnTo>
                        <a:lnTo>
                          <a:pt x="2727" y="552"/>
                        </a:lnTo>
                        <a:lnTo>
                          <a:pt x="2727" y="552"/>
                        </a:lnTo>
                        <a:lnTo>
                          <a:pt x="2727" y="552"/>
                        </a:lnTo>
                        <a:lnTo>
                          <a:pt x="2727" y="552"/>
                        </a:lnTo>
                        <a:lnTo>
                          <a:pt x="2733" y="552"/>
                        </a:lnTo>
                        <a:lnTo>
                          <a:pt x="2733" y="558"/>
                        </a:lnTo>
                        <a:lnTo>
                          <a:pt x="2733" y="558"/>
                        </a:lnTo>
                        <a:lnTo>
                          <a:pt x="2733" y="558"/>
                        </a:lnTo>
                        <a:lnTo>
                          <a:pt x="2733" y="558"/>
                        </a:lnTo>
                        <a:lnTo>
                          <a:pt x="2733" y="558"/>
                        </a:lnTo>
                        <a:lnTo>
                          <a:pt x="2739" y="564"/>
                        </a:lnTo>
                        <a:lnTo>
                          <a:pt x="2739" y="564"/>
                        </a:lnTo>
                        <a:lnTo>
                          <a:pt x="2739" y="564"/>
                        </a:lnTo>
                        <a:lnTo>
                          <a:pt x="2739" y="564"/>
                        </a:lnTo>
                        <a:lnTo>
                          <a:pt x="2739" y="564"/>
                        </a:lnTo>
                        <a:lnTo>
                          <a:pt x="2739" y="564"/>
                        </a:lnTo>
                        <a:lnTo>
                          <a:pt x="2745" y="570"/>
                        </a:lnTo>
                        <a:lnTo>
                          <a:pt x="2745" y="570"/>
                        </a:lnTo>
                        <a:lnTo>
                          <a:pt x="2745" y="570"/>
                        </a:lnTo>
                        <a:lnTo>
                          <a:pt x="2745" y="570"/>
                        </a:lnTo>
                        <a:lnTo>
                          <a:pt x="2745" y="570"/>
                        </a:lnTo>
                        <a:lnTo>
                          <a:pt x="2745" y="576"/>
                        </a:lnTo>
                        <a:lnTo>
                          <a:pt x="2752" y="576"/>
                        </a:lnTo>
                        <a:lnTo>
                          <a:pt x="2752" y="576"/>
                        </a:lnTo>
                        <a:lnTo>
                          <a:pt x="2752" y="576"/>
                        </a:lnTo>
                        <a:lnTo>
                          <a:pt x="2752" y="576"/>
                        </a:lnTo>
                        <a:lnTo>
                          <a:pt x="2752" y="576"/>
                        </a:lnTo>
                        <a:lnTo>
                          <a:pt x="2752" y="576"/>
                        </a:lnTo>
                        <a:lnTo>
                          <a:pt x="2758" y="576"/>
                        </a:lnTo>
                        <a:lnTo>
                          <a:pt x="2758" y="576"/>
                        </a:lnTo>
                        <a:lnTo>
                          <a:pt x="2758" y="576"/>
                        </a:lnTo>
                        <a:lnTo>
                          <a:pt x="2758" y="576"/>
                        </a:lnTo>
                        <a:lnTo>
                          <a:pt x="2758" y="576"/>
                        </a:lnTo>
                        <a:lnTo>
                          <a:pt x="2758" y="576"/>
                        </a:lnTo>
                        <a:lnTo>
                          <a:pt x="2764" y="576"/>
                        </a:lnTo>
                        <a:lnTo>
                          <a:pt x="2764" y="576"/>
                        </a:lnTo>
                        <a:lnTo>
                          <a:pt x="2764" y="576"/>
                        </a:lnTo>
                        <a:lnTo>
                          <a:pt x="2764" y="576"/>
                        </a:lnTo>
                        <a:lnTo>
                          <a:pt x="2764" y="576"/>
                        </a:lnTo>
                        <a:lnTo>
                          <a:pt x="2764" y="576"/>
                        </a:lnTo>
                        <a:lnTo>
                          <a:pt x="2770" y="576"/>
                        </a:lnTo>
                        <a:lnTo>
                          <a:pt x="2770" y="576"/>
                        </a:lnTo>
                        <a:lnTo>
                          <a:pt x="2770" y="576"/>
                        </a:lnTo>
                        <a:lnTo>
                          <a:pt x="2770" y="582"/>
                        </a:lnTo>
                        <a:lnTo>
                          <a:pt x="2770" y="582"/>
                        </a:lnTo>
                        <a:lnTo>
                          <a:pt x="2770" y="582"/>
                        </a:lnTo>
                        <a:lnTo>
                          <a:pt x="2777" y="582"/>
                        </a:lnTo>
                        <a:lnTo>
                          <a:pt x="2777" y="582"/>
                        </a:lnTo>
                        <a:lnTo>
                          <a:pt x="2777" y="582"/>
                        </a:lnTo>
                        <a:lnTo>
                          <a:pt x="2777" y="582"/>
                        </a:lnTo>
                        <a:lnTo>
                          <a:pt x="2777" y="582"/>
                        </a:lnTo>
                        <a:lnTo>
                          <a:pt x="2777" y="582"/>
                        </a:lnTo>
                        <a:lnTo>
                          <a:pt x="2783" y="582"/>
                        </a:lnTo>
                        <a:lnTo>
                          <a:pt x="2783" y="582"/>
                        </a:lnTo>
                        <a:lnTo>
                          <a:pt x="2783" y="582"/>
                        </a:lnTo>
                        <a:lnTo>
                          <a:pt x="2783" y="588"/>
                        </a:lnTo>
                        <a:lnTo>
                          <a:pt x="2783" y="588"/>
                        </a:lnTo>
                        <a:lnTo>
                          <a:pt x="2783" y="588"/>
                        </a:lnTo>
                        <a:lnTo>
                          <a:pt x="2789" y="588"/>
                        </a:lnTo>
                        <a:lnTo>
                          <a:pt x="2789" y="588"/>
                        </a:lnTo>
                        <a:lnTo>
                          <a:pt x="2789" y="588"/>
                        </a:lnTo>
                        <a:lnTo>
                          <a:pt x="2789" y="588"/>
                        </a:lnTo>
                        <a:lnTo>
                          <a:pt x="2789" y="588"/>
                        </a:lnTo>
                        <a:lnTo>
                          <a:pt x="2789" y="594"/>
                        </a:lnTo>
                        <a:lnTo>
                          <a:pt x="2795" y="594"/>
                        </a:lnTo>
                        <a:lnTo>
                          <a:pt x="2795" y="594"/>
                        </a:lnTo>
                        <a:lnTo>
                          <a:pt x="2795" y="594"/>
                        </a:lnTo>
                        <a:lnTo>
                          <a:pt x="2795" y="594"/>
                        </a:lnTo>
                        <a:lnTo>
                          <a:pt x="2795" y="594"/>
                        </a:lnTo>
                        <a:lnTo>
                          <a:pt x="2795" y="594"/>
                        </a:lnTo>
                        <a:lnTo>
                          <a:pt x="2802" y="594"/>
                        </a:lnTo>
                        <a:lnTo>
                          <a:pt x="2802" y="600"/>
                        </a:lnTo>
                        <a:lnTo>
                          <a:pt x="2802" y="600"/>
                        </a:lnTo>
                        <a:lnTo>
                          <a:pt x="2802" y="600"/>
                        </a:lnTo>
                        <a:lnTo>
                          <a:pt x="2802" y="600"/>
                        </a:lnTo>
                        <a:lnTo>
                          <a:pt x="2802" y="600"/>
                        </a:lnTo>
                        <a:lnTo>
                          <a:pt x="2808" y="600"/>
                        </a:lnTo>
                        <a:lnTo>
                          <a:pt x="2808" y="600"/>
                        </a:lnTo>
                        <a:lnTo>
                          <a:pt x="2808" y="606"/>
                        </a:lnTo>
                        <a:lnTo>
                          <a:pt x="2808" y="606"/>
                        </a:lnTo>
                        <a:lnTo>
                          <a:pt x="2808" y="606"/>
                        </a:lnTo>
                        <a:lnTo>
                          <a:pt x="2808" y="606"/>
                        </a:lnTo>
                        <a:lnTo>
                          <a:pt x="2814" y="606"/>
                        </a:lnTo>
                        <a:lnTo>
                          <a:pt x="2814" y="612"/>
                        </a:lnTo>
                        <a:lnTo>
                          <a:pt x="2814" y="612"/>
                        </a:lnTo>
                        <a:lnTo>
                          <a:pt x="2814" y="612"/>
                        </a:lnTo>
                        <a:lnTo>
                          <a:pt x="2814" y="612"/>
                        </a:lnTo>
                        <a:lnTo>
                          <a:pt x="2814" y="612"/>
                        </a:lnTo>
                        <a:lnTo>
                          <a:pt x="2820" y="618"/>
                        </a:lnTo>
                        <a:lnTo>
                          <a:pt x="2820" y="618"/>
                        </a:lnTo>
                        <a:lnTo>
                          <a:pt x="2820" y="618"/>
                        </a:lnTo>
                        <a:lnTo>
                          <a:pt x="2820" y="618"/>
                        </a:lnTo>
                        <a:lnTo>
                          <a:pt x="2820" y="618"/>
                        </a:lnTo>
                        <a:lnTo>
                          <a:pt x="2820" y="624"/>
                        </a:lnTo>
                        <a:lnTo>
                          <a:pt x="2826" y="624"/>
                        </a:lnTo>
                        <a:lnTo>
                          <a:pt x="2826" y="624"/>
                        </a:lnTo>
                        <a:lnTo>
                          <a:pt x="2826" y="624"/>
                        </a:lnTo>
                        <a:lnTo>
                          <a:pt x="2826" y="630"/>
                        </a:lnTo>
                        <a:lnTo>
                          <a:pt x="2826" y="630"/>
                        </a:lnTo>
                        <a:lnTo>
                          <a:pt x="2826" y="630"/>
                        </a:lnTo>
                        <a:lnTo>
                          <a:pt x="2826" y="630"/>
                        </a:lnTo>
                        <a:lnTo>
                          <a:pt x="2833" y="636"/>
                        </a:lnTo>
                        <a:lnTo>
                          <a:pt x="2833" y="636"/>
                        </a:lnTo>
                        <a:lnTo>
                          <a:pt x="2833" y="642"/>
                        </a:lnTo>
                        <a:lnTo>
                          <a:pt x="2833" y="642"/>
                        </a:lnTo>
                        <a:lnTo>
                          <a:pt x="2833" y="648"/>
                        </a:lnTo>
                        <a:lnTo>
                          <a:pt x="2839" y="648"/>
                        </a:lnTo>
                        <a:lnTo>
                          <a:pt x="2839" y="654"/>
                        </a:lnTo>
                        <a:lnTo>
                          <a:pt x="2839" y="654"/>
                        </a:lnTo>
                        <a:lnTo>
                          <a:pt x="2839" y="660"/>
                        </a:lnTo>
                        <a:lnTo>
                          <a:pt x="2839" y="660"/>
                        </a:lnTo>
                        <a:lnTo>
                          <a:pt x="2839" y="666"/>
                        </a:lnTo>
                        <a:lnTo>
                          <a:pt x="2845" y="672"/>
                        </a:lnTo>
                        <a:lnTo>
                          <a:pt x="2845" y="678"/>
                        </a:lnTo>
                        <a:lnTo>
                          <a:pt x="2845" y="678"/>
                        </a:lnTo>
                        <a:lnTo>
                          <a:pt x="2845" y="684"/>
                        </a:lnTo>
                        <a:lnTo>
                          <a:pt x="2845" y="684"/>
                        </a:lnTo>
                        <a:lnTo>
                          <a:pt x="2845" y="696"/>
                        </a:lnTo>
                        <a:lnTo>
                          <a:pt x="2851" y="696"/>
                        </a:lnTo>
                        <a:lnTo>
                          <a:pt x="2851" y="702"/>
                        </a:lnTo>
                        <a:lnTo>
                          <a:pt x="2851" y="708"/>
                        </a:lnTo>
                        <a:lnTo>
                          <a:pt x="2851" y="708"/>
                        </a:lnTo>
                        <a:lnTo>
                          <a:pt x="2851" y="714"/>
                        </a:lnTo>
                        <a:lnTo>
                          <a:pt x="2851" y="720"/>
                        </a:lnTo>
                        <a:lnTo>
                          <a:pt x="2858" y="720"/>
                        </a:lnTo>
                        <a:lnTo>
                          <a:pt x="2858" y="726"/>
                        </a:lnTo>
                        <a:lnTo>
                          <a:pt x="2858" y="732"/>
                        </a:lnTo>
                        <a:lnTo>
                          <a:pt x="2858" y="732"/>
                        </a:lnTo>
                        <a:lnTo>
                          <a:pt x="2858" y="738"/>
                        </a:lnTo>
                        <a:lnTo>
                          <a:pt x="2858" y="744"/>
                        </a:lnTo>
                        <a:lnTo>
                          <a:pt x="2864" y="744"/>
                        </a:lnTo>
                        <a:lnTo>
                          <a:pt x="2864" y="750"/>
                        </a:lnTo>
                        <a:lnTo>
                          <a:pt x="2864" y="756"/>
                        </a:lnTo>
                        <a:lnTo>
                          <a:pt x="2864" y="756"/>
                        </a:lnTo>
                        <a:lnTo>
                          <a:pt x="2864" y="762"/>
                        </a:lnTo>
                        <a:lnTo>
                          <a:pt x="2864" y="768"/>
                        </a:lnTo>
                        <a:lnTo>
                          <a:pt x="2864" y="768"/>
                        </a:lnTo>
                        <a:lnTo>
                          <a:pt x="2870" y="774"/>
                        </a:lnTo>
                        <a:lnTo>
                          <a:pt x="2870" y="780"/>
                        </a:lnTo>
                        <a:lnTo>
                          <a:pt x="2870" y="786"/>
                        </a:lnTo>
                        <a:lnTo>
                          <a:pt x="2870" y="792"/>
                        </a:lnTo>
                        <a:lnTo>
                          <a:pt x="2870" y="792"/>
                        </a:lnTo>
                        <a:lnTo>
                          <a:pt x="2870" y="798"/>
                        </a:lnTo>
                        <a:lnTo>
                          <a:pt x="2876" y="804"/>
                        </a:lnTo>
                        <a:lnTo>
                          <a:pt x="2876" y="810"/>
                        </a:lnTo>
                        <a:lnTo>
                          <a:pt x="2876" y="810"/>
                        </a:lnTo>
                        <a:lnTo>
                          <a:pt x="2876" y="816"/>
                        </a:lnTo>
                        <a:lnTo>
                          <a:pt x="2876" y="822"/>
                        </a:lnTo>
                        <a:lnTo>
                          <a:pt x="2883" y="828"/>
                        </a:lnTo>
                        <a:lnTo>
                          <a:pt x="2883" y="834"/>
                        </a:lnTo>
                        <a:lnTo>
                          <a:pt x="2883" y="834"/>
                        </a:lnTo>
                        <a:lnTo>
                          <a:pt x="2883" y="840"/>
                        </a:lnTo>
                        <a:lnTo>
                          <a:pt x="2883" y="846"/>
                        </a:lnTo>
                        <a:lnTo>
                          <a:pt x="2883" y="852"/>
                        </a:lnTo>
                        <a:lnTo>
                          <a:pt x="2889" y="852"/>
                        </a:lnTo>
                        <a:lnTo>
                          <a:pt x="2889" y="858"/>
                        </a:lnTo>
                        <a:lnTo>
                          <a:pt x="2889" y="864"/>
                        </a:lnTo>
                        <a:lnTo>
                          <a:pt x="2889" y="870"/>
                        </a:lnTo>
                        <a:lnTo>
                          <a:pt x="2889" y="876"/>
                        </a:lnTo>
                        <a:lnTo>
                          <a:pt x="2889" y="876"/>
                        </a:lnTo>
                        <a:lnTo>
                          <a:pt x="2895" y="882"/>
                        </a:lnTo>
                        <a:lnTo>
                          <a:pt x="2895" y="888"/>
                        </a:lnTo>
                        <a:lnTo>
                          <a:pt x="2895" y="894"/>
                        </a:lnTo>
                        <a:lnTo>
                          <a:pt x="2895" y="894"/>
                        </a:lnTo>
                        <a:lnTo>
                          <a:pt x="2895" y="900"/>
                        </a:lnTo>
                        <a:lnTo>
                          <a:pt x="2895" y="906"/>
                        </a:lnTo>
                        <a:lnTo>
                          <a:pt x="2895" y="912"/>
                        </a:lnTo>
                        <a:lnTo>
                          <a:pt x="2901" y="912"/>
                        </a:lnTo>
                        <a:lnTo>
                          <a:pt x="2901" y="918"/>
                        </a:lnTo>
                        <a:lnTo>
                          <a:pt x="2901" y="924"/>
                        </a:lnTo>
                        <a:lnTo>
                          <a:pt x="2901" y="930"/>
                        </a:lnTo>
                        <a:lnTo>
                          <a:pt x="2901" y="936"/>
                        </a:lnTo>
                        <a:lnTo>
                          <a:pt x="2908" y="942"/>
                        </a:lnTo>
                        <a:lnTo>
                          <a:pt x="2908" y="948"/>
                        </a:lnTo>
                        <a:lnTo>
                          <a:pt x="2908" y="948"/>
                        </a:lnTo>
                        <a:lnTo>
                          <a:pt x="2908" y="960"/>
                        </a:lnTo>
                        <a:lnTo>
                          <a:pt x="2908" y="966"/>
                        </a:lnTo>
                        <a:lnTo>
                          <a:pt x="2908" y="966"/>
                        </a:lnTo>
                        <a:lnTo>
                          <a:pt x="2914" y="972"/>
                        </a:lnTo>
                        <a:lnTo>
                          <a:pt x="2914" y="978"/>
                        </a:lnTo>
                        <a:lnTo>
                          <a:pt x="2914" y="984"/>
                        </a:lnTo>
                        <a:lnTo>
                          <a:pt x="2914" y="984"/>
                        </a:lnTo>
                        <a:lnTo>
                          <a:pt x="2914" y="984"/>
                        </a:lnTo>
                        <a:lnTo>
                          <a:pt x="2914" y="984"/>
                        </a:lnTo>
                        <a:lnTo>
                          <a:pt x="2914" y="984"/>
                        </a:lnTo>
                        <a:lnTo>
                          <a:pt x="2920" y="984"/>
                        </a:lnTo>
                        <a:lnTo>
                          <a:pt x="2920" y="972"/>
                        </a:lnTo>
                        <a:lnTo>
                          <a:pt x="2920" y="966"/>
                        </a:lnTo>
                        <a:lnTo>
                          <a:pt x="2920" y="960"/>
                        </a:lnTo>
                        <a:lnTo>
                          <a:pt x="2920" y="954"/>
                        </a:lnTo>
                        <a:lnTo>
                          <a:pt x="2926" y="948"/>
                        </a:lnTo>
                        <a:lnTo>
                          <a:pt x="2926" y="942"/>
                        </a:lnTo>
                        <a:lnTo>
                          <a:pt x="2926" y="936"/>
                        </a:lnTo>
                        <a:lnTo>
                          <a:pt x="2926" y="930"/>
                        </a:lnTo>
                        <a:lnTo>
                          <a:pt x="2926" y="924"/>
                        </a:lnTo>
                        <a:lnTo>
                          <a:pt x="2926" y="912"/>
                        </a:lnTo>
                        <a:lnTo>
                          <a:pt x="2933" y="906"/>
                        </a:lnTo>
                        <a:lnTo>
                          <a:pt x="2933" y="900"/>
                        </a:lnTo>
                        <a:lnTo>
                          <a:pt x="2933" y="894"/>
                        </a:lnTo>
                        <a:lnTo>
                          <a:pt x="2933" y="888"/>
                        </a:lnTo>
                        <a:lnTo>
                          <a:pt x="2933" y="882"/>
                        </a:lnTo>
                        <a:lnTo>
                          <a:pt x="2933" y="876"/>
                        </a:lnTo>
                        <a:lnTo>
                          <a:pt x="2933" y="870"/>
                        </a:lnTo>
                        <a:lnTo>
                          <a:pt x="2939" y="864"/>
                        </a:lnTo>
                        <a:lnTo>
                          <a:pt x="2939" y="858"/>
                        </a:lnTo>
                        <a:lnTo>
                          <a:pt x="2939" y="852"/>
                        </a:lnTo>
                        <a:lnTo>
                          <a:pt x="2939" y="846"/>
                        </a:lnTo>
                        <a:lnTo>
                          <a:pt x="2939" y="840"/>
                        </a:lnTo>
                        <a:lnTo>
                          <a:pt x="2945" y="828"/>
                        </a:lnTo>
                        <a:lnTo>
                          <a:pt x="2945" y="822"/>
                        </a:lnTo>
                        <a:lnTo>
                          <a:pt x="2945" y="816"/>
                        </a:lnTo>
                        <a:lnTo>
                          <a:pt x="2945" y="810"/>
                        </a:lnTo>
                        <a:lnTo>
                          <a:pt x="2945" y="804"/>
                        </a:lnTo>
                        <a:lnTo>
                          <a:pt x="2945" y="798"/>
                        </a:lnTo>
                        <a:lnTo>
                          <a:pt x="2951" y="792"/>
                        </a:lnTo>
                        <a:lnTo>
                          <a:pt x="2951" y="786"/>
                        </a:lnTo>
                        <a:lnTo>
                          <a:pt x="2951" y="780"/>
                        </a:lnTo>
                        <a:lnTo>
                          <a:pt x="2951" y="774"/>
                        </a:lnTo>
                        <a:lnTo>
                          <a:pt x="2951" y="768"/>
                        </a:lnTo>
                        <a:lnTo>
                          <a:pt x="2951" y="762"/>
                        </a:lnTo>
                        <a:lnTo>
                          <a:pt x="2951" y="762"/>
                        </a:lnTo>
                        <a:lnTo>
                          <a:pt x="2958" y="750"/>
                        </a:lnTo>
                        <a:lnTo>
                          <a:pt x="2958" y="744"/>
                        </a:lnTo>
                        <a:lnTo>
                          <a:pt x="2958" y="738"/>
                        </a:lnTo>
                        <a:lnTo>
                          <a:pt x="2958" y="732"/>
                        </a:lnTo>
                        <a:lnTo>
                          <a:pt x="2958" y="732"/>
                        </a:lnTo>
                        <a:lnTo>
                          <a:pt x="2964" y="720"/>
                        </a:lnTo>
                        <a:lnTo>
                          <a:pt x="2964" y="714"/>
                        </a:lnTo>
                        <a:lnTo>
                          <a:pt x="2964" y="708"/>
                        </a:lnTo>
                        <a:lnTo>
                          <a:pt x="2964" y="702"/>
                        </a:lnTo>
                        <a:lnTo>
                          <a:pt x="2964" y="696"/>
                        </a:lnTo>
                        <a:lnTo>
                          <a:pt x="2964" y="690"/>
                        </a:lnTo>
                        <a:lnTo>
                          <a:pt x="2964" y="690"/>
                        </a:lnTo>
                        <a:lnTo>
                          <a:pt x="2970" y="684"/>
                        </a:lnTo>
                        <a:lnTo>
                          <a:pt x="2970" y="678"/>
                        </a:lnTo>
                        <a:lnTo>
                          <a:pt x="2970" y="672"/>
                        </a:lnTo>
                        <a:lnTo>
                          <a:pt x="2970" y="666"/>
                        </a:lnTo>
                        <a:lnTo>
                          <a:pt x="2970" y="660"/>
                        </a:lnTo>
                        <a:lnTo>
                          <a:pt x="2970" y="654"/>
                        </a:lnTo>
                        <a:lnTo>
                          <a:pt x="2976" y="642"/>
                        </a:lnTo>
                        <a:lnTo>
                          <a:pt x="2976" y="636"/>
                        </a:lnTo>
                        <a:lnTo>
                          <a:pt x="2976" y="630"/>
                        </a:lnTo>
                        <a:lnTo>
                          <a:pt x="2976" y="624"/>
                        </a:lnTo>
                        <a:lnTo>
                          <a:pt x="2976" y="618"/>
                        </a:lnTo>
                        <a:lnTo>
                          <a:pt x="2982" y="618"/>
                        </a:lnTo>
                        <a:lnTo>
                          <a:pt x="2982" y="612"/>
                        </a:lnTo>
                        <a:lnTo>
                          <a:pt x="2982" y="606"/>
                        </a:lnTo>
                        <a:lnTo>
                          <a:pt x="2982" y="600"/>
                        </a:lnTo>
                        <a:lnTo>
                          <a:pt x="2982" y="594"/>
                        </a:lnTo>
                        <a:lnTo>
                          <a:pt x="2982" y="588"/>
                        </a:lnTo>
                        <a:lnTo>
                          <a:pt x="2982" y="582"/>
                        </a:lnTo>
                        <a:lnTo>
                          <a:pt x="2989" y="582"/>
                        </a:lnTo>
                        <a:lnTo>
                          <a:pt x="2989" y="576"/>
                        </a:lnTo>
                        <a:lnTo>
                          <a:pt x="2989" y="564"/>
                        </a:lnTo>
                        <a:lnTo>
                          <a:pt x="2989" y="564"/>
                        </a:lnTo>
                        <a:lnTo>
                          <a:pt x="2989" y="558"/>
                        </a:lnTo>
                        <a:lnTo>
                          <a:pt x="2989" y="552"/>
                        </a:lnTo>
                        <a:lnTo>
                          <a:pt x="2995" y="546"/>
                        </a:lnTo>
                        <a:lnTo>
                          <a:pt x="2995" y="540"/>
                        </a:lnTo>
                        <a:lnTo>
                          <a:pt x="2995" y="534"/>
                        </a:lnTo>
                        <a:lnTo>
                          <a:pt x="2995" y="534"/>
                        </a:lnTo>
                        <a:lnTo>
                          <a:pt x="2995" y="522"/>
                        </a:lnTo>
                        <a:lnTo>
                          <a:pt x="3001" y="516"/>
                        </a:lnTo>
                        <a:lnTo>
                          <a:pt x="3001" y="510"/>
                        </a:lnTo>
                        <a:lnTo>
                          <a:pt x="3001" y="504"/>
                        </a:lnTo>
                        <a:lnTo>
                          <a:pt x="3001" y="504"/>
                        </a:lnTo>
                        <a:lnTo>
                          <a:pt x="3001" y="498"/>
                        </a:lnTo>
                        <a:lnTo>
                          <a:pt x="3001" y="492"/>
                        </a:lnTo>
                        <a:lnTo>
                          <a:pt x="3001" y="486"/>
                        </a:lnTo>
                        <a:lnTo>
                          <a:pt x="3007" y="480"/>
                        </a:lnTo>
                        <a:lnTo>
                          <a:pt x="3007" y="474"/>
                        </a:lnTo>
                        <a:lnTo>
                          <a:pt x="3007" y="468"/>
                        </a:lnTo>
                        <a:lnTo>
                          <a:pt x="3007" y="456"/>
                        </a:lnTo>
                        <a:lnTo>
                          <a:pt x="3007" y="456"/>
                        </a:lnTo>
                        <a:lnTo>
                          <a:pt x="3007" y="450"/>
                        </a:lnTo>
                        <a:lnTo>
                          <a:pt x="3014" y="444"/>
                        </a:lnTo>
                        <a:lnTo>
                          <a:pt x="3014" y="438"/>
                        </a:lnTo>
                        <a:lnTo>
                          <a:pt x="3014" y="432"/>
                        </a:lnTo>
                        <a:lnTo>
                          <a:pt x="3014" y="426"/>
                        </a:lnTo>
                        <a:lnTo>
                          <a:pt x="3014" y="420"/>
                        </a:lnTo>
                        <a:lnTo>
                          <a:pt x="3020" y="414"/>
                        </a:lnTo>
                        <a:lnTo>
                          <a:pt x="3020" y="408"/>
                        </a:lnTo>
                        <a:lnTo>
                          <a:pt x="3020" y="402"/>
                        </a:lnTo>
                        <a:lnTo>
                          <a:pt x="3020" y="396"/>
                        </a:lnTo>
                        <a:lnTo>
                          <a:pt x="3020" y="390"/>
                        </a:lnTo>
                        <a:lnTo>
                          <a:pt x="3020" y="384"/>
                        </a:lnTo>
                        <a:lnTo>
                          <a:pt x="3020" y="378"/>
                        </a:lnTo>
                        <a:lnTo>
                          <a:pt x="3026" y="372"/>
                        </a:lnTo>
                        <a:lnTo>
                          <a:pt x="3026" y="372"/>
                        </a:lnTo>
                        <a:lnTo>
                          <a:pt x="3026" y="366"/>
                        </a:lnTo>
                        <a:lnTo>
                          <a:pt x="3026" y="360"/>
                        </a:lnTo>
                        <a:lnTo>
                          <a:pt x="3026" y="354"/>
                        </a:lnTo>
                        <a:lnTo>
                          <a:pt x="3026" y="348"/>
                        </a:lnTo>
                        <a:lnTo>
                          <a:pt x="3032" y="342"/>
                        </a:lnTo>
                        <a:lnTo>
                          <a:pt x="3032" y="336"/>
                        </a:lnTo>
                        <a:lnTo>
                          <a:pt x="3032" y="330"/>
                        </a:lnTo>
                        <a:lnTo>
                          <a:pt x="3032" y="330"/>
                        </a:lnTo>
                        <a:lnTo>
                          <a:pt x="3032" y="324"/>
                        </a:lnTo>
                        <a:lnTo>
                          <a:pt x="3039" y="312"/>
                        </a:lnTo>
                        <a:lnTo>
                          <a:pt x="3039" y="306"/>
                        </a:lnTo>
                        <a:lnTo>
                          <a:pt x="3039" y="306"/>
                        </a:lnTo>
                        <a:lnTo>
                          <a:pt x="3039" y="300"/>
                        </a:lnTo>
                        <a:lnTo>
                          <a:pt x="3039" y="294"/>
                        </a:lnTo>
                        <a:lnTo>
                          <a:pt x="3039" y="288"/>
                        </a:lnTo>
                        <a:lnTo>
                          <a:pt x="3045" y="282"/>
                        </a:lnTo>
                        <a:lnTo>
                          <a:pt x="3045" y="276"/>
                        </a:lnTo>
                        <a:lnTo>
                          <a:pt x="3045" y="276"/>
                        </a:lnTo>
                        <a:lnTo>
                          <a:pt x="3045" y="270"/>
                        </a:lnTo>
                        <a:lnTo>
                          <a:pt x="3045" y="264"/>
                        </a:lnTo>
                        <a:lnTo>
                          <a:pt x="3045" y="258"/>
                        </a:lnTo>
                        <a:lnTo>
                          <a:pt x="3051" y="252"/>
                        </a:lnTo>
                        <a:lnTo>
                          <a:pt x="3051" y="246"/>
                        </a:lnTo>
                        <a:lnTo>
                          <a:pt x="3051" y="240"/>
                        </a:lnTo>
                        <a:lnTo>
                          <a:pt x="3051" y="234"/>
                        </a:lnTo>
                        <a:lnTo>
                          <a:pt x="3051" y="228"/>
                        </a:lnTo>
                        <a:lnTo>
                          <a:pt x="3051" y="228"/>
                        </a:lnTo>
                        <a:lnTo>
                          <a:pt x="3051" y="222"/>
                        </a:lnTo>
                        <a:lnTo>
                          <a:pt x="3057" y="216"/>
                        </a:lnTo>
                        <a:lnTo>
                          <a:pt x="3057" y="210"/>
                        </a:lnTo>
                        <a:lnTo>
                          <a:pt x="3057" y="204"/>
                        </a:lnTo>
                        <a:lnTo>
                          <a:pt x="3057" y="204"/>
                        </a:lnTo>
                        <a:lnTo>
                          <a:pt x="3057" y="198"/>
                        </a:lnTo>
                        <a:lnTo>
                          <a:pt x="3057" y="192"/>
                        </a:lnTo>
                        <a:lnTo>
                          <a:pt x="3064" y="186"/>
                        </a:lnTo>
                        <a:lnTo>
                          <a:pt x="3064" y="180"/>
                        </a:lnTo>
                        <a:lnTo>
                          <a:pt x="3064" y="180"/>
                        </a:lnTo>
                        <a:lnTo>
                          <a:pt x="3064" y="174"/>
                        </a:lnTo>
                        <a:lnTo>
                          <a:pt x="3064" y="168"/>
                        </a:lnTo>
                        <a:lnTo>
                          <a:pt x="3064" y="162"/>
                        </a:lnTo>
                        <a:lnTo>
                          <a:pt x="3070" y="156"/>
                        </a:lnTo>
                        <a:lnTo>
                          <a:pt x="3070" y="150"/>
                        </a:lnTo>
                        <a:lnTo>
                          <a:pt x="3070" y="150"/>
                        </a:lnTo>
                        <a:lnTo>
                          <a:pt x="3070" y="144"/>
                        </a:lnTo>
                        <a:lnTo>
                          <a:pt x="3070" y="138"/>
                        </a:lnTo>
                        <a:lnTo>
                          <a:pt x="3070" y="138"/>
                        </a:lnTo>
                        <a:lnTo>
                          <a:pt x="3076" y="126"/>
                        </a:lnTo>
                        <a:lnTo>
                          <a:pt x="3076" y="126"/>
                        </a:lnTo>
                        <a:lnTo>
                          <a:pt x="3076" y="120"/>
                        </a:lnTo>
                        <a:lnTo>
                          <a:pt x="3076" y="114"/>
                        </a:lnTo>
                        <a:lnTo>
                          <a:pt x="3076" y="114"/>
                        </a:lnTo>
                        <a:lnTo>
                          <a:pt x="3076" y="108"/>
                        </a:lnTo>
                        <a:lnTo>
                          <a:pt x="3082" y="102"/>
                        </a:lnTo>
                        <a:lnTo>
                          <a:pt x="3082" y="102"/>
                        </a:lnTo>
                        <a:lnTo>
                          <a:pt x="3082" y="96"/>
                        </a:lnTo>
                        <a:lnTo>
                          <a:pt x="3082" y="96"/>
                        </a:lnTo>
                        <a:lnTo>
                          <a:pt x="3082" y="96"/>
                        </a:lnTo>
                        <a:lnTo>
                          <a:pt x="3089" y="102"/>
                        </a:lnTo>
                        <a:lnTo>
                          <a:pt x="3089" y="108"/>
                        </a:lnTo>
                        <a:lnTo>
                          <a:pt x="3089" y="108"/>
                        </a:lnTo>
                        <a:lnTo>
                          <a:pt x="3089" y="114"/>
                        </a:lnTo>
                        <a:lnTo>
                          <a:pt x="3089" y="120"/>
                        </a:lnTo>
                        <a:lnTo>
                          <a:pt x="3089" y="126"/>
                        </a:lnTo>
                        <a:lnTo>
                          <a:pt x="3089" y="126"/>
                        </a:lnTo>
                        <a:lnTo>
                          <a:pt x="3095" y="132"/>
                        </a:lnTo>
                        <a:lnTo>
                          <a:pt x="3095" y="138"/>
                        </a:lnTo>
                        <a:lnTo>
                          <a:pt x="3095" y="144"/>
                        </a:lnTo>
                        <a:lnTo>
                          <a:pt x="3095" y="144"/>
                        </a:lnTo>
                        <a:lnTo>
                          <a:pt x="3095" y="150"/>
                        </a:lnTo>
                        <a:lnTo>
                          <a:pt x="3095" y="156"/>
                        </a:lnTo>
                        <a:lnTo>
                          <a:pt x="3101" y="156"/>
                        </a:lnTo>
                        <a:lnTo>
                          <a:pt x="3101" y="162"/>
                        </a:lnTo>
                        <a:lnTo>
                          <a:pt x="3101" y="168"/>
                        </a:lnTo>
                        <a:lnTo>
                          <a:pt x="3101" y="174"/>
                        </a:lnTo>
                        <a:lnTo>
                          <a:pt x="3101" y="174"/>
                        </a:lnTo>
                        <a:lnTo>
                          <a:pt x="3101" y="180"/>
                        </a:lnTo>
                        <a:lnTo>
                          <a:pt x="3107" y="192"/>
                        </a:lnTo>
                        <a:lnTo>
                          <a:pt x="3107" y="192"/>
                        </a:lnTo>
                        <a:lnTo>
                          <a:pt x="3107" y="198"/>
                        </a:lnTo>
                        <a:lnTo>
                          <a:pt x="3107" y="204"/>
                        </a:lnTo>
                        <a:lnTo>
                          <a:pt x="3107" y="210"/>
                        </a:lnTo>
                        <a:lnTo>
                          <a:pt x="3107" y="210"/>
                        </a:lnTo>
                        <a:lnTo>
                          <a:pt x="3114" y="216"/>
                        </a:lnTo>
                        <a:lnTo>
                          <a:pt x="3114" y="222"/>
                        </a:lnTo>
                        <a:lnTo>
                          <a:pt x="3114" y="228"/>
                        </a:lnTo>
                        <a:lnTo>
                          <a:pt x="3114" y="234"/>
                        </a:lnTo>
                        <a:lnTo>
                          <a:pt x="3114" y="234"/>
                        </a:lnTo>
                        <a:lnTo>
                          <a:pt x="3114" y="240"/>
                        </a:lnTo>
                        <a:lnTo>
                          <a:pt x="3120" y="246"/>
                        </a:lnTo>
                        <a:lnTo>
                          <a:pt x="3120" y="252"/>
                        </a:lnTo>
                        <a:lnTo>
                          <a:pt x="3120" y="258"/>
                        </a:lnTo>
                        <a:lnTo>
                          <a:pt x="3120" y="258"/>
                        </a:lnTo>
                        <a:lnTo>
                          <a:pt x="3120" y="270"/>
                        </a:lnTo>
                        <a:lnTo>
                          <a:pt x="3120" y="276"/>
                        </a:lnTo>
                        <a:lnTo>
                          <a:pt x="3126" y="276"/>
                        </a:lnTo>
                        <a:lnTo>
                          <a:pt x="3126" y="282"/>
                        </a:lnTo>
                        <a:lnTo>
                          <a:pt x="3126" y="288"/>
                        </a:lnTo>
                        <a:lnTo>
                          <a:pt x="3126" y="288"/>
                        </a:lnTo>
                        <a:lnTo>
                          <a:pt x="3126" y="300"/>
                        </a:lnTo>
                        <a:lnTo>
                          <a:pt x="3126" y="306"/>
                        </a:lnTo>
                        <a:lnTo>
                          <a:pt x="3132" y="306"/>
                        </a:lnTo>
                        <a:lnTo>
                          <a:pt x="3132" y="312"/>
                        </a:lnTo>
                        <a:lnTo>
                          <a:pt x="3132" y="318"/>
                        </a:lnTo>
                        <a:lnTo>
                          <a:pt x="3132" y="324"/>
                        </a:lnTo>
                        <a:lnTo>
                          <a:pt x="3132" y="330"/>
                        </a:lnTo>
                        <a:lnTo>
                          <a:pt x="3132" y="330"/>
                        </a:lnTo>
                        <a:lnTo>
                          <a:pt x="3138" y="336"/>
                        </a:lnTo>
                        <a:lnTo>
                          <a:pt x="3138" y="348"/>
                        </a:lnTo>
                        <a:lnTo>
                          <a:pt x="3138" y="354"/>
                        </a:lnTo>
                        <a:lnTo>
                          <a:pt x="3138" y="360"/>
                        </a:lnTo>
                        <a:lnTo>
                          <a:pt x="3138" y="360"/>
                        </a:lnTo>
                        <a:lnTo>
                          <a:pt x="3138" y="366"/>
                        </a:lnTo>
                        <a:lnTo>
                          <a:pt x="3145" y="372"/>
                        </a:lnTo>
                        <a:lnTo>
                          <a:pt x="3145" y="378"/>
                        </a:lnTo>
                        <a:lnTo>
                          <a:pt x="3145" y="384"/>
                        </a:lnTo>
                        <a:lnTo>
                          <a:pt x="3145" y="390"/>
                        </a:lnTo>
                        <a:lnTo>
                          <a:pt x="3145" y="396"/>
                        </a:lnTo>
                        <a:lnTo>
                          <a:pt x="3145" y="402"/>
                        </a:lnTo>
                        <a:lnTo>
                          <a:pt x="3151" y="402"/>
                        </a:lnTo>
                        <a:lnTo>
                          <a:pt x="3151" y="408"/>
                        </a:lnTo>
                        <a:lnTo>
                          <a:pt x="3151" y="414"/>
                        </a:lnTo>
                        <a:lnTo>
                          <a:pt x="3151" y="420"/>
                        </a:lnTo>
                        <a:lnTo>
                          <a:pt x="3151" y="426"/>
                        </a:lnTo>
                        <a:lnTo>
                          <a:pt x="3151" y="432"/>
                        </a:lnTo>
                        <a:lnTo>
                          <a:pt x="3157" y="438"/>
                        </a:lnTo>
                        <a:lnTo>
                          <a:pt x="3157" y="444"/>
                        </a:lnTo>
                        <a:lnTo>
                          <a:pt x="3157" y="450"/>
                        </a:lnTo>
                        <a:lnTo>
                          <a:pt x="3157" y="456"/>
                        </a:lnTo>
                        <a:lnTo>
                          <a:pt x="3157" y="462"/>
                        </a:lnTo>
                        <a:lnTo>
                          <a:pt x="3157" y="468"/>
                        </a:lnTo>
                        <a:lnTo>
                          <a:pt x="3163" y="468"/>
                        </a:lnTo>
                        <a:lnTo>
                          <a:pt x="3163" y="480"/>
                        </a:lnTo>
                        <a:lnTo>
                          <a:pt x="3163" y="486"/>
                        </a:lnTo>
                        <a:lnTo>
                          <a:pt x="3163" y="492"/>
                        </a:lnTo>
                        <a:lnTo>
                          <a:pt x="3163" y="498"/>
                        </a:lnTo>
                        <a:lnTo>
                          <a:pt x="3163" y="504"/>
                        </a:lnTo>
                        <a:lnTo>
                          <a:pt x="3170" y="504"/>
                        </a:lnTo>
                        <a:lnTo>
                          <a:pt x="3170" y="510"/>
                        </a:lnTo>
                        <a:lnTo>
                          <a:pt x="3170" y="516"/>
                        </a:lnTo>
                        <a:lnTo>
                          <a:pt x="3170" y="522"/>
                        </a:lnTo>
                        <a:lnTo>
                          <a:pt x="3170" y="528"/>
                        </a:lnTo>
                        <a:lnTo>
                          <a:pt x="3170" y="528"/>
                        </a:lnTo>
                        <a:lnTo>
                          <a:pt x="3176" y="540"/>
                        </a:lnTo>
                        <a:lnTo>
                          <a:pt x="3176" y="546"/>
                        </a:lnTo>
                        <a:lnTo>
                          <a:pt x="3176" y="546"/>
                        </a:lnTo>
                        <a:lnTo>
                          <a:pt x="3176" y="552"/>
                        </a:lnTo>
                        <a:lnTo>
                          <a:pt x="3176" y="558"/>
                        </a:lnTo>
                        <a:lnTo>
                          <a:pt x="3176" y="558"/>
                        </a:lnTo>
                        <a:lnTo>
                          <a:pt x="3182" y="570"/>
                        </a:lnTo>
                        <a:lnTo>
                          <a:pt x="3182" y="576"/>
                        </a:lnTo>
                        <a:lnTo>
                          <a:pt x="3182" y="576"/>
                        </a:lnTo>
                        <a:lnTo>
                          <a:pt x="3182" y="582"/>
                        </a:lnTo>
                        <a:lnTo>
                          <a:pt x="3182" y="588"/>
                        </a:lnTo>
                        <a:lnTo>
                          <a:pt x="3182" y="594"/>
                        </a:lnTo>
                        <a:lnTo>
                          <a:pt x="3188" y="600"/>
                        </a:lnTo>
                        <a:lnTo>
                          <a:pt x="3188" y="606"/>
                        </a:lnTo>
                        <a:lnTo>
                          <a:pt x="3188" y="606"/>
                        </a:lnTo>
                        <a:lnTo>
                          <a:pt x="3188" y="612"/>
                        </a:lnTo>
                        <a:lnTo>
                          <a:pt x="3188" y="618"/>
                        </a:lnTo>
                        <a:lnTo>
                          <a:pt x="3188" y="624"/>
                        </a:lnTo>
                        <a:lnTo>
                          <a:pt x="3195" y="630"/>
                        </a:lnTo>
                        <a:lnTo>
                          <a:pt x="3195" y="636"/>
                        </a:lnTo>
                        <a:lnTo>
                          <a:pt x="3195" y="642"/>
                        </a:lnTo>
                        <a:lnTo>
                          <a:pt x="3195" y="642"/>
                        </a:lnTo>
                        <a:lnTo>
                          <a:pt x="3195" y="648"/>
                        </a:lnTo>
                        <a:lnTo>
                          <a:pt x="3195" y="654"/>
                        </a:lnTo>
                        <a:lnTo>
                          <a:pt x="3195" y="660"/>
                        </a:lnTo>
                        <a:lnTo>
                          <a:pt x="3201" y="672"/>
                        </a:lnTo>
                        <a:lnTo>
                          <a:pt x="3201" y="678"/>
                        </a:lnTo>
                        <a:lnTo>
                          <a:pt x="3201" y="684"/>
                        </a:lnTo>
                        <a:lnTo>
                          <a:pt x="3201" y="690"/>
                        </a:lnTo>
                        <a:lnTo>
                          <a:pt x="3201" y="690"/>
                        </a:lnTo>
                        <a:lnTo>
                          <a:pt x="3207" y="696"/>
                        </a:lnTo>
                        <a:lnTo>
                          <a:pt x="3207" y="702"/>
                        </a:lnTo>
                        <a:lnTo>
                          <a:pt x="3207" y="708"/>
                        </a:lnTo>
                        <a:lnTo>
                          <a:pt x="3207" y="714"/>
                        </a:lnTo>
                        <a:lnTo>
                          <a:pt x="3207" y="720"/>
                        </a:lnTo>
                        <a:lnTo>
                          <a:pt x="3207" y="726"/>
                        </a:lnTo>
                        <a:lnTo>
                          <a:pt x="3213" y="732"/>
                        </a:lnTo>
                        <a:lnTo>
                          <a:pt x="3213" y="732"/>
                        </a:lnTo>
                        <a:lnTo>
                          <a:pt x="3213" y="744"/>
                        </a:lnTo>
                        <a:lnTo>
                          <a:pt x="3213" y="750"/>
                        </a:lnTo>
                        <a:lnTo>
                          <a:pt x="3213" y="756"/>
                        </a:lnTo>
                        <a:lnTo>
                          <a:pt x="3213" y="762"/>
                        </a:lnTo>
                        <a:lnTo>
                          <a:pt x="3220" y="768"/>
                        </a:lnTo>
                        <a:lnTo>
                          <a:pt x="3220" y="774"/>
                        </a:lnTo>
                        <a:lnTo>
                          <a:pt x="3220" y="774"/>
                        </a:lnTo>
                        <a:lnTo>
                          <a:pt x="3220" y="780"/>
                        </a:lnTo>
                        <a:lnTo>
                          <a:pt x="3220" y="786"/>
                        </a:lnTo>
                        <a:lnTo>
                          <a:pt x="3220" y="792"/>
                        </a:lnTo>
                        <a:lnTo>
                          <a:pt x="3226" y="798"/>
                        </a:lnTo>
                        <a:lnTo>
                          <a:pt x="3226" y="804"/>
                        </a:lnTo>
                        <a:lnTo>
                          <a:pt x="3226" y="810"/>
                        </a:lnTo>
                        <a:lnTo>
                          <a:pt x="3226" y="816"/>
                        </a:lnTo>
                        <a:lnTo>
                          <a:pt x="3226" y="822"/>
                        </a:lnTo>
                        <a:lnTo>
                          <a:pt x="3226" y="828"/>
                        </a:lnTo>
                        <a:lnTo>
                          <a:pt x="3226" y="834"/>
                        </a:lnTo>
                        <a:lnTo>
                          <a:pt x="3232" y="840"/>
                        </a:lnTo>
                        <a:lnTo>
                          <a:pt x="3232" y="852"/>
                        </a:lnTo>
                        <a:lnTo>
                          <a:pt x="3232" y="858"/>
                        </a:lnTo>
                        <a:lnTo>
                          <a:pt x="3232" y="864"/>
                        </a:lnTo>
                        <a:lnTo>
                          <a:pt x="3232" y="870"/>
                        </a:lnTo>
                        <a:lnTo>
                          <a:pt x="3238" y="876"/>
                        </a:lnTo>
                        <a:lnTo>
                          <a:pt x="3238" y="882"/>
                        </a:lnTo>
                        <a:lnTo>
                          <a:pt x="3238" y="882"/>
                        </a:lnTo>
                        <a:lnTo>
                          <a:pt x="3238" y="888"/>
                        </a:lnTo>
                        <a:lnTo>
                          <a:pt x="3238" y="900"/>
                        </a:lnTo>
                        <a:lnTo>
                          <a:pt x="3238" y="906"/>
                        </a:lnTo>
                        <a:lnTo>
                          <a:pt x="3245" y="912"/>
                        </a:lnTo>
                        <a:lnTo>
                          <a:pt x="3245" y="918"/>
                        </a:lnTo>
                        <a:lnTo>
                          <a:pt x="3245" y="924"/>
                        </a:lnTo>
                        <a:lnTo>
                          <a:pt x="3245" y="930"/>
                        </a:lnTo>
                        <a:lnTo>
                          <a:pt x="3245" y="936"/>
                        </a:lnTo>
                        <a:lnTo>
                          <a:pt x="3245" y="942"/>
                        </a:lnTo>
                        <a:lnTo>
                          <a:pt x="3251" y="942"/>
                        </a:lnTo>
                        <a:lnTo>
                          <a:pt x="3251" y="948"/>
                        </a:lnTo>
                        <a:lnTo>
                          <a:pt x="3251" y="942"/>
                        </a:lnTo>
                        <a:lnTo>
                          <a:pt x="3251" y="942"/>
                        </a:lnTo>
                        <a:lnTo>
                          <a:pt x="3251" y="936"/>
                        </a:lnTo>
                        <a:lnTo>
                          <a:pt x="3251" y="936"/>
                        </a:lnTo>
                        <a:lnTo>
                          <a:pt x="3257" y="930"/>
                        </a:lnTo>
                        <a:lnTo>
                          <a:pt x="3257" y="924"/>
                        </a:lnTo>
                        <a:lnTo>
                          <a:pt x="3257" y="918"/>
                        </a:lnTo>
                        <a:lnTo>
                          <a:pt x="3257" y="912"/>
                        </a:lnTo>
                        <a:lnTo>
                          <a:pt x="3257" y="906"/>
                        </a:lnTo>
                        <a:lnTo>
                          <a:pt x="3257" y="900"/>
                        </a:lnTo>
                        <a:lnTo>
                          <a:pt x="3263" y="888"/>
                        </a:lnTo>
                        <a:lnTo>
                          <a:pt x="3263" y="882"/>
                        </a:lnTo>
                        <a:lnTo>
                          <a:pt x="3263" y="876"/>
                        </a:lnTo>
                        <a:lnTo>
                          <a:pt x="3263" y="870"/>
                        </a:lnTo>
                        <a:lnTo>
                          <a:pt x="3263" y="864"/>
                        </a:lnTo>
                        <a:lnTo>
                          <a:pt x="3263" y="858"/>
                        </a:lnTo>
                        <a:lnTo>
                          <a:pt x="3263" y="852"/>
                        </a:lnTo>
                        <a:lnTo>
                          <a:pt x="3270" y="846"/>
                        </a:lnTo>
                        <a:lnTo>
                          <a:pt x="3270" y="834"/>
                        </a:lnTo>
                        <a:lnTo>
                          <a:pt x="3270" y="828"/>
                        </a:lnTo>
                        <a:lnTo>
                          <a:pt x="3270" y="822"/>
                        </a:lnTo>
                        <a:lnTo>
                          <a:pt x="3270" y="816"/>
                        </a:lnTo>
                        <a:lnTo>
                          <a:pt x="3276" y="810"/>
                        </a:lnTo>
                        <a:lnTo>
                          <a:pt x="3276" y="804"/>
                        </a:lnTo>
                        <a:lnTo>
                          <a:pt x="3276" y="798"/>
                        </a:lnTo>
                        <a:lnTo>
                          <a:pt x="3276" y="792"/>
                        </a:lnTo>
                        <a:lnTo>
                          <a:pt x="3276" y="786"/>
                        </a:lnTo>
                        <a:lnTo>
                          <a:pt x="3276" y="780"/>
                        </a:lnTo>
                        <a:lnTo>
                          <a:pt x="3282" y="774"/>
                        </a:lnTo>
                        <a:lnTo>
                          <a:pt x="3282" y="768"/>
                        </a:lnTo>
                        <a:lnTo>
                          <a:pt x="3282" y="762"/>
                        </a:lnTo>
                        <a:lnTo>
                          <a:pt x="3282" y="756"/>
                        </a:lnTo>
                        <a:lnTo>
                          <a:pt x="3282" y="750"/>
                        </a:lnTo>
                        <a:lnTo>
                          <a:pt x="3282" y="744"/>
                        </a:lnTo>
                        <a:lnTo>
                          <a:pt x="3288" y="738"/>
                        </a:lnTo>
                        <a:lnTo>
                          <a:pt x="3288" y="732"/>
                        </a:lnTo>
                        <a:lnTo>
                          <a:pt x="3288" y="726"/>
                        </a:lnTo>
                        <a:lnTo>
                          <a:pt x="3288" y="720"/>
                        </a:lnTo>
                        <a:lnTo>
                          <a:pt x="3288" y="714"/>
                        </a:lnTo>
                        <a:lnTo>
                          <a:pt x="3288" y="708"/>
                        </a:lnTo>
                        <a:lnTo>
                          <a:pt x="3288" y="702"/>
                        </a:lnTo>
                        <a:lnTo>
                          <a:pt x="3294" y="696"/>
                        </a:lnTo>
                        <a:lnTo>
                          <a:pt x="3294" y="690"/>
                        </a:lnTo>
                        <a:lnTo>
                          <a:pt x="3294" y="684"/>
                        </a:lnTo>
                        <a:lnTo>
                          <a:pt x="3294" y="678"/>
                        </a:lnTo>
                        <a:lnTo>
                          <a:pt x="3294" y="672"/>
                        </a:lnTo>
                        <a:lnTo>
                          <a:pt x="3294" y="666"/>
                        </a:lnTo>
                        <a:lnTo>
                          <a:pt x="3301" y="660"/>
                        </a:lnTo>
                        <a:lnTo>
                          <a:pt x="3301" y="654"/>
                        </a:lnTo>
                        <a:lnTo>
                          <a:pt x="3301" y="642"/>
                        </a:lnTo>
                        <a:lnTo>
                          <a:pt x="3301" y="642"/>
                        </a:lnTo>
                        <a:lnTo>
                          <a:pt x="3301" y="636"/>
                        </a:lnTo>
                        <a:lnTo>
                          <a:pt x="3307" y="630"/>
                        </a:lnTo>
                        <a:lnTo>
                          <a:pt x="3307" y="624"/>
                        </a:lnTo>
                        <a:lnTo>
                          <a:pt x="3307" y="618"/>
                        </a:lnTo>
                        <a:lnTo>
                          <a:pt x="3307" y="612"/>
                        </a:lnTo>
                        <a:lnTo>
                          <a:pt x="3307" y="606"/>
                        </a:lnTo>
                        <a:lnTo>
                          <a:pt x="3307" y="600"/>
                        </a:lnTo>
                        <a:lnTo>
                          <a:pt x="3313" y="594"/>
                        </a:lnTo>
                        <a:lnTo>
                          <a:pt x="3313" y="588"/>
                        </a:lnTo>
                        <a:lnTo>
                          <a:pt x="3313" y="582"/>
                        </a:lnTo>
                        <a:lnTo>
                          <a:pt x="3313" y="582"/>
                        </a:lnTo>
                        <a:lnTo>
                          <a:pt x="3313" y="576"/>
                        </a:lnTo>
                        <a:lnTo>
                          <a:pt x="3313" y="570"/>
                        </a:lnTo>
                        <a:lnTo>
                          <a:pt x="3319" y="564"/>
                        </a:lnTo>
                        <a:lnTo>
                          <a:pt x="3319" y="558"/>
                        </a:lnTo>
                        <a:lnTo>
                          <a:pt x="3319" y="552"/>
                        </a:lnTo>
                        <a:lnTo>
                          <a:pt x="3319" y="546"/>
                        </a:lnTo>
                        <a:lnTo>
                          <a:pt x="3319" y="546"/>
                        </a:lnTo>
                        <a:lnTo>
                          <a:pt x="3319" y="534"/>
                        </a:lnTo>
                        <a:lnTo>
                          <a:pt x="3326" y="528"/>
                        </a:lnTo>
                        <a:lnTo>
                          <a:pt x="3326" y="528"/>
                        </a:lnTo>
                        <a:lnTo>
                          <a:pt x="3326" y="522"/>
                        </a:lnTo>
                        <a:lnTo>
                          <a:pt x="3326" y="516"/>
                        </a:lnTo>
                        <a:lnTo>
                          <a:pt x="3326" y="504"/>
                        </a:lnTo>
                        <a:lnTo>
                          <a:pt x="3326" y="504"/>
                        </a:lnTo>
                        <a:lnTo>
                          <a:pt x="3332" y="498"/>
                        </a:lnTo>
                        <a:lnTo>
                          <a:pt x="3332" y="492"/>
                        </a:lnTo>
                        <a:lnTo>
                          <a:pt x="3332" y="486"/>
                        </a:lnTo>
                        <a:lnTo>
                          <a:pt x="3332" y="480"/>
                        </a:lnTo>
                        <a:lnTo>
                          <a:pt x="3332" y="474"/>
                        </a:lnTo>
                        <a:lnTo>
                          <a:pt x="3332" y="468"/>
                        </a:lnTo>
                        <a:lnTo>
                          <a:pt x="3332" y="462"/>
                        </a:lnTo>
                        <a:lnTo>
                          <a:pt x="3338" y="456"/>
                        </a:lnTo>
                        <a:lnTo>
                          <a:pt x="3338" y="450"/>
                        </a:lnTo>
                        <a:lnTo>
                          <a:pt x="3338" y="444"/>
                        </a:lnTo>
                        <a:lnTo>
                          <a:pt x="3338" y="432"/>
                        </a:lnTo>
                        <a:lnTo>
                          <a:pt x="3338" y="426"/>
                        </a:lnTo>
                        <a:lnTo>
                          <a:pt x="3344" y="420"/>
                        </a:lnTo>
                        <a:lnTo>
                          <a:pt x="3344" y="414"/>
                        </a:lnTo>
                        <a:lnTo>
                          <a:pt x="3344" y="408"/>
                        </a:lnTo>
                        <a:lnTo>
                          <a:pt x="3344" y="408"/>
                        </a:lnTo>
                        <a:lnTo>
                          <a:pt x="3344" y="402"/>
                        </a:lnTo>
                        <a:lnTo>
                          <a:pt x="3344" y="390"/>
                        </a:lnTo>
                        <a:lnTo>
                          <a:pt x="3351" y="384"/>
                        </a:lnTo>
                        <a:lnTo>
                          <a:pt x="3351" y="378"/>
                        </a:lnTo>
                        <a:lnTo>
                          <a:pt x="3351" y="372"/>
                        </a:lnTo>
                        <a:lnTo>
                          <a:pt x="3351" y="366"/>
                        </a:lnTo>
                        <a:lnTo>
                          <a:pt x="3351" y="360"/>
                        </a:lnTo>
                        <a:lnTo>
                          <a:pt x="3351" y="348"/>
                        </a:lnTo>
                        <a:lnTo>
                          <a:pt x="3351" y="342"/>
                        </a:lnTo>
                        <a:lnTo>
                          <a:pt x="3357" y="336"/>
                        </a:lnTo>
                        <a:lnTo>
                          <a:pt x="3357" y="330"/>
                        </a:lnTo>
                        <a:lnTo>
                          <a:pt x="3357" y="324"/>
                        </a:lnTo>
                        <a:lnTo>
                          <a:pt x="3357" y="318"/>
                        </a:lnTo>
                        <a:lnTo>
                          <a:pt x="3357" y="312"/>
                        </a:lnTo>
                        <a:lnTo>
                          <a:pt x="3357" y="306"/>
                        </a:lnTo>
                        <a:lnTo>
                          <a:pt x="3363" y="300"/>
                        </a:lnTo>
                        <a:lnTo>
                          <a:pt x="3363" y="294"/>
                        </a:lnTo>
                        <a:lnTo>
                          <a:pt x="3363" y="282"/>
                        </a:lnTo>
                        <a:lnTo>
                          <a:pt x="3363" y="276"/>
                        </a:lnTo>
                        <a:lnTo>
                          <a:pt x="3363" y="270"/>
                        </a:lnTo>
                        <a:lnTo>
                          <a:pt x="3369" y="264"/>
                        </a:lnTo>
                        <a:lnTo>
                          <a:pt x="3369" y="258"/>
                        </a:lnTo>
                        <a:lnTo>
                          <a:pt x="3369" y="252"/>
                        </a:lnTo>
                        <a:lnTo>
                          <a:pt x="3369" y="246"/>
                        </a:lnTo>
                        <a:lnTo>
                          <a:pt x="3369" y="246"/>
                        </a:lnTo>
                        <a:lnTo>
                          <a:pt x="3369" y="240"/>
                        </a:lnTo>
                        <a:lnTo>
                          <a:pt x="3369" y="234"/>
                        </a:lnTo>
                        <a:lnTo>
                          <a:pt x="3376" y="222"/>
                        </a:lnTo>
                        <a:lnTo>
                          <a:pt x="3376" y="216"/>
                        </a:lnTo>
                        <a:lnTo>
                          <a:pt x="3376" y="216"/>
                        </a:lnTo>
                        <a:lnTo>
                          <a:pt x="3376" y="210"/>
                        </a:lnTo>
                        <a:lnTo>
                          <a:pt x="3376" y="204"/>
                        </a:lnTo>
                        <a:lnTo>
                          <a:pt x="3382" y="192"/>
                        </a:lnTo>
                        <a:lnTo>
                          <a:pt x="3382" y="186"/>
                        </a:lnTo>
                        <a:lnTo>
                          <a:pt x="3382" y="180"/>
                        </a:lnTo>
                        <a:lnTo>
                          <a:pt x="3382" y="174"/>
                        </a:lnTo>
                        <a:lnTo>
                          <a:pt x="3382" y="168"/>
                        </a:lnTo>
                        <a:lnTo>
                          <a:pt x="3382" y="162"/>
                        </a:lnTo>
                        <a:lnTo>
                          <a:pt x="3382" y="162"/>
                        </a:lnTo>
                        <a:lnTo>
                          <a:pt x="3388" y="156"/>
                        </a:lnTo>
                        <a:lnTo>
                          <a:pt x="3388" y="150"/>
                        </a:lnTo>
                        <a:lnTo>
                          <a:pt x="3388" y="144"/>
                        </a:lnTo>
                        <a:lnTo>
                          <a:pt x="3388" y="138"/>
                        </a:lnTo>
                        <a:lnTo>
                          <a:pt x="3388" y="132"/>
                        </a:lnTo>
                        <a:lnTo>
                          <a:pt x="3388" y="126"/>
                        </a:lnTo>
                        <a:lnTo>
                          <a:pt x="3394" y="120"/>
                        </a:lnTo>
                        <a:lnTo>
                          <a:pt x="3394" y="114"/>
                        </a:lnTo>
                        <a:lnTo>
                          <a:pt x="3394" y="108"/>
                        </a:lnTo>
                        <a:lnTo>
                          <a:pt x="3394" y="96"/>
                        </a:lnTo>
                        <a:lnTo>
                          <a:pt x="3394" y="90"/>
                        </a:lnTo>
                        <a:lnTo>
                          <a:pt x="3401" y="90"/>
                        </a:lnTo>
                        <a:lnTo>
                          <a:pt x="3401" y="84"/>
                        </a:lnTo>
                        <a:lnTo>
                          <a:pt x="3401" y="78"/>
                        </a:lnTo>
                        <a:lnTo>
                          <a:pt x="3401" y="72"/>
                        </a:lnTo>
                        <a:lnTo>
                          <a:pt x="3401" y="66"/>
                        </a:lnTo>
                        <a:lnTo>
                          <a:pt x="3401" y="60"/>
                        </a:lnTo>
                        <a:lnTo>
                          <a:pt x="3401" y="54"/>
                        </a:lnTo>
                        <a:lnTo>
                          <a:pt x="3407" y="54"/>
                        </a:lnTo>
                        <a:lnTo>
                          <a:pt x="3407" y="48"/>
                        </a:lnTo>
                        <a:lnTo>
                          <a:pt x="3407" y="36"/>
                        </a:lnTo>
                        <a:lnTo>
                          <a:pt x="3407" y="36"/>
                        </a:lnTo>
                        <a:lnTo>
                          <a:pt x="3407" y="30"/>
                        </a:lnTo>
                        <a:lnTo>
                          <a:pt x="3407" y="24"/>
                        </a:lnTo>
                        <a:lnTo>
                          <a:pt x="3413" y="18"/>
                        </a:lnTo>
                        <a:lnTo>
                          <a:pt x="3413" y="12"/>
                        </a:lnTo>
                        <a:lnTo>
                          <a:pt x="3413" y="6"/>
                        </a:lnTo>
                        <a:lnTo>
                          <a:pt x="3413" y="6"/>
                        </a:lnTo>
                        <a:lnTo>
                          <a:pt x="3413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6"/>
                        </a:lnTo>
                        <a:lnTo>
                          <a:pt x="3419" y="6"/>
                        </a:lnTo>
                        <a:lnTo>
                          <a:pt x="3419" y="12"/>
                        </a:lnTo>
                        <a:lnTo>
                          <a:pt x="3419" y="18"/>
                        </a:lnTo>
                        <a:lnTo>
                          <a:pt x="3426" y="24"/>
                        </a:lnTo>
                        <a:lnTo>
                          <a:pt x="3426" y="30"/>
                        </a:lnTo>
                        <a:lnTo>
                          <a:pt x="3426" y="36"/>
                        </a:lnTo>
                        <a:lnTo>
                          <a:pt x="3426" y="36"/>
                        </a:lnTo>
                        <a:lnTo>
                          <a:pt x="3426" y="48"/>
                        </a:lnTo>
                        <a:lnTo>
                          <a:pt x="3426" y="54"/>
                        </a:lnTo>
                        <a:lnTo>
                          <a:pt x="3432" y="54"/>
                        </a:lnTo>
                        <a:lnTo>
                          <a:pt x="3432" y="60"/>
                        </a:lnTo>
                        <a:lnTo>
                          <a:pt x="3432" y="66"/>
                        </a:lnTo>
                        <a:lnTo>
                          <a:pt x="3432" y="78"/>
                        </a:lnTo>
                        <a:lnTo>
                          <a:pt x="3432" y="84"/>
                        </a:lnTo>
                        <a:lnTo>
                          <a:pt x="3438" y="90"/>
                        </a:lnTo>
                        <a:lnTo>
                          <a:pt x="3438" y="90"/>
                        </a:lnTo>
                        <a:lnTo>
                          <a:pt x="3438" y="96"/>
                        </a:lnTo>
                        <a:lnTo>
                          <a:pt x="3438" y="102"/>
                        </a:lnTo>
                        <a:lnTo>
                          <a:pt x="3438" y="108"/>
                        </a:lnTo>
                        <a:lnTo>
                          <a:pt x="3438" y="114"/>
                        </a:lnTo>
                        <a:lnTo>
                          <a:pt x="3438" y="120"/>
                        </a:lnTo>
                        <a:lnTo>
                          <a:pt x="3444" y="126"/>
                        </a:lnTo>
                        <a:lnTo>
                          <a:pt x="3444" y="132"/>
                        </a:lnTo>
                        <a:lnTo>
                          <a:pt x="3444" y="138"/>
                        </a:lnTo>
                        <a:lnTo>
                          <a:pt x="3444" y="144"/>
                        </a:lnTo>
                        <a:lnTo>
                          <a:pt x="3444" y="150"/>
                        </a:lnTo>
                        <a:lnTo>
                          <a:pt x="3444" y="156"/>
                        </a:lnTo>
                        <a:lnTo>
                          <a:pt x="3450" y="162"/>
                        </a:lnTo>
                        <a:lnTo>
                          <a:pt x="3450" y="162"/>
                        </a:lnTo>
                        <a:lnTo>
                          <a:pt x="3450" y="168"/>
                        </a:lnTo>
                        <a:lnTo>
                          <a:pt x="3450" y="174"/>
                        </a:lnTo>
                        <a:lnTo>
                          <a:pt x="3450" y="180"/>
                        </a:lnTo>
                        <a:lnTo>
                          <a:pt x="3450" y="186"/>
                        </a:lnTo>
                        <a:lnTo>
                          <a:pt x="3457" y="198"/>
                        </a:lnTo>
                        <a:lnTo>
                          <a:pt x="3457" y="204"/>
                        </a:lnTo>
                        <a:lnTo>
                          <a:pt x="3457" y="210"/>
                        </a:lnTo>
                        <a:lnTo>
                          <a:pt x="3457" y="216"/>
                        </a:lnTo>
                        <a:lnTo>
                          <a:pt x="3457" y="216"/>
                        </a:lnTo>
                        <a:lnTo>
                          <a:pt x="3463" y="228"/>
                        </a:lnTo>
                        <a:lnTo>
                          <a:pt x="3463" y="234"/>
                        </a:lnTo>
                        <a:lnTo>
                          <a:pt x="3463" y="240"/>
                        </a:lnTo>
                        <a:lnTo>
                          <a:pt x="3463" y="246"/>
                        </a:lnTo>
                        <a:lnTo>
                          <a:pt x="3463" y="246"/>
                        </a:lnTo>
                        <a:lnTo>
                          <a:pt x="3463" y="258"/>
                        </a:lnTo>
                        <a:lnTo>
                          <a:pt x="3469" y="264"/>
                        </a:lnTo>
                        <a:lnTo>
                          <a:pt x="3469" y="270"/>
                        </a:lnTo>
                        <a:lnTo>
                          <a:pt x="3469" y="276"/>
                        </a:lnTo>
                        <a:lnTo>
                          <a:pt x="3469" y="282"/>
                        </a:lnTo>
                        <a:lnTo>
                          <a:pt x="3469" y="288"/>
                        </a:lnTo>
                        <a:lnTo>
                          <a:pt x="3469" y="294"/>
                        </a:lnTo>
                        <a:lnTo>
                          <a:pt x="3469" y="300"/>
                        </a:lnTo>
                        <a:lnTo>
                          <a:pt x="3475" y="306"/>
                        </a:lnTo>
                        <a:lnTo>
                          <a:pt x="3475" y="312"/>
                        </a:lnTo>
                        <a:lnTo>
                          <a:pt x="3475" y="318"/>
                        </a:lnTo>
                        <a:lnTo>
                          <a:pt x="3475" y="324"/>
                        </a:lnTo>
                        <a:lnTo>
                          <a:pt x="3475" y="330"/>
                        </a:lnTo>
                        <a:lnTo>
                          <a:pt x="3475" y="336"/>
                        </a:lnTo>
                        <a:lnTo>
                          <a:pt x="3482" y="342"/>
                        </a:lnTo>
                        <a:lnTo>
                          <a:pt x="3482" y="348"/>
                        </a:lnTo>
                        <a:lnTo>
                          <a:pt x="3482" y="360"/>
                        </a:lnTo>
                        <a:lnTo>
                          <a:pt x="3482" y="366"/>
                        </a:lnTo>
                        <a:lnTo>
                          <a:pt x="3482" y="372"/>
                        </a:lnTo>
                        <a:lnTo>
                          <a:pt x="3482" y="378"/>
                        </a:lnTo>
                        <a:lnTo>
                          <a:pt x="3488" y="384"/>
                        </a:lnTo>
                        <a:lnTo>
                          <a:pt x="3488" y="390"/>
                        </a:lnTo>
                        <a:lnTo>
                          <a:pt x="3488" y="402"/>
                        </a:lnTo>
                        <a:lnTo>
                          <a:pt x="3488" y="408"/>
                        </a:lnTo>
                        <a:lnTo>
                          <a:pt x="3488" y="408"/>
                        </a:lnTo>
                        <a:lnTo>
                          <a:pt x="3488" y="414"/>
                        </a:lnTo>
                        <a:lnTo>
                          <a:pt x="3494" y="420"/>
                        </a:lnTo>
                        <a:lnTo>
                          <a:pt x="3494" y="432"/>
                        </a:lnTo>
                        <a:lnTo>
                          <a:pt x="3494" y="438"/>
                        </a:lnTo>
                        <a:lnTo>
                          <a:pt x="3494" y="444"/>
                        </a:lnTo>
                        <a:lnTo>
                          <a:pt x="3494" y="450"/>
                        </a:lnTo>
                        <a:lnTo>
                          <a:pt x="3494" y="456"/>
                        </a:lnTo>
                        <a:lnTo>
                          <a:pt x="3500" y="462"/>
                        </a:lnTo>
                        <a:lnTo>
                          <a:pt x="3500" y="468"/>
                        </a:lnTo>
                        <a:lnTo>
                          <a:pt x="3500" y="474"/>
                        </a:lnTo>
                        <a:lnTo>
                          <a:pt x="3500" y="480"/>
                        </a:lnTo>
                        <a:lnTo>
                          <a:pt x="3500" y="486"/>
                        </a:lnTo>
                        <a:lnTo>
                          <a:pt x="3500" y="492"/>
                        </a:lnTo>
                        <a:lnTo>
                          <a:pt x="3507" y="504"/>
                        </a:lnTo>
                        <a:lnTo>
                          <a:pt x="3507" y="504"/>
                        </a:lnTo>
                        <a:lnTo>
                          <a:pt x="3507" y="510"/>
                        </a:lnTo>
                        <a:lnTo>
                          <a:pt x="3507" y="516"/>
                        </a:lnTo>
                        <a:lnTo>
                          <a:pt x="3507" y="522"/>
                        </a:lnTo>
                        <a:lnTo>
                          <a:pt x="3507" y="528"/>
                        </a:lnTo>
                        <a:lnTo>
                          <a:pt x="3513" y="528"/>
                        </a:lnTo>
                        <a:lnTo>
                          <a:pt x="3513" y="534"/>
                        </a:lnTo>
                        <a:lnTo>
                          <a:pt x="3513" y="546"/>
                        </a:lnTo>
                        <a:lnTo>
                          <a:pt x="3513" y="546"/>
                        </a:lnTo>
                        <a:lnTo>
                          <a:pt x="3513" y="552"/>
                        </a:lnTo>
                        <a:lnTo>
                          <a:pt x="3513" y="558"/>
                        </a:lnTo>
                        <a:lnTo>
                          <a:pt x="3519" y="564"/>
                        </a:lnTo>
                        <a:lnTo>
                          <a:pt x="3519" y="570"/>
                        </a:lnTo>
                        <a:lnTo>
                          <a:pt x="3519" y="576"/>
                        </a:lnTo>
                        <a:lnTo>
                          <a:pt x="3519" y="582"/>
                        </a:lnTo>
                        <a:lnTo>
                          <a:pt x="3519" y="582"/>
                        </a:lnTo>
                        <a:lnTo>
                          <a:pt x="3519" y="588"/>
                        </a:lnTo>
                        <a:lnTo>
                          <a:pt x="3525" y="594"/>
                        </a:lnTo>
                        <a:lnTo>
                          <a:pt x="3525" y="600"/>
                        </a:lnTo>
                        <a:lnTo>
                          <a:pt x="3525" y="606"/>
                        </a:lnTo>
                        <a:lnTo>
                          <a:pt x="3525" y="612"/>
                        </a:lnTo>
                        <a:lnTo>
                          <a:pt x="3525" y="624"/>
                        </a:lnTo>
                        <a:lnTo>
                          <a:pt x="3532" y="630"/>
                        </a:lnTo>
                        <a:lnTo>
                          <a:pt x="3532" y="636"/>
                        </a:lnTo>
                        <a:lnTo>
                          <a:pt x="3532" y="642"/>
                        </a:lnTo>
                        <a:lnTo>
                          <a:pt x="3532" y="642"/>
                        </a:lnTo>
                        <a:lnTo>
                          <a:pt x="3532" y="648"/>
                        </a:lnTo>
                        <a:lnTo>
                          <a:pt x="3532" y="654"/>
                        </a:lnTo>
                        <a:lnTo>
                          <a:pt x="3532" y="660"/>
                        </a:lnTo>
                        <a:lnTo>
                          <a:pt x="3538" y="666"/>
                        </a:lnTo>
                        <a:lnTo>
                          <a:pt x="3538" y="672"/>
                        </a:lnTo>
                        <a:lnTo>
                          <a:pt x="3538" y="678"/>
                        </a:lnTo>
                        <a:lnTo>
                          <a:pt x="3538" y="684"/>
                        </a:lnTo>
                        <a:lnTo>
                          <a:pt x="3538" y="690"/>
                        </a:lnTo>
                        <a:lnTo>
                          <a:pt x="3538" y="696"/>
                        </a:lnTo>
                        <a:lnTo>
                          <a:pt x="3544" y="702"/>
                        </a:lnTo>
                        <a:lnTo>
                          <a:pt x="3544" y="708"/>
                        </a:lnTo>
                        <a:lnTo>
                          <a:pt x="3544" y="714"/>
                        </a:lnTo>
                        <a:lnTo>
                          <a:pt x="3544" y="720"/>
                        </a:lnTo>
                        <a:lnTo>
                          <a:pt x="3544" y="726"/>
                        </a:lnTo>
                        <a:lnTo>
                          <a:pt x="3544" y="732"/>
                        </a:lnTo>
                        <a:lnTo>
                          <a:pt x="3550" y="738"/>
                        </a:lnTo>
                        <a:lnTo>
                          <a:pt x="3550" y="744"/>
                        </a:lnTo>
                        <a:lnTo>
                          <a:pt x="3550" y="750"/>
                        </a:lnTo>
                        <a:lnTo>
                          <a:pt x="3550" y="756"/>
                        </a:lnTo>
                        <a:lnTo>
                          <a:pt x="3550" y="762"/>
                        </a:lnTo>
                        <a:lnTo>
                          <a:pt x="3550" y="768"/>
                        </a:lnTo>
                        <a:lnTo>
                          <a:pt x="3557" y="774"/>
                        </a:lnTo>
                        <a:lnTo>
                          <a:pt x="3557" y="780"/>
                        </a:lnTo>
                        <a:lnTo>
                          <a:pt x="3557" y="786"/>
                        </a:lnTo>
                        <a:lnTo>
                          <a:pt x="3557" y="792"/>
                        </a:lnTo>
                        <a:lnTo>
                          <a:pt x="3557" y="798"/>
                        </a:lnTo>
                        <a:lnTo>
                          <a:pt x="3557" y="810"/>
                        </a:lnTo>
                        <a:lnTo>
                          <a:pt x="3563" y="816"/>
                        </a:lnTo>
                        <a:lnTo>
                          <a:pt x="3563" y="822"/>
                        </a:lnTo>
                        <a:lnTo>
                          <a:pt x="3563" y="828"/>
                        </a:lnTo>
                        <a:lnTo>
                          <a:pt x="3563" y="834"/>
                        </a:lnTo>
                        <a:lnTo>
                          <a:pt x="3563" y="840"/>
                        </a:lnTo>
                        <a:lnTo>
                          <a:pt x="3563" y="846"/>
                        </a:lnTo>
                        <a:lnTo>
                          <a:pt x="3569" y="852"/>
                        </a:lnTo>
                        <a:lnTo>
                          <a:pt x="3569" y="858"/>
                        </a:lnTo>
                        <a:lnTo>
                          <a:pt x="3569" y="864"/>
                        </a:lnTo>
                        <a:lnTo>
                          <a:pt x="3569" y="870"/>
                        </a:lnTo>
                        <a:lnTo>
                          <a:pt x="3569" y="876"/>
                        </a:lnTo>
                        <a:lnTo>
                          <a:pt x="3569" y="882"/>
                        </a:lnTo>
                        <a:lnTo>
                          <a:pt x="3575" y="894"/>
                        </a:lnTo>
                        <a:lnTo>
                          <a:pt x="3575" y="900"/>
                        </a:lnTo>
                        <a:lnTo>
                          <a:pt x="3575" y="906"/>
                        </a:lnTo>
                        <a:lnTo>
                          <a:pt x="3575" y="912"/>
                        </a:lnTo>
                        <a:lnTo>
                          <a:pt x="3575" y="918"/>
                        </a:lnTo>
                        <a:lnTo>
                          <a:pt x="3575" y="924"/>
                        </a:lnTo>
                        <a:lnTo>
                          <a:pt x="3582" y="930"/>
                        </a:lnTo>
                        <a:lnTo>
                          <a:pt x="3582" y="936"/>
                        </a:lnTo>
                        <a:lnTo>
                          <a:pt x="3582" y="942"/>
                        </a:lnTo>
                        <a:lnTo>
                          <a:pt x="3582" y="942"/>
                        </a:lnTo>
                        <a:lnTo>
                          <a:pt x="3582" y="948"/>
                        </a:lnTo>
                        <a:lnTo>
                          <a:pt x="3582" y="948"/>
                        </a:lnTo>
                        <a:lnTo>
                          <a:pt x="3588" y="942"/>
                        </a:lnTo>
                        <a:lnTo>
                          <a:pt x="3588" y="942"/>
                        </a:lnTo>
                        <a:lnTo>
                          <a:pt x="3588" y="936"/>
                        </a:lnTo>
                        <a:lnTo>
                          <a:pt x="3588" y="930"/>
                        </a:lnTo>
                        <a:lnTo>
                          <a:pt x="3588" y="924"/>
                        </a:lnTo>
                        <a:lnTo>
                          <a:pt x="3588" y="918"/>
                        </a:lnTo>
                        <a:lnTo>
                          <a:pt x="3594" y="912"/>
                        </a:lnTo>
                        <a:lnTo>
                          <a:pt x="3594" y="900"/>
                        </a:lnTo>
                        <a:lnTo>
                          <a:pt x="3594" y="894"/>
                        </a:lnTo>
                        <a:lnTo>
                          <a:pt x="3594" y="888"/>
                        </a:lnTo>
                        <a:lnTo>
                          <a:pt x="3594" y="882"/>
                        </a:lnTo>
                        <a:lnTo>
                          <a:pt x="3594" y="882"/>
                        </a:lnTo>
                        <a:lnTo>
                          <a:pt x="3600" y="870"/>
                        </a:lnTo>
                        <a:lnTo>
                          <a:pt x="3600" y="864"/>
                        </a:lnTo>
                        <a:lnTo>
                          <a:pt x="3600" y="858"/>
                        </a:lnTo>
                        <a:lnTo>
                          <a:pt x="3600" y="852"/>
                        </a:lnTo>
                        <a:lnTo>
                          <a:pt x="3600" y="846"/>
                        </a:lnTo>
                        <a:lnTo>
                          <a:pt x="3600" y="840"/>
                        </a:lnTo>
                        <a:lnTo>
                          <a:pt x="3606" y="834"/>
                        </a:lnTo>
                        <a:lnTo>
                          <a:pt x="3606" y="828"/>
                        </a:lnTo>
                        <a:lnTo>
                          <a:pt x="3606" y="822"/>
                        </a:lnTo>
                        <a:lnTo>
                          <a:pt x="3606" y="816"/>
                        </a:lnTo>
                        <a:lnTo>
                          <a:pt x="3606" y="810"/>
                        </a:lnTo>
                        <a:lnTo>
                          <a:pt x="3606" y="804"/>
                        </a:lnTo>
                        <a:lnTo>
                          <a:pt x="3613" y="798"/>
                        </a:lnTo>
                        <a:lnTo>
                          <a:pt x="3613" y="792"/>
                        </a:lnTo>
                        <a:lnTo>
                          <a:pt x="3613" y="786"/>
                        </a:lnTo>
                        <a:lnTo>
                          <a:pt x="3613" y="780"/>
                        </a:lnTo>
                        <a:lnTo>
                          <a:pt x="3613" y="774"/>
                        </a:lnTo>
                        <a:lnTo>
                          <a:pt x="3613" y="774"/>
                        </a:lnTo>
                        <a:lnTo>
                          <a:pt x="3619" y="768"/>
                        </a:lnTo>
                        <a:lnTo>
                          <a:pt x="3619" y="762"/>
                        </a:lnTo>
                        <a:lnTo>
                          <a:pt x="3619" y="756"/>
                        </a:lnTo>
                        <a:lnTo>
                          <a:pt x="3619" y="750"/>
                        </a:lnTo>
                        <a:lnTo>
                          <a:pt x="3619" y="738"/>
                        </a:lnTo>
                        <a:lnTo>
                          <a:pt x="3619" y="732"/>
                        </a:lnTo>
                        <a:lnTo>
                          <a:pt x="3625" y="732"/>
                        </a:lnTo>
                        <a:lnTo>
                          <a:pt x="3625" y="726"/>
                        </a:lnTo>
                        <a:lnTo>
                          <a:pt x="3625" y="720"/>
                        </a:lnTo>
                        <a:lnTo>
                          <a:pt x="3625" y="708"/>
                        </a:lnTo>
                        <a:lnTo>
                          <a:pt x="3625" y="708"/>
                        </a:lnTo>
                        <a:lnTo>
                          <a:pt x="3625" y="702"/>
                        </a:lnTo>
                        <a:lnTo>
                          <a:pt x="3631" y="696"/>
                        </a:lnTo>
                        <a:lnTo>
                          <a:pt x="3631" y="690"/>
                        </a:lnTo>
                        <a:lnTo>
                          <a:pt x="3631" y="684"/>
                        </a:lnTo>
                        <a:lnTo>
                          <a:pt x="3631" y="678"/>
                        </a:lnTo>
                        <a:lnTo>
                          <a:pt x="3631" y="672"/>
                        </a:lnTo>
                        <a:lnTo>
                          <a:pt x="3631" y="666"/>
                        </a:lnTo>
                        <a:lnTo>
                          <a:pt x="3638" y="660"/>
                        </a:lnTo>
                        <a:lnTo>
                          <a:pt x="3638" y="654"/>
                        </a:lnTo>
                        <a:lnTo>
                          <a:pt x="3638" y="648"/>
                        </a:lnTo>
                        <a:lnTo>
                          <a:pt x="3638" y="642"/>
                        </a:lnTo>
                        <a:lnTo>
                          <a:pt x="3638" y="642"/>
                        </a:lnTo>
                        <a:lnTo>
                          <a:pt x="3638" y="636"/>
                        </a:lnTo>
                        <a:lnTo>
                          <a:pt x="3644" y="630"/>
                        </a:lnTo>
                        <a:lnTo>
                          <a:pt x="3644" y="624"/>
                        </a:lnTo>
                        <a:lnTo>
                          <a:pt x="3644" y="618"/>
                        </a:lnTo>
                        <a:lnTo>
                          <a:pt x="3644" y="612"/>
                        </a:lnTo>
                        <a:lnTo>
                          <a:pt x="3644" y="606"/>
                        </a:lnTo>
                        <a:lnTo>
                          <a:pt x="3644" y="606"/>
                        </a:lnTo>
                        <a:lnTo>
                          <a:pt x="3650" y="600"/>
                        </a:lnTo>
                        <a:lnTo>
                          <a:pt x="3650" y="594"/>
                        </a:lnTo>
                        <a:lnTo>
                          <a:pt x="3650" y="588"/>
                        </a:lnTo>
                        <a:lnTo>
                          <a:pt x="3650" y="582"/>
                        </a:lnTo>
                        <a:lnTo>
                          <a:pt x="3650" y="576"/>
                        </a:lnTo>
                        <a:lnTo>
                          <a:pt x="3650" y="570"/>
                        </a:lnTo>
                        <a:lnTo>
                          <a:pt x="3656" y="564"/>
                        </a:lnTo>
                        <a:lnTo>
                          <a:pt x="3656" y="558"/>
                        </a:lnTo>
                        <a:lnTo>
                          <a:pt x="3656" y="558"/>
                        </a:lnTo>
                        <a:lnTo>
                          <a:pt x="3656" y="552"/>
                        </a:lnTo>
                        <a:lnTo>
                          <a:pt x="3656" y="546"/>
                        </a:lnTo>
                        <a:lnTo>
                          <a:pt x="3656" y="540"/>
                        </a:lnTo>
                        <a:lnTo>
                          <a:pt x="3663" y="534"/>
                        </a:lnTo>
                        <a:lnTo>
                          <a:pt x="3663" y="528"/>
                        </a:lnTo>
                        <a:lnTo>
                          <a:pt x="3663" y="528"/>
                        </a:lnTo>
                        <a:lnTo>
                          <a:pt x="3663" y="522"/>
                        </a:lnTo>
                        <a:lnTo>
                          <a:pt x="3663" y="516"/>
                        </a:lnTo>
                        <a:lnTo>
                          <a:pt x="3663" y="510"/>
                        </a:lnTo>
                        <a:lnTo>
                          <a:pt x="3669" y="504"/>
                        </a:lnTo>
                        <a:lnTo>
                          <a:pt x="3669" y="504"/>
                        </a:lnTo>
                        <a:lnTo>
                          <a:pt x="3669" y="498"/>
                        </a:lnTo>
                        <a:lnTo>
                          <a:pt x="3669" y="492"/>
                        </a:lnTo>
                        <a:lnTo>
                          <a:pt x="3669" y="480"/>
                        </a:lnTo>
                        <a:lnTo>
                          <a:pt x="3669" y="474"/>
                        </a:lnTo>
                        <a:lnTo>
                          <a:pt x="3675" y="468"/>
                        </a:lnTo>
                        <a:lnTo>
                          <a:pt x="3675" y="468"/>
                        </a:lnTo>
                        <a:lnTo>
                          <a:pt x="3675" y="462"/>
                        </a:lnTo>
                        <a:lnTo>
                          <a:pt x="3675" y="456"/>
                        </a:lnTo>
                        <a:lnTo>
                          <a:pt x="3675" y="450"/>
                        </a:lnTo>
                        <a:lnTo>
                          <a:pt x="3675" y="444"/>
                        </a:lnTo>
                        <a:lnTo>
                          <a:pt x="3681" y="438"/>
                        </a:lnTo>
                        <a:lnTo>
                          <a:pt x="3681" y="432"/>
                        </a:lnTo>
                        <a:lnTo>
                          <a:pt x="3681" y="426"/>
                        </a:lnTo>
                        <a:lnTo>
                          <a:pt x="3681" y="420"/>
                        </a:lnTo>
                        <a:lnTo>
                          <a:pt x="3681" y="414"/>
                        </a:lnTo>
                        <a:lnTo>
                          <a:pt x="3681" y="408"/>
                        </a:lnTo>
                        <a:lnTo>
                          <a:pt x="3681" y="402"/>
                        </a:lnTo>
                        <a:lnTo>
                          <a:pt x="3688" y="402"/>
                        </a:lnTo>
                        <a:lnTo>
                          <a:pt x="3688" y="396"/>
                        </a:lnTo>
                        <a:lnTo>
                          <a:pt x="3688" y="390"/>
                        </a:lnTo>
                        <a:lnTo>
                          <a:pt x="3688" y="384"/>
                        </a:lnTo>
                        <a:lnTo>
                          <a:pt x="3688" y="378"/>
                        </a:lnTo>
                        <a:lnTo>
                          <a:pt x="3694" y="366"/>
                        </a:lnTo>
                        <a:lnTo>
                          <a:pt x="3694" y="360"/>
                        </a:lnTo>
                        <a:lnTo>
                          <a:pt x="3694" y="360"/>
                        </a:lnTo>
                        <a:lnTo>
                          <a:pt x="3694" y="354"/>
                        </a:lnTo>
                        <a:lnTo>
                          <a:pt x="3694" y="348"/>
                        </a:lnTo>
                        <a:lnTo>
                          <a:pt x="3694" y="342"/>
                        </a:lnTo>
                        <a:lnTo>
                          <a:pt x="3700" y="336"/>
                        </a:lnTo>
                        <a:lnTo>
                          <a:pt x="3700" y="330"/>
                        </a:lnTo>
                        <a:lnTo>
                          <a:pt x="3700" y="330"/>
                        </a:lnTo>
                        <a:lnTo>
                          <a:pt x="3700" y="324"/>
                        </a:lnTo>
                        <a:lnTo>
                          <a:pt x="3700" y="318"/>
                        </a:lnTo>
                        <a:lnTo>
                          <a:pt x="3700" y="312"/>
                        </a:lnTo>
                        <a:lnTo>
                          <a:pt x="3706" y="306"/>
                        </a:lnTo>
                        <a:lnTo>
                          <a:pt x="3706" y="306"/>
                        </a:lnTo>
                        <a:lnTo>
                          <a:pt x="3706" y="300"/>
                        </a:lnTo>
                        <a:lnTo>
                          <a:pt x="3706" y="288"/>
                        </a:lnTo>
                        <a:lnTo>
                          <a:pt x="3706" y="288"/>
                        </a:lnTo>
                        <a:lnTo>
                          <a:pt x="3706" y="282"/>
                        </a:lnTo>
                        <a:lnTo>
                          <a:pt x="3706" y="276"/>
                        </a:lnTo>
                        <a:lnTo>
                          <a:pt x="3713" y="276"/>
                        </a:lnTo>
                        <a:lnTo>
                          <a:pt x="3713" y="264"/>
                        </a:lnTo>
                        <a:lnTo>
                          <a:pt x="3713" y="258"/>
                        </a:lnTo>
                        <a:lnTo>
                          <a:pt x="3713" y="258"/>
                        </a:lnTo>
                        <a:lnTo>
                          <a:pt x="3713" y="252"/>
                        </a:lnTo>
                        <a:lnTo>
                          <a:pt x="3713" y="246"/>
                        </a:lnTo>
                        <a:lnTo>
                          <a:pt x="3719" y="240"/>
                        </a:lnTo>
                        <a:lnTo>
                          <a:pt x="3719" y="234"/>
                        </a:lnTo>
                        <a:lnTo>
                          <a:pt x="3719" y="234"/>
                        </a:lnTo>
                        <a:lnTo>
                          <a:pt x="3719" y="228"/>
                        </a:lnTo>
                        <a:lnTo>
                          <a:pt x="3719" y="222"/>
                        </a:lnTo>
                        <a:lnTo>
                          <a:pt x="3719" y="216"/>
                        </a:lnTo>
                        <a:lnTo>
                          <a:pt x="3725" y="210"/>
                        </a:lnTo>
                        <a:lnTo>
                          <a:pt x="3725" y="204"/>
                        </a:lnTo>
                        <a:lnTo>
                          <a:pt x="3725" y="198"/>
                        </a:lnTo>
                        <a:lnTo>
                          <a:pt x="3725" y="192"/>
                        </a:lnTo>
                        <a:lnTo>
                          <a:pt x="3725" y="192"/>
                        </a:lnTo>
                        <a:lnTo>
                          <a:pt x="3731" y="186"/>
                        </a:lnTo>
                        <a:lnTo>
                          <a:pt x="3731" y="180"/>
                        </a:lnTo>
                        <a:lnTo>
                          <a:pt x="3731" y="174"/>
                        </a:lnTo>
                        <a:lnTo>
                          <a:pt x="3731" y="174"/>
                        </a:lnTo>
                        <a:lnTo>
                          <a:pt x="3731" y="168"/>
                        </a:lnTo>
                        <a:lnTo>
                          <a:pt x="3731" y="162"/>
                        </a:lnTo>
                        <a:lnTo>
                          <a:pt x="3737" y="156"/>
                        </a:lnTo>
                        <a:lnTo>
                          <a:pt x="3737" y="156"/>
                        </a:lnTo>
                        <a:lnTo>
                          <a:pt x="3737" y="150"/>
                        </a:lnTo>
                        <a:lnTo>
                          <a:pt x="3737" y="144"/>
                        </a:lnTo>
                        <a:lnTo>
                          <a:pt x="3737" y="144"/>
                        </a:lnTo>
                        <a:lnTo>
                          <a:pt x="3737" y="138"/>
                        </a:lnTo>
                        <a:lnTo>
                          <a:pt x="3744" y="132"/>
                        </a:lnTo>
                        <a:lnTo>
                          <a:pt x="3744" y="126"/>
                        </a:lnTo>
                        <a:lnTo>
                          <a:pt x="3744" y="126"/>
                        </a:lnTo>
                        <a:lnTo>
                          <a:pt x="3744" y="120"/>
                        </a:lnTo>
                        <a:lnTo>
                          <a:pt x="3744" y="114"/>
                        </a:lnTo>
                        <a:lnTo>
                          <a:pt x="3744" y="108"/>
                        </a:lnTo>
                        <a:lnTo>
                          <a:pt x="3750" y="102"/>
                        </a:lnTo>
                        <a:lnTo>
                          <a:pt x="3750" y="102"/>
                        </a:lnTo>
                        <a:lnTo>
                          <a:pt x="3750" y="96"/>
                        </a:lnTo>
                        <a:lnTo>
                          <a:pt x="3750" y="96"/>
                        </a:lnTo>
                        <a:lnTo>
                          <a:pt x="3750" y="96"/>
                        </a:lnTo>
                        <a:lnTo>
                          <a:pt x="3750" y="102"/>
                        </a:lnTo>
                        <a:lnTo>
                          <a:pt x="3750" y="102"/>
                        </a:lnTo>
                        <a:lnTo>
                          <a:pt x="3756" y="108"/>
                        </a:lnTo>
                        <a:lnTo>
                          <a:pt x="3756" y="114"/>
                        </a:lnTo>
                        <a:lnTo>
                          <a:pt x="3756" y="114"/>
                        </a:lnTo>
                        <a:lnTo>
                          <a:pt x="3756" y="120"/>
                        </a:lnTo>
                        <a:lnTo>
                          <a:pt x="3756" y="126"/>
                        </a:lnTo>
                        <a:lnTo>
                          <a:pt x="3762" y="132"/>
                        </a:lnTo>
                        <a:lnTo>
                          <a:pt x="3762" y="138"/>
                        </a:lnTo>
                        <a:lnTo>
                          <a:pt x="3762" y="138"/>
                        </a:lnTo>
                        <a:lnTo>
                          <a:pt x="3762" y="144"/>
                        </a:lnTo>
                        <a:lnTo>
                          <a:pt x="3762" y="150"/>
                        </a:lnTo>
                        <a:lnTo>
                          <a:pt x="3762" y="156"/>
                        </a:lnTo>
                        <a:lnTo>
                          <a:pt x="3769" y="162"/>
                        </a:lnTo>
                        <a:lnTo>
                          <a:pt x="3769" y="162"/>
                        </a:lnTo>
                        <a:lnTo>
                          <a:pt x="3769" y="168"/>
                        </a:lnTo>
                        <a:lnTo>
                          <a:pt x="3769" y="174"/>
                        </a:lnTo>
                        <a:lnTo>
                          <a:pt x="3769" y="180"/>
                        </a:lnTo>
                        <a:lnTo>
                          <a:pt x="3769" y="180"/>
                        </a:lnTo>
                        <a:lnTo>
                          <a:pt x="3775" y="186"/>
                        </a:lnTo>
                        <a:lnTo>
                          <a:pt x="3775" y="192"/>
                        </a:lnTo>
                        <a:lnTo>
                          <a:pt x="3775" y="198"/>
                        </a:lnTo>
                        <a:lnTo>
                          <a:pt x="3775" y="204"/>
                        </a:lnTo>
                        <a:lnTo>
                          <a:pt x="3775" y="204"/>
                        </a:lnTo>
                        <a:lnTo>
                          <a:pt x="3775" y="210"/>
                        </a:lnTo>
                        <a:lnTo>
                          <a:pt x="3775" y="216"/>
                        </a:lnTo>
                        <a:lnTo>
                          <a:pt x="3781" y="222"/>
                        </a:lnTo>
                        <a:lnTo>
                          <a:pt x="3781" y="228"/>
                        </a:lnTo>
                        <a:lnTo>
                          <a:pt x="3781" y="228"/>
                        </a:lnTo>
                        <a:lnTo>
                          <a:pt x="3781" y="234"/>
                        </a:lnTo>
                        <a:lnTo>
                          <a:pt x="3781" y="240"/>
                        </a:lnTo>
                        <a:lnTo>
                          <a:pt x="3787" y="252"/>
                        </a:lnTo>
                        <a:lnTo>
                          <a:pt x="3787" y="258"/>
                        </a:lnTo>
                        <a:lnTo>
                          <a:pt x="3787" y="258"/>
                        </a:lnTo>
                        <a:lnTo>
                          <a:pt x="3787" y="264"/>
                        </a:lnTo>
                        <a:lnTo>
                          <a:pt x="3787" y="270"/>
                        </a:lnTo>
                        <a:lnTo>
                          <a:pt x="3787" y="276"/>
                        </a:lnTo>
                        <a:lnTo>
                          <a:pt x="3787" y="276"/>
                        </a:lnTo>
                        <a:lnTo>
                          <a:pt x="3794" y="288"/>
                        </a:lnTo>
                        <a:lnTo>
                          <a:pt x="3794" y="294"/>
                        </a:lnTo>
                        <a:lnTo>
                          <a:pt x="3794" y="294"/>
                        </a:lnTo>
                        <a:lnTo>
                          <a:pt x="3794" y="300"/>
                        </a:lnTo>
                        <a:lnTo>
                          <a:pt x="3794" y="306"/>
                        </a:lnTo>
                        <a:lnTo>
                          <a:pt x="3800" y="312"/>
                        </a:lnTo>
                        <a:lnTo>
                          <a:pt x="3800" y="318"/>
                        </a:lnTo>
                        <a:lnTo>
                          <a:pt x="3800" y="324"/>
                        </a:lnTo>
                        <a:lnTo>
                          <a:pt x="3800" y="330"/>
                        </a:lnTo>
                        <a:lnTo>
                          <a:pt x="3800" y="330"/>
                        </a:lnTo>
                        <a:lnTo>
                          <a:pt x="3800" y="336"/>
                        </a:lnTo>
                        <a:lnTo>
                          <a:pt x="3800" y="342"/>
                        </a:lnTo>
                        <a:lnTo>
                          <a:pt x="3806" y="348"/>
                        </a:lnTo>
                        <a:lnTo>
                          <a:pt x="3806" y="354"/>
                        </a:lnTo>
                        <a:lnTo>
                          <a:pt x="3806" y="360"/>
                        </a:lnTo>
                        <a:lnTo>
                          <a:pt x="3806" y="366"/>
                        </a:lnTo>
                        <a:lnTo>
                          <a:pt x="3806" y="372"/>
                        </a:lnTo>
                        <a:lnTo>
                          <a:pt x="3806" y="372"/>
                        </a:lnTo>
                        <a:lnTo>
                          <a:pt x="3812" y="378"/>
                        </a:lnTo>
                        <a:lnTo>
                          <a:pt x="3812" y="384"/>
                        </a:lnTo>
                        <a:lnTo>
                          <a:pt x="3812" y="390"/>
                        </a:lnTo>
                        <a:lnTo>
                          <a:pt x="3812" y="396"/>
                        </a:lnTo>
                        <a:lnTo>
                          <a:pt x="3812" y="402"/>
                        </a:lnTo>
                        <a:lnTo>
                          <a:pt x="3812" y="408"/>
                        </a:lnTo>
                        <a:lnTo>
                          <a:pt x="3819" y="420"/>
                        </a:lnTo>
                        <a:lnTo>
                          <a:pt x="3819" y="426"/>
                        </a:lnTo>
                        <a:lnTo>
                          <a:pt x="3819" y="432"/>
                        </a:lnTo>
                        <a:lnTo>
                          <a:pt x="3819" y="432"/>
                        </a:lnTo>
                        <a:lnTo>
                          <a:pt x="3819" y="438"/>
                        </a:lnTo>
                        <a:lnTo>
                          <a:pt x="3819" y="444"/>
                        </a:lnTo>
                        <a:lnTo>
                          <a:pt x="3825" y="450"/>
                        </a:lnTo>
                        <a:lnTo>
                          <a:pt x="3825" y="456"/>
                        </a:lnTo>
                        <a:lnTo>
                          <a:pt x="3825" y="462"/>
                        </a:lnTo>
                        <a:lnTo>
                          <a:pt x="3825" y="468"/>
                        </a:lnTo>
                        <a:lnTo>
                          <a:pt x="3825" y="474"/>
                        </a:lnTo>
                        <a:lnTo>
                          <a:pt x="3825" y="480"/>
                        </a:lnTo>
                        <a:lnTo>
                          <a:pt x="3831" y="486"/>
                        </a:lnTo>
                        <a:lnTo>
                          <a:pt x="3831" y="492"/>
                        </a:lnTo>
                        <a:lnTo>
                          <a:pt x="3831" y="498"/>
                        </a:lnTo>
                        <a:lnTo>
                          <a:pt x="3831" y="504"/>
                        </a:lnTo>
                        <a:lnTo>
                          <a:pt x="3831" y="504"/>
                        </a:lnTo>
                        <a:lnTo>
                          <a:pt x="3831" y="510"/>
                        </a:lnTo>
                        <a:lnTo>
                          <a:pt x="3837" y="522"/>
                        </a:lnTo>
                        <a:lnTo>
                          <a:pt x="3837" y="528"/>
                        </a:lnTo>
                        <a:lnTo>
                          <a:pt x="3837" y="534"/>
                        </a:lnTo>
                        <a:lnTo>
                          <a:pt x="3837" y="534"/>
                        </a:lnTo>
                        <a:lnTo>
                          <a:pt x="3837" y="540"/>
                        </a:lnTo>
                        <a:lnTo>
                          <a:pt x="3837" y="546"/>
                        </a:lnTo>
                        <a:lnTo>
                          <a:pt x="3844" y="552"/>
                        </a:lnTo>
                        <a:lnTo>
                          <a:pt x="3844" y="558"/>
                        </a:lnTo>
                        <a:lnTo>
                          <a:pt x="3844" y="564"/>
                        </a:lnTo>
                        <a:lnTo>
                          <a:pt x="3844" y="564"/>
                        </a:lnTo>
                        <a:lnTo>
                          <a:pt x="3844" y="576"/>
                        </a:lnTo>
                        <a:lnTo>
                          <a:pt x="3844" y="582"/>
                        </a:lnTo>
                        <a:lnTo>
                          <a:pt x="3850" y="582"/>
                        </a:lnTo>
                        <a:lnTo>
                          <a:pt x="3850" y="588"/>
                        </a:lnTo>
                        <a:lnTo>
                          <a:pt x="3850" y="594"/>
                        </a:lnTo>
                        <a:lnTo>
                          <a:pt x="3850" y="600"/>
                        </a:lnTo>
                        <a:lnTo>
                          <a:pt x="3850" y="606"/>
                        </a:lnTo>
                        <a:lnTo>
                          <a:pt x="3850" y="612"/>
                        </a:lnTo>
                        <a:lnTo>
                          <a:pt x="3856" y="618"/>
                        </a:lnTo>
                        <a:lnTo>
                          <a:pt x="3856" y="624"/>
                        </a:lnTo>
                        <a:lnTo>
                          <a:pt x="3856" y="630"/>
                        </a:lnTo>
                        <a:lnTo>
                          <a:pt x="3856" y="636"/>
                        </a:lnTo>
                        <a:lnTo>
                          <a:pt x="3856" y="642"/>
                        </a:lnTo>
                        <a:lnTo>
                          <a:pt x="3862" y="648"/>
                        </a:lnTo>
                        <a:lnTo>
                          <a:pt x="3862" y="654"/>
                        </a:lnTo>
                        <a:lnTo>
                          <a:pt x="3862" y="660"/>
                        </a:lnTo>
                        <a:lnTo>
                          <a:pt x="3862" y="666"/>
                        </a:lnTo>
                        <a:lnTo>
                          <a:pt x="3862" y="672"/>
                        </a:lnTo>
                        <a:lnTo>
                          <a:pt x="3862" y="678"/>
                        </a:lnTo>
                        <a:lnTo>
                          <a:pt x="3862" y="684"/>
                        </a:lnTo>
                        <a:lnTo>
                          <a:pt x="3869" y="690"/>
                        </a:lnTo>
                        <a:lnTo>
                          <a:pt x="3869" y="690"/>
                        </a:lnTo>
                        <a:lnTo>
                          <a:pt x="3869" y="696"/>
                        </a:lnTo>
                        <a:lnTo>
                          <a:pt x="3869" y="702"/>
                        </a:lnTo>
                        <a:lnTo>
                          <a:pt x="3869" y="708"/>
                        </a:lnTo>
                        <a:lnTo>
                          <a:pt x="3869" y="714"/>
                        </a:lnTo>
                        <a:lnTo>
                          <a:pt x="3875" y="726"/>
                        </a:lnTo>
                        <a:lnTo>
                          <a:pt x="3875" y="732"/>
                        </a:lnTo>
                        <a:lnTo>
                          <a:pt x="3875" y="732"/>
                        </a:lnTo>
                        <a:lnTo>
                          <a:pt x="3875" y="738"/>
                        </a:lnTo>
                        <a:lnTo>
                          <a:pt x="3875" y="744"/>
                        </a:lnTo>
                        <a:lnTo>
                          <a:pt x="3881" y="756"/>
                        </a:lnTo>
                        <a:lnTo>
                          <a:pt x="3881" y="762"/>
                        </a:lnTo>
                        <a:lnTo>
                          <a:pt x="3881" y="762"/>
                        </a:lnTo>
                        <a:lnTo>
                          <a:pt x="3881" y="768"/>
                        </a:lnTo>
                        <a:lnTo>
                          <a:pt x="3881" y="774"/>
                        </a:lnTo>
                        <a:lnTo>
                          <a:pt x="3881" y="780"/>
                        </a:lnTo>
                        <a:lnTo>
                          <a:pt x="3881" y="786"/>
                        </a:lnTo>
                        <a:lnTo>
                          <a:pt x="3887" y="792"/>
                        </a:lnTo>
                        <a:lnTo>
                          <a:pt x="3887" y="798"/>
                        </a:lnTo>
                        <a:lnTo>
                          <a:pt x="3887" y="810"/>
                        </a:lnTo>
                        <a:lnTo>
                          <a:pt x="3887" y="816"/>
                        </a:lnTo>
                        <a:lnTo>
                          <a:pt x="3887" y="822"/>
                        </a:lnTo>
                        <a:lnTo>
                          <a:pt x="3893" y="828"/>
                        </a:lnTo>
                        <a:lnTo>
                          <a:pt x="3893" y="834"/>
                        </a:lnTo>
                        <a:lnTo>
                          <a:pt x="3893" y="840"/>
                        </a:lnTo>
                        <a:lnTo>
                          <a:pt x="3893" y="846"/>
                        </a:lnTo>
                        <a:lnTo>
                          <a:pt x="3893" y="852"/>
                        </a:lnTo>
                        <a:lnTo>
                          <a:pt x="3893" y="858"/>
                        </a:lnTo>
                        <a:lnTo>
                          <a:pt x="3893" y="864"/>
                        </a:lnTo>
                        <a:lnTo>
                          <a:pt x="3900" y="870"/>
                        </a:lnTo>
                        <a:lnTo>
                          <a:pt x="3900" y="876"/>
                        </a:lnTo>
                        <a:lnTo>
                          <a:pt x="3900" y="882"/>
                        </a:lnTo>
                        <a:lnTo>
                          <a:pt x="3900" y="888"/>
                        </a:lnTo>
                        <a:lnTo>
                          <a:pt x="3900" y="894"/>
                        </a:lnTo>
                        <a:lnTo>
                          <a:pt x="3900" y="900"/>
                        </a:lnTo>
                        <a:lnTo>
                          <a:pt x="3906" y="906"/>
                        </a:lnTo>
                        <a:lnTo>
                          <a:pt x="3906" y="912"/>
                        </a:lnTo>
                        <a:lnTo>
                          <a:pt x="3906" y="924"/>
                        </a:lnTo>
                        <a:lnTo>
                          <a:pt x="3906" y="930"/>
                        </a:lnTo>
                        <a:lnTo>
                          <a:pt x="3906" y="936"/>
                        </a:lnTo>
                        <a:lnTo>
                          <a:pt x="3906" y="942"/>
                        </a:lnTo>
                        <a:lnTo>
                          <a:pt x="3912" y="948"/>
                        </a:lnTo>
                        <a:lnTo>
                          <a:pt x="3912" y="954"/>
                        </a:lnTo>
                        <a:lnTo>
                          <a:pt x="3912" y="966"/>
                        </a:lnTo>
                        <a:lnTo>
                          <a:pt x="3912" y="972"/>
                        </a:lnTo>
                        <a:lnTo>
                          <a:pt x="3912" y="978"/>
                        </a:lnTo>
                        <a:lnTo>
                          <a:pt x="3912" y="984"/>
                        </a:lnTo>
                        <a:lnTo>
                          <a:pt x="3918" y="984"/>
                        </a:lnTo>
                        <a:lnTo>
                          <a:pt x="3918" y="984"/>
                        </a:lnTo>
                        <a:lnTo>
                          <a:pt x="3918" y="984"/>
                        </a:lnTo>
                        <a:lnTo>
                          <a:pt x="3918" y="984"/>
                        </a:lnTo>
                        <a:lnTo>
                          <a:pt x="3918" y="984"/>
                        </a:lnTo>
                        <a:lnTo>
                          <a:pt x="3918" y="978"/>
                        </a:lnTo>
                        <a:lnTo>
                          <a:pt x="3925" y="972"/>
                        </a:lnTo>
                        <a:lnTo>
                          <a:pt x="3925" y="966"/>
                        </a:lnTo>
                        <a:lnTo>
                          <a:pt x="3925" y="960"/>
                        </a:lnTo>
                        <a:lnTo>
                          <a:pt x="3925" y="954"/>
                        </a:lnTo>
                        <a:lnTo>
                          <a:pt x="3925" y="948"/>
                        </a:lnTo>
                        <a:lnTo>
                          <a:pt x="3925" y="948"/>
                        </a:lnTo>
                        <a:lnTo>
                          <a:pt x="3931" y="942"/>
                        </a:lnTo>
                        <a:lnTo>
                          <a:pt x="3931" y="936"/>
                        </a:lnTo>
                        <a:lnTo>
                          <a:pt x="3931" y="930"/>
                        </a:lnTo>
                        <a:lnTo>
                          <a:pt x="3931" y="924"/>
                        </a:lnTo>
                        <a:lnTo>
                          <a:pt x="3931" y="918"/>
                        </a:lnTo>
                        <a:lnTo>
                          <a:pt x="3931" y="912"/>
                        </a:lnTo>
                        <a:lnTo>
                          <a:pt x="3937" y="912"/>
                        </a:lnTo>
                        <a:lnTo>
                          <a:pt x="3937" y="906"/>
                        </a:lnTo>
                        <a:lnTo>
                          <a:pt x="3937" y="900"/>
                        </a:lnTo>
                        <a:lnTo>
                          <a:pt x="3937" y="894"/>
                        </a:lnTo>
                        <a:lnTo>
                          <a:pt x="3937" y="894"/>
                        </a:lnTo>
                        <a:lnTo>
                          <a:pt x="3937" y="888"/>
                        </a:lnTo>
                        <a:lnTo>
                          <a:pt x="3943" y="882"/>
                        </a:lnTo>
                        <a:lnTo>
                          <a:pt x="3943" y="876"/>
                        </a:lnTo>
                        <a:lnTo>
                          <a:pt x="3943" y="876"/>
                        </a:lnTo>
                        <a:lnTo>
                          <a:pt x="3943" y="870"/>
                        </a:lnTo>
                        <a:lnTo>
                          <a:pt x="3943" y="864"/>
                        </a:lnTo>
                        <a:lnTo>
                          <a:pt x="3943" y="858"/>
                        </a:lnTo>
                        <a:lnTo>
                          <a:pt x="3950" y="852"/>
                        </a:lnTo>
                        <a:lnTo>
                          <a:pt x="3950" y="846"/>
                        </a:lnTo>
                        <a:lnTo>
                          <a:pt x="3950" y="840"/>
                        </a:lnTo>
                        <a:lnTo>
                          <a:pt x="3950" y="834"/>
                        </a:lnTo>
                        <a:lnTo>
                          <a:pt x="3950" y="834"/>
                        </a:lnTo>
                        <a:lnTo>
                          <a:pt x="3950" y="828"/>
                        </a:lnTo>
                        <a:lnTo>
                          <a:pt x="3956" y="822"/>
                        </a:lnTo>
                        <a:lnTo>
                          <a:pt x="3956" y="822"/>
                        </a:lnTo>
                        <a:lnTo>
                          <a:pt x="3956" y="816"/>
                        </a:lnTo>
                        <a:lnTo>
                          <a:pt x="3956" y="810"/>
                        </a:lnTo>
                        <a:lnTo>
                          <a:pt x="3956" y="804"/>
                        </a:lnTo>
                        <a:lnTo>
                          <a:pt x="3956" y="804"/>
                        </a:lnTo>
                        <a:lnTo>
                          <a:pt x="3962" y="798"/>
                        </a:lnTo>
                        <a:lnTo>
                          <a:pt x="3962" y="792"/>
                        </a:lnTo>
                        <a:lnTo>
                          <a:pt x="3962" y="792"/>
                        </a:lnTo>
                        <a:lnTo>
                          <a:pt x="3962" y="786"/>
                        </a:lnTo>
                        <a:lnTo>
                          <a:pt x="3962" y="780"/>
                        </a:lnTo>
                        <a:lnTo>
                          <a:pt x="3962" y="774"/>
                        </a:lnTo>
                        <a:lnTo>
                          <a:pt x="3968" y="768"/>
                        </a:lnTo>
                        <a:lnTo>
                          <a:pt x="3968" y="768"/>
                        </a:lnTo>
                        <a:lnTo>
                          <a:pt x="3968" y="762"/>
                        </a:lnTo>
                        <a:lnTo>
                          <a:pt x="3968" y="756"/>
                        </a:lnTo>
                        <a:lnTo>
                          <a:pt x="3968" y="756"/>
                        </a:lnTo>
                        <a:lnTo>
                          <a:pt x="3968" y="750"/>
                        </a:lnTo>
                        <a:lnTo>
                          <a:pt x="3975" y="744"/>
                        </a:lnTo>
                        <a:lnTo>
                          <a:pt x="3975" y="744"/>
                        </a:lnTo>
                        <a:lnTo>
                          <a:pt x="3975" y="738"/>
                        </a:lnTo>
                        <a:lnTo>
                          <a:pt x="3975" y="732"/>
                        </a:lnTo>
                        <a:lnTo>
                          <a:pt x="3975" y="732"/>
                        </a:lnTo>
                        <a:lnTo>
                          <a:pt x="3975" y="726"/>
                        </a:lnTo>
                        <a:lnTo>
                          <a:pt x="3981" y="720"/>
                        </a:lnTo>
                        <a:lnTo>
                          <a:pt x="3981" y="720"/>
                        </a:lnTo>
                        <a:lnTo>
                          <a:pt x="3981" y="708"/>
                        </a:lnTo>
                        <a:lnTo>
                          <a:pt x="3981" y="708"/>
                        </a:lnTo>
                        <a:lnTo>
                          <a:pt x="3981" y="702"/>
                        </a:lnTo>
                        <a:lnTo>
                          <a:pt x="3981" y="696"/>
                        </a:lnTo>
                        <a:lnTo>
                          <a:pt x="3987" y="696"/>
                        </a:lnTo>
                        <a:lnTo>
                          <a:pt x="3987" y="690"/>
                        </a:lnTo>
                        <a:lnTo>
                          <a:pt x="3987" y="684"/>
                        </a:lnTo>
                        <a:lnTo>
                          <a:pt x="3987" y="684"/>
                        </a:lnTo>
                        <a:lnTo>
                          <a:pt x="3987" y="678"/>
                        </a:lnTo>
                        <a:lnTo>
                          <a:pt x="3987" y="678"/>
                        </a:lnTo>
                        <a:lnTo>
                          <a:pt x="3993" y="672"/>
                        </a:lnTo>
                        <a:lnTo>
                          <a:pt x="3993" y="666"/>
                        </a:lnTo>
                        <a:lnTo>
                          <a:pt x="3993" y="660"/>
                        </a:lnTo>
                        <a:lnTo>
                          <a:pt x="3993" y="660"/>
                        </a:lnTo>
                        <a:lnTo>
                          <a:pt x="3993" y="654"/>
                        </a:lnTo>
                        <a:lnTo>
                          <a:pt x="3993" y="654"/>
                        </a:lnTo>
                        <a:lnTo>
                          <a:pt x="4000" y="648"/>
                        </a:lnTo>
                        <a:lnTo>
                          <a:pt x="4000" y="648"/>
                        </a:lnTo>
                        <a:lnTo>
                          <a:pt x="4000" y="642"/>
                        </a:lnTo>
                        <a:lnTo>
                          <a:pt x="4000" y="636"/>
                        </a:lnTo>
                        <a:lnTo>
                          <a:pt x="4000" y="636"/>
                        </a:lnTo>
                        <a:lnTo>
                          <a:pt x="4000" y="630"/>
                        </a:lnTo>
                        <a:lnTo>
                          <a:pt x="4006" y="630"/>
                        </a:lnTo>
                        <a:lnTo>
                          <a:pt x="4006" y="630"/>
                        </a:lnTo>
                        <a:lnTo>
                          <a:pt x="4006" y="630"/>
                        </a:lnTo>
                        <a:lnTo>
                          <a:pt x="4006" y="630"/>
                        </a:lnTo>
                        <a:lnTo>
                          <a:pt x="4006" y="624"/>
                        </a:lnTo>
                        <a:lnTo>
                          <a:pt x="4006" y="624"/>
                        </a:lnTo>
                        <a:lnTo>
                          <a:pt x="4012" y="624"/>
                        </a:lnTo>
                        <a:lnTo>
                          <a:pt x="4012" y="624"/>
                        </a:lnTo>
                        <a:lnTo>
                          <a:pt x="4012" y="618"/>
                        </a:lnTo>
                        <a:lnTo>
                          <a:pt x="4012" y="618"/>
                        </a:lnTo>
                        <a:lnTo>
                          <a:pt x="4012" y="618"/>
                        </a:lnTo>
                        <a:lnTo>
                          <a:pt x="4012" y="618"/>
                        </a:lnTo>
                        <a:lnTo>
                          <a:pt x="4018" y="618"/>
                        </a:lnTo>
                        <a:lnTo>
                          <a:pt x="4018" y="612"/>
                        </a:lnTo>
                        <a:lnTo>
                          <a:pt x="4018" y="612"/>
                        </a:lnTo>
                        <a:lnTo>
                          <a:pt x="4018" y="612"/>
                        </a:lnTo>
                        <a:lnTo>
                          <a:pt x="4018" y="612"/>
                        </a:lnTo>
                        <a:lnTo>
                          <a:pt x="4018" y="606"/>
                        </a:lnTo>
                        <a:lnTo>
                          <a:pt x="4025" y="606"/>
                        </a:lnTo>
                        <a:lnTo>
                          <a:pt x="4025" y="606"/>
                        </a:lnTo>
                        <a:lnTo>
                          <a:pt x="4025" y="606"/>
                        </a:lnTo>
                        <a:lnTo>
                          <a:pt x="4025" y="606"/>
                        </a:lnTo>
                        <a:lnTo>
                          <a:pt x="4025" y="606"/>
                        </a:lnTo>
                        <a:lnTo>
                          <a:pt x="4025" y="600"/>
                        </a:lnTo>
                        <a:lnTo>
                          <a:pt x="4031" y="600"/>
                        </a:lnTo>
                        <a:lnTo>
                          <a:pt x="4031" y="600"/>
                        </a:lnTo>
                        <a:lnTo>
                          <a:pt x="4031" y="600"/>
                        </a:lnTo>
                        <a:lnTo>
                          <a:pt x="4031" y="600"/>
                        </a:lnTo>
                        <a:lnTo>
                          <a:pt x="4031" y="600"/>
                        </a:lnTo>
                        <a:lnTo>
                          <a:pt x="4031" y="600"/>
                        </a:lnTo>
                        <a:lnTo>
                          <a:pt x="4037" y="594"/>
                        </a:lnTo>
                        <a:lnTo>
                          <a:pt x="4037" y="594"/>
                        </a:lnTo>
                        <a:lnTo>
                          <a:pt x="4037" y="594"/>
                        </a:lnTo>
                        <a:lnTo>
                          <a:pt x="4037" y="594"/>
                        </a:lnTo>
                        <a:lnTo>
                          <a:pt x="4037" y="594"/>
                        </a:lnTo>
                        <a:lnTo>
                          <a:pt x="4037" y="594"/>
                        </a:lnTo>
                        <a:lnTo>
                          <a:pt x="4043" y="594"/>
                        </a:lnTo>
                        <a:lnTo>
                          <a:pt x="4043" y="594"/>
                        </a:lnTo>
                        <a:lnTo>
                          <a:pt x="4043" y="588"/>
                        </a:lnTo>
                        <a:lnTo>
                          <a:pt x="4043" y="588"/>
                        </a:lnTo>
                        <a:lnTo>
                          <a:pt x="4043" y="588"/>
                        </a:lnTo>
                        <a:lnTo>
                          <a:pt x="4043" y="588"/>
                        </a:lnTo>
                        <a:lnTo>
                          <a:pt x="4049" y="588"/>
                        </a:lnTo>
                        <a:lnTo>
                          <a:pt x="4049" y="588"/>
                        </a:lnTo>
                        <a:lnTo>
                          <a:pt x="4049" y="588"/>
                        </a:lnTo>
                        <a:lnTo>
                          <a:pt x="4049" y="588"/>
                        </a:lnTo>
                        <a:lnTo>
                          <a:pt x="4049" y="582"/>
                        </a:lnTo>
                        <a:lnTo>
                          <a:pt x="4049" y="582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56" y="582"/>
                        </a:lnTo>
                        <a:lnTo>
                          <a:pt x="4062" y="582"/>
                        </a:lnTo>
                        <a:lnTo>
                          <a:pt x="4062" y="582"/>
                        </a:lnTo>
                        <a:lnTo>
                          <a:pt x="4062" y="582"/>
                        </a:lnTo>
                        <a:lnTo>
                          <a:pt x="4062" y="582"/>
                        </a:lnTo>
                        <a:lnTo>
                          <a:pt x="4062" y="576"/>
                        </a:lnTo>
                        <a:lnTo>
                          <a:pt x="4062" y="576"/>
                        </a:lnTo>
                        <a:lnTo>
                          <a:pt x="4068" y="576"/>
                        </a:lnTo>
                        <a:lnTo>
                          <a:pt x="4068" y="576"/>
                        </a:lnTo>
                        <a:lnTo>
                          <a:pt x="4068" y="576"/>
                        </a:lnTo>
                        <a:lnTo>
                          <a:pt x="4068" y="576"/>
                        </a:lnTo>
                        <a:lnTo>
                          <a:pt x="4068" y="576"/>
                        </a:lnTo>
                        <a:lnTo>
                          <a:pt x="4068" y="576"/>
                        </a:lnTo>
                        <a:lnTo>
                          <a:pt x="4074" y="576"/>
                        </a:lnTo>
                        <a:lnTo>
                          <a:pt x="4074" y="576"/>
                        </a:lnTo>
                        <a:lnTo>
                          <a:pt x="4074" y="576"/>
                        </a:lnTo>
                        <a:lnTo>
                          <a:pt x="4074" y="576"/>
                        </a:lnTo>
                        <a:lnTo>
                          <a:pt x="4074" y="576"/>
                        </a:lnTo>
                        <a:lnTo>
                          <a:pt x="4074" y="576"/>
                        </a:lnTo>
                        <a:lnTo>
                          <a:pt x="4081" y="576"/>
                        </a:lnTo>
                        <a:lnTo>
                          <a:pt x="4081" y="576"/>
                        </a:lnTo>
                        <a:lnTo>
                          <a:pt x="4081" y="576"/>
                        </a:lnTo>
                        <a:lnTo>
                          <a:pt x="4081" y="576"/>
                        </a:lnTo>
                        <a:lnTo>
                          <a:pt x="4081" y="576"/>
                        </a:lnTo>
                        <a:lnTo>
                          <a:pt x="4081" y="576"/>
                        </a:lnTo>
                        <a:lnTo>
                          <a:pt x="4087" y="576"/>
                        </a:lnTo>
                        <a:lnTo>
                          <a:pt x="4087" y="576"/>
                        </a:lnTo>
                        <a:lnTo>
                          <a:pt x="4087" y="570"/>
                        </a:lnTo>
                        <a:lnTo>
                          <a:pt x="4087" y="570"/>
                        </a:lnTo>
                        <a:lnTo>
                          <a:pt x="4087" y="570"/>
                        </a:lnTo>
                        <a:lnTo>
                          <a:pt x="4087" y="570"/>
                        </a:lnTo>
                        <a:lnTo>
                          <a:pt x="4093" y="570"/>
                        </a:lnTo>
                        <a:lnTo>
                          <a:pt x="4093" y="564"/>
                        </a:lnTo>
                        <a:lnTo>
                          <a:pt x="4093" y="564"/>
                        </a:lnTo>
                        <a:lnTo>
                          <a:pt x="4093" y="564"/>
                        </a:lnTo>
                        <a:lnTo>
                          <a:pt x="4093" y="564"/>
                        </a:lnTo>
                        <a:lnTo>
                          <a:pt x="4093" y="564"/>
                        </a:lnTo>
                        <a:lnTo>
                          <a:pt x="4099" y="558"/>
                        </a:lnTo>
                        <a:lnTo>
                          <a:pt x="4099" y="558"/>
                        </a:lnTo>
                        <a:lnTo>
                          <a:pt x="4099" y="558"/>
                        </a:lnTo>
                        <a:lnTo>
                          <a:pt x="4099" y="558"/>
                        </a:lnTo>
                        <a:lnTo>
                          <a:pt x="4099" y="558"/>
                        </a:lnTo>
                        <a:lnTo>
                          <a:pt x="4099" y="558"/>
                        </a:lnTo>
                        <a:lnTo>
                          <a:pt x="4106" y="552"/>
                        </a:lnTo>
                        <a:lnTo>
                          <a:pt x="4106" y="552"/>
                        </a:lnTo>
                        <a:lnTo>
                          <a:pt x="4106" y="552"/>
                        </a:lnTo>
                        <a:lnTo>
                          <a:pt x="4106" y="552"/>
                        </a:lnTo>
                        <a:lnTo>
                          <a:pt x="4106" y="552"/>
                        </a:lnTo>
                        <a:lnTo>
                          <a:pt x="4106" y="552"/>
                        </a:lnTo>
                        <a:lnTo>
                          <a:pt x="4106" y="546"/>
                        </a:lnTo>
                        <a:lnTo>
                          <a:pt x="4112" y="546"/>
                        </a:lnTo>
                        <a:lnTo>
                          <a:pt x="4112" y="546"/>
                        </a:lnTo>
                        <a:lnTo>
                          <a:pt x="4112" y="546"/>
                        </a:lnTo>
                        <a:lnTo>
                          <a:pt x="4112" y="546"/>
                        </a:lnTo>
                        <a:lnTo>
                          <a:pt x="4112" y="546"/>
                        </a:lnTo>
                        <a:lnTo>
                          <a:pt x="4118" y="546"/>
                        </a:lnTo>
                        <a:lnTo>
                          <a:pt x="4118" y="540"/>
                        </a:lnTo>
                        <a:lnTo>
                          <a:pt x="4118" y="540"/>
                        </a:lnTo>
                        <a:lnTo>
                          <a:pt x="4118" y="540"/>
                        </a:lnTo>
                        <a:lnTo>
                          <a:pt x="4118" y="540"/>
                        </a:lnTo>
                        <a:lnTo>
                          <a:pt x="4118" y="540"/>
                        </a:lnTo>
                        <a:lnTo>
                          <a:pt x="4124" y="540"/>
                        </a:lnTo>
                        <a:lnTo>
                          <a:pt x="4124" y="540"/>
                        </a:lnTo>
                        <a:lnTo>
                          <a:pt x="4124" y="540"/>
                        </a:lnTo>
                        <a:lnTo>
                          <a:pt x="4124" y="540"/>
                        </a:lnTo>
                        <a:lnTo>
                          <a:pt x="4124" y="540"/>
                        </a:lnTo>
                        <a:lnTo>
                          <a:pt x="4124" y="534"/>
                        </a:lnTo>
                        <a:lnTo>
                          <a:pt x="4124" y="534"/>
                        </a:lnTo>
                        <a:lnTo>
                          <a:pt x="4131" y="534"/>
                        </a:lnTo>
                        <a:lnTo>
                          <a:pt x="4131" y="534"/>
                        </a:lnTo>
                        <a:lnTo>
                          <a:pt x="4131" y="534"/>
                        </a:lnTo>
                        <a:lnTo>
                          <a:pt x="4131" y="534"/>
                        </a:lnTo>
                        <a:lnTo>
                          <a:pt x="4131" y="534"/>
                        </a:lnTo>
                        <a:lnTo>
                          <a:pt x="4137" y="534"/>
                        </a:lnTo>
                        <a:lnTo>
                          <a:pt x="4137" y="534"/>
                        </a:lnTo>
                        <a:lnTo>
                          <a:pt x="4137" y="534"/>
                        </a:lnTo>
                        <a:lnTo>
                          <a:pt x="4137" y="534"/>
                        </a:lnTo>
                        <a:lnTo>
                          <a:pt x="4137" y="534"/>
                        </a:lnTo>
                        <a:lnTo>
                          <a:pt x="4137" y="528"/>
                        </a:lnTo>
                        <a:lnTo>
                          <a:pt x="4137" y="528"/>
                        </a:lnTo>
                        <a:lnTo>
                          <a:pt x="4143" y="528"/>
                        </a:lnTo>
                        <a:lnTo>
                          <a:pt x="4143" y="528"/>
                        </a:lnTo>
                        <a:lnTo>
                          <a:pt x="4143" y="528"/>
                        </a:lnTo>
                        <a:lnTo>
                          <a:pt x="4143" y="528"/>
                        </a:lnTo>
                        <a:lnTo>
                          <a:pt x="4143" y="528"/>
                        </a:lnTo>
                        <a:lnTo>
                          <a:pt x="4149" y="528"/>
                        </a:lnTo>
                        <a:lnTo>
                          <a:pt x="4149" y="528"/>
                        </a:lnTo>
                        <a:lnTo>
                          <a:pt x="4149" y="528"/>
                        </a:lnTo>
                        <a:lnTo>
                          <a:pt x="4149" y="528"/>
                        </a:lnTo>
                        <a:lnTo>
                          <a:pt x="4149" y="528"/>
                        </a:lnTo>
                        <a:lnTo>
                          <a:pt x="4149" y="528"/>
                        </a:lnTo>
                        <a:lnTo>
                          <a:pt x="4156" y="528"/>
                        </a:lnTo>
                        <a:lnTo>
                          <a:pt x="4156" y="528"/>
                        </a:lnTo>
                        <a:lnTo>
                          <a:pt x="4156" y="528"/>
                        </a:lnTo>
                        <a:lnTo>
                          <a:pt x="4156" y="528"/>
                        </a:lnTo>
                        <a:lnTo>
                          <a:pt x="4156" y="528"/>
                        </a:lnTo>
                        <a:lnTo>
                          <a:pt x="4156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2" y="528"/>
                        </a:lnTo>
                        <a:lnTo>
                          <a:pt x="4168" y="528"/>
                        </a:lnTo>
                        <a:lnTo>
                          <a:pt x="4168" y="528"/>
                        </a:lnTo>
                        <a:lnTo>
                          <a:pt x="4168" y="528"/>
                        </a:lnTo>
                        <a:lnTo>
                          <a:pt x="4168" y="528"/>
                        </a:lnTo>
                        <a:lnTo>
                          <a:pt x="4168" y="528"/>
                        </a:lnTo>
                        <a:lnTo>
                          <a:pt x="4168" y="528"/>
                        </a:lnTo>
                        <a:lnTo>
                          <a:pt x="4174" y="528"/>
                        </a:lnTo>
                        <a:lnTo>
                          <a:pt x="4174" y="528"/>
                        </a:lnTo>
                        <a:lnTo>
                          <a:pt x="4174" y="528"/>
                        </a:lnTo>
                        <a:lnTo>
                          <a:pt x="4174" y="528"/>
                        </a:lnTo>
                        <a:lnTo>
                          <a:pt x="4174" y="528"/>
                        </a:lnTo>
                        <a:lnTo>
                          <a:pt x="4174" y="528"/>
                        </a:lnTo>
                        <a:lnTo>
                          <a:pt x="4181" y="528"/>
                        </a:lnTo>
                        <a:lnTo>
                          <a:pt x="4181" y="528"/>
                        </a:lnTo>
                        <a:lnTo>
                          <a:pt x="4181" y="528"/>
                        </a:lnTo>
                        <a:lnTo>
                          <a:pt x="4181" y="528"/>
                        </a:lnTo>
                        <a:lnTo>
                          <a:pt x="4181" y="528"/>
                        </a:lnTo>
                        <a:lnTo>
                          <a:pt x="4187" y="528"/>
                        </a:lnTo>
                        <a:lnTo>
                          <a:pt x="4187" y="528"/>
                        </a:lnTo>
                        <a:lnTo>
                          <a:pt x="4187" y="528"/>
                        </a:lnTo>
                        <a:lnTo>
                          <a:pt x="4187" y="528"/>
                        </a:lnTo>
                        <a:lnTo>
                          <a:pt x="4187" y="528"/>
                        </a:lnTo>
                        <a:lnTo>
                          <a:pt x="4187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3" y="528"/>
                        </a:lnTo>
                        <a:lnTo>
                          <a:pt x="4199" y="528"/>
                        </a:lnTo>
                        <a:lnTo>
                          <a:pt x="4199" y="528"/>
                        </a:lnTo>
                        <a:lnTo>
                          <a:pt x="4199" y="528"/>
                        </a:lnTo>
                        <a:lnTo>
                          <a:pt x="4199" y="528"/>
                        </a:lnTo>
                        <a:lnTo>
                          <a:pt x="4199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05" y="528"/>
                        </a:lnTo>
                        <a:lnTo>
                          <a:pt x="4212" y="528"/>
                        </a:lnTo>
                        <a:lnTo>
                          <a:pt x="4212" y="528"/>
                        </a:lnTo>
                        <a:lnTo>
                          <a:pt x="4212" y="528"/>
                        </a:lnTo>
                        <a:lnTo>
                          <a:pt x="4212" y="528"/>
                        </a:lnTo>
                        <a:lnTo>
                          <a:pt x="4212" y="528"/>
                        </a:lnTo>
                        <a:lnTo>
                          <a:pt x="4212" y="528"/>
                        </a:lnTo>
                        <a:lnTo>
                          <a:pt x="4218" y="528"/>
                        </a:lnTo>
                        <a:lnTo>
                          <a:pt x="4218" y="528"/>
                        </a:lnTo>
                        <a:lnTo>
                          <a:pt x="4218" y="528"/>
                        </a:lnTo>
                        <a:lnTo>
                          <a:pt x="4218" y="528"/>
                        </a:lnTo>
                        <a:lnTo>
                          <a:pt x="4218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24" y="528"/>
                        </a:lnTo>
                        <a:lnTo>
                          <a:pt x="4230" y="528"/>
                        </a:lnTo>
                        <a:lnTo>
                          <a:pt x="4230" y="528"/>
                        </a:lnTo>
                        <a:lnTo>
                          <a:pt x="4230" y="528"/>
                        </a:lnTo>
                        <a:lnTo>
                          <a:pt x="4230" y="528"/>
                        </a:lnTo>
                        <a:lnTo>
                          <a:pt x="4230" y="528"/>
                        </a:lnTo>
                        <a:lnTo>
                          <a:pt x="4230" y="528"/>
                        </a:lnTo>
                        <a:lnTo>
                          <a:pt x="4237" y="528"/>
                        </a:lnTo>
                        <a:lnTo>
                          <a:pt x="4237" y="528"/>
                        </a:lnTo>
                        <a:lnTo>
                          <a:pt x="4237" y="528"/>
                        </a:lnTo>
                        <a:lnTo>
                          <a:pt x="4237" y="528"/>
                        </a:lnTo>
                        <a:lnTo>
                          <a:pt x="4237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3" y="528"/>
                        </a:lnTo>
                        <a:lnTo>
                          <a:pt x="4249" y="528"/>
                        </a:lnTo>
                        <a:lnTo>
                          <a:pt x="4249" y="528"/>
                        </a:lnTo>
                        <a:lnTo>
                          <a:pt x="4249" y="528"/>
                        </a:lnTo>
                        <a:lnTo>
                          <a:pt x="4249" y="528"/>
                        </a:lnTo>
                        <a:lnTo>
                          <a:pt x="4249" y="528"/>
                        </a:lnTo>
                        <a:lnTo>
                          <a:pt x="4249" y="528"/>
                        </a:lnTo>
                        <a:lnTo>
                          <a:pt x="4255" y="528"/>
                        </a:lnTo>
                        <a:lnTo>
                          <a:pt x="4255" y="528"/>
                        </a:lnTo>
                        <a:lnTo>
                          <a:pt x="4255" y="528"/>
                        </a:lnTo>
                        <a:lnTo>
                          <a:pt x="4255" y="528"/>
                        </a:lnTo>
                        <a:lnTo>
                          <a:pt x="4255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2" y="528"/>
                        </a:lnTo>
                        <a:lnTo>
                          <a:pt x="4268" y="528"/>
                        </a:lnTo>
                        <a:lnTo>
                          <a:pt x="4268" y="528"/>
                        </a:lnTo>
                        <a:lnTo>
                          <a:pt x="4268" y="528"/>
                        </a:lnTo>
                        <a:lnTo>
                          <a:pt x="4268" y="528"/>
                        </a:lnTo>
                        <a:lnTo>
                          <a:pt x="4268" y="528"/>
                        </a:lnTo>
                        <a:lnTo>
                          <a:pt x="4268" y="528"/>
                        </a:lnTo>
                        <a:lnTo>
                          <a:pt x="4274" y="528"/>
                        </a:lnTo>
                        <a:lnTo>
                          <a:pt x="4274" y="528"/>
                        </a:lnTo>
                        <a:lnTo>
                          <a:pt x="4274" y="528"/>
                        </a:lnTo>
                        <a:lnTo>
                          <a:pt x="4274" y="528"/>
                        </a:lnTo>
                        <a:lnTo>
                          <a:pt x="4274" y="528"/>
                        </a:lnTo>
                        <a:lnTo>
                          <a:pt x="4274" y="528"/>
                        </a:lnTo>
                        <a:lnTo>
                          <a:pt x="4280" y="528"/>
                        </a:lnTo>
                        <a:lnTo>
                          <a:pt x="4280" y="528"/>
                        </a:lnTo>
                        <a:lnTo>
                          <a:pt x="4280" y="528"/>
                        </a:lnTo>
                        <a:lnTo>
                          <a:pt x="4280" y="528"/>
                        </a:lnTo>
                        <a:lnTo>
                          <a:pt x="4280" y="528"/>
                        </a:lnTo>
                        <a:lnTo>
                          <a:pt x="4280" y="528"/>
                        </a:lnTo>
                        <a:lnTo>
                          <a:pt x="4287" y="528"/>
                        </a:lnTo>
                        <a:lnTo>
                          <a:pt x="4287" y="528"/>
                        </a:lnTo>
                        <a:lnTo>
                          <a:pt x="4287" y="528"/>
                        </a:lnTo>
                        <a:lnTo>
                          <a:pt x="4287" y="528"/>
                        </a:lnTo>
                        <a:lnTo>
                          <a:pt x="4287" y="528"/>
                        </a:lnTo>
                        <a:lnTo>
                          <a:pt x="4287" y="528"/>
                        </a:lnTo>
                        <a:lnTo>
                          <a:pt x="4293" y="528"/>
                        </a:lnTo>
                        <a:lnTo>
                          <a:pt x="4293" y="528"/>
                        </a:lnTo>
                        <a:lnTo>
                          <a:pt x="4293" y="528"/>
                        </a:lnTo>
                        <a:lnTo>
                          <a:pt x="4293" y="528"/>
                        </a:lnTo>
                        <a:lnTo>
                          <a:pt x="4293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299" y="528"/>
                        </a:lnTo>
                        <a:lnTo>
                          <a:pt x="4305" y="528"/>
                        </a:lnTo>
                        <a:lnTo>
                          <a:pt x="4305" y="528"/>
                        </a:lnTo>
                        <a:lnTo>
                          <a:pt x="4305" y="528"/>
                        </a:lnTo>
                        <a:lnTo>
                          <a:pt x="4305" y="528"/>
                        </a:lnTo>
                        <a:lnTo>
                          <a:pt x="4305" y="528"/>
                        </a:lnTo>
                        <a:lnTo>
                          <a:pt x="4305" y="528"/>
                        </a:lnTo>
                        <a:lnTo>
                          <a:pt x="4312" y="528"/>
                        </a:lnTo>
                        <a:lnTo>
                          <a:pt x="4312" y="528"/>
                        </a:lnTo>
                        <a:lnTo>
                          <a:pt x="4312" y="528"/>
                        </a:lnTo>
                        <a:lnTo>
                          <a:pt x="4312" y="528"/>
                        </a:lnTo>
                        <a:lnTo>
                          <a:pt x="4312" y="528"/>
                        </a:lnTo>
                        <a:lnTo>
                          <a:pt x="4312" y="528"/>
                        </a:lnTo>
                        <a:lnTo>
                          <a:pt x="4318" y="528"/>
                        </a:lnTo>
                        <a:lnTo>
                          <a:pt x="4318" y="528"/>
                        </a:lnTo>
                        <a:lnTo>
                          <a:pt x="4318" y="528"/>
                        </a:lnTo>
                        <a:lnTo>
                          <a:pt x="4318" y="528"/>
                        </a:lnTo>
                        <a:lnTo>
                          <a:pt x="4318" y="528"/>
                        </a:lnTo>
                        <a:lnTo>
                          <a:pt x="4318" y="528"/>
                        </a:lnTo>
                        <a:lnTo>
                          <a:pt x="4324" y="528"/>
                        </a:lnTo>
                        <a:lnTo>
                          <a:pt x="4324" y="528"/>
                        </a:lnTo>
                        <a:lnTo>
                          <a:pt x="4324" y="528"/>
                        </a:lnTo>
                        <a:lnTo>
                          <a:pt x="4324" y="528"/>
                        </a:lnTo>
                        <a:lnTo>
                          <a:pt x="4324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0" y="528"/>
                        </a:lnTo>
                        <a:lnTo>
                          <a:pt x="4337" y="528"/>
                        </a:lnTo>
                        <a:lnTo>
                          <a:pt x="4337" y="528"/>
                        </a:lnTo>
                        <a:lnTo>
                          <a:pt x="4337" y="528"/>
                        </a:lnTo>
                        <a:lnTo>
                          <a:pt x="4337" y="528"/>
                        </a:lnTo>
                        <a:lnTo>
                          <a:pt x="4337" y="528"/>
                        </a:lnTo>
                        <a:lnTo>
                          <a:pt x="4337" y="528"/>
                        </a:lnTo>
                        <a:lnTo>
                          <a:pt x="4343" y="528"/>
                        </a:lnTo>
                        <a:lnTo>
                          <a:pt x="4343" y="528"/>
                        </a:lnTo>
                        <a:lnTo>
                          <a:pt x="4343" y="528"/>
                        </a:lnTo>
                        <a:lnTo>
                          <a:pt x="4343" y="528"/>
                        </a:lnTo>
                        <a:lnTo>
                          <a:pt x="4343" y="528"/>
                        </a:lnTo>
                        <a:lnTo>
                          <a:pt x="4343" y="528"/>
                        </a:lnTo>
                        <a:lnTo>
                          <a:pt x="4349" y="528"/>
                        </a:lnTo>
                        <a:lnTo>
                          <a:pt x="4349" y="528"/>
                        </a:lnTo>
                        <a:lnTo>
                          <a:pt x="4349" y="528"/>
                        </a:lnTo>
                        <a:lnTo>
                          <a:pt x="4349" y="528"/>
                        </a:lnTo>
                        <a:lnTo>
                          <a:pt x="4349" y="528"/>
                        </a:lnTo>
                        <a:lnTo>
                          <a:pt x="4349" y="528"/>
                        </a:lnTo>
                        <a:lnTo>
                          <a:pt x="4355" y="528"/>
                        </a:lnTo>
                        <a:lnTo>
                          <a:pt x="4355" y="528"/>
                        </a:lnTo>
                        <a:lnTo>
                          <a:pt x="4355" y="528"/>
                        </a:lnTo>
                        <a:lnTo>
                          <a:pt x="4355" y="528"/>
                        </a:lnTo>
                        <a:lnTo>
                          <a:pt x="4355" y="528"/>
                        </a:lnTo>
                        <a:lnTo>
                          <a:pt x="4355" y="528"/>
                        </a:lnTo>
                        <a:lnTo>
                          <a:pt x="4361" y="528"/>
                        </a:lnTo>
                        <a:lnTo>
                          <a:pt x="4361" y="528"/>
                        </a:lnTo>
                        <a:lnTo>
                          <a:pt x="4361" y="528"/>
                        </a:lnTo>
                        <a:lnTo>
                          <a:pt x="4361" y="528"/>
                        </a:lnTo>
                        <a:lnTo>
                          <a:pt x="4361" y="528"/>
                        </a:lnTo>
                        <a:lnTo>
                          <a:pt x="4361" y="528"/>
                        </a:lnTo>
                        <a:lnTo>
                          <a:pt x="4368" y="528"/>
                        </a:lnTo>
                        <a:lnTo>
                          <a:pt x="4368" y="528"/>
                        </a:lnTo>
                        <a:lnTo>
                          <a:pt x="4368" y="528"/>
                        </a:lnTo>
                        <a:lnTo>
                          <a:pt x="4368" y="528"/>
                        </a:lnTo>
                        <a:lnTo>
                          <a:pt x="4368" y="528"/>
                        </a:lnTo>
                        <a:lnTo>
                          <a:pt x="4368" y="528"/>
                        </a:lnTo>
                        <a:lnTo>
                          <a:pt x="4374" y="528"/>
                        </a:lnTo>
                        <a:lnTo>
                          <a:pt x="4374" y="528"/>
                        </a:lnTo>
                        <a:lnTo>
                          <a:pt x="4374" y="528"/>
                        </a:lnTo>
                        <a:lnTo>
                          <a:pt x="4374" y="528"/>
                        </a:lnTo>
                        <a:lnTo>
                          <a:pt x="4374" y="528"/>
                        </a:lnTo>
                        <a:lnTo>
                          <a:pt x="4374" y="528"/>
                        </a:lnTo>
                        <a:lnTo>
                          <a:pt x="4380" y="528"/>
                        </a:lnTo>
                        <a:lnTo>
                          <a:pt x="4380" y="528"/>
                        </a:lnTo>
                        <a:lnTo>
                          <a:pt x="4380" y="528"/>
                        </a:lnTo>
                        <a:lnTo>
                          <a:pt x="4380" y="528"/>
                        </a:lnTo>
                        <a:lnTo>
                          <a:pt x="4380" y="528"/>
                        </a:lnTo>
                        <a:lnTo>
                          <a:pt x="4380" y="528"/>
                        </a:lnTo>
                        <a:lnTo>
                          <a:pt x="4386" y="528"/>
                        </a:lnTo>
                        <a:lnTo>
                          <a:pt x="4386" y="528"/>
                        </a:lnTo>
                        <a:lnTo>
                          <a:pt x="4386" y="528"/>
                        </a:lnTo>
                        <a:lnTo>
                          <a:pt x="4386" y="528"/>
                        </a:lnTo>
                        <a:lnTo>
                          <a:pt x="4386" y="528"/>
                        </a:lnTo>
                        <a:lnTo>
                          <a:pt x="4386" y="528"/>
                        </a:lnTo>
                        <a:lnTo>
                          <a:pt x="4393" y="528"/>
                        </a:lnTo>
                        <a:lnTo>
                          <a:pt x="4393" y="528"/>
                        </a:lnTo>
                        <a:lnTo>
                          <a:pt x="4393" y="528"/>
                        </a:lnTo>
                        <a:lnTo>
                          <a:pt x="4393" y="528"/>
                        </a:lnTo>
                        <a:lnTo>
                          <a:pt x="4393" y="528"/>
                        </a:lnTo>
                        <a:lnTo>
                          <a:pt x="4393" y="528"/>
                        </a:lnTo>
                        <a:lnTo>
                          <a:pt x="4399" y="528"/>
                        </a:lnTo>
                        <a:lnTo>
                          <a:pt x="4399" y="528"/>
                        </a:lnTo>
                        <a:lnTo>
                          <a:pt x="4399" y="528"/>
                        </a:lnTo>
                        <a:lnTo>
                          <a:pt x="4399" y="528"/>
                        </a:lnTo>
                        <a:lnTo>
                          <a:pt x="4399" y="528"/>
                        </a:lnTo>
                        <a:lnTo>
                          <a:pt x="4399" y="528"/>
                        </a:lnTo>
                        <a:lnTo>
                          <a:pt x="4405" y="528"/>
                        </a:lnTo>
                        <a:lnTo>
                          <a:pt x="4405" y="528"/>
                        </a:lnTo>
                        <a:lnTo>
                          <a:pt x="4405" y="528"/>
                        </a:lnTo>
                        <a:lnTo>
                          <a:pt x="4405" y="528"/>
                        </a:lnTo>
                        <a:lnTo>
                          <a:pt x="4405" y="528"/>
                        </a:lnTo>
                        <a:lnTo>
                          <a:pt x="4405" y="528"/>
                        </a:lnTo>
                        <a:lnTo>
                          <a:pt x="4411" y="528"/>
                        </a:lnTo>
                        <a:lnTo>
                          <a:pt x="4411" y="528"/>
                        </a:lnTo>
                        <a:lnTo>
                          <a:pt x="4411" y="528"/>
                        </a:lnTo>
                        <a:lnTo>
                          <a:pt x="4411" y="528"/>
                        </a:lnTo>
                        <a:lnTo>
                          <a:pt x="4411" y="528"/>
                        </a:lnTo>
                        <a:lnTo>
                          <a:pt x="4411" y="528"/>
                        </a:lnTo>
                        <a:lnTo>
                          <a:pt x="4418" y="528"/>
                        </a:lnTo>
                        <a:lnTo>
                          <a:pt x="4418" y="528"/>
                        </a:lnTo>
                        <a:lnTo>
                          <a:pt x="4418" y="528"/>
                        </a:lnTo>
                        <a:lnTo>
                          <a:pt x="4418" y="528"/>
                        </a:lnTo>
                        <a:lnTo>
                          <a:pt x="4418" y="528"/>
                        </a:lnTo>
                        <a:lnTo>
                          <a:pt x="4418" y="528"/>
                        </a:lnTo>
                        <a:lnTo>
                          <a:pt x="4424" y="528"/>
                        </a:lnTo>
                        <a:lnTo>
                          <a:pt x="4424" y="528"/>
                        </a:lnTo>
                        <a:lnTo>
                          <a:pt x="4424" y="528"/>
                        </a:lnTo>
                        <a:lnTo>
                          <a:pt x="4424" y="528"/>
                        </a:lnTo>
                        <a:lnTo>
                          <a:pt x="4424" y="528"/>
                        </a:lnTo>
                        <a:lnTo>
                          <a:pt x="4424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0" y="528"/>
                        </a:lnTo>
                        <a:lnTo>
                          <a:pt x="4436" y="528"/>
                        </a:lnTo>
                        <a:lnTo>
                          <a:pt x="4436" y="528"/>
                        </a:lnTo>
                        <a:lnTo>
                          <a:pt x="4436" y="528"/>
                        </a:lnTo>
                        <a:lnTo>
                          <a:pt x="4436" y="528"/>
                        </a:lnTo>
                        <a:lnTo>
                          <a:pt x="4436" y="528"/>
                        </a:lnTo>
                        <a:lnTo>
                          <a:pt x="4436" y="528"/>
                        </a:lnTo>
                        <a:lnTo>
                          <a:pt x="4443" y="528"/>
                        </a:lnTo>
                        <a:lnTo>
                          <a:pt x="4443" y="528"/>
                        </a:lnTo>
                        <a:lnTo>
                          <a:pt x="4443" y="528"/>
                        </a:lnTo>
                        <a:lnTo>
                          <a:pt x="4443" y="528"/>
                        </a:lnTo>
                        <a:lnTo>
                          <a:pt x="4443" y="528"/>
                        </a:lnTo>
                        <a:lnTo>
                          <a:pt x="4443" y="528"/>
                        </a:lnTo>
                        <a:lnTo>
                          <a:pt x="4449" y="528"/>
                        </a:lnTo>
                        <a:lnTo>
                          <a:pt x="4449" y="528"/>
                        </a:lnTo>
                        <a:lnTo>
                          <a:pt x="4449" y="528"/>
                        </a:lnTo>
                        <a:lnTo>
                          <a:pt x="4449" y="528"/>
                        </a:lnTo>
                        <a:lnTo>
                          <a:pt x="4449" y="528"/>
                        </a:lnTo>
                        <a:lnTo>
                          <a:pt x="4449" y="528"/>
                        </a:lnTo>
                        <a:lnTo>
                          <a:pt x="4455" y="528"/>
                        </a:lnTo>
                        <a:lnTo>
                          <a:pt x="4455" y="528"/>
                        </a:lnTo>
                        <a:lnTo>
                          <a:pt x="4455" y="528"/>
                        </a:lnTo>
                        <a:lnTo>
                          <a:pt x="4455" y="528"/>
                        </a:lnTo>
                        <a:lnTo>
                          <a:pt x="4455" y="528"/>
                        </a:lnTo>
                        <a:lnTo>
                          <a:pt x="4455" y="528"/>
                        </a:lnTo>
                        <a:lnTo>
                          <a:pt x="4461" y="528"/>
                        </a:lnTo>
                        <a:lnTo>
                          <a:pt x="4461" y="528"/>
                        </a:lnTo>
                        <a:lnTo>
                          <a:pt x="4461" y="528"/>
                        </a:lnTo>
                        <a:lnTo>
                          <a:pt x="4461" y="528"/>
                        </a:lnTo>
                        <a:lnTo>
                          <a:pt x="4461" y="528"/>
                        </a:lnTo>
                        <a:lnTo>
                          <a:pt x="4461" y="528"/>
                        </a:lnTo>
                        <a:lnTo>
                          <a:pt x="4468" y="528"/>
                        </a:lnTo>
                        <a:lnTo>
                          <a:pt x="4468" y="528"/>
                        </a:lnTo>
                        <a:lnTo>
                          <a:pt x="4468" y="528"/>
                        </a:lnTo>
                        <a:lnTo>
                          <a:pt x="4468" y="528"/>
                        </a:lnTo>
                        <a:lnTo>
                          <a:pt x="4468" y="528"/>
                        </a:lnTo>
                        <a:lnTo>
                          <a:pt x="4468" y="528"/>
                        </a:lnTo>
                        <a:lnTo>
                          <a:pt x="4474" y="528"/>
                        </a:lnTo>
                        <a:lnTo>
                          <a:pt x="4474" y="528"/>
                        </a:lnTo>
                        <a:lnTo>
                          <a:pt x="4474" y="528"/>
                        </a:lnTo>
                        <a:lnTo>
                          <a:pt x="4474" y="528"/>
                        </a:lnTo>
                        <a:lnTo>
                          <a:pt x="4474" y="528"/>
                        </a:lnTo>
                        <a:lnTo>
                          <a:pt x="4474" y="528"/>
                        </a:lnTo>
                        <a:lnTo>
                          <a:pt x="4480" y="528"/>
                        </a:lnTo>
                        <a:lnTo>
                          <a:pt x="4480" y="528"/>
                        </a:lnTo>
                        <a:lnTo>
                          <a:pt x="4480" y="528"/>
                        </a:lnTo>
                        <a:lnTo>
                          <a:pt x="4480" y="528"/>
                        </a:lnTo>
                        <a:lnTo>
                          <a:pt x="4480" y="528"/>
                        </a:lnTo>
                        <a:lnTo>
                          <a:pt x="4486" y="528"/>
                        </a:lnTo>
                        <a:lnTo>
                          <a:pt x="4486" y="528"/>
                        </a:lnTo>
                        <a:lnTo>
                          <a:pt x="4486" y="528"/>
                        </a:lnTo>
                        <a:lnTo>
                          <a:pt x="4486" y="528"/>
                        </a:lnTo>
                        <a:lnTo>
                          <a:pt x="4486" y="528"/>
                        </a:lnTo>
                        <a:lnTo>
                          <a:pt x="4486" y="528"/>
                        </a:lnTo>
                        <a:lnTo>
                          <a:pt x="4493" y="528"/>
                        </a:lnTo>
                        <a:lnTo>
                          <a:pt x="4493" y="528"/>
                        </a:lnTo>
                        <a:lnTo>
                          <a:pt x="4493" y="528"/>
                        </a:lnTo>
                        <a:lnTo>
                          <a:pt x="4493" y="528"/>
                        </a:lnTo>
                        <a:lnTo>
                          <a:pt x="4493" y="528"/>
                        </a:lnTo>
                        <a:lnTo>
                          <a:pt x="4493" y="528"/>
                        </a:lnTo>
                        <a:lnTo>
                          <a:pt x="4499" y="528"/>
                        </a:lnTo>
                        <a:lnTo>
                          <a:pt x="4499" y="528"/>
                        </a:lnTo>
                        <a:lnTo>
                          <a:pt x="4499" y="528"/>
                        </a:lnTo>
                        <a:lnTo>
                          <a:pt x="4499" y="528"/>
                        </a:lnTo>
                        <a:lnTo>
                          <a:pt x="4499" y="528"/>
                        </a:lnTo>
                        <a:lnTo>
                          <a:pt x="4499" y="528"/>
                        </a:lnTo>
                        <a:lnTo>
                          <a:pt x="4505" y="528"/>
                        </a:lnTo>
                        <a:lnTo>
                          <a:pt x="4505" y="528"/>
                        </a:lnTo>
                        <a:lnTo>
                          <a:pt x="4505" y="528"/>
                        </a:lnTo>
                        <a:lnTo>
                          <a:pt x="4505" y="528"/>
                        </a:lnTo>
                        <a:lnTo>
                          <a:pt x="4505" y="528"/>
                        </a:lnTo>
                        <a:lnTo>
                          <a:pt x="4505" y="528"/>
                        </a:lnTo>
                        <a:lnTo>
                          <a:pt x="4511" y="528"/>
                        </a:lnTo>
                        <a:lnTo>
                          <a:pt x="4511" y="528"/>
                        </a:lnTo>
                        <a:lnTo>
                          <a:pt x="4511" y="528"/>
                        </a:lnTo>
                        <a:lnTo>
                          <a:pt x="4511" y="528"/>
                        </a:lnTo>
                        <a:lnTo>
                          <a:pt x="4511" y="528"/>
                        </a:lnTo>
                        <a:lnTo>
                          <a:pt x="4511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17" y="528"/>
                        </a:lnTo>
                        <a:lnTo>
                          <a:pt x="4524" y="528"/>
                        </a:lnTo>
                        <a:lnTo>
                          <a:pt x="4524" y="528"/>
                        </a:lnTo>
                        <a:lnTo>
                          <a:pt x="4524" y="528"/>
                        </a:lnTo>
                        <a:lnTo>
                          <a:pt x="4524" y="528"/>
                        </a:lnTo>
                        <a:lnTo>
                          <a:pt x="4524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0" y="528"/>
                        </a:lnTo>
                        <a:lnTo>
                          <a:pt x="4536" y="528"/>
                        </a:lnTo>
                        <a:lnTo>
                          <a:pt x="4536" y="528"/>
                        </a:lnTo>
                        <a:lnTo>
                          <a:pt x="4536" y="528"/>
                        </a:lnTo>
                        <a:lnTo>
                          <a:pt x="4536" y="528"/>
                        </a:lnTo>
                        <a:lnTo>
                          <a:pt x="4536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2" y="528"/>
                        </a:lnTo>
                        <a:lnTo>
                          <a:pt x="4549" y="528"/>
                        </a:lnTo>
                        <a:lnTo>
                          <a:pt x="4549" y="528"/>
                        </a:lnTo>
                        <a:lnTo>
                          <a:pt x="4549" y="528"/>
                        </a:lnTo>
                        <a:lnTo>
                          <a:pt x="4549" y="528"/>
                        </a:lnTo>
                        <a:lnTo>
                          <a:pt x="4549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55" y="528"/>
                        </a:lnTo>
                        <a:lnTo>
                          <a:pt x="4561" y="528"/>
                        </a:lnTo>
                        <a:lnTo>
                          <a:pt x="4561" y="528"/>
                        </a:lnTo>
                        <a:lnTo>
                          <a:pt x="4561" y="528"/>
                        </a:lnTo>
                        <a:lnTo>
                          <a:pt x="4561" y="528"/>
                        </a:lnTo>
                        <a:lnTo>
                          <a:pt x="4561" y="528"/>
                        </a:lnTo>
                        <a:lnTo>
                          <a:pt x="4561" y="528"/>
                        </a:lnTo>
                        <a:lnTo>
                          <a:pt x="4567" y="528"/>
                        </a:lnTo>
                        <a:lnTo>
                          <a:pt x="4567" y="528"/>
                        </a:lnTo>
                        <a:lnTo>
                          <a:pt x="4567" y="528"/>
                        </a:lnTo>
                        <a:lnTo>
                          <a:pt x="4567" y="528"/>
                        </a:lnTo>
                        <a:lnTo>
                          <a:pt x="4567" y="528"/>
                        </a:lnTo>
                        <a:lnTo>
                          <a:pt x="4567" y="528"/>
                        </a:lnTo>
                        <a:lnTo>
                          <a:pt x="4574" y="528"/>
                        </a:lnTo>
                        <a:lnTo>
                          <a:pt x="4574" y="528"/>
                        </a:lnTo>
                        <a:lnTo>
                          <a:pt x="4574" y="528"/>
                        </a:lnTo>
                        <a:lnTo>
                          <a:pt x="4574" y="528"/>
                        </a:lnTo>
                        <a:lnTo>
                          <a:pt x="4574" y="528"/>
                        </a:lnTo>
                        <a:lnTo>
                          <a:pt x="4574" y="528"/>
                        </a:lnTo>
                        <a:lnTo>
                          <a:pt x="4580" y="528"/>
                        </a:lnTo>
                        <a:lnTo>
                          <a:pt x="4580" y="528"/>
                        </a:lnTo>
                        <a:lnTo>
                          <a:pt x="4580" y="528"/>
                        </a:lnTo>
                        <a:lnTo>
                          <a:pt x="4580" y="528"/>
                        </a:lnTo>
                        <a:lnTo>
                          <a:pt x="4580" y="528"/>
                        </a:lnTo>
                        <a:lnTo>
                          <a:pt x="4580" y="528"/>
                        </a:lnTo>
                        <a:lnTo>
                          <a:pt x="4586" y="528"/>
                        </a:lnTo>
                        <a:lnTo>
                          <a:pt x="4586" y="528"/>
                        </a:lnTo>
                        <a:lnTo>
                          <a:pt x="4586" y="528"/>
                        </a:lnTo>
                        <a:lnTo>
                          <a:pt x="4586" y="528"/>
                        </a:lnTo>
                        <a:lnTo>
                          <a:pt x="4586" y="528"/>
                        </a:lnTo>
                        <a:lnTo>
                          <a:pt x="4586" y="528"/>
                        </a:lnTo>
                        <a:lnTo>
                          <a:pt x="4592" y="528"/>
                        </a:lnTo>
                        <a:lnTo>
                          <a:pt x="4592" y="528"/>
                        </a:lnTo>
                        <a:lnTo>
                          <a:pt x="4592" y="528"/>
                        </a:lnTo>
                        <a:lnTo>
                          <a:pt x="4592" y="528"/>
                        </a:lnTo>
                        <a:lnTo>
                          <a:pt x="4592" y="528"/>
                        </a:lnTo>
                        <a:lnTo>
                          <a:pt x="4592" y="528"/>
                        </a:lnTo>
                        <a:lnTo>
                          <a:pt x="4599" y="528"/>
                        </a:lnTo>
                        <a:lnTo>
                          <a:pt x="4599" y="528"/>
                        </a:lnTo>
                        <a:lnTo>
                          <a:pt x="4599" y="528"/>
                        </a:lnTo>
                        <a:lnTo>
                          <a:pt x="4599" y="528"/>
                        </a:lnTo>
                        <a:lnTo>
                          <a:pt x="4599" y="528"/>
                        </a:lnTo>
                        <a:lnTo>
                          <a:pt x="4599" y="528"/>
                        </a:lnTo>
                        <a:lnTo>
                          <a:pt x="4605" y="528"/>
                        </a:lnTo>
                        <a:lnTo>
                          <a:pt x="4605" y="528"/>
                        </a:lnTo>
                        <a:lnTo>
                          <a:pt x="4605" y="528"/>
                        </a:lnTo>
                        <a:lnTo>
                          <a:pt x="4605" y="528"/>
                        </a:lnTo>
                        <a:lnTo>
                          <a:pt x="4605" y="528"/>
                        </a:lnTo>
                        <a:lnTo>
                          <a:pt x="4605" y="528"/>
                        </a:lnTo>
                        <a:lnTo>
                          <a:pt x="4611" y="528"/>
                        </a:lnTo>
                        <a:lnTo>
                          <a:pt x="4611" y="528"/>
                        </a:lnTo>
                        <a:lnTo>
                          <a:pt x="4611" y="528"/>
                        </a:lnTo>
                        <a:lnTo>
                          <a:pt x="4611" y="528"/>
                        </a:lnTo>
                        <a:lnTo>
                          <a:pt x="4611" y="528"/>
                        </a:lnTo>
                        <a:lnTo>
                          <a:pt x="4611" y="528"/>
                        </a:lnTo>
                        <a:lnTo>
                          <a:pt x="4617" y="528"/>
                        </a:lnTo>
                        <a:lnTo>
                          <a:pt x="4617" y="528"/>
                        </a:lnTo>
                        <a:lnTo>
                          <a:pt x="4617" y="528"/>
                        </a:lnTo>
                        <a:lnTo>
                          <a:pt x="4617" y="528"/>
                        </a:lnTo>
                        <a:lnTo>
                          <a:pt x="4617" y="528"/>
                        </a:lnTo>
                        <a:lnTo>
                          <a:pt x="4617" y="528"/>
                        </a:lnTo>
                        <a:lnTo>
                          <a:pt x="4624" y="528"/>
                        </a:lnTo>
                        <a:lnTo>
                          <a:pt x="4624" y="528"/>
                        </a:lnTo>
                        <a:lnTo>
                          <a:pt x="4624" y="528"/>
                        </a:lnTo>
                        <a:lnTo>
                          <a:pt x="4624" y="528"/>
                        </a:lnTo>
                        <a:lnTo>
                          <a:pt x="4624" y="528"/>
                        </a:lnTo>
                        <a:lnTo>
                          <a:pt x="4624" y="528"/>
                        </a:lnTo>
                        <a:lnTo>
                          <a:pt x="4630" y="528"/>
                        </a:lnTo>
                        <a:lnTo>
                          <a:pt x="4630" y="528"/>
                        </a:lnTo>
                        <a:lnTo>
                          <a:pt x="4630" y="528"/>
                        </a:lnTo>
                        <a:lnTo>
                          <a:pt x="4630" y="528"/>
                        </a:lnTo>
                        <a:lnTo>
                          <a:pt x="4630" y="528"/>
                        </a:lnTo>
                        <a:lnTo>
                          <a:pt x="4630" y="528"/>
                        </a:lnTo>
                        <a:lnTo>
                          <a:pt x="4636" y="528"/>
                        </a:lnTo>
                        <a:lnTo>
                          <a:pt x="4636" y="528"/>
                        </a:lnTo>
                        <a:lnTo>
                          <a:pt x="4636" y="528"/>
                        </a:lnTo>
                        <a:lnTo>
                          <a:pt x="4636" y="528"/>
                        </a:lnTo>
                        <a:lnTo>
                          <a:pt x="4636" y="528"/>
                        </a:lnTo>
                        <a:lnTo>
                          <a:pt x="4636" y="528"/>
                        </a:lnTo>
                        <a:lnTo>
                          <a:pt x="4642" y="528"/>
                        </a:lnTo>
                        <a:lnTo>
                          <a:pt x="4642" y="528"/>
                        </a:lnTo>
                        <a:lnTo>
                          <a:pt x="4642" y="528"/>
                        </a:lnTo>
                        <a:lnTo>
                          <a:pt x="4642" y="528"/>
                        </a:lnTo>
                        <a:lnTo>
                          <a:pt x="4642" y="528"/>
                        </a:lnTo>
                        <a:lnTo>
                          <a:pt x="4642" y="528"/>
                        </a:lnTo>
                        <a:lnTo>
                          <a:pt x="4649" y="528"/>
                        </a:lnTo>
                        <a:lnTo>
                          <a:pt x="4649" y="528"/>
                        </a:lnTo>
                        <a:lnTo>
                          <a:pt x="4649" y="528"/>
                        </a:lnTo>
                        <a:lnTo>
                          <a:pt x="4649" y="528"/>
                        </a:lnTo>
                        <a:lnTo>
                          <a:pt x="4649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55" y="528"/>
                        </a:lnTo>
                        <a:lnTo>
                          <a:pt x="4661" y="528"/>
                        </a:lnTo>
                        <a:lnTo>
                          <a:pt x="4661" y="528"/>
                        </a:lnTo>
                        <a:lnTo>
                          <a:pt x="4661" y="528"/>
                        </a:lnTo>
                        <a:lnTo>
                          <a:pt x="4661" y="528"/>
                        </a:lnTo>
                        <a:lnTo>
                          <a:pt x="4661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67" y="528"/>
                        </a:lnTo>
                        <a:lnTo>
                          <a:pt x="4673" y="528"/>
                        </a:lnTo>
                        <a:lnTo>
                          <a:pt x="4673" y="528"/>
                        </a:lnTo>
                        <a:lnTo>
                          <a:pt x="4673" y="528"/>
                        </a:lnTo>
                        <a:lnTo>
                          <a:pt x="4673" y="528"/>
                        </a:lnTo>
                        <a:lnTo>
                          <a:pt x="4673" y="528"/>
                        </a:lnTo>
                        <a:lnTo>
                          <a:pt x="4673" y="528"/>
                        </a:lnTo>
                        <a:lnTo>
                          <a:pt x="4680" y="528"/>
                        </a:lnTo>
                        <a:lnTo>
                          <a:pt x="4680" y="528"/>
                        </a:lnTo>
                        <a:lnTo>
                          <a:pt x="4680" y="528"/>
                        </a:lnTo>
                        <a:lnTo>
                          <a:pt x="4680" y="528"/>
                        </a:lnTo>
                        <a:lnTo>
                          <a:pt x="4680" y="528"/>
                        </a:lnTo>
                        <a:lnTo>
                          <a:pt x="4680" y="528"/>
                        </a:lnTo>
                        <a:lnTo>
                          <a:pt x="4686" y="528"/>
                        </a:lnTo>
                        <a:lnTo>
                          <a:pt x="4686" y="528"/>
                        </a:lnTo>
                        <a:lnTo>
                          <a:pt x="4686" y="528"/>
                        </a:lnTo>
                        <a:lnTo>
                          <a:pt x="4686" y="528"/>
                        </a:lnTo>
                        <a:lnTo>
                          <a:pt x="4686" y="528"/>
                        </a:lnTo>
                        <a:lnTo>
                          <a:pt x="4686" y="528"/>
                        </a:lnTo>
                        <a:lnTo>
                          <a:pt x="4692" y="528"/>
                        </a:lnTo>
                        <a:lnTo>
                          <a:pt x="4692" y="528"/>
                        </a:lnTo>
                        <a:lnTo>
                          <a:pt x="4692" y="528"/>
                        </a:lnTo>
                        <a:lnTo>
                          <a:pt x="4692" y="528"/>
                        </a:lnTo>
                        <a:lnTo>
                          <a:pt x="4692" y="528"/>
                        </a:lnTo>
                        <a:lnTo>
                          <a:pt x="4692" y="528"/>
                        </a:lnTo>
                        <a:lnTo>
                          <a:pt x="4698" y="528"/>
                        </a:lnTo>
                        <a:lnTo>
                          <a:pt x="4698" y="528"/>
                        </a:lnTo>
                        <a:lnTo>
                          <a:pt x="4698" y="528"/>
                        </a:lnTo>
                        <a:lnTo>
                          <a:pt x="4698" y="528"/>
                        </a:lnTo>
                        <a:lnTo>
                          <a:pt x="4698" y="528"/>
                        </a:lnTo>
                        <a:lnTo>
                          <a:pt x="4698" y="528"/>
                        </a:lnTo>
                        <a:lnTo>
                          <a:pt x="4705" y="528"/>
                        </a:lnTo>
                        <a:lnTo>
                          <a:pt x="4705" y="528"/>
                        </a:lnTo>
                        <a:lnTo>
                          <a:pt x="4705" y="528"/>
                        </a:lnTo>
                        <a:lnTo>
                          <a:pt x="4705" y="528"/>
                        </a:lnTo>
                        <a:lnTo>
                          <a:pt x="4705" y="528"/>
                        </a:lnTo>
                        <a:lnTo>
                          <a:pt x="4705" y="528"/>
                        </a:lnTo>
                        <a:lnTo>
                          <a:pt x="4711" y="528"/>
                        </a:lnTo>
                        <a:lnTo>
                          <a:pt x="4711" y="528"/>
                        </a:lnTo>
                        <a:lnTo>
                          <a:pt x="4711" y="528"/>
                        </a:lnTo>
                        <a:lnTo>
                          <a:pt x="4711" y="528"/>
                        </a:lnTo>
                        <a:lnTo>
                          <a:pt x="4711" y="528"/>
                        </a:lnTo>
                        <a:lnTo>
                          <a:pt x="4711" y="528"/>
                        </a:lnTo>
                        <a:lnTo>
                          <a:pt x="4717" y="528"/>
                        </a:lnTo>
                        <a:lnTo>
                          <a:pt x="4717" y="528"/>
                        </a:lnTo>
                        <a:lnTo>
                          <a:pt x="4717" y="528"/>
                        </a:lnTo>
                        <a:lnTo>
                          <a:pt x="4717" y="528"/>
                        </a:lnTo>
                        <a:lnTo>
                          <a:pt x="4717" y="528"/>
                        </a:lnTo>
                        <a:lnTo>
                          <a:pt x="4717" y="528"/>
                        </a:lnTo>
                        <a:lnTo>
                          <a:pt x="4723" y="528"/>
                        </a:lnTo>
                        <a:lnTo>
                          <a:pt x="4723" y="528"/>
                        </a:lnTo>
                        <a:lnTo>
                          <a:pt x="4723" y="528"/>
                        </a:lnTo>
                        <a:lnTo>
                          <a:pt x="4723" y="528"/>
                        </a:lnTo>
                        <a:lnTo>
                          <a:pt x="4723" y="528"/>
                        </a:lnTo>
                        <a:lnTo>
                          <a:pt x="4723" y="528"/>
                        </a:lnTo>
                        <a:lnTo>
                          <a:pt x="4730" y="528"/>
                        </a:lnTo>
                        <a:lnTo>
                          <a:pt x="4730" y="528"/>
                        </a:lnTo>
                        <a:lnTo>
                          <a:pt x="4730" y="528"/>
                        </a:lnTo>
                        <a:lnTo>
                          <a:pt x="4730" y="528"/>
                        </a:lnTo>
                        <a:lnTo>
                          <a:pt x="4730" y="528"/>
                        </a:lnTo>
                        <a:lnTo>
                          <a:pt x="4730" y="528"/>
                        </a:lnTo>
                        <a:lnTo>
                          <a:pt x="4736" y="528"/>
                        </a:lnTo>
                        <a:lnTo>
                          <a:pt x="4736" y="528"/>
                        </a:lnTo>
                        <a:lnTo>
                          <a:pt x="4736" y="528"/>
                        </a:lnTo>
                        <a:lnTo>
                          <a:pt x="4736" y="528"/>
                        </a:lnTo>
                        <a:lnTo>
                          <a:pt x="4736" y="528"/>
                        </a:lnTo>
                        <a:lnTo>
                          <a:pt x="4736" y="528"/>
                        </a:lnTo>
                        <a:lnTo>
                          <a:pt x="4742" y="528"/>
                        </a:lnTo>
                        <a:lnTo>
                          <a:pt x="4742" y="528"/>
                        </a:lnTo>
                        <a:lnTo>
                          <a:pt x="4742" y="528"/>
                        </a:lnTo>
                        <a:lnTo>
                          <a:pt x="4742" y="528"/>
                        </a:lnTo>
                        <a:lnTo>
                          <a:pt x="4742" y="528"/>
                        </a:lnTo>
                        <a:lnTo>
                          <a:pt x="4742" y="528"/>
                        </a:lnTo>
                        <a:lnTo>
                          <a:pt x="4748" y="528"/>
                        </a:lnTo>
                        <a:lnTo>
                          <a:pt x="4748" y="528"/>
                        </a:lnTo>
                        <a:lnTo>
                          <a:pt x="4748" y="528"/>
                        </a:lnTo>
                        <a:lnTo>
                          <a:pt x="4748" y="528"/>
                        </a:lnTo>
                        <a:lnTo>
                          <a:pt x="4748" y="528"/>
                        </a:lnTo>
                        <a:lnTo>
                          <a:pt x="4748" y="528"/>
                        </a:lnTo>
                        <a:lnTo>
                          <a:pt x="4755" y="528"/>
                        </a:lnTo>
                        <a:lnTo>
                          <a:pt x="4755" y="528"/>
                        </a:lnTo>
                        <a:lnTo>
                          <a:pt x="4755" y="528"/>
                        </a:lnTo>
                        <a:lnTo>
                          <a:pt x="4755" y="528"/>
                        </a:lnTo>
                        <a:lnTo>
                          <a:pt x="4755" y="528"/>
                        </a:lnTo>
                        <a:lnTo>
                          <a:pt x="4755" y="528"/>
                        </a:lnTo>
                        <a:lnTo>
                          <a:pt x="4761" y="528"/>
                        </a:lnTo>
                        <a:lnTo>
                          <a:pt x="4761" y="528"/>
                        </a:lnTo>
                        <a:lnTo>
                          <a:pt x="4761" y="528"/>
                        </a:lnTo>
                        <a:lnTo>
                          <a:pt x="4761" y="528"/>
                        </a:lnTo>
                        <a:lnTo>
                          <a:pt x="4761" y="528"/>
                        </a:lnTo>
                        <a:lnTo>
                          <a:pt x="4761" y="528"/>
                        </a:lnTo>
                        <a:lnTo>
                          <a:pt x="4767" y="528"/>
                        </a:lnTo>
                        <a:lnTo>
                          <a:pt x="4767" y="528"/>
                        </a:lnTo>
                        <a:lnTo>
                          <a:pt x="4767" y="528"/>
                        </a:lnTo>
                        <a:lnTo>
                          <a:pt x="4767" y="528"/>
                        </a:lnTo>
                        <a:lnTo>
                          <a:pt x="4767" y="528"/>
                        </a:lnTo>
                        <a:lnTo>
                          <a:pt x="4767" y="528"/>
                        </a:lnTo>
                        <a:lnTo>
                          <a:pt x="4773" y="528"/>
                        </a:lnTo>
                        <a:lnTo>
                          <a:pt x="4773" y="528"/>
                        </a:lnTo>
                        <a:lnTo>
                          <a:pt x="4773" y="528"/>
                        </a:lnTo>
                        <a:lnTo>
                          <a:pt x="4773" y="528"/>
                        </a:lnTo>
                        <a:lnTo>
                          <a:pt x="4773" y="528"/>
                        </a:lnTo>
                        <a:lnTo>
                          <a:pt x="4773" y="528"/>
                        </a:lnTo>
                        <a:lnTo>
                          <a:pt x="4780" y="528"/>
                        </a:lnTo>
                        <a:lnTo>
                          <a:pt x="4780" y="528"/>
                        </a:lnTo>
                        <a:lnTo>
                          <a:pt x="4780" y="528"/>
                        </a:lnTo>
                        <a:lnTo>
                          <a:pt x="4780" y="528"/>
                        </a:lnTo>
                        <a:lnTo>
                          <a:pt x="4780" y="528"/>
                        </a:lnTo>
                        <a:lnTo>
                          <a:pt x="4780" y="528"/>
                        </a:lnTo>
                        <a:lnTo>
                          <a:pt x="4786" y="528"/>
                        </a:lnTo>
                        <a:lnTo>
                          <a:pt x="4786" y="528"/>
                        </a:lnTo>
                        <a:lnTo>
                          <a:pt x="4786" y="528"/>
                        </a:lnTo>
                        <a:lnTo>
                          <a:pt x="4786" y="528"/>
                        </a:lnTo>
                        <a:lnTo>
                          <a:pt x="4786" y="528"/>
                        </a:lnTo>
                        <a:lnTo>
                          <a:pt x="4786" y="528"/>
                        </a:lnTo>
                        <a:lnTo>
                          <a:pt x="4792" y="528"/>
                        </a:lnTo>
                        <a:lnTo>
                          <a:pt x="4792" y="528"/>
                        </a:lnTo>
                        <a:lnTo>
                          <a:pt x="4792" y="528"/>
                        </a:lnTo>
                        <a:lnTo>
                          <a:pt x="4792" y="528"/>
                        </a:lnTo>
                        <a:lnTo>
                          <a:pt x="4792" y="528"/>
                        </a:lnTo>
                        <a:lnTo>
                          <a:pt x="4792" y="528"/>
                        </a:lnTo>
                        <a:lnTo>
                          <a:pt x="4798" y="528"/>
                        </a:lnTo>
                        <a:lnTo>
                          <a:pt x="4798" y="528"/>
                        </a:lnTo>
                        <a:lnTo>
                          <a:pt x="4798" y="528"/>
                        </a:lnTo>
                        <a:lnTo>
                          <a:pt x="4798" y="528"/>
                        </a:lnTo>
                        <a:lnTo>
                          <a:pt x="4798" y="528"/>
                        </a:lnTo>
                        <a:lnTo>
                          <a:pt x="4798" y="528"/>
                        </a:lnTo>
                        <a:lnTo>
                          <a:pt x="4804" y="528"/>
                        </a:lnTo>
                        <a:lnTo>
                          <a:pt x="4804" y="528"/>
                        </a:lnTo>
                        <a:lnTo>
                          <a:pt x="4804" y="528"/>
                        </a:lnTo>
                        <a:lnTo>
                          <a:pt x="4804" y="528"/>
                        </a:lnTo>
                        <a:lnTo>
                          <a:pt x="4804" y="528"/>
                        </a:lnTo>
                        <a:lnTo>
                          <a:pt x="4804" y="528"/>
                        </a:lnTo>
                        <a:lnTo>
                          <a:pt x="4811" y="528"/>
                        </a:lnTo>
                        <a:lnTo>
                          <a:pt x="4811" y="528"/>
                        </a:lnTo>
                        <a:lnTo>
                          <a:pt x="4811" y="528"/>
                        </a:lnTo>
                        <a:lnTo>
                          <a:pt x="4811" y="528"/>
                        </a:lnTo>
                        <a:lnTo>
                          <a:pt x="4811" y="528"/>
                        </a:lnTo>
                        <a:lnTo>
                          <a:pt x="4811" y="528"/>
                        </a:lnTo>
                        <a:lnTo>
                          <a:pt x="4817" y="528"/>
                        </a:lnTo>
                        <a:lnTo>
                          <a:pt x="4817" y="528"/>
                        </a:lnTo>
                        <a:lnTo>
                          <a:pt x="4817" y="528"/>
                        </a:lnTo>
                        <a:lnTo>
                          <a:pt x="4817" y="528"/>
                        </a:lnTo>
                        <a:lnTo>
                          <a:pt x="4817" y="528"/>
                        </a:lnTo>
                        <a:lnTo>
                          <a:pt x="4817" y="528"/>
                        </a:lnTo>
                        <a:lnTo>
                          <a:pt x="4823" y="528"/>
                        </a:lnTo>
                        <a:lnTo>
                          <a:pt x="4823" y="528"/>
                        </a:lnTo>
                        <a:lnTo>
                          <a:pt x="4823" y="528"/>
                        </a:lnTo>
                        <a:lnTo>
                          <a:pt x="4823" y="528"/>
                        </a:lnTo>
                        <a:lnTo>
                          <a:pt x="4823" y="528"/>
                        </a:lnTo>
                        <a:lnTo>
                          <a:pt x="4823" y="528"/>
                        </a:lnTo>
                        <a:lnTo>
                          <a:pt x="4829" y="528"/>
                        </a:lnTo>
                        <a:lnTo>
                          <a:pt x="4829" y="528"/>
                        </a:lnTo>
                        <a:lnTo>
                          <a:pt x="4829" y="528"/>
                        </a:lnTo>
                        <a:lnTo>
                          <a:pt x="4829" y="528"/>
                        </a:lnTo>
                        <a:lnTo>
                          <a:pt x="4829" y="528"/>
                        </a:lnTo>
                        <a:lnTo>
                          <a:pt x="4829" y="528"/>
                        </a:lnTo>
                        <a:lnTo>
                          <a:pt x="4836" y="528"/>
                        </a:lnTo>
                        <a:lnTo>
                          <a:pt x="4836" y="528"/>
                        </a:lnTo>
                        <a:lnTo>
                          <a:pt x="4836" y="528"/>
                        </a:lnTo>
                        <a:lnTo>
                          <a:pt x="4836" y="528"/>
                        </a:lnTo>
                        <a:lnTo>
                          <a:pt x="4836" y="528"/>
                        </a:lnTo>
                        <a:lnTo>
                          <a:pt x="4836" y="528"/>
                        </a:lnTo>
                        <a:lnTo>
                          <a:pt x="4842" y="528"/>
                        </a:lnTo>
                        <a:lnTo>
                          <a:pt x="4842" y="528"/>
                        </a:lnTo>
                        <a:lnTo>
                          <a:pt x="4842" y="528"/>
                        </a:lnTo>
                        <a:lnTo>
                          <a:pt x="4842" y="528"/>
                        </a:lnTo>
                        <a:lnTo>
                          <a:pt x="4842" y="528"/>
                        </a:lnTo>
                        <a:lnTo>
                          <a:pt x="4842" y="528"/>
                        </a:lnTo>
                        <a:lnTo>
                          <a:pt x="4848" y="528"/>
                        </a:lnTo>
                        <a:lnTo>
                          <a:pt x="4848" y="528"/>
                        </a:lnTo>
                        <a:lnTo>
                          <a:pt x="4848" y="528"/>
                        </a:lnTo>
                        <a:lnTo>
                          <a:pt x="4848" y="528"/>
                        </a:lnTo>
                        <a:lnTo>
                          <a:pt x="4848" y="528"/>
                        </a:lnTo>
                        <a:lnTo>
                          <a:pt x="4848" y="528"/>
                        </a:lnTo>
                        <a:lnTo>
                          <a:pt x="4854" y="528"/>
                        </a:lnTo>
                        <a:lnTo>
                          <a:pt x="4854" y="528"/>
                        </a:lnTo>
                        <a:lnTo>
                          <a:pt x="4854" y="528"/>
                        </a:lnTo>
                        <a:lnTo>
                          <a:pt x="4854" y="528"/>
                        </a:lnTo>
                        <a:lnTo>
                          <a:pt x="4854" y="528"/>
                        </a:lnTo>
                        <a:lnTo>
                          <a:pt x="4854" y="528"/>
                        </a:lnTo>
                        <a:lnTo>
                          <a:pt x="4861" y="528"/>
                        </a:lnTo>
                        <a:lnTo>
                          <a:pt x="4861" y="528"/>
                        </a:lnTo>
                        <a:lnTo>
                          <a:pt x="4861" y="528"/>
                        </a:lnTo>
                        <a:lnTo>
                          <a:pt x="4861" y="528"/>
                        </a:lnTo>
                        <a:lnTo>
                          <a:pt x="4861" y="528"/>
                        </a:lnTo>
                        <a:lnTo>
                          <a:pt x="4861" y="528"/>
                        </a:lnTo>
                        <a:lnTo>
                          <a:pt x="4867" y="528"/>
                        </a:lnTo>
                        <a:lnTo>
                          <a:pt x="4867" y="528"/>
                        </a:lnTo>
                        <a:lnTo>
                          <a:pt x="4867" y="528"/>
                        </a:lnTo>
                        <a:lnTo>
                          <a:pt x="4867" y="528"/>
                        </a:lnTo>
                        <a:lnTo>
                          <a:pt x="4867" y="528"/>
                        </a:lnTo>
                        <a:lnTo>
                          <a:pt x="4867" y="528"/>
                        </a:lnTo>
                        <a:lnTo>
                          <a:pt x="4873" y="528"/>
                        </a:lnTo>
                        <a:lnTo>
                          <a:pt x="4873" y="528"/>
                        </a:lnTo>
                        <a:lnTo>
                          <a:pt x="4873" y="528"/>
                        </a:lnTo>
                        <a:lnTo>
                          <a:pt x="4873" y="528"/>
                        </a:lnTo>
                        <a:lnTo>
                          <a:pt x="4873" y="528"/>
                        </a:lnTo>
                        <a:lnTo>
                          <a:pt x="4873" y="528"/>
                        </a:lnTo>
                        <a:lnTo>
                          <a:pt x="4879" y="528"/>
                        </a:lnTo>
                        <a:lnTo>
                          <a:pt x="4879" y="528"/>
                        </a:lnTo>
                        <a:lnTo>
                          <a:pt x="4879" y="528"/>
                        </a:lnTo>
                        <a:lnTo>
                          <a:pt x="4879" y="528"/>
                        </a:lnTo>
                        <a:lnTo>
                          <a:pt x="4879" y="528"/>
                        </a:lnTo>
                        <a:lnTo>
                          <a:pt x="4879" y="528"/>
                        </a:lnTo>
                        <a:lnTo>
                          <a:pt x="4886" y="528"/>
                        </a:lnTo>
                        <a:lnTo>
                          <a:pt x="4886" y="528"/>
                        </a:lnTo>
                        <a:lnTo>
                          <a:pt x="4886" y="528"/>
                        </a:lnTo>
                        <a:lnTo>
                          <a:pt x="4886" y="528"/>
                        </a:lnTo>
                        <a:lnTo>
                          <a:pt x="4886" y="528"/>
                        </a:lnTo>
                        <a:lnTo>
                          <a:pt x="4886" y="528"/>
                        </a:lnTo>
                        <a:lnTo>
                          <a:pt x="4892" y="528"/>
                        </a:lnTo>
                        <a:lnTo>
                          <a:pt x="4892" y="528"/>
                        </a:lnTo>
                        <a:lnTo>
                          <a:pt x="4892" y="528"/>
                        </a:lnTo>
                        <a:lnTo>
                          <a:pt x="4892" y="528"/>
                        </a:lnTo>
                        <a:lnTo>
                          <a:pt x="4892" y="528"/>
                        </a:lnTo>
                        <a:lnTo>
                          <a:pt x="4892" y="528"/>
                        </a:lnTo>
                        <a:lnTo>
                          <a:pt x="4898" y="528"/>
                        </a:lnTo>
                        <a:lnTo>
                          <a:pt x="4898" y="528"/>
                        </a:lnTo>
                        <a:lnTo>
                          <a:pt x="4898" y="528"/>
                        </a:lnTo>
                        <a:lnTo>
                          <a:pt x="4898" y="528"/>
                        </a:lnTo>
                        <a:lnTo>
                          <a:pt x="4898" y="528"/>
                        </a:lnTo>
                        <a:lnTo>
                          <a:pt x="4898" y="528"/>
                        </a:lnTo>
                        <a:lnTo>
                          <a:pt x="4904" y="528"/>
                        </a:lnTo>
                        <a:lnTo>
                          <a:pt x="4904" y="528"/>
                        </a:lnTo>
                        <a:lnTo>
                          <a:pt x="4904" y="528"/>
                        </a:lnTo>
                        <a:lnTo>
                          <a:pt x="4904" y="528"/>
                        </a:lnTo>
                        <a:lnTo>
                          <a:pt x="4904" y="528"/>
                        </a:lnTo>
                        <a:lnTo>
                          <a:pt x="4904" y="528"/>
                        </a:lnTo>
                        <a:lnTo>
                          <a:pt x="4911" y="528"/>
                        </a:lnTo>
                        <a:lnTo>
                          <a:pt x="4911" y="528"/>
                        </a:lnTo>
                        <a:lnTo>
                          <a:pt x="4911" y="528"/>
                        </a:lnTo>
                        <a:lnTo>
                          <a:pt x="4911" y="528"/>
                        </a:lnTo>
                        <a:lnTo>
                          <a:pt x="4911" y="528"/>
                        </a:lnTo>
                        <a:lnTo>
                          <a:pt x="4911" y="528"/>
                        </a:lnTo>
                        <a:lnTo>
                          <a:pt x="4917" y="528"/>
                        </a:lnTo>
                        <a:lnTo>
                          <a:pt x="4917" y="528"/>
                        </a:lnTo>
                        <a:lnTo>
                          <a:pt x="4917" y="528"/>
                        </a:lnTo>
                        <a:lnTo>
                          <a:pt x="4917" y="528"/>
                        </a:lnTo>
                        <a:lnTo>
                          <a:pt x="4917" y="528"/>
                        </a:lnTo>
                        <a:lnTo>
                          <a:pt x="4917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3" y="528"/>
                        </a:lnTo>
                        <a:lnTo>
                          <a:pt x="4929" y="528"/>
                        </a:lnTo>
                        <a:lnTo>
                          <a:pt x="4929" y="528"/>
                        </a:lnTo>
                        <a:lnTo>
                          <a:pt x="4929" y="528"/>
                        </a:lnTo>
                        <a:lnTo>
                          <a:pt x="4929" y="528"/>
                        </a:lnTo>
                        <a:lnTo>
                          <a:pt x="4929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36" y="528"/>
                        </a:lnTo>
                        <a:lnTo>
                          <a:pt x="4942" y="528"/>
                        </a:lnTo>
                        <a:lnTo>
                          <a:pt x="4942" y="528"/>
                        </a:lnTo>
                        <a:lnTo>
                          <a:pt x="4942" y="528"/>
                        </a:lnTo>
                        <a:lnTo>
                          <a:pt x="4942" y="528"/>
                        </a:lnTo>
                        <a:lnTo>
                          <a:pt x="4942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48" y="528"/>
                        </a:lnTo>
                        <a:lnTo>
                          <a:pt x="4954" y="528"/>
                        </a:lnTo>
                        <a:lnTo>
                          <a:pt x="4954" y="528"/>
                        </a:lnTo>
                        <a:lnTo>
                          <a:pt x="4954" y="528"/>
                        </a:lnTo>
                        <a:lnTo>
                          <a:pt x="4954" y="528"/>
                        </a:lnTo>
                        <a:lnTo>
                          <a:pt x="4954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0" y="528"/>
                        </a:lnTo>
                        <a:lnTo>
                          <a:pt x="4967" y="528"/>
                        </a:lnTo>
                        <a:lnTo>
                          <a:pt x="4967" y="528"/>
                        </a:lnTo>
                        <a:lnTo>
                          <a:pt x="4967" y="528"/>
                        </a:lnTo>
                        <a:lnTo>
                          <a:pt x="4967" y="528"/>
                        </a:lnTo>
                        <a:lnTo>
                          <a:pt x="4967" y="528"/>
                        </a:lnTo>
                        <a:lnTo>
                          <a:pt x="4973" y="528"/>
                        </a:lnTo>
                        <a:lnTo>
                          <a:pt x="4973" y="528"/>
                        </a:lnTo>
                        <a:lnTo>
                          <a:pt x="4973" y="528"/>
                        </a:lnTo>
                        <a:lnTo>
                          <a:pt x="4973" y="528"/>
                        </a:lnTo>
                        <a:lnTo>
                          <a:pt x="4973" y="528"/>
                        </a:lnTo>
                        <a:lnTo>
                          <a:pt x="4973" y="528"/>
                        </a:lnTo>
                        <a:lnTo>
                          <a:pt x="4979" y="528"/>
                        </a:lnTo>
                        <a:lnTo>
                          <a:pt x="4979" y="528"/>
                        </a:lnTo>
                        <a:lnTo>
                          <a:pt x="4979" y="528"/>
                        </a:lnTo>
                        <a:lnTo>
                          <a:pt x="4979" y="528"/>
                        </a:lnTo>
                        <a:lnTo>
                          <a:pt x="4979" y="528"/>
                        </a:lnTo>
                        <a:lnTo>
                          <a:pt x="4979" y="528"/>
                        </a:lnTo>
                        <a:lnTo>
                          <a:pt x="4985" y="528"/>
                        </a:lnTo>
                        <a:lnTo>
                          <a:pt x="4985" y="528"/>
                        </a:lnTo>
                        <a:lnTo>
                          <a:pt x="4985" y="528"/>
                        </a:lnTo>
                        <a:lnTo>
                          <a:pt x="4985" y="528"/>
                        </a:lnTo>
                        <a:lnTo>
                          <a:pt x="4985" y="528"/>
                        </a:lnTo>
                        <a:lnTo>
                          <a:pt x="4985" y="528"/>
                        </a:lnTo>
                        <a:lnTo>
                          <a:pt x="4992" y="528"/>
                        </a:lnTo>
                        <a:lnTo>
                          <a:pt x="4992" y="528"/>
                        </a:lnTo>
                        <a:lnTo>
                          <a:pt x="4992" y="528"/>
                        </a:lnTo>
                        <a:lnTo>
                          <a:pt x="4992" y="528"/>
                        </a:lnTo>
                        <a:lnTo>
                          <a:pt x="4992" y="528"/>
                        </a:lnTo>
                        <a:lnTo>
                          <a:pt x="4992" y="528"/>
                        </a:lnTo>
                        <a:lnTo>
                          <a:pt x="4998" y="528"/>
                        </a:lnTo>
                        <a:lnTo>
                          <a:pt x="4998" y="528"/>
                        </a:lnTo>
                        <a:lnTo>
                          <a:pt x="4998" y="528"/>
                        </a:lnTo>
                        <a:lnTo>
                          <a:pt x="4998" y="528"/>
                        </a:lnTo>
                        <a:lnTo>
                          <a:pt x="4998" y="528"/>
                        </a:lnTo>
                        <a:lnTo>
                          <a:pt x="4998" y="528"/>
                        </a:lnTo>
                        <a:lnTo>
                          <a:pt x="5004" y="528"/>
                        </a:lnTo>
                        <a:lnTo>
                          <a:pt x="5004" y="528"/>
                        </a:lnTo>
                        <a:lnTo>
                          <a:pt x="5004" y="528"/>
                        </a:lnTo>
                        <a:lnTo>
                          <a:pt x="5004" y="528"/>
                        </a:lnTo>
                        <a:lnTo>
                          <a:pt x="5004" y="528"/>
                        </a:lnTo>
                        <a:lnTo>
                          <a:pt x="5004" y="528"/>
                        </a:lnTo>
                        <a:lnTo>
                          <a:pt x="5010" y="528"/>
                        </a:lnTo>
                        <a:lnTo>
                          <a:pt x="5010" y="528"/>
                        </a:lnTo>
                        <a:lnTo>
                          <a:pt x="5010" y="528"/>
                        </a:lnTo>
                        <a:lnTo>
                          <a:pt x="5010" y="528"/>
                        </a:lnTo>
                        <a:lnTo>
                          <a:pt x="5010" y="528"/>
                        </a:lnTo>
                        <a:lnTo>
                          <a:pt x="5010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17" y="528"/>
                        </a:lnTo>
                        <a:lnTo>
                          <a:pt x="5023" y="528"/>
                        </a:lnTo>
                        <a:lnTo>
                          <a:pt x="5023" y="528"/>
                        </a:lnTo>
                        <a:lnTo>
                          <a:pt x="5023" y="528"/>
                        </a:lnTo>
                        <a:lnTo>
                          <a:pt x="5023" y="528"/>
                        </a:lnTo>
                        <a:lnTo>
                          <a:pt x="5023" y="528"/>
                        </a:lnTo>
                        <a:lnTo>
                          <a:pt x="5023" y="528"/>
                        </a:lnTo>
                        <a:lnTo>
                          <a:pt x="5029" y="528"/>
                        </a:lnTo>
                        <a:lnTo>
                          <a:pt x="5029" y="528"/>
                        </a:lnTo>
                        <a:lnTo>
                          <a:pt x="5029" y="528"/>
                        </a:lnTo>
                        <a:lnTo>
                          <a:pt x="5029" y="528"/>
                        </a:lnTo>
                        <a:lnTo>
                          <a:pt x="5029" y="528"/>
                        </a:lnTo>
                        <a:lnTo>
                          <a:pt x="5029" y="528"/>
                        </a:lnTo>
                        <a:lnTo>
                          <a:pt x="5035" y="528"/>
                        </a:lnTo>
                        <a:lnTo>
                          <a:pt x="5035" y="528"/>
                        </a:lnTo>
                        <a:lnTo>
                          <a:pt x="5035" y="528"/>
                        </a:lnTo>
                        <a:lnTo>
                          <a:pt x="5035" y="528"/>
                        </a:lnTo>
                        <a:lnTo>
                          <a:pt x="5035" y="528"/>
                        </a:lnTo>
                        <a:lnTo>
                          <a:pt x="5042" y="528"/>
                        </a:lnTo>
                        <a:lnTo>
                          <a:pt x="5042" y="528"/>
                        </a:lnTo>
                        <a:lnTo>
                          <a:pt x="5042" y="528"/>
                        </a:lnTo>
                        <a:lnTo>
                          <a:pt x="5042" y="528"/>
                        </a:lnTo>
                        <a:lnTo>
                          <a:pt x="5042" y="528"/>
                        </a:lnTo>
                        <a:lnTo>
                          <a:pt x="5042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48" y="528"/>
                        </a:lnTo>
                        <a:lnTo>
                          <a:pt x="5054" y="528"/>
                        </a:lnTo>
                        <a:lnTo>
                          <a:pt x="5054" y="528"/>
                        </a:lnTo>
                        <a:lnTo>
                          <a:pt x="5054" y="528"/>
                        </a:lnTo>
                        <a:lnTo>
                          <a:pt x="5054" y="528"/>
                        </a:lnTo>
                        <a:lnTo>
                          <a:pt x="5054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0" y="528"/>
                        </a:lnTo>
                        <a:lnTo>
                          <a:pt x="5067" y="528"/>
                        </a:lnTo>
                        <a:lnTo>
                          <a:pt x="5067" y="528"/>
                        </a:lnTo>
                        <a:lnTo>
                          <a:pt x="5067" y="528"/>
                        </a:lnTo>
                        <a:lnTo>
                          <a:pt x="5067" y="528"/>
                        </a:lnTo>
                        <a:lnTo>
                          <a:pt x="5067" y="528"/>
                        </a:lnTo>
                        <a:lnTo>
                          <a:pt x="5067" y="528"/>
                        </a:lnTo>
                        <a:lnTo>
                          <a:pt x="5073" y="528"/>
                        </a:lnTo>
                        <a:lnTo>
                          <a:pt x="5073" y="528"/>
                        </a:lnTo>
                        <a:lnTo>
                          <a:pt x="5073" y="528"/>
                        </a:lnTo>
                        <a:lnTo>
                          <a:pt x="5073" y="528"/>
                        </a:lnTo>
                        <a:lnTo>
                          <a:pt x="5073" y="528"/>
                        </a:lnTo>
                        <a:lnTo>
                          <a:pt x="5073" y="528"/>
                        </a:lnTo>
                        <a:lnTo>
                          <a:pt x="5079" y="528"/>
                        </a:lnTo>
                        <a:lnTo>
                          <a:pt x="5079" y="528"/>
                        </a:lnTo>
                        <a:lnTo>
                          <a:pt x="5079" y="528"/>
                        </a:lnTo>
                        <a:lnTo>
                          <a:pt x="5079" y="528"/>
                        </a:lnTo>
                        <a:lnTo>
                          <a:pt x="5079" y="528"/>
                        </a:lnTo>
                        <a:lnTo>
                          <a:pt x="5079" y="528"/>
                        </a:lnTo>
                        <a:lnTo>
                          <a:pt x="5085" y="528"/>
                        </a:lnTo>
                        <a:lnTo>
                          <a:pt x="5085" y="528"/>
                        </a:lnTo>
                        <a:lnTo>
                          <a:pt x="5085" y="528"/>
                        </a:lnTo>
                        <a:lnTo>
                          <a:pt x="5085" y="528"/>
                        </a:lnTo>
                        <a:lnTo>
                          <a:pt x="5085" y="528"/>
                        </a:lnTo>
                        <a:lnTo>
                          <a:pt x="5085" y="528"/>
                        </a:lnTo>
                        <a:lnTo>
                          <a:pt x="5092" y="528"/>
                        </a:lnTo>
                        <a:lnTo>
                          <a:pt x="5092" y="528"/>
                        </a:lnTo>
                        <a:lnTo>
                          <a:pt x="5092" y="528"/>
                        </a:lnTo>
                        <a:lnTo>
                          <a:pt x="5092" y="528"/>
                        </a:lnTo>
                        <a:lnTo>
                          <a:pt x="5092" y="528"/>
                        </a:lnTo>
                        <a:lnTo>
                          <a:pt x="5092" y="528"/>
                        </a:lnTo>
                        <a:lnTo>
                          <a:pt x="5098" y="528"/>
                        </a:lnTo>
                        <a:lnTo>
                          <a:pt x="5098" y="528"/>
                        </a:lnTo>
                        <a:lnTo>
                          <a:pt x="5098" y="528"/>
                        </a:lnTo>
                        <a:lnTo>
                          <a:pt x="5098" y="528"/>
                        </a:lnTo>
                        <a:lnTo>
                          <a:pt x="5098" y="528"/>
                        </a:lnTo>
                        <a:lnTo>
                          <a:pt x="5098" y="528"/>
                        </a:lnTo>
                        <a:lnTo>
                          <a:pt x="5104" y="528"/>
                        </a:lnTo>
                        <a:lnTo>
                          <a:pt x="5104" y="528"/>
                        </a:lnTo>
                        <a:lnTo>
                          <a:pt x="5104" y="528"/>
                        </a:lnTo>
                        <a:lnTo>
                          <a:pt x="5104" y="528"/>
                        </a:lnTo>
                        <a:lnTo>
                          <a:pt x="5104" y="528"/>
                        </a:lnTo>
                        <a:lnTo>
                          <a:pt x="5104" y="528"/>
                        </a:lnTo>
                        <a:lnTo>
                          <a:pt x="5110" y="528"/>
                        </a:lnTo>
                        <a:lnTo>
                          <a:pt x="5110" y="528"/>
                        </a:lnTo>
                        <a:lnTo>
                          <a:pt x="5110" y="528"/>
                        </a:lnTo>
                        <a:lnTo>
                          <a:pt x="5110" y="528"/>
                        </a:lnTo>
                        <a:lnTo>
                          <a:pt x="5110" y="528"/>
                        </a:lnTo>
                        <a:lnTo>
                          <a:pt x="5110" y="528"/>
                        </a:lnTo>
                        <a:lnTo>
                          <a:pt x="5116" y="528"/>
                        </a:lnTo>
                        <a:lnTo>
                          <a:pt x="5116" y="528"/>
                        </a:lnTo>
                        <a:lnTo>
                          <a:pt x="5116" y="528"/>
                        </a:lnTo>
                        <a:lnTo>
                          <a:pt x="5116" y="528"/>
                        </a:lnTo>
                        <a:lnTo>
                          <a:pt x="5116" y="528"/>
                        </a:lnTo>
                        <a:lnTo>
                          <a:pt x="5116" y="528"/>
                        </a:lnTo>
                        <a:lnTo>
                          <a:pt x="5123" y="528"/>
                        </a:lnTo>
                        <a:lnTo>
                          <a:pt x="5123" y="528"/>
                        </a:lnTo>
                        <a:lnTo>
                          <a:pt x="5123" y="528"/>
                        </a:lnTo>
                        <a:lnTo>
                          <a:pt x="5123" y="528"/>
                        </a:lnTo>
                        <a:lnTo>
                          <a:pt x="5123" y="528"/>
                        </a:lnTo>
                        <a:lnTo>
                          <a:pt x="5123" y="528"/>
                        </a:lnTo>
                        <a:lnTo>
                          <a:pt x="5129" y="528"/>
                        </a:lnTo>
                        <a:lnTo>
                          <a:pt x="5129" y="528"/>
                        </a:lnTo>
                        <a:lnTo>
                          <a:pt x="5129" y="528"/>
                        </a:lnTo>
                        <a:lnTo>
                          <a:pt x="5129" y="528"/>
                        </a:lnTo>
                        <a:lnTo>
                          <a:pt x="5129" y="528"/>
                        </a:lnTo>
                        <a:lnTo>
                          <a:pt x="5129" y="528"/>
                        </a:lnTo>
                        <a:lnTo>
                          <a:pt x="5135" y="528"/>
                        </a:lnTo>
                        <a:lnTo>
                          <a:pt x="5135" y="528"/>
                        </a:lnTo>
                        <a:lnTo>
                          <a:pt x="5135" y="528"/>
                        </a:lnTo>
                        <a:lnTo>
                          <a:pt x="5135" y="528"/>
                        </a:lnTo>
                        <a:lnTo>
                          <a:pt x="5135" y="528"/>
                        </a:lnTo>
                        <a:lnTo>
                          <a:pt x="5135" y="528"/>
                        </a:lnTo>
                        <a:lnTo>
                          <a:pt x="5141" y="528"/>
                        </a:lnTo>
                        <a:lnTo>
                          <a:pt x="5141" y="528"/>
                        </a:lnTo>
                        <a:lnTo>
                          <a:pt x="5141" y="528"/>
                        </a:lnTo>
                        <a:lnTo>
                          <a:pt x="5141" y="528"/>
                        </a:lnTo>
                        <a:lnTo>
                          <a:pt x="5141" y="528"/>
                        </a:lnTo>
                        <a:lnTo>
                          <a:pt x="5141" y="528"/>
                        </a:lnTo>
                        <a:lnTo>
                          <a:pt x="5148" y="528"/>
                        </a:lnTo>
                        <a:lnTo>
                          <a:pt x="5148" y="528"/>
                        </a:lnTo>
                        <a:lnTo>
                          <a:pt x="5148" y="528"/>
                        </a:lnTo>
                        <a:lnTo>
                          <a:pt x="5148" y="528"/>
                        </a:lnTo>
                        <a:lnTo>
                          <a:pt x="5148" y="528"/>
                        </a:lnTo>
                        <a:lnTo>
                          <a:pt x="5148" y="528"/>
                        </a:lnTo>
                        <a:lnTo>
                          <a:pt x="5154" y="528"/>
                        </a:lnTo>
                        <a:lnTo>
                          <a:pt x="5154" y="528"/>
                        </a:lnTo>
                        <a:lnTo>
                          <a:pt x="5154" y="528"/>
                        </a:lnTo>
                        <a:lnTo>
                          <a:pt x="5154" y="528"/>
                        </a:lnTo>
                        <a:lnTo>
                          <a:pt x="5154" y="528"/>
                        </a:lnTo>
                        <a:lnTo>
                          <a:pt x="5154" y="528"/>
                        </a:lnTo>
                        <a:lnTo>
                          <a:pt x="5160" y="528"/>
                        </a:lnTo>
                        <a:lnTo>
                          <a:pt x="5160" y="528"/>
                        </a:lnTo>
                        <a:lnTo>
                          <a:pt x="5160" y="528"/>
                        </a:lnTo>
                        <a:lnTo>
                          <a:pt x="5160" y="528"/>
                        </a:lnTo>
                        <a:lnTo>
                          <a:pt x="5160" y="528"/>
                        </a:lnTo>
                        <a:lnTo>
                          <a:pt x="5160" y="528"/>
                        </a:lnTo>
                        <a:lnTo>
                          <a:pt x="5166" y="528"/>
                        </a:lnTo>
                        <a:lnTo>
                          <a:pt x="5166" y="528"/>
                        </a:lnTo>
                        <a:lnTo>
                          <a:pt x="5166" y="528"/>
                        </a:lnTo>
                        <a:lnTo>
                          <a:pt x="5166" y="528"/>
                        </a:lnTo>
                        <a:lnTo>
                          <a:pt x="5166" y="528"/>
                        </a:lnTo>
                        <a:lnTo>
                          <a:pt x="5166" y="528"/>
                        </a:lnTo>
                        <a:lnTo>
                          <a:pt x="5173" y="528"/>
                        </a:lnTo>
                        <a:lnTo>
                          <a:pt x="5173" y="528"/>
                        </a:lnTo>
                        <a:lnTo>
                          <a:pt x="5173" y="528"/>
                        </a:lnTo>
                        <a:lnTo>
                          <a:pt x="5173" y="528"/>
                        </a:lnTo>
                        <a:lnTo>
                          <a:pt x="5173" y="528"/>
                        </a:lnTo>
                        <a:lnTo>
                          <a:pt x="5173" y="528"/>
                        </a:lnTo>
                        <a:lnTo>
                          <a:pt x="5179" y="528"/>
                        </a:lnTo>
                        <a:lnTo>
                          <a:pt x="5179" y="528"/>
                        </a:lnTo>
                        <a:lnTo>
                          <a:pt x="5179" y="528"/>
                        </a:lnTo>
                        <a:lnTo>
                          <a:pt x="5179" y="528"/>
                        </a:lnTo>
                        <a:lnTo>
                          <a:pt x="5179" y="528"/>
                        </a:lnTo>
                        <a:lnTo>
                          <a:pt x="5179" y="528"/>
                        </a:lnTo>
                        <a:lnTo>
                          <a:pt x="5185" y="528"/>
                        </a:lnTo>
                      </a:path>
                    </a:pathLst>
                  </a:custGeom>
                  <a:noFill/>
                  <a:ln w="12700">
                    <a:solidFill>
                      <a:srgbClr val="0000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7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1410" y="2060"/>
                    <a:ext cx="306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DISP_X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18" name="Freeform 59"/>
                  <p:cNvSpPr>
                    <a:spLocks/>
                  </p:cNvSpPr>
                  <p:nvPr/>
                </p:nvSpPr>
                <p:spPr bwMode="auto">
                  <a:xfrm>
                    <a:off x="299" y="1436"/>
                    <a:ext cx="5185" cy="1"/>
                  </a:xfrm>
                  <a:custGeom>
                    <a:avLst/>
                    <a:gdLst/>
                    <a:ahLst/>
                    <a:cxnLst>
                      <a:cxn ang="0">
                        <a:pos x="81" y="0"/>
                      </a:cxn>
                      <a:cxn ang="0">
                        <a:pos x="162" y="0"/>
                      </a:cxn>
                      <a:cxn ang="0">
                        <a:pos x="243" y="0"/>
                      </a:cxn>
                      <a:cxn ang="0">
                        <a:pos x="324" y="0"/>
                      </a:cxn>
                      <a:cxn ang="0">
                        <a:pos x="405" y="0"/>
                      </a:cxn>
                      <a:cxn ang="0">
                        <a:pos x="487" y="0"/>
                      </a:cxn>
                      <a:cxn ang="0">
                        <a:pos x="568" y="0"/>
                      </a:cxn>
                      <a:cxn ang="0">
                        <a:pos x="649" y="0"/>
                      </a:cxn>
                      <a:cxn ang="0">
                        <a:pos x="736" y="0"/>
                      </a:cxn>
                      <a:cxn ang="0">
                        <a:pos x="817" y="0"/>
                      </a:cxn>
                      <a:cxn ang="0">
                        <a:pos x="898" y="0"/>
                      </a:cxn>
                      <a:cxn ang="0">
                        <a:pos x="980" y="0"/>
                      </a:cxn>
                      <a:cxn ang="0">
                        <a:pos x="1061" y="0"/>
                      </a:cxn>
                      <a:cxn ang="0">
                        <a:pos x="1142" y="0"/>
                      </a:cxn>
                      <a:cxn ang="0">
                        <a:pos x="1223" y="0"/>
                      </a:cxn>
                      <a:cxn ang="0">
                        <a:pos x="1304" y="0"/>
                      </a:cxn>
                      <a:cxn ang="0">
                        <a:pos x="1391" y="0"/>
                      </a:cxn>
                      <a:cxn ang="0">
                        <a:pos x="1472" y="0"/>
                      </a:cxn>
                      <a:cxn ang="0">
                        <a:pos x="1554" y="0"/>
                      </a:cxn>
                      <a:cxn ang="0">
                        <a:pos x="1635" y="0"/>
                      </a:cxn>
                      <a:cxn ang="0">
                        <a:pos x="1716" y="0"/>
                      </a:cxn>
                      <a:cxn ang="0">
                        <a:pos x="1797" y="0"/>
                      </a:cxn>
                      <a:cxn ang="0">
                        <a:pos x="1878" y="0"/>
                      </a:cxn>
                      <a:cxn ang="0">
                        <a:pos x="1965" y="0"/>
                      </a:cxn>
                      <a:cxn ang="0">
                        <a:pos x="2047" y="0"/>
                      </a:cxn>
                      <a:cxn ang="0">
                        <a:pos x="2128" y="0"/>
                      </a:cxn>
                      <a:cxn ang="0">
                        <a:pos x="2209" y="0"/>
                      </a:cxn>
                      <a:cxn ang="0">
                        <a:pos x="2290" y="0"/>
                      </a:cxn>
                      <a:cxn ang="0">
                        <a:pos x="2371" y="0"/>
                      </a:cxn>
                      <a:cxn ang="0">
                        <a:pos x="2452" y="0"/>
                      </a:cxn>
                      <a:cxn ang="0">
                        <a:pos x="2539" y="0"/>
                      </a:cxn>
                      <a:cxn ang="0">
                        <a:pos x="2621" y="0"/>
                      </a:cxn>
                      <a:cxn ang="0">
                        <a:pos x="2702" y="0"/>
                      </a:cxn>
                      <a:cxn ang="0">
                        <a:pos x="2783" y="0"/>
                      </a:cxn>
                      <a:cxn ang="0">
                        <a:pos x="2864" y="0"/>
                      </a:cxn>
                      <a:cxn ang="0">
                        <a:pos x="2945" y="0"/>
                      </a:cxn>
                      <a:cxn ang="0">
                        <a:pos x="3026" y="0"/>
                      </a:cxn>
                      <a:cxn ang="0">
                        <a:pos x="3107" y="0"/>
                      </a:cxn>
                      <a:cxn ang="0">
                        <a:pos x="3195" y="0"/>
                      </a:cxn>
                      <a:cxn ang="0">
                        <a:pos x="3276" y="0"/>
                      </a:cxn>
                      <a:cxn ang="0">
                        <a:pos x="3357" y="0"/>
                      </a:cxn>
                      <a:cxn ang="0">
                        <a:pos x="3438" y="0"/>
                      </a:cxn>
                      <a:cxn ang="0">
                        <a:pos x="3519" y="0"/>
                      </a:cxn>
                      <a:cxn ang="0">
                        <a:pos x="3600" y="0"/>
                      </a:cxn>
                      <a:cxn ang="0">
                        <a:pos x="3681" y="0"/>
                      </a:cxn>
                      <a:cxn ang="0">
                        <a:pos x="3769" y="0"/>
                      </a:cxn>
                      <a:cxn ang="0">
                        <a:pos x="3850" y="0"/>
                      </a:cxn>
                      <a:cxn ang="0">
                        <a:pos x="3931" y="0"/>
                      </a:cxn>
                      <a:cxn ang="0">
                        <a:pos x="4012" y="0"/>
                      </a:cxn>
                      <a:cxn ang="0">
                        <a:pos x="4093" y="0"/>
                      </a:cxn>
                      <a:cxn ang="0">
                        <a:pos x="4174" y="0"/>
                      </a:cxn>
                      <a:cxn ang="0">
                        <a:pos x="4255" y="0"/>
                      </a:cxn>
                      <a:cxn ang="0">
                        <a:pos x="4337" y="0"/>
                      </a:cxn>
                      <a:cxn ang="0">
                        <a:pos x="4424" y="0"/>
                      </a:cxn>
                      <a:cxn ang="0">
                        <a:pos x="4505" y="0"/>
                      </a:cxn>
                      <a:cxn ang="0">
                        <a:pos x="4586" y="0"/>
                      </a:cxn>
                      <a:cxn ang="0">
                        <a:pos x="4667" y="0"/>
                      </a:cxn>
                      <a:cxn ang="0">
                        <a:pos x="4748" y="0"/>
                      </a:cxn>
                      <a:cxn ang="0">
                        <a:pos x="4829" y="0"/>
                      </a:cxn>
                      <a:cxn ang="0">
                        <a:pos x="4911" y="0"/>
                      </a:cxn>
                      <a:cxn ang="0">
                        <a:pos x="4998" y="0"/>
                      </a:cxn>
                      <a:cxn ang="0">
                        <a:pos x="5079" y="0"/>
                      </a:cxn>
                      <a:cxn ang="0">
                        <a:pos x="5160" y="0"/>
                      </a:cxn>
                    </a:cxnLst>
                    <a:rect l="0" t="0" r="r" b="b"/>
                    <a:pathLst>
                      <a:path w="5185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12" y="0"/>
                        </a:lnTo>
                        <a:lnTo>
                          <a:pt x="12" y="0"/>
                        </a:lnTo>
                        <a:lnTo>
                          <a:pt x="12" y="0"/>
                        </a:lnTo>
                        <a:lnTo>
                          <a:pt x="12" y="0"/>
                        </a:lnTo>
                        <a:lnTo>
                          <a:pt x="12" y="0"/>
                        </a:lnTo>
                        <a:lnTo>
                          <a:pt x="12" y="0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lnTo>
                          <a:pt x="25" y="0"/>
                        </a:lnTo>
                        <a:lnTo>
                          <a:pt x="25" y="0"/>
                        </a:lnTo>
                        <a:lnTo>
                          <a:pt x="25" y="0"/>
                        </a:lnTo>
                        <a:lnTo>
                          <a:pt x="25" y="0"/>
                        </a:lnTo>
                        <a:lnTo>
                          <a:pt x="25" y="0"/>
                        </a:lnTo>
                        <a:lnTo>
                          <a:pt x="25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50" y="0"/>
                        </a:lnTo>
                        <a:lnTo>
                          <a:pt x="50" y="0"/>
                        </a:lnTo>
                        <a:lnTo>
                          <a:pt x="50" y="0"/>
                        </a:lnTo>
                        <a:lnTo>
                          <a:pt x="50" y="0"/>
                        </a:lnTo>
                        <a:lnTo>
                          <a:pt x="50" y="0"/>
                        </a:lnTo>
                        <a:lnTo>
                          <a:pt x="50" y="0"/>
                        </a:lnTo>
                        <a:lnTo>
                          <a:pt x="56" y="0"/>
                        </a:lnTo>
                        <a:lnTo>
                          <a:pt x="56" y="0"/>
                        </a:lnTo>
                        <a:lnTo>
                          <a:pt x="56" y="0"/>
                        </a:lnTo>
                        <a:lnTo>
                          <a:pt x="56" y="0"/>
                        </a:lnTo>
                        <a:lnTo>
                          <a:pt x="56" y="0"/>
                        </a:lnTo>
                        <a:lnTo>
                          <a:pt x="56" y="0"/>
                        </a:lnTo>
                        <a:lnTo>
                          <a:pt x="62" y="0"/>
                        </a:lnTo>
                        <a:lnTo>
                          <a:pt x="62" y="0"/>
                        </a:lnTo>
                        <a:lnTo>
                          <a:pt x="62" y="0"/>
                        </a:lnTo>
                        <a:lnTo>
                          <a:pt x="62" y="0"/>
                        </a:lnTo>
                        <a:lnTo>
                          <a:pt x="62" y="0"/>
                        </a:lnTo>
                        <a:lnTo>
                          <a:pt x="62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69" y="0"/>
                        </a:lnTo>
                        <a:lnTo>
                          <a:pt x="75" y="0"/>
                        </a:lnTo>
                        <a:lnTo>
                          <a:pt x="75" y="0"/>
                        </a:lnTo>
                        <a:lnTo>
                          <a:pt x="75" y="0"/>
                        </a:lnTo>
                        <a:lnTo>
                          <a:pt x="75" y="0"/>
                        </a:lnTo>
                        <a:lnTo>
                          <a:pt x="75" y="0"/>
                        </a:lnTo>
                        <a:lnTo>
                          <a:pt x="81" y="0"/>
                        </a:lnTo>
                        <a:lnTo>
                          <a:pt x="81" y="0"/>
                        </a:lnTo>
                        <a:lnTo>
                          <a:pt x="81" y="0"/>
                        </a:lnTo>
                        <a:lnTo>
                          <a:pt x="81" y="0"/>
                        </a:lnTo>
                        <a:lnTo>
                          <a:pt x="81" y="0"/>
                        </a:lnTo>
                        <a:lnTo>
                          <a:pt x="81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87" y="0"/>
                        </a:lnTo>
                        <a:lnTo>
                          <a:pt x="93" y="0"/>
                        </a:lnTo>
                        <a:lnTo>
                          <a:pt x="93" y="0"/>
                        </a:lnTo>
                        <a:lnTo>
                          <a:pt x="93" y="0"/>
                        </a:lnTo>
                        <a:lnTo>
                          <a:pt x="93" y="0"/>
                        </a:lnTo>
                        <a:lnTo>
                          <a:pt x="93" y="0"/>
                        </a:lnTo>
                        <a:lnTo>
                          <a:pt x="100" y="0"/>
                        </a:lnTo>
                        <a:lnTo>
                          <a:pt x="100" y="0"/>
                        </a:lnTo>
                        <a:lnTo>
                          <a:pt x="100" y="0"/>
                        </a:lnTo>
                        <a:lnTo>
                          <a:pt x="100" y="0"/>
                        </a:lnTo>
                        <a:lnTo>
                          <a:pt x="100" y="0"/>
                        </a:lnTo>
                        <a:lnTo>
                          <a:pt x="100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06" y="0"/>
                        </a:lnTo>
                        <a:lnTo>
                          <a:pt x="112" y="0"/>
                        </a:lnTo>
                        <a:lnTo>
                          <a:pt x="112" y="0"/>
                        </a:lnTo>
                        <a:lnTo>
                          <a:pt x="112" y="0"/>
                        </a:lnTo>
                        <a:lnTo>
                          <a:pt x="112" y="0"/>
                        </a:lnTo>
                        <a:lnTo>
                          <a:pt x="112" y="0"/>
                        </a:lnTo>
                        <a:lnTo>
                          <a:pt x="112" y="0"/>
                        </a:lnTo>
                        <a:lnTo>
                          <a:pt x="118" y="0"/>
                        </a:lnTo>
                        <a:lnTo>
                          <a:pt x="118" y="0"/>
                        </a:lnTo>
                        <a:lnTo>
                          <a:pt x="118" y="0"/>
                        </a:lnTo>
                        <a:lnTo>
                          <a:pt x="118" y="0"/>
                        </a:lnTo>
                        <a:lnTo>
                          <a:pt x="118" y="0"/>
                        </a:lnTo>
                        <a:lnTo>
                          <a:pt x="118" y="0"/>
                        </a:lnTo>
                        <a:lnTo>
                          <a:pt x="125" y="0"/>
                        </a:lnTo>
                        <a:lnTo>
                          <a:pt x="125" y="0"/>
                        </a:lnTo>
                        <a:lnTo>
                          <a:pt x="125" y="0"/>
                        </a:lnTo>
                        <a:lnTo>
                          <a:pt x="125" y="0"/>
                        </a:lnTo>
                        <a:lnTo>
                          <a:pt x="125" y="0"/>
                        </a:lnTo>
                        <a:lnTo>
                          <a:pt x="125" y="0"/>
                        </a:lnTo>
                        <a:lnTo>
                          <a:pt x="131" y="0"/>
                        </a:lnTo>
                        <a:lnTo>
                          <a:pt x="131" y="0"/>
                        </a:lnTo>
                        <a:lnTo>
                          <a:pt x="131" y="0"/>
                        </a:lnTo>
                        <a:lnTo>
                          <a:pt x="131" y="0"/>
                        </a:lnTo>
                        <a:lnTo>
                          <a:pt x="131" y="0"/>
                        </a:lnTo>
                        <a:lnTo>
                          <a:pt x="137" y="0"/>
                        </a:lnTo>
                        <a:lnTo>
                          <a:pt x="137" y="0"/>
                        </a:lnTo>
                        <a:lnTo>
                          <a:pt x="137" y="0"/>
                        </a:lnTo>
                        <a:lnTo>
                          <a:pt x="137" y="0"/>
                        </a:lnTo>
                        <a:lnTo>
                          <a:pt x="137" y="0"/>
                        </a:lnTo>
                        <a:lnTo>
                          <a:pt x="137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43" y="0"/>
                        </a:lnTo>
                        <a:lnTo>
                          <a:pt x="150" y="0"/>
                        </a:lnTo>
                        <a:lnTo>
                          <a:pt x="150" y="0"/>
                        </a:lnTo>
                        <a:lnTo>
                          <a:pt x="150" y="0"/>
                        </a:lnTo>
                        <a:lnTo>
                          <a:pt x="150" y="0"/>
                        </a:lnTo>
                        <a:lnTo>
                          <a:pt x="150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56" y="0"/>
                        </a:lnTo>
                        <a:lnTo>
                          <a:pt x="162" y="0"/>
                        </a:lnTo>
                        <a:lnTo>
                          <a:pt x="162" y="0"/>
                        </a:lnTo>
                        <a:lnTo>
                          <a:pt x="162" y="0"/>
                        </a:lnTo>
                        <a:lnTo>
                          <a:pt x="162" y="0"/>
                        </a:lnTo>
                        <a:lnTo>
                          <a:pt x="162" y="0"/>
                        </a:lnTo>
                        <a:lnTo>
                          <a:pt x="168" y="0"/>
                        </a:lnTo>
                        <a:lnTo>
                          <a:pt x="168" y="0"/>
                        </a:lnTo>
                        <a:lnTo>
                          <a:pt x="168" y="0"/>
                        </a:lnTo>
                        <a:lnTo>
                          <a:pt x="168" y="0"/>
                        </a:lnTo>
                        <a:lnTo>
                          <a:pt x="168" y="0"/>
                        </a:lnTo>
                        <a:lnTo>
                          <a:pt x="168" y="0"/>
                        </a:lnTo>
                        <a:lnTo>
                          <a:pt x="175" y="0"/>
                        </a:lnTo>
                        <a:lnTo>
                          <a:pt x="175" y="0"/>
                        </a:lnTo>
                        <a:lnTo>
                          <a:pt x="175" y="0"/>
                        </a:lnTo>
                        <a:lnTo>
                          <a:pt x="175" y="0"/>
                        </a:lnTo>
                        <a:lnTo>
                          <a:pt x="175" y="0"/>
                        </a:lnTo>
                        <a:lnTo>
                          <a:pt x="175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1" y="0"/>
                        </a:lnTo>
                        <a:lnTo>
                          <a:pt x="187" y="0"/>
                        </a:lnTo>
                        <a:lnTo>
                          <a:pt x="187" y="0"/>
                        </a:lnTo>
                        <a:lnTo>
                          <a:pt x="187" y="0"/>
                        </a:lnTo>
                        <a:lnTo>
                          <a:pt x="187" y="0"/>
                        </a:lnTo>
                        <a:lnTo>
                          <a:pt x="187" y="0"/>
                        </a:lnTo>
                        <a:lnTo>
                          <a:pt x="193" y="0"/>
                        </a:lnTo>
                        <a:lnTo>
                          <a:pt x="193" y="0"/>
                        </a:lnTo>
                        <a:lnTo>
                          <a:pt x="193" y="0"/>
                        </a:lnTo>
                        <a:lnTo>
                          <a:pt x="193" y="0"/>
                        </a:lnTo>
                        <a:lnTo>
                          <a:pt x="193" y="0"/>
                        </a:lnTo>
                        <a:lnTo>
                          <a:pt x="193" y="0"/>
                        </a:lnTo>
                        <a:lnTo>
                          <a:pt x="200" y="0"/>
                        </a:lnTo>
                        <a:lnTo>
                          <a:pt x="200" y="0"/>
                        </a:lnTo>
                        <a:lnTo>
                          <a:pt x="200" y="0"/>
                        </a:lnTo>
                        <a:lnTo>
                          <a:pt x="200" y="0"/>
                        </a:lnTo>
                        <a:lnTo>
                          <a:pt x="200" y="0"/>
                        </a:lnTo>
                        <a:lnTo>
                          <a:pt x="200" y="0"/>
                        </a:lnTo>
                        <a:lnTo>
                          <a:pt x="206" y="0"/>
                        </a:lnTo>
                        <a:lnTo>
                          <a:pt x="206" y="0"/>
                        </a:lnTo>
                        <a:lnTo>
                          <a:pt x="206" y="0"/>
                        </a:lnTo>
                        <a:lnTo>
                          <a:pt x="206" y="0"/>
                        </a:lnTo>
                        <a:lnTo>
                          <a:pt x="206" y="0"/>
                        </a:lnTo>
                        <a:lnTo>
                          <a:pt x="206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2" y="0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lnTo>
                          <a:pt x="225" y="0"/>
                        </a:lnTo>
                        <a:lnTo>
                          <a:pt x="225" y="0"/>
                        </a:lnTo>
                        <a:lnTo>
                          <a:pt x="225" y="0"/>
                        </a:lnTo>
                        <a:lnTo>
                          <a:pt x="225" y="0"/>
                        </a:lnTo>
                        <a:lnTo>
                          <a:pt x="225" y="0"/>
                        </a:lnTo>
                        <a:lnTo>
                          <a:pt x="225" y="0"/>
                        </a:lnTo>
                        <a:lnTo>
                          <a:pt x="231" y="0"/>
                        </a:lnTo>
                        <a:lnTo>
                          <a:pt x="231" y="0"/>
                        </a:lnTo>
                        <a:lnTo>
                          <a:pt x="231" y="0"/>
                        </a:lnTo>
                        <a:lnTo>
                          <a:pt x="231" y="0"/>
                        </a:lnTo>
                        <a:lnTo>
                          <a:pt x="231" y="0"/>
                        </a:lnTo>
                        <a:lnTo>
                          <a:pt x="231" y="0"/>
                        </a:lnTo>
                        <a:lnTo>
                          <a:pt x="237" y="0"/>
                        </a:lnTo>
                        <a:lnTo>
                          <a:pt x="237" y="0"/>
                        </a:lnTo>
                        <a:lnTo>
                          <a:pt x="237" y="0"/>
                        </a:lnTo>
                        <a:lnTo>
                          <a:pt x="237" y="0"/>
                        </a:lnTo>
                        <a:lnTo>
                          <a:pt x="237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3" y="0"/>
                        </a:lnTo>
                        <a:lnTo>
                          <a:pt x="249" y="0"/>
                        </a:lnTo>
                        <a:lnTo>
                          <a:pt x="249" y="0"/>
                        </a:lnTo>
                        <a:lnTo>
                          <a:pt x="249" y="0"/>
                        </a:lnTo>
                        <a:lnTo>
                          <a:pt x="249" y="0"/>
                        </a:lnTo>
                        <a:lnTo>
                          <a:pt x="249" y="0"/>
                        </a:lnTo>
                        <a:lnTo>
                          <a:pt x="249" y="0"/>
                        </a:lnTo>
                        <a:lnTo>
                          <a:pt x="256" y="0"/>
                        </a:lnTo>
                        <a:lnTo>
                          <a:pt x="256" y="0"/>
                        </a:lnTo>
                        <a:lnTo>
                          <a:pt x="256" y="0"/>
                        </a:lnTo>
                        <a:lnTo>
                          <a:pt x="256" y="0"/>
                        </a:lnTo>
                        <a:lnTo>
                          <a:pt x="256" y="0"/>
                        </a:lnTo>
                        <a:lnTo>
                          <a:pt x="256" y="0"/>
                        </a:lnTo>
                        <a:lnTo>
                          <a:pt x="262" y="0"/>
                        </a:lnTo>
                        <a:lnTo>
                          <a:pt x="262" y="0"/>
                        </a:lnTo>
                        <a:lnTo>
                          <a:pt x="262" y="0"/>
                        </a:lnTo>
                        <a:lnTo>
                          <a:pt x="262" y="0"/>
                        </a:lnTo>
                        <a:lnTo>
                          <a:pt x="262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68" y="0"/>
                        </a:lnTo>
                        <a:lnTo>
                          <a:pt x="274" y="0"/>
                        </a:lnTo>
                        <a:lnTo>
                          <a:pt x="274" y="0"/>
                        </a:lnTo>
                        <a:lnTo>
                          <a:pt x="274" y="0"/>
                        </a:lnTo>
                        <a:lnTo>
                          <a:pt x="274" y="0"/>
                        </a:lnTo>
                        <a:lnTo>
                          <a:pt x="274" y="0"/>
                        </a:lnTo>
                        <a:lnTo>
                          <a:pt x="274" y="0"/>
                        </a:lnTo>
                        <a:lnTo>
                          <a:pt x="281" y="0"/>
                        </a:lnTo>
                        <a:lnTo>
                          <a:pt x="281" y="0"/>
                        </a:lnTo>
                        <a:lnTo>
                          <a:pt x="281" y="0"/>
                        </a:lnTo>
                        <a:lnTo>
                          <a:pt x="281" y="0"/>
                        </a:lnTo>
                        <a:lnTo>
                          <a:pt x="281" y="0"/>
                        </a:lnTo>
                        <a:lnTo>
                          <a:pt x="281" y="0"/>
                        </a:lnTo>
                        <a:lnTo>
                          <a:pt x="287" y="0"/>
                        </a:lnTo>
                        <a:lnTo>
                          <a:pt x="287" y="0"/>
                        </a:lnTo>
                        <a:lnTo>
                          <a:pt x="287" y="0"/>
                        </a:lnTo>
                        <a:lnTo>
                          <a:pt x="287" y="0"/>
                        </a:lnTo>
                        <a:lnTo>
                          <a:pt x="287" y="0"/>
                        </a:lnTo>
                        <a:lnTo>
                          <a:pt x="287" y="0"/>
                        </a:lnTo>
                        <a:lnTo>
                          <a:pt x="293" y="0"/>
                        </a:lnTo>
                        <a:lnTo>
                          <a:pt x="293" y="0"/>
                        </a:lnTo>
                        <a:lnTo>
                          <a:pt x="293" y="0"/>
                        </a:lnTo>
                        <a:lnTo>
                          <a:pt x="293" y="0"/>
                        </a:lnTo>
                        <a:lnTo>
                          <a:pt x="293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299" y="0"/>
                        </a:lnTo>
                        <a:lnTo>
                          <a:pt x="306" y="0"/>
                        </a:lnTo>
                        <a:lnTo>
                          <a:pt x="306" y="0"/>
                        </a:lnTo>
                        <a:lnTo>
                          <a:pt x="306" y="0"/>
                        </a:lnTo>
                        <a:lnTo>
                          <a:pt x="306" y="0"/>
                        </a:lnTo>
                        <a:lnTo>
                          <a:pt x="306" y="0"/>
                        </a:lnTo>
                        <a:lnTo>
                          <a:pt x="306" y="0"/>
                        </a:lnTo>
                        <a:lnTo>
                          <a:pt x="312" y="0"/>
                        </a:lnTo>
                        <a:lnTo>
                          <a:pt x="312" y="0"/>
                        </a:lnTo>
                        <a:lnTo>
                          <a:pt x="312" y="0"/>
                        </a:lnTo>
                        <a:lnTo>
                          <a:pt x="312" y="0"/>
                        </a:lnTo>
                        <a:lnTo>
                          <a:pt x="312" y="0"/>
                        </a:lnTo>
                        <a:lnTo>
                          <a:pt x="312" y="0"/>
                        </a:lnTo>
                        <a:lnTo>
                          <a:pt x="318" y="0"/>
                        </a:lnTo>
                        <a:lnTo>
                          <a:pt x="318" y="0"/>
                        </a:lnTo>
                        <a:lnTo>
                          <a:pt x="318" y="0"/>
                        </a:lnTo>
                        <a:lnTo>
                          <a:pt x="318" y="0"/>
                        </a:lnTo>
                        <a:lnTo>
                          <a:pt x="318" y="0"/>
                        </a:lnTo>
                        <a:lnTo>
                          <a:pt x="318" y="0"/>
                        </a:lnTo>
                        <a:lnTo>
                          <a:pt x="324" y="0"/>
                        </a:lnTo>
                        <a:lnTo>
                          <a:pt x="324" y="0"/>
                        </a:lnTo>
                        <a:lnTo>
                          <a:pt x="324" y="0"/>
                        </a:lnTo>
                        <a:lnTo>
                          <a:pt x="324" y="0"/>
                        </a:lnTo>
                        <a:lnTo>
                          <a:pt x="324" y="0"/>
                        </a:lnTo>
                        <a:lnTo>
                          <a:pt x="324" y="0"/>
                        </a:lnTo>
                        <a:lnTo>
                          <a:pt x="331" y="0"/>
                        </a:lnTo>
                        <a:lnTo>
                          <a:pt x="331" y="0"/>
                        </a:lnTo>
                        <a:lnTo>
                          <a:pt x="331" y="0"/>
                        </a:lnTo>
                        <a:lnTo>
                          <a:pt x="331" y="0"/>
                        </a:lnTo>
                        <a:lnTo>
                          <a:pt x="331" y="0"/>
                        </a:lnTo>
                        <a:lnTo>
                          <a:pt x="331" y="0"/>
                        </a:lnTo>
                        <a:lnTo>
                          <a:pt x="337" y="0"/>
                        </a:lnTo>
                        <a:lnTo>
                          <a:pt x="337" y="0"/>
                        </a:lnTo>
                        <a:lnTo>
                          <a:pt x="337" y="0"/>
                        </a:lnTo>
                        <a:lnTo>
                          <a:pt x="337" y="0"/>
                        </a:lnTo>
                        <a:lnTo>
                          <a:pt x="337" y="0"/>
                        </a:lnTo>
                        <a:lnTo>
                          <a:pt x="337" y="0"/>
                        </a:lnTo>
                        <a:lnTo>
                          <a:pt x="343" y="0"/>
                        </a:lnTo>
                        <a:lnTo>
                          <a:pt x="343" y="0"/>
                        </a:lnTo>
                        <a:lnTo>
                          <a:pt x="343" y="0"/>
                        </a:lnTo>
                        <a:lnTo>
                          <a:pt x="343" y="0"/>
                        </a:lnTo>
                        <a:lnTo>
                          <a:pt x="343" y="0"/>
                        </a:lnTo>
                        <a:lnTo>
                          <a:pt x="343" y="0"/>
                        </a:lnTo>
                        <a:lnTo>
                          <a:pt x="349" y="0"/>
                        </a:lnTo>
                        <a:lnTo>
                          <a:pt x="349" y="0"/>
                        </a:lnTo>
                        <a:lnTo>
                          <a:pt x="349" y="0"/>
                        </a:lnTo>
                        <a:lnTo>
                          <a:pt x="349" y="0"/>
                        </a:lnTo>
                        <a:lnTo>
                          <a:pt x="349" y="0"/>
                        </a:lnTo>
                        <a:lnTo>
                          <a:pt x="349" y="0"/>
                        </a:lnTo>
                        <a:lnTo>
                          <a:pt x="356" y="0"/>
                        </a:lnTo>
                        <a:lnTo>
                          <a:pt x="356" y="0"/>
                        </a:lnTo>
                        <a:lnTo>
                          <a:pt x="356" y="0"/>
                        </a:lnTo>
                        <a:lnTo>
                          <a:pt x="356" y="0"/>
                        </a:lnTo>
                        <a:lnTo>
                          <a:pt x="356" y="0"/>
                        </a:lnTo>
                        <a:lnTo>
                          <a:pt x="356" y="0"/>
                        </a:lnTo>
                        <a:lnTo>
                          <a:pt x="362" y="0"/>
                        </a:lnTo>
                        <a:lnTo>
                          <a:pt x="362" y="0"/>
                        </a:lnTo>
                        <a:lnTo>
                          <a:pt x="362" y="0"/>
                        </a:lnTo>
                        <a:lnTo>
                          <a:pt x="362" y="0"/>
                        </a:lnTo>
                        <a:lnTo>
                          <a:pt x="362" y="0"/>
                        </a:lnTo>
                        <a:lnTo>
                          <a:pt x="362" y="0"/>
                        </a:lnTo>
                        <a:lnTo>
                          <a:pt x="368" y="0"/>
                        </a:lnTo>
                        <a:lnTo>
                          <a:pt x="368" y="0"/>
                        </a:lnTo>
                        <a:lnTo>
                          <a:pt x="368" y="0"/>
                        </a:lnTo>
                        <a:lnTo>
                          <a:pt x="368" y="0"/>
                        </a:lnTo>
                        <a:lnTo>
                          <a:pt x="368" y="0"/>
                        </a:lnTo>
                        <a:lnTo>
                          <a:pt x="368" y="0"/>
                        </a:lnTo>
                        <a:lnTo>
                          <a:pt x="374" y="0"/>
                        </a:lnTo>
                        <a:lnTo>
                          <a:pt x="374" y="0"/>
                        </a:lnTo>
                        <a:lnTo>
                          <a:pt x="374" y="0"/>
                        </a:lnTo>
                        <a:lnTo>
                          <a:pt x="374" y="0"/>
                        </a:lnTo>
                        <a:lnTo>
                          <a:pt x="374" y="0"/>
                        </a:lnTo>
                        <a:lnTo>
                          <a:pt x="374" y="0"/>
                        </a:lnTo>
                        <a:lnTo>
                          <a:pt x="381" y="0"/>
                        </a:lnTo>
                        <a:lnTo>
                          <a:pt x="381" y="0"/>
                        </a:lnTo>
                        <a:lnTo>
                          <a:pt x="381" y="0"/>
                        </a:lnTo>
                        <a:lnTo>
                          <a:pt x="381" y="0"/>
                        </a:lnTo>
                        <a:lnTo>
                          <a:pt x="381" y="0"/>
                        </a:lnTo>
                        <a:lnTo>
                          <a:pt x="381" y="0"/>
                        </a:lnTo>
                        <a:lnTo>
                          <a:pt x="387" y="0"/>
                        </a:lnTo>
                        <a:lnTo>
                          <a:pt x="387" y="0"/>
                        </a:lnTo>
                        <a:lnTo>
                          <a:pt x="387" y="0"/>
                        </a:lnTo>
                        <a:lnTo>
                          <a:pt x="387" y="0"/>
                        </a:lnTo>
                        <a:lnTo>
                          <a:pt x="387" y="0"/>
                        </a:lnTo>
                        <a:lnTo>
                          <a:pt x="387" y="0"/>
                        </a:lnTo>
                        <a:lnTo>
                          <a:pt x="393" y="0"/>
                        </a:lnTo>
                        <a:lnTo>
                          <a:pt x="393" y="0"/>
                        </a:lnTo>
                        <a:lnTo>
                          <a:pt x="393" y="0"/>
                        </a:lnTo>
                        <a:lnTo>
                          <a:pt x="393" y="0"/>
                        </a:lnTo>
                        <a:lnTo>
                          <a:pt x="393" y="0"/>
                        </a:lnTo>
                        <a:lnTo>
                          <a:pt x="393" y="0"/>
                        </a:lnTo>
                        <a:lnTo>
                          <a:pt x="399" y="0"/>
                        </a:lnTo>
                        <a:lnTo>
                          <a:pt x="399" y="0"/>
                        </a:lnTo>
                        <a:lnTo>
                          <a:pt x="399" y="0"/>
                        </a:lnTo>
                        <a:lnTo>
                          <a:pt x="399" y="0"/>
                        </a:lnTo>
                        <a:lnTo>
                          <a:pt x="399" y="0"/>
                        </a:lnTo>
                        <a:lnTo>
                          <a:pt x="399" y="0"/>
                        </a:lnTo>
                        <a:lnTo>
                          <a:pt x="405" y="0"/>
                        </a:lnTo>
                        <a:lnTo>
                          <a:pt x="405" y="0"/>
                        </a:lnTo>
                        <a:lnTo>
                          <a:pt x="405" y="0"/>
                        </a:lnTo>
                        <a:lnTo>
                          <a:pt x="405" y="0"/>
                        </a:lnTo>
                        <a:lnTo>
                          <a:pt x="405" y="0"/>
                        </a:lnTo>
                        <a:lnTo>
                          <a:pt x="405" y="0"/>
                        </a:lnTo>
                        <a:lnTo>
                          <a:pt x="412" y="0"/>
                        </a:lnTo>
                        <a:lnTo>
                          <a:pt x="412" y="0"/>
                        </a:lnTo>
                        <a:lnTo>
                          <a:pt x="412" y="0"/>
                        </a:lnTo>
                        <a:lnTo>
                          <a:pt x="412" y="0"/>
                        </a:lnTo>
                        <a:lnTo>
                          <a:pt x="412" y="0"/>
                        </a:lnTo>
                        <a:lnTo>
                          <a:pt x="412" y="0"/>
                        </a:lnTo>
                        <a:lnTo>
                          <a:pt x="418" y="0"/>
                        </a:lnTo>
                        <a:lnTo>
                          <a:pt x="418" y="0"/>
                        </a:lnTo>
                        <a:lnTo>
                          <a:pt x="418" y="0"/>
                        </a:lnTo>
                        <a:lnTo>
                          <a:pt x="418" y="0"/>
                        </a:lnTo>
                        <a:lnTo>
                          <a:pt x="418" y="0"/>
                        </a:lnTo>
                        <a:lnTo>
                          <a:pt x="418" y="0"/>
                        </a:lnTo>
                        <a:lnTo>
                          <a:pt x="424" y="0"/>
                        </a:lnTo>
                        <a:lnTo>
                          <a:pt x="424" y="0"/>
                        </a:lnTo>
                        <a:lnTo>
                          <a:pt x="424" y="0"/>
                        </a:lnTo>
                        <a:lnTo>
                          <a:pt x="424" y="0"/>
                        </a:lnTo>
                        <a:lnTo>
                          <a:pt x="424" y="0"/>
                        </a:lnTo>
                        <a:lnTo>
                          <a:pt x="424" y="0"/>
                        </a:lnTo>
                        <a:lnTo>
                          <a:pt x="430" y="0"/>
                        </a:lnTo>
                        <a:lnTo>
                          <a:pt x="430" y="0"/>
                        </a:lnTo>
                        <a:lnTo>
                          <a:pt x="430" y="0"/>
                        </a:lnTo>
                        <a:lnTo>
                          <a:pt x="430" y="0"/>
                        </a:lnTo>
                        <a:lnTo>
                          <a:pt x="430" y="0"/>
                        </a:lnTo>
                        <a:lnTo>
                          <a:pt x="430" y="0"/>
                        </a:lnTo>
                        <a:lnTo>
                          <a:pt x="437" y="0"/>
                        </a:lnTo>
                        <a:lnTo>
                          <a:pt x="437" y="0"/>
                        </a:lnTo>
                        <a:lnTo>
                          <a:pt x="437" y="0"/>
                        </a:lnTo>
                        <a:lnTo>
                          <a:pt x="437" y="0"/>
                        </a:lnTo>
                        <a:lnTo>
                          <a:pt x="437" y="0"/>
                        </a:lnTo>
                        <a:lnTo>
                          <a:pt x="437" y="0"/>
                        </a:lnTo>
                        <a:lnTo>
                          <a:pt x="443" y="0"/>
                        </a:lnTo>
                        <a:lnTo>
                          <a:pt x="443" y="0"/>
                        </a:lnTo>
                        <a:lnTo>
                          <a:pt x="443" y="0"/>
                        </a:lnTo>
                        <a:lnTo>
                          <a:pt x="443" y="0"/>
                        </a:lnTo>
                        <a:lnTo>
                          <a:pt x="443" y="0"/>
                        </a:lnTo>
                        <a:lnTo>
                          <a:pt x="443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49" y="0"/>
                        </a:lnTo>
                        <a:lnTo>
                          <a:pt x="455" y="0"/>
                        </a:lnTo>
                        <a:lnTo>
                          <a:pt x="455" y="0"/>
                        </a:lnTo>
                        <a:lnTo>
                          <a:pt x="455" y="0"/>
                        </a:lnTo>
                        <a:lnTo>
                          <a:pt x="455" y="0"/>
                        </a:lnTo>
                        <a:lnTo>
                          <a:pt x="455" y="0"/>
                        </a:lnTo>
                        <a:lnTo>
                          <a:pt x="462" y="0"/>
                        </a:lnTo>
                        <a:lnTo>
                          <a:pt x="462" y="0"/>
                        </a:lnTo>
                        <a:lnTo>
                          <a:pt x="462" y="0"/>
                        </a:lnTo>
                        <a:lnTo>
                          <a:pt x="462" y="0"/>
                        </a:lnTo>
                        <a:lnTo>
                          <a:pt x="462" y="0"/>
                        </a:lnTo>
                        <a:lnTo>
                          <a:pt x="462" y="0"/>
                        </a:lnTo>
                        <a:lnTo>
                          <a:pt x="468" y="0"/>
                        </a:lnTo>
                        <a:lnTo>
                          <a:pt x="468" y="0"/>
                        </a:lnTo>
                        <a:lnTo>
                          <a:pt x="468" y="0"/>
                        </a:lnTo>
                        <a:lnTo>
                          <a:pt x="468" y="0"/>
                        </a:lnTo>
                        <a:lnTo>
                          <a:pt x="468" y="0"/>
                        </a:lnTo>
                        <a:lnTo>
                          <a:pt x="468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74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0" y="0"/>
                        </a:lnTo>
                        <a:lnTo>
                          <a:pt x="487" y="0"/>
                        </a:lnTo>
                        <a:lnTo>
                          <a:pt x="487" y="0"/>
                        </a:lnTo>
                        <a:lnTo>
                          <a:pt x="487" y="0"/>
                        </a:lnTo>
                        <a:lnTo>
                          <a:pt x="487" y="0"/>
                        </a:lnTo>
                        <a:lnTo>
                          <a:pt x="487" y="0"/>
                        </a:lnTo>
                        <a:lnTo>
                          <a:pt x="487" y="0"/>
                        </a:lnTo>
                        <a:lnTo>
                          <a:pt x="493" y="0"/>
                        </a:lnTo>
                        <a:lnTo>
                          <a:pt x="493" y="0"/>
                        </a:lnTo>
                        <a:lnTo>
                          <a:pt x="493" y="0"/>
                        </a:lnTo>
                        <a:lnTo>
                          <a:pt x="493" y="0"/>
                        </a:lnTo>
                        <a:lnTo>
                          <a:pt x="493" y="0"/>
                        </a:lnTo>
                        <a:lnTo>
                          <a:pt x="493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499" y="0"/>
                        </a:lnTo>
                        <a:lnTo>
                          <a:pt x="505" y="0"/>
                        </a:lnTo>
                        <a:lnTo>
                          <a:pt x="505" y="0"/>
                        </a:lnTo>
                        <a:lnTo>
                          <a:pt x="505" y="0"/>
                        </a:lnTo>
                        <a:lnTo>
                          <a:pt x="505" y="0"/>
                        </a:lnTo>
                        <a:lnTo>
                          <a:pt x="505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2" y="0"/>
                        </a:lnTo>
                        <a:lnTo>
                          <a:pt x="518" y="0"/>
                        </a:lnTo>
                        <a:lnTo>
                          <a:pt x="518" y="0"/>
                        </a:lnTo>
                        <a:lnTo>
                          <a:pt x="518" y="0"/>
                        </a:lnTo>
                        <a:lnTo>
                          <a:pt x="518" y="0"/>
                        </a:lnTo>
                        <a:lnTo>
                          <a:pt x="518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24" y="0"/>
                        </a:lnTo>
                        <a:lnTo>
                          <a:pt x="530" y="0"/>
                        </a:lnTo>
                        <a:lnTo>
                          <a:pt x="530" y="0"/>
                        </a:lnTo>
                        <a:lnTo>
                          <a:pt x="530" y="0"/>
                        </a:lnTo>
                        <a:lnTo>
                          <a:pt x="530" y="0"/>
                        </a:lnTo>
                        <a:lnTo>
                          <a:pt x="530" y="0"/>
                        </a:lnTo>
                        <a:lnTo>
                          <a:pt x="530" y="0"/>
                        </a:lnTo>
                        <a:lnTo>
                          <a:pt x="536" y="0"/>
                        </a:lnTo>
                        <a:lnTo>
                          <a:pt x="536" y="0"/>
                        </a:lnTo>
                        <a:lnTo>
                          <a:pt x="536" y="0"/>
                        </a:lnTo>
                        <a:lnTo>
                          <a:pt x="536" y="0"/>
                        </a:lnTo>
                        <a:lnTo>
                          <a:pt x="536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3" y="0"/>
                        </a:lnTo>
                        <a:lnTo>
                          <a:pt x="549" y="0"/>
                        </a:lnTo>
                        <a:lnTo>
                          <a:pt x="549" y="0"/>
                        </a:lnTo>
                        <a:lnTo>
                          <a:pt x="549" y="0"/>
                        </a:lnTo>
                        <a:lnTo>
                          <a:pt x="549" y="0"/>
                        </a:lnTo>
                        <a:lnTo>
                          <a:pt x="549" y="0"/>
                        </a:lnTo>
                        <a:lnTo>
                          <a:pt x="549" y="0"/>
                        </a:lnTo>
                        <a:lnTo>
                          <a:pt x="555" y="0"/>
                        </a:lnTo>
                        <a:lnTo>
                          <a:pt x="555" y="0"/>
                        </a:lnTo>
                        <a:lnTo>
                          <a:pt x="555" y="0"/>
                        </a:lnTo>
                        <a:lnTo>
                          <a:pt x="555" y="0"/>
                        </a:lnTo>
                        <a:lnTo>
                          <a:pt x="555" y="0"/>
                        </a:lnTo>
                        <a:lnTo>
                          <a:pt x="561" y="0"/>
                        </a:lnTo>
                        <a:lnTo>
                          <a:pt x="561" y="0"/>
                        </a:lnTo>
                        <a:lnTo>
                          <a:pt x="561" y="0"/>
                        </a:lnTo>
                        <a:lnTo>
                          <a:pt x="561" y="0"/>
                        </a:lnTo>
                        <a:lnTo>
                          <a:pt x="561" y="0"/>
                        </a:lnTo>
                        <a:lnTo>
                          <a:pt x="561" y="0"/>
                        </a:lnTo>
                        <a:lnTo>
                          <a:pt x="568" y="0"/>
                        </a:lnTo>
                        <a:lnTo>
                          <a:pt x="568" y="0"/>
                        </a:lnTo>
                        <a:lnTo>
                          <a:pt x="568" y="0"/>
                        </a:lnTo>
                        <a:lnTo>
                          <a:pt x="568" y="0"/>
                        </a:lnTo>
                        <a:lnTo>
                          <a:pt x="568" y="0"/>
                        </a:lnTo>
                        <a:lnTo>
                          <a:pt x="568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74" y="0"/>
                        </a:lnTo>
                        <a:lnTo>
                          <a:pt x="580" y="0"/>
                        </a:lnTo>
                        <a:lnTo>
                          <a:pt x="580" y="0"/>
                        </a:lnTo>
                        <a:lnTo>
                          <a:pt x="580" y="0"/>
                        </a:lnTo>
                        <a:lnTo>
                          <a:pt x="580" y="0"/>
                        </a:lnTo>
                        <a:lnTo>
                          <a:pt x="580" y="0"/>
                        </a:lnTo>
                        <a:lnTo>
                          <a:pt x="580" y="0"/>
                        </a:lnTo>
                        <a:lnTo>
                          <a:pt x="586" y="0"/>
                        </a:lnTo>
                        <a:lnTo>
                          <a:pt x="586" y="0"/>
                        </a:lnTo>
                        <a:lnTo>
                          <a:pt x="586" y="0"/>
                        </a:lnTo>
                        <a:lnTo>
                          <a:pt x="586" y="0"/>
                        </a:lnTo>
                        <a:lnTo>
                          <a:pt x="586" y="0"/>
                        </a:lnTo>
                        <a:lnTo>
                          <a:pt x="593" y="0"/>
                        </a:lnTo>
                        <a:lnTo>
                          <a:pt x="593" y="0"/>
                        </a:lnTo>
                        <a:lnTo>
                          <a:pt x="593" y="0"/>
                        </a:lnTo>
                        <a:lnTo>
                          <a:pt x="593" y="0"/>
                        </a:lnTo>
                        <a:lnTo>
                          <a:pt x="593" y="0"/>
                        </a:lnTo>
                        <a:lnTo>
                          <a:pt x="593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599" y="0"/>
                        </a:lnTo>
                        <a:lnTo>
                          <a:pt x="605" y="0"/>
                        </a:lnTo>
                        <a:lnTo>
                          <a:pt x="605" y="0"/>
                        </a:lnTo>
                        <a:lnTo>
                          <a:pt x="605" y="0"/>
                        </a:lnTo>
                        <a:lnTo>
                          <a:pt x="605" y="0"/>
                        </a:lnTo>
                        <a:lnTo>
                          <a:pt x="605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1" y="0"/>
                        </a:lnTo>
                        <a:lnTo>
                          <a:pt x="618" y="0"/>
                        </a:lnTo>
                        <a:lnTo>
                          <a:pt x="618" y="0"/>
                        </a:lnTo>
                        <a:lnTo>
                          <a:pt x="618" y="0"/>
                        </a:lnTo>
                        <a:lnTo>
                          <a:pt x="618" y="0"/>
                        </a:lnTo>
                        <a:lnTo>
                          <a:pt x="618" y="0"/>
                        </a:lnTo>
                        <a:lnTo>
                          <a:pt x="618" y="0"/>
                        </a:lnTo>
                        <a:lnTo>
                          <a:pt x="624" y="0"/>
                        </a:lnTo>
                        <a:lnTo>
                          <a:pt x="624" y="0"/>
                        </a:lnTo>
                        <a:lnTo>
                          <a:pt x="624" y="0"/>
                        </a:lnTo>
                        <a:lnTo>
                          <a:pt x="624" y="0"/>
                        </a:lnTo>
                        <a:lnTo>
                          <a:pt x="624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0" y="0"/>
                        </a:lnTo>
                        <a:lnTo>
                          <a:pt x="636" y="0"/>
                        </a:lnTo>
                        <a:lnTo>
                          <a:pt x="636" y="0"/>
                        </a:lnTo>
                        <a:lnTo>
                          <a:pt x="636" y="0"/>
                        </a:lnTo>
                        <a:lnTo>
                          <a:pt x="636" y="0"/>
                        </a:lnTo>
                        <a:lnTo>
                          <a:pt x="636" y="0"/>
                        </a:lnTo>
                        <a:lnTo>
                          <a:pt x="636" y="0"/>
                        </a:lnTo>
                        <a:lnTo>
                          <a:pt x="643" y="0"/>
                        </a:lnTo>
                        <a:lnTo>
                          <a:pt x="643" y="0"/>
                        </a:lnTo>
                        <a:lnTo>
                          <a:pt x="643" y="0"/>
                        </a:lnTo>
                        <a:lnTo>
                          <a:pt x="643" y="0"/>
                        </a:lnTo>
                        <a:lnTo>
                          <a:pt x="643" y="0"/>
                        </a:lnTo>
                        <a:lnTo>
                          <a:pt x="643" y="0"/>
                        </a:lnTo>
                        <a:lnTo>
                          <a:pt x="649" y="0"/>
                        </a:lnTo>
                        <a:lnTo>
                          <a:pt x="649" y="0"/>
                        </a:lnTo>
                        <a:lnTo>
                          <a:pt x="649" y="0"/>
                        </a:lnTo>
                        <a:lnTo>
                          <a:pt x="649" y="0"/>
                        </a:lnTo>
                        <a:lnTo>
                          <a:pt x="649" y="0"/>
                        </a:lnTo>
                        <a:lnTo>
                          <a:pt x="649" y="0"/>
                        </a:lnTo>
                        <a:lnTo>
                          <a:pt x="655" y="0"/>
                        </a:lnTo>
                        <a:lnTo>
                          <a:pt x="655" y="0"/>
                        </a:lnTo>
                        <a:lnTo>
                          <a:pt x="655" y="0"/>
                        </a:lnTo>
                        <a:lnTo>
                          <a:pt x="655" y="0"/>
                        </a:lnTo>
                        <a:lnTo>
                          <a:pt x="655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1" y="0"/>
                        </a:lnTo>
                        <a:lnTo>
                          <a:pt x="668" y="0"/>
                        </a:lnTo>
                        <a:lnTo>
                          <a:pt x="668" y="0"/>
                        </a:lnTo>
                        <a:lnTo>
                          <a:pt x="668" y="0"/>
                        </a:lnTo>
                        <a:lnTo>
                          <a:pt x="668" y="0"/>
                        </a:lnTo>
                        <a:lnTo>
                          <a:pt x="668" y="0"/>
                        </a:lnTo>
                        <a:lnTo>
                          <a:pt x="668" y="0"/>
                        </a:lnTo>
                        <a:lnTo>
                          <a:pt x="674" y="0"/>
                        </a:lnTo>
                        <a:lnTo>
                          <a:pt x="674" y="0"/>
                        </a:lnTo>
                        <a:lnTo>
                          <a:pt x="674" y="0"/>
                        </a:lnTo>
                        <a:lnTo>
                          <a:pt x="674" y="0"/>
                        </a:lnTo>
                        <a:lnTo>
                          <a:pt x="674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0" y="0"/>
                        </a:lnTo>
                        <a:lnTo>
                          <a:pt x="686" y="0"/>
                        </a:lnTo>
                        <a:lnTo>
                          <a:pt x="686" y="0"/>
                        </a:lnTo>
                        <a:lnTo>
                          <a:pt x="686" y="0"/>
                        </a:lnTo>
                        <a:lnTo>
                          <a:pt x="686" y="0"/>
                        </a:lnTo>
                        <a:lnTo>
                          <a:pt x="686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2" y="0"/>
                        </a:lnTo>
                        <a:lnTo>
                          <a:pt x="699" y="0"/>
                        </a:lnTo>
                        <a:lnTo>
                          <a:pt x="699" y="0"/>
                        </a:lnTo>
                        <a:lnTo>
                          <a:pt x="699" y="0"/>
                        </a:lnTo>
                        <a:lnTo>
                          <a:pt x="699" y="0"/>
                        </a:lnTo>
                        <a:lnTo>
                          <a:pt x="699" y="0"/>
                        </a:lnTo>
                        <a:lnTo>
                          <a:pt x="699" y="0"/>
                        </a:lnTo>
                        <a:lnTo>
                          <a:pt x="705" y="0"/>
                        </a:lnTo>
                        <a:lnTo>
                          <a:pt x="705" y="0"/>
                        </a:lnTo>
                        <a:lnTo>
                          <a:pt x="705" y="0"/>
                        </a:lnTo>
                        <a:lnTo>
                          <a:pt x="705" y="0"/>
                        </a:lnTo>
                        <a:lnTo>
                          <a:pt x="705" y="0"/>
                        </a:lnTo>
                        <a:lnTo>
                          <a:pt x="705" y="0"/>
                        </a:lnTo>
                        <a:lnTo>
                          <a:pt x="711" y="0"/>
                        </a:lnTo>
                        <a:lnTo>
                          <a:pt x="711" y="0"/>
                        </a:lnTo>
                        <a:lnTo>
                          <a:pt x="711" y="0"/>
                        </a:lnTo>
                        <a:lnTo>
                          <a:pt x="711" y="0"/>
                        </a:lnTo>
                        <a:lnTo>
                          <a:pt x="711" y="0"/>
                        </a:lnTo>
                        <a:lnTo>
                          <a:pt x="711" y="0"/>
                        </a:lnTo>
                        <a:lnTo>
                          <a:pt x="717" y="0"/>
                        </a:lnTo>
                        <a:lnTo>
                          <a:pt x="717" y="0"/>
                        </a:lnTo>
                        <a:lnTo>
                          <a:pt x="717" y="0"/>
                        </a:lnTo>
                        <a:lnTo>
                          <a:pt x="717" y="0"/>
                        </a:lnTo>
                        <a:lnTo>
                          <a:pt x="717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24" y="0"/>
                        </a:lnTo>
                        <a:lnTo>
                          <a:pt x="730" y="0"/>
                        </a:lnTo>
                        <a:lnTo>
                          <a:pt x="730" y="0"/>
                        </a:lnTo>
                        <a:lnTo>
                          <a:pt x="730" y="0"/>
                        </a:lnTo>
                        <a:lnTo>
                          <a:pt x="730" y="0"/>
                        </a:lnTo>
                        <a:lnTo>
                          <a:pt x="730" y="0"/>
                        </a:lnTo>
                        <a:lnTo>
                          <a:pt x="730" y="0"/>
                        </a:lnTo>
                        <a:lnTo>
                          <a:pt x="736" y="0"/>
                        </a:lnTo>
                        <a:lnTo>
                          <a:pt x="736" y="0"/>
                        </a:lnTo>
                        <a:lnTo>
                          <a:pt x="736" y="0"/>
                        </a:lnTo>
                        <a:lnTo>
                          <a:pt x="736" y="0"/>
                        </a:lnTo>
                        <a:lnTo>
                          <a:pt x="736" y="0"/>
                        </a:lnTo>
                        <a:lnTo>
                          <a:pt x="736" y="0"/>
                        </a:lnTo>
                        <a:lnTo>
                          <a:pt x="742" y="0"/>
                        </a:lnTo>
                        <a:lnTo>
                          <a:pt x="742" y="0"/>
                        </a:lnTo>
                        <a:lnTo>
                          <a:pt x="742" y="0"/>
                        </a:lnTo>
                        <a:lnTo>
                          <a:pt x="742" y="0"/>
                        </a:lnTo>
                        <a:lnTo>
                          <a:pt x="742" y="0"/>
                        </a:lnTo>
                        <a:lnTo>
                          <a:pt x="742" y="0"/>
                        </a:lnTo>
                        <a:lnTo>
                          <a:pt x="749" y="0"/>
                        </a:lnTo>
                        <a:lnTo>
                          <a:pt x="749" y="0"/>
                        </a:lnTo>
                        <a:lnTo>
                          <a:pt x="749" y="0"/>
                        </a:lnTo>
                        <a:lnTo>
                          <a:pt x="749" y="0"/>
                        </a:lnTo>
                        <a:lnTo>
                          <a:pt x="749" y="0"/>
                        </a:lnTo>
                        <a:lnTo>
                          <a:pt x="749" y="0"/>
                        </a:lnTo>
                        <a:lnTo>
                          <a:pt x="755" y="0"/>
                        </a:lnTo>
                        <a:lnTo>
                          <a:pt x="755" y="0"/>
                        </a:lnTo>
                        <a:lnTo>
                          <a:pt x="755" y="0"/>
                        </a:lnTo>
                        <a:lnTo>
                          <a:pt x="755" y="0"/>
                        </a:lnTo>
                        <a:lnTo>
                          <a:pt x="755" y="0"/>
                        </a:lnTo>
                        <a:lnTo>
                          <a:pt x="755" y="0"/>
                        </a:lnTo>
                        <a:lnTo>
                          <a:pt x="761" y="0"/>
                        </a:lnTo>
                        <a:lnTo>
                          <a:pt x="761" y="0"/>
                        </a:lnTo>
                        <a:lnTo>
                          <a:pt x="761" y="0"/>
                        </a:lnTo>
                        <a:lnTo>
                          <a:pt x="761" y="0"/>
                        </a:lnTo>
                        <a:lnTo>
                          <a:pt x="761" y="0"/>
                        </a:lnTo>
                        <a:lnTo>
                          <a:pt x="761" y="0"/>
                        </a:lnTo>
                        <a:lnTo>
                          <a:pt x="767" y="0"/>
                        </a:lnTo>
                        <a:lnTo>
                          <a:pt x="767" y="0"/>
                        </a:lnTo>
                        <a:lnTo>
                          <a:pt x="767" y="0"/>
                        </a:lnTo>
                        <a:lnTo>
                          <a:pt x="767" y="0"/>
                        </a:lnTo>
                        <a:lnTo>
                          <a:pt x="767" y="0"/>
                        </a:lnTo>
                        <a:lnTo>
                          <a:pt x="767" y="0"/>
                        </a:lnTo>
                        <a:lnTo>
                          <a:pt x="774" y="0"/>
                        </a:lnTo>
                        <a:lnTo>
                          <a:pt x="774" y="0"/>
                        </a:lnTo>
                        <a:lnTo>
                          <a:pt x="774" y="0"/>
                        </a:lnTo>
                        <a:lnTo>
                          <a:pt x="774" y="0"/>
                        </a:lnTo>
                        <a:lnTo>
                          <a:pt x="774" y="0"/>
                        </a:lnTo>
                        <a:lnTo>
                          <a:pt x="774" y="0"/>
                        </a:lnTo>
                        <a:lnTo>
                          <a:pt x="780" y="0"/>
                        </a:lnTo>
                        <a:lnTo>
                          <a:pt x="780" y="0"/>
                        </a:lnTo>
                        <a:lnTo>
                          <a:pt x="780" y="0"/>
                        </a:lnTo>
                        <a:lnTo>
                          <a:pt x="780" y="0"/>
                        </a:lnTo>
                        <a:lnTo>
                          <a:pt x="780" y="0"/>
                        </a:lnTo>
                        <a:lnTo>
                          <a:pt x="780" y="0"/>
                        </a:lnTo>
                        <a:lnTo>
                          <a:pt x="786" y="0"/>
                        </a:lnTo>
                        <a:lnTo>
                          <a:pt x="786" y="0"/>
                        </a:lnTo>
                        <a:lnTo>
                          <a:pt x="786" y="0"/>
                        </a:lnTo>
                        <a:lnTo>
                          <a:pt x="786" y="0"/>
                        </a:lnTo>
                        <a:lnTo>
                          <a:pt x="786" y="0"/>
                        </a:lnTo>
                        <a:lnTo>
                          <a:pt x="786" y="0"/>
                        </a:lnTo>
                        <a:lnTo>
                          <a:pt x="792" y="0"/>
                        </a:lnTo>
                        <a:lnTo>
                          <a:pt x="792" y="0"/>
                        </a:lnTo>
                        <a:lnTo>
                          <a:pt x="792" y="0"/>
                        </a:lnTo>
                        <a:lnTo>
                          <a:pt x="792" y="0"/>
                        </a:lnTo>
                        <a:lnTo>
                          <a:pt x="792" y="0"/>
                        </a:lnTo>
                        <a:lnTo>
                          <a:pt x="792" y="0"/>
                        </a:lnTo>
                        <a:lnTo>
                          <a:pt x="799" y="0"/>
                        </a:lnTo>
                        <a:lnTo>
                          <a:pt x="799" y="0"/>
                        </a:lnTo>
                        <a:lnTo>
                          <a:pt x="799" y="0"/>
                        </a:lnTo>
                        <a:lnTo>
                          <a:pt x="799" y="0"/>
                        </a:lnTo>
                        <a:lnTo>
                          <a:pt x="799" y="0"/>
                        </a:lnTo>
                        <a:lnTo>
                          <a:pt x="799" y="0"/>
                        </a:lnTo>
                        <a:lnTo>
                          <a:pt x="805" y="0"/>
                        </a:lnTo>
                        <a:lnTo>
                          <a:pt x="805" y="0"/>
                        </a:lnTo>
                        <a:lnTo>
                          <a:pt x="805" y="0"/>
                        </a:lnTo>
                        <a:lnTo>
                          <a:pt x="805" y="0"/>
                        </a:lnTo>
                        <a:lnTo>
                          <a:pt x="805" y="0"/>
                        </a:lnTo>
                        <a:lnTo>
                          <a:pt x="805" y="0"/>
                        </a:lnTo>
                        <a:lnTo>
                          <a:pt x="811" y="0"/>
                        </a:lnTo>
                        <a:lnTo>
                          <a:pt x="811" y="0"/>
                        </a:lnTo>
                        <a:lnTo>
                          <a:pt x="811" y="0"/>
                        </a:lnTo>
                        <a:lnTo>
                          <a:pt x="811" y="0"/>
                        </a:lnTo>
                        <a:lnTo>
                          <a:pt x="811" y="0"/>
                        </a:lnTo>
                        <a:lnTo>
                          <a:pt x="811" y="0"/>
                        </a:lnTo>
                        <a:lnTo>
                          <a:pt x="817" y="0"/>
                        </a:lnTo>
                        <a:lnTo>
                          <a:pt x="817" y="0"/>
                        </a:lnTo>
                        <a:lnTo>
                          <a:pt x="817" y="0"/>
                        </a:lnTo>
                        <a:lnTo>
                          <a:pt x="817" y="0"/>
                        </a:lnTo>
                        <a:lnTo>
                          <a:pt x="817" y="0"/>
                        </a:lnTo>
                        <a:lnTo>
                          <a:pt x="817" y="0"/>
                        </a:lnTo>
                        <a:lnTo>
                          <a:pt x="824" y="0"/>
                        </a:lnTo>
                        <a:lnTo>
                          <a:pt x="824" y="0"/>
                        </a:lnTo>
                        <a:lnTo>
                          <a:pt x="824" y="0"/>
                        </a:lnTo>
                        <a:lnTo>
                          <a:pt x="824" y="0"/>
                        </a:lnTo>
                        <a:lnTo>
                          <a:pt x="824" y="0"/>
                        </a:lnTo>
                        <a:lnTo>
                          <a:pt x="824" y="0"/>
                        </a:lnTo>
                        <a:lnTo>
                          <a:pt x="830" y="0"/>
                        </a:lnTo>
                        <a:lnTo>
                          <a:pt x="830" y="0"/>
                        </a:lnTo>
                        <a:lnTo>
                          <a:pt x="830" y="0"/>
                        </a:lnTo>
                        <a:lnTo>
                          <a:pt x="830" y="0"/>
                        </a:lnTo>
                        <a:lnTo>
                          <a:pt x="830" y="0"/>
                        </a:lnTo>
                        <a:lnTo>
                          <a:pt x="830" y="0"/>
                        </a:lnTo>
                        <a:lnTo>
                          <a:pt x="836" y="0"/>
                        </a:lnTo>
                        <a:lnTo>
                          <a:pt x="836" y="0"/>
                        </a:lnTo>
                        <a:lnTo>
                          <a:pt x="836" y="0"/>
                        </a:lnTo>
                        <a:lnTo>
                          <a:pt x="836" y="0"/>
                        </a:lnTo>
                        <a:lnTo>
                          <a:pt x="836" y="0"/>
                        </a:lnTo>
                        <a:lnTo>
                          <a:pt x="836" y="0"/>
                        </a:lnTo>
                        <a:lnTo>
                          <a:pt x="842" y="0"/>
                        </a:lnTo>
                        <a:lnTo>
                          <a:pt x="842" y="0"/>
                        </a:lnTo>
                        <a:lnTo>
                          <a:pt x="842" y="0"/>
                        </a:lnTo>
                        <a:lnTo>
                          <a:pt x="842" y="0"/>
                        </a:lnTo>
                        <a:lnTo>
                          <a:pt x="842" y="0"/>
                        </a:lnTo>
                        <a:lnTo>
                          <a:pt x="842" y="0"/>
                        </a:lnTo>
                        <a:lnTo>
                          <a:pt x="848" y="0"/>
                        </a:lnTo>
                        <a:lnTo>
                          <a:pt x="848" y="0"/>
                        </a:lnTo>
                        <a:lnTo>
                          <a:pt x="848" y="0"/>
                        </a:lnTo>
                        <a:lnTo>
                          <a:pt x="848" y="0"/>
                        </a:lnTo>
                        <a:lnTo>
                          <a:pt x="848" y="0"/>
                        </a:lnTo>
                        <a:lnTo>
                          <a:pt x="848" y="0"/>
                        </a:lnTo>
                        <a:lnTo>
                          <a:pt x="855" y="0"/>
                        </a:lnTo>
                        <a:lnTo>
                          <a:pt x="855" y="0"/>
                        </a:lnTo>
                        <a:lnTo>
                          <a:pt x="855" y="0"/>
                        </a:lnTo>
                        <a:lnTo>
                          <a:pt x="855" y="0"/>
                        </a:lnTo>
                        <a:lnTo>
                          <a:pt x="855" y="0"/>
                        </a:lnTo>
                        <a:lnTo>
                          <a:pt x="855" y="0"/>
                        </a:lnTo>
                        <a:lnTo>
                          <a:pt x="861" y="0"/>
                        </a:lnTo>
                        <a:lnTo>
                          <a:pt x="861" y="0"/>
                        </a:lnTo>
                        <a:lnTo>
                          <a:pt x="861" y="0"/>
                        </a:lnTo>
                        <a:lnTo>
                          <a:pt x="861" y="0"/>
                        </a:lnTo>
                        <a:lnTo>
                          <a:pt x="861" y="0"/>
                        </a:lnTo>
                        <a:lnTo>
                          <a:pt x="861" y="0"/>
                        </a:lnTo>
                        <a:lnTo>
                          <a:pt x="867" y="0"/>
                        </a:lnTo>
                        <a:lnTo>
                          <a:pt x="867" y="0"/>
                        </a:lnTo>
                        <a:lnTo>
                          <a:pt x="867" y="0"/>
                        </a:lnTo>
                        <a:lnTo>
                          <a:pt x="867" y="0"/>
                        </a:lnTo>
                        <a:lnTo>
                          <a:pt x="867" y="0"/>
                        </a:lnTo>
                        <a:lnTo>
                          <a:pt x="867" y="0"/>
                        </a:lnTo>
                        <a:lnTo>
                          <a:pt x="873" y="0"/>
                        </a:lnTo>
                        <a:lnTo>
                          <a:pt x="873" y="0"/>
                        </a:lnTo>
                        <a:lnTo>
                          <a:pt x="873" y="0"/>
                        </a:lnTo>
                        <a:lnTo>
                          <a:pt x="873" y="0"/>
                        </a:lnTo>
                        <a:lnTo>
                          <a:pt x="873" y="0"/>
                        </a:lnTo>
                        <a:lnTo>
                          <a:pt x="873" y="0"/>
                        </a:lnTo>
                        <a:lnTo>
                          <a:pt x="880" y="0"/>
                        </a:lnTo>
                        <a:lnTo>
                          <a:pt x="880" y="0"/>
                        </a:lnTo>
                        <a:lnTo>
                          <a:pt x="880" y="0"/>
                        </a:lnTo>
                        <a:lnTo>
                          <a:pt x="880" y="0"/>
                        </a:lnTo>
                        <a:lnTo>
                          <a:pt x="880" y="0"/>
                        </a:lnTo>
                        <a:lnTo>
                          <a:pt x="880" y="0"/>
                        </a:lnTo>
                        <a:lnTo>
                          <a:pt x="886" y="0"/>
                        </a:lnTo>
                        <a:lnTo>
                          <a:pt x="886" y="0"/>
                        </a:lnTo>
                        <a:lnTo>
                          <a:pt x="886" y="0"/>
                        </a:lnTo>
                        <a:lnTo>
                          <a:pt x="886" y="0"/>
                        </a:lnTo>
                        <a:lnTo>
                          <a:pt x="886" y="0"/>
                        </a:lnTo>
                        <a:lnTo>
                          <a:pt x="886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2" y="0"/>
                        </a:lnTo>
                        <a:lnTo>
                          <a:pt x="898" y="0"/>
                        </a:lnTo>
                        <a:lnTo>
                          <a:pt x="898" y="0"/>
                        </a:lnTo>
                        <a:lnTo>
                          <a:pt x="898" y="0"/>
                        </a:lnTo>
                        <a:lnTo>
                          <a:pt x="898" y="0"/>
                        </a:lnTo>
                        <a:lnTo>
                          <a:pt x="898" y="0"/>
                        </a:lnTo>
                        <a:lnTo>
                          <a:pt x="905" y="0"/>
                        </a:lnTo>
                        <a:lnTo>
                          <a:pt x="905" y="0"/>
                        </a:lnTo>
                        <a:lnTo>
                          <a:pt x="905" y="0"/>
                        </a:lnTo>
                        <a:lnTo>
                          <a:pt x="905" y="0"/>
                        </a:lnTo>
                        <a:lnTo>
                          <a:pt x="905" y="0"/>
                        </a:lnTo>
                        <a:lnTo>
                          <a:pt x="905" y="0"/>
                        </a:lnTo>
                        <a:lnTo>
                          <a:pt x="911" y="0"/>
                        </a:lnTo>
                        <a:lnTo>
                          <a:pt x="911" y="0"/>
                        </a:lnTo>
                        <a:lnTo>
                          <a:pt x="911" y="0"/>
                        </a:lnTo>
                        <a:lnTo>
                          <a:pt x="911" y="0"/>
                        </a:lnTo>
                        <a:lnTo>
                          <a:pt x="911" y="0"/>
                        </a:lnTo>
                        <a:lnTo>
                          <a:pt x="911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17" y="0"/>
                        </a:lnTo>
                        <a:lnTo>
                          <a:pt x="923" y="0"/>
                        </a:lnTo>
                        <a:lnTo>
                          <a:pt x="923" y="0"/>
                        </a:lnTo>
                        <a:lnTo>
                          <a:pt x="923" y="0"/>
                        </a:lnTo>
                        <a:lnTo>
                          <a:pt x="923" y="0"/>
                        </a:lnTo>
                        <a:lnTo>
                          <a:pt x="923" y="0"/>
                        </a:lnTo>
                        <a:lnTo>
                          <a:pt x="930" y="0"/>
                        </a:lnTo>
                        <a:lnTo>
                          <a:pt x="930" y="0"/>
                        </a:lnTo>
                        <a:lnTo>
                          <a:pt x="930" y="0"/>
                        </a:lnTo>
                        <a:lnTo>
                          <a:pt x="930" y="0"/>
                        </a:lnTo>
                        <a:lnTo>
                          <a:pt x="930" y="0"/>
                        </a:lnTo>
                        <a:lnTo>
                          <a:pt x="930" y="0"/>
                        </a:lnTo>
                        <a:lnTo>
                          <a:pt x="936" y="0"/>
                        </a:lnTo>
                        <a:lnTo>
                          <a:pt x="936" y="0"/>
                        </a:lnTo>
                        <a:lnTo>
                          <a:pt x="936" y="0"/>
                        </a:lnTo>
                        <a:lnTo>
                          <a:pt x="936" y="0"/>
                        </a:lnTo>
                        <a:lnTo>
                          <a:pt x="936" y="0"/>
                        </a:lnTo>
                        <a:lnTo>
                          <a:pt x="936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2" y="0"/>
                        </a:lnTo>
                        <a:lnTo>
                          <a:pt x="948" y="0"/>
                        </a:lnTo>
                        <a:lnTo>
                          <a:pt x="948" y="0"/>
                        </a:lnTo>
                        <a:lnTo>
                          <a:pt x="948" y="0"/>
                        </a:lnTo>
                        <a:lnTo>
                          <a:pt x="948" y="0"/>
                        </a:lnTo>
                        <a:lnTo>
                          <a:pt x="948" y="0"/>
                        </a:lnTo>
                        <a:lnTo>
                          <a:pt x="948" y="0"/>
                        </a:lnTo>
                        <a:lnTo>
                          <a:pt x="955" y="0"/>
                        </a:lnTo>
                        <a:lnTo>
                          <a:pt x="955" y="0"/>
                        </a:lnTo>
                        <a:lnTo>
                          <a:pt x="955" y="0"/>
                        </a:lnTo>
                        <a:lnTo>
                          <a:pt x="955" y="0"/>
                        </a:lnTo>
                        <a:lnTo>
                          <a:pt x="955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1" y="0"/>
                        </a:lnTo>
                        <a:lnTo>
                          <a:pt x="967" y="0"/>
                        </a:lnTo>
                        <a:lnTo>
                          <a:pt x="967" y="0"/>
                        </a:lnTo>
                        <a:lnTo>
                          <a:pt x="967" y="0"/>
                        </a:lnTo>
                        <a:lnTo>
                          <a:pt x="967" y="0"/>
                        </a:lnTo>
                        <a:lnTo>
                          <a:pt x="967" y="0"/>
                        </a:lnTo>
                        <a:lnTo>
                          <a:pt x="967" y="0"/>
                        </a:lnTo>
                        <a:lnTo>
                          <a:pt x="973" y="0"/>
                        </a:lnTo>
                        <a:lnTo>
                          <a:pt x="973" y="0"/>
                        </a:lnTo>
                        <a:lnTo>
                          <a:pt x="973" y="0"/>
                        </a:lnTo>
                        <a:lnTo>
                          <a:pt x="973" y="0"/>
                        </a:lnTo>
                        <a:lnTo>
                          <a:pt x="973" y="0"/>
                        </a:lnTo>
                        <a:lnTo>
                          <a:pt x="973" y="0"/>
                        </a:lnTo>
                        <a:lnTo>
                          <a:pt x="980" y="0"/>
                        </a:lnTo>
                        <a:lnTo>
                          <a:pt x="980" y="0"/>
                        </a:lnTo>
                        <a:lnTo>
                          <a:pt x="980" y="0"/>
                        </a:lnTo>
                        <a:lnTo>
                          <a:pt x="980" y="0"/>
                        </a:lnTo>
                        <a:lnTo>
                          <a:pt x="980" y="0"/>
                        </a:lnTo>
                        <a:lnTo>
                          <a:pt x="980" y="0"/>
                        </a:lnTo>
                        <a:lnTo>
                          <a:pt x="986" y="0"/>
                        </a:lnTo>
                        <a:lnTo>
                          <a:pt x="986" y="0"/>
                        </a:lnTo>
                        <a:lnTo>
                          <a:pt x="986" y="0"/>
                        </a:lnTo>
                        <a:lnTo>
                          <a:pt x="986" y="0"/>
                        </a:lnTo>
                        <a:lnTo>
                          <a:pt x="986" y="0"/>
                        </a:lnTo>
                        <a:lnTo>
                          <a:pt x="992" y="0"/>
                        </a:lnTo>
                        <a:lnTo>
                          <a:pt x="992" y="0"/>
                        </a:lnTo>
                        <a:lnTo>
                          <a:pt x="992" y="0"/>
                        </a:lnTo>
                        <a:lnTo>
                          <a:pt x="992" y="0"/>
                        </a:lnTo>
                        <a:lnTo>
                          <a:pt x="992" y="0"/>
                        </a:lnTo>
                        <a:lnTo>
                          <a:pt x="992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998" y="0"/>
                        </a:lnTo>
                        <a:lnTo>
                          <a:pt x="1004" y="0"/>
                        </a:lnTo>
                        <a:lnTo>
                          <a:pt x="1004" y="0"/>
                        </a:lnTo>
                        <a:lnTo>
                          <a:pt x="1004" y="0"/>
                        </a:lnTo>
                        <a:lnTo>
                          <a:pt x="1004" y="0"/>
                        </a:lnTo>
                        <a:lnTo>
                          <a:pt x="1004" y="0"/>
                        </a:lnTo>
                        <a:lnTo>
                          <a:pt x="1004" y="0"/>
                        </a:lnTo>
                        <a:lnTo>
                          <a:pt x="1011" y="0"/>
                        </a:lnTo>
                        <a:lnTo>
                          <a:pt x="1011" y="0"/>
                        </a:lnTo>
                        <a:lnTo>
                          <a:pt x="1011" y="0"/>
                        </a:lnTo>
                        <a:lnTo>
                          <a:pt x="1011" y="0"/>
                        </a:lnTo>
                        <a:lnTo>
                          <a:pt x="1011" y="0"/>
                        </a:lnTo>
                        <a:lnTo>
                          <a:pt x="1011" y="0"/>
                        </a:lnTo>
                        <a:lnTo>
                          <a:pt x="1017" y="0"/>
                        </a:lnTo>
                        <a:lnTo>
                          <a:pt x="1017" y="0"/>
                        </a:lnTo>
                        <a:lnTo>
                          <a:pt x="1017" y="0"/>
                        </a:lnTo>
                        <a:lnTo>
                          <a:pt x="1017" y="0"/>
                        </a:lnTo>
                        <a:lnTo>
                          <a:pt x="1017" y="0"/>
                        </a:lnTo>
                        <a:lnTo>
                          <a:pt x="1023" y="0"/>
                        </a:lnTo>
                        <a:lnTo>
                          <a:pt x="1023" y="0"/>
                        </a:lnTo>
                        <a:lnTo>
                          <a:pt x="1023" y="0"/>
                        </a:lnTo>
                        <a:lnTo>
                          <a:pt x="1023" y="0"/>
                        </a:lnTo>
                        <a:lnTo>
                          <a:pt x="1023" y="0"/>
                        </a:lnTo>
                        <a:lnTo>
                          <a:pt x="1023" y="0"/>
                        </a:lnTo>
                        <a:lnTo>
                          <a:pt x="1029" y="0"/>
                        </a:lnTo>
                        <a:lnTo>
                          <a:pt x="1029" y="0"/>
                        </a:lnTo>
                        <a:lnTo>
                          <a:pt x="1029" y="0"/>
                        </a:lnTo>
                        <a:lnTo>
                          <a:pt x="1029" y="0"/>
                        </a:lnTo>
                        <a:lnTo>
                          <a:pt x="1029" y="0"/>
                        </a:lnTo>
                        <a:lnTo>
                          <a:pt x="1029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36" y="0"/>
                        </a:lnTo>
                        <a:lnTo>
                          <a:pt x="1042" y="0"/>
                        </a:lnTo>
                        <a:lnTo>
                          <a:pt x="1042" y="0"/>
                        </a:lnTo>
                        <a:lnTo>
                          <a:pt x="1042" y="0"/>
                        </a:lnTo>
                        <a:lnTo>
                          <a:pt x="1042" y="0"/>
                        </a:lnTo>
                        <a:lnTo>
                          <a:pt x="1042" y="0"/>
                        </a:lnTo>
                        <a:lnTo>
                          <a:pt x="1042" y="0"/>
                        </a:lnTo>
                        <a:lnTo>
                          <a:pt x="1048" y="0"/>
                        </a:lnTo>
                        <a:lnTo>
                          <a:pt x="1048" y="0"/>
                        </a:lnTo>
                        <a:lnTo>
                          <a:pt x="1048" y="0"/>
                        </a:lnTo>
                        <a:lnTo>
                          <a:pt x="1048" y="0"/>
                        </a:lnTo>
                        <a:lnTo>
                          <a:pt x="1048" y="0"/>
                        </a:lnTo>
                        <a:lnTo>
                          <a:pt x="1048" y="0"/>
                        </a:lnTo>
                        <a:lnTo>
                          <a:pt x="1054" y="0"/>
                        </a:lnTo>
                        <a:lnTo>
                          <a:pt x="1054" y="0"/>
                        </a:lnTo>
                        <a:lnTo>
                          <a:pt x="1054" y="0"/>
                        </a:lnTo>
                        <a:lnTo>
                          <a:pt x="1054" y="0"/>
                        </a:lnTo>
                        <a:lnTo>
                          <a:pt x="1054" y="0"/>
                        </a:lnTo>
                        <a:lnTo>
                          <a:pt x="1061" y="0"/>
                        </a:lnTo>
                        <a:lnTo>
                          <a:pt x="1061" y="0"/>
                        </a:lnTo>
                        <a:lnTo>
                          <a:pt x="1061" y="0"/>
                        </a:lnTo>
                        <a:lnTo>
                          <a:pt x="1061" y="0"/>
                        </a:lnTo>
                        <a:lnTo>
                          <a:pt x="1061" y="0"/>
                        </a:lnTo>
                        <a:lnTo>
                          <a:pt x="1061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67" y="0"/>
                        </a:lnTo>
                        <a:lnTo>
                          <a:pt x="1073" y="0"/>
                        </a:lnTo>
                        <a:lnTo>
                          <a:pt x="1073" y="0"/>
                        </a:lnTo>
                        <a:lnTo>
                          <a:pt x="1073" y="0"/>
                        </a:lnTo>
                        <a:lnTo>
                          <a:pt x="1073" y="0"/>
                        </a:lnTo>
                        <a:lnTo>
                          <a:pt x="1073" y="0"/>
                        </a:lnTo>
                        <a:lnTo>
                          <a:pt x="1073" y="0"/>
                        </a:lnTo>
                        <a:lnTo>
                          <a:pt x="1079" y="0"/>
                        </a:lnTo>
                        <a:lnTo>
                          <a:pt x="1079" y="0"/>
                        </a:lnTo>
                        <a:lnTo>
                          <a:pt x="1079" y="0"/>
                        </a:lnTo>
                        <a:lnTo>
                          <a:pt x="1079" y="0"/>
                        </a:lnTo>
                        <a:lnTo>
                          <a:pt x="1079" y="0"/>
                        </a:lnTo>
                        <a:lnTo>
                          <a:pt x="1079" y="0"/>
                        </a:lnTo>
                        <a:lnTo>
                          <a:pt x="1086" y="0"/>
                        </a:lnTo>
                        <a:lnTo>
                          <a:pt x="1086" y="0"/>
                        </a:lnTo>
                        <a:lnTo>
                          <a:pt x="1086" y="0"/>
                        </a:lnTo>
                        <a:lnTo>
                          <a:pt x="1086" y="0"/>
                        </a:lnTo>
                        <a:lnTo>
                          <a:pt x="1086" y="0"/>
                        </a:lnTo>
                        <a:lnTo>
                          <a:pt x="1086" y="0"/>
                        </a:lnTo>
                        <a:lnTo>
                          <a:pt x="1092" y="0"/>
                        </a:lnTo>
                        <a:lnTo>
                          <a:pt x="1092" y="0"/>
                        </a:lnTo>
                        <a:lnTo>
                          <a:pt x="1092" y="0"/>
                        </a:lnTo>
                        <a:lnTo>
                          <a:pt x="1092" y="0"/>
                        </a:lnTo>
                        <a:lnTo>
                          <a:pt x="1092" y="0"/>
                        </a:lnTo>
                        <a:lnTo>
                          <a:pt x="1092" y="0"/>
                        </a:lnTo>
                        <a:lnTo>
                          <a:pt x="1098" y="0"/>
                        </a:lnTo>
                        <a:lnTo>
                          <a:pt x="1098" y="0"/>
                        </a:lnTo>
                        <a:lnTo>
                          <a:pt x="1098" y="0"/>
                        </a:lnTo>
                        <a:lnTo>
                          <a:pt x="1098" y="0"/>
                        </a:lnTo>
                        <a:lnTo>
                          <a:pt x="1098" y="0"/>
                        </a:lnTo>
                        <a:lnTo>
                          <a:pt x="1098" y="0"/>
                        </a:lnTo>
                        <a:lnTo>
                          <a:pt x="1104" y="0"/>
                        </a:lnTo>
                        <a:lnTo>
                          <a:pt x="1104" y="0"/>
                        </a:lnTo>
                        <a:lnTo>
                          <a:pt x="1104" y="0"/>
                        </a:lnTo>
                        <a:lnTo>
                          <a:pt x="1104" y="0"/>
                        </a:lnTo>
                        <a:lnTo>
                          <a:pt x="1104" y="0"/>
                        </a:lnTo>
                        <a:lnTo>
                          <a:pt x="1104" y="0"/>
                        </a:lnTo>
                        <a:lnTo>
                          <a:pt x="1111" y="0"/>
                        </a:lnTo>
                        <a:lnTo>
                          <a:pt x="1111" y="0"/>
                        </a:lnTo>
                        <a:lnTo>
                          <a:pt x="1111" y="0"/>
                        </a:lnTo>
                        <a:lnTo>
                          <a:pt x="1111" y="0"/>
                        </a:lnTo>
                        <a:lnTo>
                          <a:pt x="1111" y="0"/>
                        </a:lnTo>
                        <a:lnTo>
                          <a:pt x="1111" y="0"/>
                        </a:lnTo>
                        <a:lnTo>
                          <a:pt x="1117" y="0"/>
                        </a:lnTo>
                        <a:lnTo>
                          <a:pt x="1117" y="0"/>
                        </a:lnTo>
                        <a:lnTo>
                          <a:pt x="1117" y="0"/>
                        </a:lnTo>
                        <a:lnTo>
                          <a:pt x="1117" y="0"/>
                        </a:lnTo>
                        <a:lnTo>
                          <a:pt x="1117" y="0"/>
                        </a:lnTo>
                        <a:lnTo>
                          <a:pt x="1117" y="0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3" y="0"/>
                        </a:lnTo>
                        <a:lnTo>
                          <a:pt x="1129" y="0"/>
                        </a:lnTo>
                        <a:lnTo>
                          <a:pt x="1129" y="0"/>
                        </a:lnTo>
                        <a:lnTo>
                          <a:pt x="1129" y="0"/>
                        </a:lnTo>
                        <a:lnTo>
                          <a:pt x="1129" y="0"/>
                        </a:lnTo>
                        <a:lnTo>
                          <a:pt x="1129" y="0"/>
                        </a:lnTo>
                        <a:lnTo>
                          <a:pt x="1129" y="0"/>
                        </a:lnTo>
                        <a:lnTo>
                          <a:pt x="1136" y="0"/>
                        </a:lnTo>
                        <a:lnTo>
                          <a:pt x="1136" y="0"/>
                        </a:lnTo>
                        <a:lnTo>
                          <a:pt x="1136" y="0"/>
                        </a:lnTo>
                        <a:lnTo>
                          <a:pt x="1136" y="0"/>
                        </a:lnTo>
                        <a:lnTo>
                          <a:pt x="1136" y="0"/>
                        </a:lnTo>
                        <a:lnTo>
                          <a:pt x="1136" y="0"/>
                        </a:lnTo>
                        <a:lnTo>
                          <a:pt x="1142" y="0"/>
                        </a:lnTo>
                        <a:lnTo>
                          <a:pt x="1142" y="0"/>
                        </a:lnTo>
                        <a:lnTo>
                          <a:pt x="1142" y="0"/>
                        </a:lnTo>
                        <a:lnTo>
                          <a:pt x="1142" y="0"/>
                        </a:lnTo>
                        <a:lnTo>
                          <a:pt x="1142" y="0"/>
                        </a:lnTo>
                        <a:lnTo>
                          <a:pt x="1142" y="0"/>
                        </a:lnTo>
                        <a:lnTo>
                          <a:pt x="1148" y="0"/>
                        </a:lnTo>
                        <a:lnTo>
                          <a:pt x="1148" y="0"/>
                        </a:lnTo>
                        <a:lnTo>
                          <a:pt x="1148" y="0"/>
                        </a:lnTo>
                        <a:lnTo>
                          <a:pt x="1148" y="0"/>
                        </a:lnTo>
                        <a:lnTo>
                          <a:pt x="1148" y="0"/>
                        </a:lnTo>
                        <a:lnTo>
                          <a:pt x="1148" y="0"/>
                        </a:lnTo>
                        <a:lnTo>
                          <a:pt x="1154" y="0"/>
                        </a:lnTo>
                        <a:lnTo>
                          <a:pt x="1154" y="0"/>
                        </a:lnTo>
                        <a:lnTo>
                          <a:pt x="1154" y="0"/>
                        </a:lnTo>
                        <a:lnTo>
                          <a:pt x="1154" y="0"/>
                        </a:lnTo>
                        <a:lnTo>
                          <a:pt x="1154" y="0"/>
                        </a:lnTo>
                        <a:lnTo>
                          <a:pt x="1154" y="0"/>
                        </a:lnTo>
                        <a:lnTo>
                          <a:pt x="1160" y="0"/>
                        </a:lnTo>
                        <a:lnTo>
                          <a:pt x="1160" y="0"/>
                        </a:lnTo>
                        <a:lnTo>
                          <a:pt x="1160" y="0"/>
                        </a:lnTo>
                        <a:lnTo>
                          <a:pt x="1160" y="0"/>
                        </a:lnTo>
                        <a:lnTo>
                          <a:pt x="1160" y="0"/>
                        </a:lnTo>
                        <a:lnTo>
                          <a:pt x="1160" y="0"/>
                        </a:lnTo>
                        <a:lnTo>
                          <a:pt x="1167" y="0"/>
                        </a:lnTo>
                        <a:lnTo>
                          <a:pt x="1167" y="0"/>
                        </a:lnTo>
                        <a:lnTo>
                          <a:pt x="1167" y="0"/>
                        </a:lnTo>
                        <a:lnTo>
                          <a:pt x="1167" y="0"/>
                        </a:lnTo>
                        <a:lnTo>
                          <a:pt x="1167" y="0"/>
                        </a:lnTo>
                        <a:lnTo>
                          <a:pt x="1167" y="0"/>
                        </a:lnTo>
                        <a:lnTo>
                          <a:pt x="1173" y="0"/>
                        </a:lnTo>
                        <a:lnTo>
                          <a:pt x="1173" y="0"/>
                        </a:lnTo>
                        <a:lnTo>
                          <a:pt x="1173" y="0"/>
                        </a:lnTo>
                        <a:lnTo>
                          <a:pt x="1173" y="0"/>
                        </a:lnTo>
                        <a:lnTo>
                          <a:pt x="1173" y="0"/>
                        </a:lnTo>
                        <a:lnTo>
                          <a:pt x="1173" y="0"/>
                        </a:lnTo>
                        <a:lnTo>
                          <a:pt x="1179" y="0"/>
                        </a:lnTo>
                        <a:lnTo>
                          <a:pt x="1179" y="0"/>
                        </a:lnTo>
                        <a:lnTo>
                          <a:pt x="1179" y="0"/>
                        </a:lnTo>
                        <a:lnTo>
                          <a:pt x="1179" y="0"/>
                        </a:lnTo>
                        <a:lnTo>
                          <a:pt x="1179" y="0"/>
                        </a:lnTo>
                        <a:lnTo>
                          <a:pt x="1179" y="0"/>
                        </a:lnTo>
                        <a:lnTo>
                          <a:pt x="1185" y="0"/>
                        </a:lnTo>
                        <a:lnTo>
                          <a:pt x="1185" y="0"/>
                        </a:lnTo>
                        <a:lnTo>
                          <a:pt x="1185" y="0"/>
                        </a:lnTo>
                        <a:lnTo>
                          <a:pt x="1185" y="0"/>
                        </a:lnTo>
                        <a:lnTo>
                          <a:pt x="1185" y="0"/>
                        </a:lnTo>
                        <a:lnTo>
                          <a:pt x="1185" y="0"/>
                        </a:lnTo>
                        <a:lnTo>
                          <a:pt x="1192" y="0"/>
                        </a:lnTo>
                        <a:lnTo>
                          <a:pt x="1192" y="0"/>
                        </a:lnTo>
                        <a:lnTo>
                          <a:pt x="1192" y="0"/>
                        </a:lnTo>
                        <a:lnTo>
                          <a:pt x="1192" y="0"/>
                        </a:lnTo>
                        <a:lnTo>
                          <a:pt x="1192" y="0"/>
                        </a:lnTo>
                        <a:lnTo>
                          <a:pt x="1192" y="0"/>
                        </a:lnTo>
                        <a:lnTo>
                          <a:pt x="1198" y="0"/>
                        </a:lnTo>
                        <a:lnTo>
                          <a:pt x="1198" y="0"/>
                        </a:lnTo>
                        <a:lnTo>
                          <a:pt x="1198" y="0"/>
                        </a:lnTo>
                        <a:lnTo>
                          <a:pt x="1198" y="0"/>
                        </a:lnTo>
                        <a:lnTo>
                          <a:pt x="1198" y="0"/>
                        </a:lnTo>
                        <a:lnTo>
                          <a:pt x="1198" y="0"/>
                        </a:lnTo>
                        <a:lnTo>
                          <a:pt x="1204" y="0"/>
                        </a:lnTo>
                        <a:lnTo>
                          <a:pt x="1204" y="0"/>
                        </a:lnTo>
                        <a:lnTo>
                          <a:pt x="1204" y="0"/>
                        </a:lnTo>
                        <a:lnTo>
                          <a:pt x="1204" y="0"/>
                        </a:lnTo>
                        <a:lnTo>
                          <a:pt x="1204" y="0"/>
                        </a:lnTo>
                        <a:lnTo>
                          <a:pt x="1204" y="0"/>
                        </a:lnTo>
                        <a:lnTo>
                          <a:pt x="1210" y="0"/>
                        </a:lnTo>
                        <a:lnTo>
                          <a:pt x="1210" y="0"/>
                        </a:lnTo>
                        <a:lnTo>
                          <a:pt x="1210" y="0"/>
                        </a:lnTo>
                        <a:lnTo>
                          <a:pt x="1210" y="0"/>
                        </a:lnTo>
                        <a:lnTo>
                          <a:pt x="1210" y="0"/>
                        </a:lnTo>
                        <a:lnTo>
                          <a:pt x="1210" y="0"/>
                        </a:lnTo>
                        <a:lnTo>
                          <a:pt x="1217" y="0"/>
                        </a:lnTo>
                        <a:lnTo>
                          <a:pt x="1217" y="0"/>
                        </a:lnTo>
                        <a:lnTo>
                          <a:pt x="1217" y="0"/>
                        </a:lnTo>
                        <a:lnTo>
                          <a:pt x="1217" y="0"/>
                        </a:lnTo>
                        <a:lnTo>
                          <a:pt x="1217" y="0"/>
                        </a:lnTo>
                        <a:lnTo>
                          <a:pt x="1217" y="0"/>
                        </a:lnTo>
                        <a:lnTo>
                          <a:pt x="1223" y="0"/>
                        </a:lnTo>
                        <a:lnTo>
                          <a:pt x="1223" y="0"/>
                        </a:lnTo>
                        <a:lnTo>
                          <a:pt x="1223" y="0"/>
                        </a:lnTo>
                        <a:lnTo>
                          <a:pt x="1223" y="0"/>
                        </a:lnTo>
                        <a:lnTo>
                          <a:pt x="1223" y="0"/>
                        </a:lnTo>
                        <a:lnTo>
                          <a:pt x="1223" y="0"/>
                        </a:lnTo>
                        <a:lnTo>
                          <a:pt x="1229" y="0"/>
                        </a:lnTo>
                        <a:lnTo>
                          <a:pt x="1229" y="0"/>
                        </a:lnTo>
                        <a:lnTo>
                          <a:pt x="1229" y="0"/>
                        </a:lnTo>
                        <a:lnTo>
                          <a:pt x="1229" y="0"/>
                        </a:lnTo>
                        <a:lnTo>
                          <a:pt x="1229" y="0"/>
                        </a:lnTo>
                        <a:lnTo>
                          <a:pt x="1229" y="0"/>
                        </a:lnTo>
                        <a:lnTo>
                          <a:pt x="1235" y="0"/>
                        </a:lnTo>
                        <a:lnTo>
                          <a:pt x="1235" y="0"/>
                        </a:lnTo>
                        <a:lnTo>
                          <a:pt x="1235" y="0"/>
                        </a:lnTo>
                        <a:lnTo>
                          <a:pt x="1235" y="0"/>
                        </a:lnTo>
                        <a:lnTo>
                          <a:pt x="1235" y="0"/>
                        </a:lnTo>
                        <a:lnTo>
                          <a:pt x="1235" y="0"/>
                        </a:lnTo>
                        <a:lnTo>
                          <a:pt x="1242" y="0"/>
                        </a:lnTo>
                        <a:lnTo>
                          <a:pt x="1242" y="0"/>
                        </a:lnTo>
                        <a:lnTo>
                          <a:pt x="1242" y="0"/>
                        </a:lnTo>
                        <a:lnTo>
                          <a:pt x="1242" y="0"/>
                        </a:lnTo>
                        <a:lnTo>
                          <a:pt x="1242" y="0"/>
                        </a:lnTo>
                        <a:lnTo>
                          <a:pt x="1242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48" y="0"/>
                        </a:lnTo>
                        <a:lnTo>
                          <a:pt x="1254" y="0"/>
                        </a:lnTo>
                        <a:lnTo>
                          <a:pt x="1254" y="0"/>
                        </a:lnTo>
                        <a:lnTo>
                          <a:pt x="1254" y="0"/>
                        </a:lnTo>
                        <a:lnTo>
                          <a:pt x="1254" y="0"/>
                        </a:lnTo>
                        <a:lnTo>
                          <a:pt x="1254" y="0"/>
                        </a:lnTo>
                        <a:lnTo>
                          <a:pt x="1260" y="0"/>
                        </a:lnTo>
                        <a:lnTo>
                          <a:pt x="1260" y="0"/>
                        </a:lnTo>
                        <a:lnTo>
                          <a:pt x="1260" y="0"/>
                        </a:lnTo>
                        <a:lnTo>
                          <a:pt x="1260" y="0"/>
                        </a:lnTo>
                        <a:lnTo>
                          <a:pt x="1260" y="0"/>
                        </a:lnTo>
                        <a:lnTo>
                          <a:pt x="1260" y="0"/>
                        </a:lnTo>
                        <a:lnTo>
                          <a:pt x="1267" y="0"/>
                        </a:lnTo>
                        <a:lnTo>
                          <a:pt x="1267" y="0"/>
                        </a:lnTo>
                        <a:lnTo>
                          <a:pt x="1267" y="0"/>
                        </a:lnTo>
                        <a:lnTo>
                          <a:pt x="1267" y="0"/>
                        </a:lnTo>
                        <a:lnTo>
                          <a:pt x="1267" y="0"/>
                        </a:lnTo>
                        <a:lnTo>
                          <a:pt x="1267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3" y="0"/>
                        </a:lnTo>
                        <a:lnTo>
                          <a:pt x="1279" y="0"/>
                        </a:lnTo>
                        <a:lnTo>
                          <a:pt x="1279" y="0"/>
                        </a:lnTo>
                        <a:lnTo>
                          <a:pt x="1279" y="0"/>
                        </a:lnTo>
                        <a:lnTo>
                          <a:pt x="1279" y="0"/>
                        </a:lnTo>
                        <a:lnTo>
                          <a:pt x="1279" y="0"/>
                        </a:lnTo>
                        <a:lnTo>
                          <a:pt x="1285" y="0"/>
                        </a:lnTo>
                        <a:lnTo>
                          <a:pt x="1285" y="0"/>
                        </a:lnTo>
                        <a:lnTo>
                          <a:pt x="1285" y="0"/>
                        </a:lnTo>
                        <a:lnTo>
                          <a:pt x="1285" y="0"/>
                        </a:lnTo>
                        <a:lnTo>
                          <a:pt x="1285" y="0"/>
                        </a:lnTo>
                        <a:lnTo>
                          <a:pt x="1285" y="0"/>
                        </a:lnTo>
                        <a:lnTo>
                          <a:pt x="1292" y="0"/>
                        </a:lnTo>
                        <a:lnTo>
                          <a:pt x="1292" y="0"/>
                        </a:lnTo>
                        <a:lnTo>
                          <a:pt x="1292" y="0"/>
                        </a:lnTo>
                        <a:lnTo>
                          <a:pt x="1292" y="0"/>
                        </a:lnTo>
                        <a:lnTo>
                          <a:pt x="1292" y="0"/>
                        </a:lnTo>
                        <a:lnTo>
                          <a:pt x="1292" y="0"/>
                        </a:lnTo>
                        <a:lnTo>
                          <a:pt x="1298" y="0"/>
                        </a:lnTo>
                        <a:lnTo>
                          <a:pt x="1298" y="0"/>
                        </a:lnTo>
                        <a:lnTo>
                          <a:pt x="1298" y="0"/>
                        </a:lnTo>
                        <a:lnTo>
                          <a:pt x="1298" y="0"/>
                        </a:lnTo>
                        <a:lnTo>
                          <a:pt x="1298" y="0"/>
                        </a:lnTo>
                        <a:lnTo>
                          <a:pt x="1298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04" y="0"/>
                        </a:lnTo>
                        <a:lnTo>
                          <a:pt x="1310" y="0"/>
                        </a:lnTo>
                        <a:lnTo>
                          <a:pt x="1310" y="0"/>
                        </a:lnTo>
                        <a:lnTo>
                          <a:pt x="1310" y="0"/>
                        </a:lnTo>
                        <a:lnTo>
                          <a:pt x="1310" y="0"/>
                        </a:lnTo>
                        <a:lnTo>
                          <a:pt x="1310" y="0"/>
                        </a:lnTo>
                        <a:lnTo>
                          <a:pt x="1316" y="0"/>
                        </a:lnTo>
                        <a:lnTo>
                          <a:pt x="1316" y="0"/>
                        </a:lnTo>
                        <a:lnTo>
                          <a:pt x="1316" y="0"/>
                        </a:lnTo>
                        <a:lnTo>
                          <a:pt x="1316" y="0"/>
                        </a:lnTo>
                        <a:lnTo>
                          <a:pt x="1316" y="0"/>
                        </a:lnTo>
                        <a:lnTo>
                          <a:pt x="1316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3" y="0"/>
                        </a:lnTo>
                        <a:lnTo>
                          <a:pt x="1329" y="0"/>
                        </a:lnTo>
                        <a:lnTo>
                          <a:pt x="1329" y="0"/>
                        </a:lnTo>
                        <a:lnTo>
                          <a:pt x="1329" y="0"/>
                        </a:lnTo>
                        <a:lnTo>
                          <a:pt x="1329" y="0"/>
                        </a:lnTo>
                        <a:lnTo>
                          <a:pt x="1329" y="0"/>
                        </a:lnTo>
                        <a:lnTo>
                          <a:pt x="1335" y="0"/>
                        </a:lnTo>
                        <a:lnTo>
                          <a:pt x="1335" y="0"/>
                        </a:lnTo>
                        <a:lnTo>
                          <a:pt x="1335" y="0"/>
                        </a:lnTo>
                        <a:lnTo>
                          <a:pt x="1335" y="0"/>
                        </a:lnTo>
                        <a:lnTo>
                          <a:pt x="1335" y="0"/>
                        </a:lnTo>
                        <a:lnTo>
                          <a:pt x="1335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1" y="0"/>
                        </a:lnTo>
                        <a:lnTo>
                          <a:pt x="1348" y="0"/>
                        </a:lnTo>
                        <a:lnTo>
                          <a:pt x="1348" y="0"/>
                        </a:lnTo>
                        <a:lnTo>
                          <a:pt x="1348" y="0"/>
                        </a:lnTo>
                        <a:lnTo>
                          <a:pt x="1348" y="0"/>
                        </a:lnTo>
                        <a:lnTo>
                          <a:pt x="1348" y="0"/>
                        </a:lnTo>
                        <a:lnTo>
                          <a:pt x="1354" y="0"/>
                        </a:lnTo>
                        <a:lnTo>
                          <a:pt x="1354" y="0"/>
                        </a:lnTo>
                        <a:lnTo>
                          <a:pt x="1354" y="0"/>
                        </a:lnTo>
                        <a:lnTo>
                          <a:pt x="1354" y="0"/>
                        </a:lnTo>
                        <a:lnTo>
                          <a:pt x="1354" y="0"/>
                        </a:lnTo>
                        <a:lnTo>
                          <a:pt x="1354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0" y="0"/>
                        </a:lnTo>
                        <a:lnTo>
                          <a:pt x="1366" y="0"/>
                        </a:lnTo>
                        <a:lnTo>
                          <a:pt x="1366" y="0"/>
                        </a:lnTo>
                        <a:lnTo>
                          <a:pt x="1366" y="0"/>
                        </a:lnTo>
                        <a:lnTo>
                          <a:pt x="1366" y="0"/>
                        </a:lnTo>
                        <a:lnTo>
                          <a:pt x="1366" y="0"/>
                        </a:lnTo>
                        <a:lnTo>
                          <a:pt x="1366" y="0"/>
                        </a:lnTo>
                        <a:lnTo>
                          <a:pt x="1373" y="0"/>
                        </a:lnTo>
                        <a:lnTo>
                          <a:pt x="1373" y="0"/>
                        </a:lnTo>
                        <a:lnTo>
                          <a:pt x="1373" y="0"/>
                        </a:lnTo>
                        <a:lnTo>
                          <a:pt x="1373" y="0"/>
                        </a:lnTo>
                        <a:lnTo>
                          <a:pt x="1373" y="0"/>
                        </a:lnTo>
                        <a:lnTo>
                          <a:pt x="1373" y="0"/>
                        </a:lnTo>
                        <a:lnTo>
                          <a:pt x="1379" y="0"/>
                        </a:lnTo>
                        <a:lnTo>
                          <a:pt x="1379" y="0"/>
                        </a:lnTo>
                        <a:lnTo>
                          <a:pt x="1379" y="0"/>
                        </a:lnTo>
                        <a:lnTo>
                          <a:pt x="1379" y="0"/>
                        </a:lnTo>
                        <a:lnTo>
                          <a:pt x="1379" y="0"/>
                        </a:lnTo>
                        <a:lnTo>
                          <a:pt x="1385" y="0"/>
                        </a:lnTo>
                        <a:lnTo>
                          <a:pt x="1385" y="0"/>
                        </a:lnTo>
                        <a:lnTo>
                          <a:pt x="1385" y="0"/>
                        </a:lnTo>
                        <a:lnTo>
                          <a:pt x="1385" y="0"/>
                        </a:lnTo>
                        <a:lnTo>
                          <a:pt x="1385" y="0"/>
                        </a:lnTo>
                        <a:lnTo>
                          <a:pt x="1385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1" y="0"/>
                        </a:lnTo>
                        <a:lnTo>
                          <a:pt x="1398" y="0"/>
                        </a:lnTo>
                        <a:lnTo>
                          <a:pt x="1398" y="0"/>
                        </a:lnTo>
                        <a:lnTo>
                          <a:pt x="1398" y="0"/>
                        </a:lnTo>
                        <a:lnTo>
                          <a:pt x="1398" y="0"/>
                        </a:lnTo>
                        <a:lnTo>
                          <a:pt x="1398" y="0"/>
                        </a:lnTo>
                        <a:lnTo>
                          <a:pt x="1398" y="0"/>
                        </a:lnTo>
                        <a:lnTo>
                          <a:pt x="1404" y="0"/>
                        </a:lnTo>
                        <a:lnTo>
                          <a:pt x="1404" y="0"/>
                        </a:lnTo>
                        <a:lnTo>
                          <a:pt x="1404" y="0"/>
                        </a:lnTo>
                        <a:lnTo>
                          <a:pt x="1404" y="0"/>
                        </a:lnTo>
                        <a:lnTo>
                          <a:pt x="1404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0" y="0"/>
                        </a:lnTo>
                        <a:lnTo>
                          <a:pt x="1416" y="0"/>
                        </a:lnTo>
                        <a:lnTo>
                          <a:pt x="1416" y="0"/>
                        </a:lnTo>
                        <a:lnTo>
                          <a:pt x="1416" y="0"/>
                        </a:lnTo>
                        <a:lnTo>
                          <a:pt x="1416" y="0"/>
                        </a:lnTo>
                        <a:lnTo>
                          <a:pt x="1416" y="0"/>
                        </a:lnTo>
                        <a:lnTo>
                          <a:pt x="1423" y="0"/>
                        </a:lnTo>
                        <a:lnTo>
                          <a:pt x="1423" y="0"/>
                        </a:lnTo>
                        <a:lnTo>
                          <a:pt x="1423" y="0"/>
                        </a:lnTo>
                        <a:lnTo>
                          <a:pt x="1423" y="0"/>
                        </a:lnTo>
                        <a:lnTo>
                          <a:pt x="1423" y="0"/>
                        </a:lnTo>
                        <a:lnTo>
                          <a:pt x="1423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29" y="0"/>
                        </a:lnTo>
                        <a:lnTo>
                          <a:pt x="1435" y="0"/>
                        </a:lnTo>
                        <a:lnTo>
                          <a:pt x="1435" y="0"/>
                        </a:lnTo>
                        <a:lnTo>
                          <a:pt x="1435" y="0"/>
                        </a:lnTo>
                        <a:lnTo>
                          <a:pt x="1435" y="0"/>
                        </a:lnTo>
                        <a:lnTo>
                          <a:pt x="1435" y="0"/>
                        </a:lnTo>
                        <a:lnTo>
                          <a:pt x="1435" y="0"/>
                        </a:lnTo>
                        <a:lnTo>
                          <a:pt x="1441" y="0"/>
                        </a:lnTo>
                        <a:lnTo>
                          <a:pt x="1441" y="0"/>
                        </a:lnTo>
                        <a:lnTo>
                          <a:pt x="1441" y="0"/>
                        </a:lnTo>
                        <a:lnTo>
                          <a:pt x="1441" y="0"/>
                        </a:lnTo>
                        <a:lnTo>
                          <a:pt x="1441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48" y="0"/>
                        </a:lnTo>
                        <a:lnTo>
                          <a:pt x="1454" y="0"/>
                        </a:lnTo>
                        <a:lnTo>
                          <a:pt x="1454" y="0"/>
                        </a:lnTo>
                        <a:lnTo>
                          <a:pt x="1454" y="0"/>
                        </a:lnTo>
                        <a:lnTo>
                          <a:pt x="1454" y="0"/>
                        </a:lnTo>
                        <a:lnTo>
                          <a:pt x="1454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0" y="0"/>
                        </a:lnTo>
                        <a:lnTo>
                          <a:pt x="1466" y="0"/>
                        </a:lnTo>
                        <a:lnTo>
                          <a:pt x="1466" y="0"/>
                        </a:lnTo>
                        <a:lnTo>
                          <a:pt x="1466" y="0"/>
                        </a:lnTo>
                        <a:lnTo>
                          <a:pt x="1466" y="0"/>
                        </a:lnTo>
                        <a:lnTo>
                          <a:pt x="1466" y="0"/>
                        </a:lnTo>
                        <a:lnTo>
                          <a:pt x="1466" y="0"/>
                        </a:lnTo>
                        <a:lnTo>
                          <a:pt x="1472" y="0"/>
                        </a:lnTo>
                        <a:lnTo>
                          <a:pt x="1472" y="0"/>
                        </a:lnTo>
                        <a:lnTo>
                          <a:pt x="1472" y="0"/>
                        </a:lnTo>
                        <a:lnTo>
                          <a:pt x="1472" y="0"/>
                        </a:lnTo>
                        <a:lnTo>
                          <a:pt x="1472" y="0"/>
                        </a:lnTo>
                        <a:lnTo>
                          <a:pt x="1472" y="0"/>
                        </a:lnTo>
                        <a:lnTo>
                          <a:pt x="1479" y="0"/>
                        </a:lnTo>
                        <a:lnTo>
                          <a:pt x="1479" y="0"/>
                        </a:lnTo>
                        <a:lnTo>
                          <a:pt x="1479" y="0"/>
                        </a:lnTo>
                        <a:lnTo>
                          <a:pt x="1479" y="0"/>
                        </a:lnTo>
                        <a:lnTo>
                          <a:pt x="1479" y="0"/>
                        </a:lnTo>
                        <a:lnTo>
                          <a:pt x="1479" y="0"/>
                        </a:lnTo>
                        <a:lnTo>
                          <a:pt x="1485" y="0"/>
                        </a:lnTo>
                        <a:lnTo>
                          <a:pt x="1485" y="0"/>
                        </a:lnTo>
                        <a:lnTo>
                          <a:pt x="1485" y="0"/>
                        </a:lnTo>
                        <a:lnTo>
                          <a:pt x="1485" y="0"/>
                        </a:lnTo>
                        <a:lnTo>
                          <a:pt x="1485" y="0"/>
                        </a:lnTo>
                        <a:lnTo>
                          <a:pt x="1485" y="0"/>
                        </a:lnTo>
                        <a:lnTo>
                          <a:pt x="1491" y="0"/>
                        </a:lnTo>
                        <a:lnTo>
                          <a:pt x="1491" y="0"/>
                        </a:lnTo>
                        <a:lnTo>
                          <a:pt x="1491" y="0"/>
                        </a:lnTo>
                        <a:lnTo>
                          <a:pt x="1491" y="0"/>
                        </a:lnTo>
                        <a:lnTo>
                          <a:pt x="1491" y="0"/>
                        </a:lnTo>
                        <a:lnTo>
                          <a:pt x="1491" y="0"/>
                        </a:lnTo>
                        <a:lnTo>
                          <a:pt x="1497" y="0"/>
                        </a:lnTo>
                        <a:lnTo>
                          <a:pt x="1497" y="0"/>
                        </a:lnTo>
                        <a:lnTo>
                          <a:pt x="1497" y="0"/>
                        </a:lnTo>
                        <a:lnTo>
                          <a:pt x="1497" y="0"/>
                        </a:lnTo>
                        <a:lnTo>
                          <a:pt x="1497" y="0"/>
                        </a:lnTo>
                        <a:lnTo>
                          <a:pt x="1497" y="0"/>
                        </a:lnTo>
                        <a:lnTo>
                          <a:pt x="1504" y="0"/>
                        </a:lnTo>
                        <a:lnTo>
                          <a:pt x="1504" y="0"/>
                        </a:lnTo>
                        <a:lnTo>
                          <a:pt x="1504" y="0"/>
                        </a:lnTo>
                        <a:lnTo>
                          <a:pt x="1504" y="0"/>
                        </a:lnTo>
                        <a:lnTo>
                          <a:pt x="1504" y="0"/>
                        </a:lnTo>
                        <a:lnTo>
                          <a:pt x="1504" y="0"/>
                        </a:lnTo>
                        <a:lnTo>
                          <a:pt x="1510" y="0"/>
                        </a:lnTo>
                        <a:lnTo>
                          <a:pt x="1510" y="0"/>
                        </a:lnTo>
                        <a:lnTo>
                          <a:pt x="1510" y="0"/>
                        </a:lnTo>
                        <a:lnTo>
                          <a:pt x="1510" y="0"/>
                        </a:lnTo>
                        <a:lnTo>
                          <a:pt x="1510" y="0"/>
                        </a:lnTo>
                        <a:lnTo>
                          <a:pt x="1510" y="0"/>
                        </a:lnTo>
                        <a:lnTo>
                          <a:pt x="1516" y="0"/>
                        </a:lnTo>
                        <a:lnTo>
                          <a:pt x="1516" y="0"/>
                        </a:lnTo>
                        <a:lnTo>
                          <a:pt x="1516" y="0"/>
                        </a:lnTo>
                        <a:lnTo>
                          <a:pt x="1516" y="0"/>
                        </a:lnTo>
                        <a:lnTo>
                          <a:pt x="1516" y="0"/>
                        </a:lnTo>
                        <a:lnTo>
                          <a:pt x="1516" y="0"/>
                        </a:lnTo>
                        <a:lnTo>
                          <a:pt x="1522" y="0"/>
                        </a:lnTo>
                        <a:lnTo>
                          <a:pt x="1522" y="0"/>
                        </a:lnTo>
                        <a:lnTo>
                          <a:pt x="1522" y="0"/>
                        </a:lnTo>
                        <a:lnTo>
                          <a:pt x="1522" y="0"/>
                        </a:lnTo>
                        <a:lnTo>
                          <a:pt x="1522" y="0"/>
                        </a:lnTo>
                        <a:lnTo>
                          <a:pt x="1522" y="0"/>
                        </a:lnTo>
                        <a:lnTo>
                          <a:pt x="1529" y="0"/>
                        </a:lnTo>
                        <a:lnTo>
                          <a:pt x="1529" y="0"/>
                        </a:lnTo>
                        <a:lnTo>
                          <a:pt x="1529" y="0"/>
                        </a:lnTo>
                        <a:lnTo>
                          <a:pt x="1529" y="0"/>
                        </a:lnTo>
                        <a:lnTo>
                          <a:pt x="1529" y="0"/>
                        </a:lnTo>
                        <a:lnTo>
                          <a:pt x="1529" y="0"/>
                        </a:lnTo>
                        <a:lnTo>
                          <a:pt x="1535" y="0"/>
                        </a:lnTo>
                        <a:lnTo>
                          <a:pt x="1535" y="0"/>
                        </a:lnTo>
                        <a:lnTo>
                          <a:pt x="1535" y="0"/>
                        </a:lnTo>
                        <a:lnTo>
                          <a:pt x="1535" y="0"/>
                        </a:lnTo>
                        <a:lnTo>
                          <a:pt x="1535" y="0"/>
                        </a:lnTo>
                        <a:lnTo>
                          <a:pt x="1535" y="0"/>
                        </a:lnTo>
                        <a:lnTo>
                          <a:pt x="1541" y="0"/>
                        </a:lnTo>
                        <a:lnTo>
                          <a:pt x="1541" y="0"/>
                        </a:lnTo>
                        <a:lnTo>
                          <a:pt x="1541" y="0"/>
                        </a:lnTo>
                        <a:lnTo>
                          <a:pt x="1541" y="0"/>
                        </a:lnTo>
                        <a:lnTo>
                          <a:pt x="1541" y="0"/>
                        </a:lnTo>
                        <a:lnTo>
                          <a:pt x="1541" y="0"/>
                        </a:lnTo>
                        <a:lnTo>
                          <a:pt x="1547" y="0"/>
                        </a:lnTo>
                        <a:lnTo>
                          <a:pt x="1547" y="0"/>
                        </a:lnTo>
                        <a:lnTo>
                          <a:pt x="1547" y="0"/>
                        </a:lnTo>
                        <a:lnTo>
                          <a:pt x="1547" y="0"/>
                        </a:lnTo>
                        <a:lnTo>
                          <a:pt x="1547" y="0"/>
                        </a:lnTo>
                        <a:lnTo>
                          <a:pt x="1547" y="0"/>
                        </a:lnTo>
                        <a:lnTo>
                          <a:pt x="1554" y="0"/>
                        </a:lnTo>
                        <a:lnTo>
                          <a:pt x="1554" y="0"/>
                        </a:lnTo>
                        <a:lnTo>
                          <a:pt x="1554" y="0"/>
                        </a:lnTo>
                        <a:lnTo>
                          <a:pt x="1554" y="0"/>
                        </a:lnTo>
                        <a:lnTo>
                          <a:pt x="1554" y="0"/>
                        </a:lnTo>
                        <a:lnTo>
                          <a:pt x="1554" y="0"/>
                        </a:lnTo>
                        <a:lnTo>
                          <a:pt x="1560" y="0"/>
                        </a:lnTo>
                        <a:lnTo>
                          <a:pt x="1560" y="0"/>
                        </a:lnTo>
                        <a:lnTo>
                          <a:pt x="1560" y="0"/>
                        </a:lnTo>
                        <a:lnTo>
                          <a:pt x="1560" y="0"/>
                        </a:lnTo>
                        <a:lnTo>
                          <a:pt x="1560" y="0"/>
                        </a:lnTo>
                        <a:lnTo>
                          <a:pt x="1560" y="0"/>
                        </a:lnTo>
                        <a:lnTo>
                          <a:pt x="1566" y="0"/>
                        </a:lnTo>
                        <a:lnTo>
                          <a:pt x="1566" y="0"/>
                        </a:lnTo>
                        <a:lnTo>
                          <a:pt x="1566" y="0"/>
                        </a:lnTo>
                        <a:lnTo>
                          <a:pt x="1566" y="0"/>
                        </a:lnTo>
                        <a:lnTo>
                          <a:pt x="1566" y="0"/>
                        </a:lnTo>
                        <a:lnTo>
                          <a:pt x="1566" y="0"/>
                        </a:lnTo>
                        <a:lnTo>
                          <a:pt x="1572" y="0"/>
                        </a:lnTo>
                        <a:lnTo>
                          <a:pt x="1572" y="0"/>
                        </a:lnTo>
                        <a:lnTo>
                          <a:pt x="1572" y="0"/>
                        </a:lnTo>
                        <a:lnTo>
                          <a:pt x="1572" y="0"/>
                        </a:lnTo>
                        <a:lnTo>
                          <a:pt x="1572" y="0"/>
                        </a:lnTo>
                        <a:lnTo>
                          <a:pt x="1572" y="0"/>
                        </a:lnTo>
                        <a:lnTo>
                          <a:pt x="1579" y="0"/>
                        </a:lnTo>
                        <a:lnTo>
                          <a:pt x="1579" y="0"/>
                        </a:lnTo>
                        <a:lnTo>
                          <a:pt x="1579" y="0"/>
                        </a:lnTo>
                        <a:lnTo>
                          <a:pt x="1579" y="0"/>
                        </a:lnTo>
                        <a:lnTo>
                          <a:pt x="1579" y="0"/>
                        </a:lnTo>
                        <a:lnTo>
                          <a:pt x="1579" y="0"/>
                        </a:lnTo>
                        <a:lnTo>
                          <a:pt x="1585" y="0"/>
                        </a:lnTo>
                        <a:lnTo>
                          <a:pt x="1585" y="0"/>
                        </a:lnTo>
                        <a:lnTo>
                          <a:pt x="1585" y="0"/>
                        </a:lnTo>
                        <a:lnTo>
                          <a:pt x="1585" y="0"/>
                        </a:lnTo>
                        <a:lnTo>
                          <a:pt x="1585" y="0"/>
                        </a:lnTo>
                        <a:lnTo>
                          <a:pt x="1585" y="0"/>
                        </a:lnTo>
                        <a:lnTo>
                          <a:pt x="1591" y="0"/>
                        </a:lnTo>
                        <a:lnTo>
                          <a:pt x="1591" y="0"/>
                        </a:lnTo>
                        <a:lnTo>
                          <a:pt x="1591" y="0"/>
                        </a:lnTo>
                        <a:lnTo>
                          <a:pt x="1591" y="0"/>
                        </a:lnTo>
                        <a:lnTo>
                          <a:pt x="1591" y="0"/>
                        </a:lnTo>
                        <a:lnTo>
                          <a:pt x="1591" y="0"/>
                        </a:lnTo>
                        <a:lnTo>
                          <a:pt x="1597" y="0"/>
                        </a:lnTo>
                        <a:lnTo>
                          <a:pt x="1597" y="0"/>
                        </a:lnTo>
                        <a:lnTo>
                          <a:pt x="1597" y="0"/>
                        </a:lnTo>
                        <a:lnTo>
                          <a:pt x="1597" y="0"/>
                        </a:lnTo>
                        <a:lnTo>
                          <a:pt x="1597" y="0"/>
                        </a:lnTo>
                        <a:lnTo>
                          <a:pt x="1597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03" y="0"/>
                        </a:lnTo>
                        <a:lnTo>
                          <a:pt x="1610" y="0"/>
                        </a:lnTo>
                        <a:lnTo>
                          <a:pt x="1610" y="0"/>
                        </a:lnTo>
                        <a:lnTo>
                          <a:pt x="1610" y="0"/>
                        </a:lnTo>
                        <a:lnTo>
                          <a:pt x="1610" y="0"/>
                        </a:lnTo>
                        <a:lnTo>
                          <a:pt x="1610" y="0"/>
                        </a:lnTo>
                        <a:lnTo>
                          <a:pt x="1616" y="0"/>
                        </a:lnTo>
                        <a:lnTo>
                          <a:pt x="1616" y="0"/>
                        </a:lnTo>
                        <a:lnTo>
                          <a:pt x="1616" y="0"/>
                        </a:lnTo>
                        <a:lnTo>
                          <a:pt x="1616" y="0"/>
                        </a:lnTo>
                        <a:lnTo>
                          <a:pt x="1616" y="0"/>
                        </a:lnTo>
                        <a:lnTo>
                          <a:pt x="1616" y="0"/>
                        </a:lnTo>
                        <a:lnTo>
                          <a:pt x="1622" y="0"/>
                        </a:lnTo>
                        <a:lnTo>
                          <a:pt x="1622" y="0"/>
                        </a:lnTo>
                        <a:lnTo>
                          <a:pt x="1622" y="0"/>
                        </a:lnTo>
                        <a:lnTo>
                          <a:pt x="1622" y="0"/>
                        </a:lnTo>
                        <a:lnTo>
                          <a:pt x="1622" y="0"/>
                        </a:lnTo>
                        <a:lnTo>
                          <a:pt x="1622" y="0"/>
                        </a:lnTo>
                        <a:lnTo>
                          <a:pt x="1628" y="0"/>
                        </a:lnTo>
                        <a:lnTo>
                          <a:pt x="1628" y="0"/>
                        </a:lnTo>
                        <a:lnTo>
                          <a:pt x="1628" y="0"/>
                        </a:lnTo>
                        <a:lnTo>
                          <a:pt x="1628" y="0"/>
                        </a:lnTo>
                        <a:lnTo>
                          <a:pt x="1628" y="0"/>
                        </a:lnTo>
                        <a:lnTo>
                          <a:pt x="1628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35" y="0"/>
                        </a:lnTo>
                        <a:lnTo>
                          <a:pt x="1641" y="0"/>
                        </a:lnTo>
                        <a:lnTo>
                          <a:pt x="1641" y="0"/>
                        </a:lnTo>
                        <a:lnTo>
                          <a:pt x="1641" y="0"/>
                        </a:lnTo>
                        <a:lnTo>
                          <a:pt x="1641" y="0"/>
                        </a:lnTo>
                        <a:lnTo>
                          <a:pt x="1641" y="0"/>
                        </a:lnTo>
                        <a:lnTo>
                          <a:pt x="1647" y="0"/>
                        </a:lnTo>
                        <a:lnTo>
                          <a:pt x="1647" y="0"/>
                        </a:lnTo>
                        <a:lnTo>
                          <a:pt x="1647" y="0"/>
                        </a:lnTo>
                        <a:lnTo>
                          <a:pt x="1647" y="0"/>
                        </a:lnTo>
                        <a:lnTo>
                          <a:pt x="1647" y="0"/>
                        </a:lnTo>
                        <a:lnTo>
                          <a:pt x="1647" y="0"/>
                        </a:lnTo>
                        <a:lnTo>
                          <a:pt x="1653" y="0"/>
                        </a:lnTo>
                        <a:lnTo>
                          <a:pt x="1653" y="0"/>
                        </a:lnTo>
                        <a:lnTo>
                          <a:pt x="1653" y="0"/>
                        </a:lnTo>
                        <a:lnTo>
                          <a:pt x="1653" y="0"/>
                        </a:lnTo>
                        <a:lnTo>
                          <a:pt x="1653" y="0"/>
                        </a:lnTo>
                        <a:lnTo>
                          <a:pt x="1653" y="0"/>
                        </a:lnTo>
                        <a:lnTo>
                          <a:pt x="1660" y="0"/>
                        </a:lnTo>
                        <a:lnTo>
                          <a:pt x="1660" y="0"/>
                        </a:lnTo>
                        <a:lnTo>
                          <a:pt x="1660" y="0"/>
                        </a:lnTo>
                        <a:lnTo>
                          <a:pt x="1660" y="0"/>
                        </a:lnTo>
                        <a:lnTo>
                          <a:pt x="1660" y="0"/>
                        </a:lnTo>
                        <a:lnTo>
                          <a:pt x="1660" y="0"/>
                        </a:lnTo>
                        <a:lnTo>
                          <a:pt x="1666" y="0"/>
                        </a:lnTo>
                        <a:lnTo>
                          <a:pt x="1666" y="0"/>
                        </a:lnTo>
                        <a:lnTo>
                          <a:pt x="1666" y="0"/>
                        </a:lnTo>
                        <a:lnTo>
                          <a:pt x="1666" y="0"/>
                        </a:lnTo>
                        <a:lnTo>
                          <a:pt x="1666" y="0"/>
                        </a:lnTo>
                        <a:lnTo>
                          <a:pt x="1666" y="0"/>
                        </a:lnTo>
                        <a:lnTo>
                          <a:pt x="1672" y="0"/>
                        </a:lnTo>
                        <a:lnTo>
                          <a:pt x="1672" y="0"/>
                        </a:lnTo>
                        <a:lnTo>
                          <a:pt x="1672" y="0"/>
                        </a:lnTo>
                        <a:lnTo>
                          <a:pt x="1672" y="0"/>
                        </a:lnTo>
                        <a:lnTo>
                          <a:pt x="1672" y="0"/>
                        </a:lnTo>
                        <a:lnTo>
                          <a:pt x="1672" y="0"/>
                        </a:lnTo>
                        <a:lnTo>
                          <a:pt x="1678" y="0"/>
                        </a:lnTo>
                        <a:lnTo>
                          <a:pt x="1678" y="0"/>
                        </a:lnTo>
                        <a:lnTo>
                          <a:pt x="1678" y="0"/>
                        </a:lnTo>
                        <a:lnTo>
                          <a:pt x="1678" y="0"/>
                        </a:lnTo>
                        <a:lnTo>
                          <a:pt x="1678" y="0"/>
                        </a:lnTo>
                        <a:lnTo>
                          <a:pt x="1678" y="0"/>
                        </a:lnTo>
                        <a:lnTo>
                          <a:pt x="1685" y="0"/>
                        </a:lnTo>
                        <a:lnTo>
                          <a:pt x="1685" y="0"/>
                        </a:lnTo>
                        <a:lnTo>
                          <a:pt x="1685" y="0"/>
                        </a:lnTo>
                        <a:lnTo>
                          <a:pt x="1685" y="0"/>
                        </a:lnTo>
                        <a:lnTo>
                          <a:pt x="1685" y="0"/>
                        </a:lnTo>
                        <a:lnTo>
                          <a:pt x="1685" y="0"/>
                        </a:lnTo>
                        <a:lnTo>
                          <a:pt x="1691" y="0"/>
                        </a:lnTo>
                        <a:lnTo>
                          <a:pt x="1691" y="0"/>
                        </a:lnTo>
                        <a:lnTo>
                          <a:pt x="1691" y="0"/>
                        </a:lnTo>
                        <a:lnTo>
                          <a:pt x="1691" y="0"/>
                        </a:lnTo>
                        <a:lnTo>
                          <a:pt x="1691" y="0"/>
                        </a:lnTo>
                        <a:lnTo>
                          <a:pt x="1691" y="0"/>
                        </a:lnTo>
                        <a:lnTo>
                          <a:pt x="1697" y="0"/>
                        </a:lnTo>
                        <a:lnTo>
                          <a:pt x="1697" y="0"/>
                        </a:lnTo>
                        <a:lnTo>
                          <a:pt x="1697" y="0"/>
                        </a:lnTo>
                        <a:lnTo>
                          <a:pt x="1697" y="0"/>
                        </a:lnTo>
                        <a:lnTo>
                          <a:pt x="1697" y="0"/>
                        </a:lnTo>
                        <a:lnTo>
                          <a:pt x="1697" y="0"/>
                        </a:lnTo>
                        <a:lnTo>
                          <a:pt x="1703" y="0"/>
                        </a:lnTo>
                        <a:lnTo>
                          <a:pt x="1703" y="0"/>
                        </a:lnTo>
                        <a:lnTo>
                          <a:pt x="1703" y="0"/>
                        </a:lnTo>
                        <a:lnTo>
                          <a:pt x="1703" y="0"/>
                        </a:lnTo>
                        <a:lnTo>
                          <a:pt x="1703" y="0"/>
                        </a:lnTo>
                        <a:lnTo>
                          <a:pt x="1703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0" y="0"/>
                        </a:lnTo>
                        <a:lnTo>
                          <a:pt x="1716" y="0"/>
                        </a:lnTo>
                        <a:lnTo>
                          <a:pt x="1716" y="0"/>
                        </a:lnTo>
                        <a:lnTo>
                          <a:pt x="1716" y="0"/>
                        </a:lnTo>
                        <a:lnTo>
                          <a:pt x="1716" y="0"/>
                        </a:lnTo>
                        <a:lnTo>
                          <a:pt x="1716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2" y="0"/>
                        </a:lnTo>
                        <a:lnTo>
                          <a:pt x="1728" y="0"/>
                        </a:lnTo>
                        <a:lnTo>
                          <a:pt x="1728" y="0"/>
                        </a:lnTo>
                        <a:lnTo>
                          <a:pt x="1728" y="0"/>
                        </a:lnTo>
                        <a:lnTo>
                          <a:pt x="1728" y="0"/>
                        </a:lnTo>
                        <a:lnTo>
                          <a:pt x="1728" y="0"/>
                        </a:lnTo>
                        <a:lnTo>
                          <a:pt x="1728" y="0"/>
                        </a:lnTo>
                        <a:lnTo>
                          <a:pt x="1735" y="0"/>
                        </a:lnTo>
                        <a:lnTo>
                          <a:pt x="1735" y="0"/>
                        </a:lnTo>
                        <a:lnTo>
                          <a:pt x="1735" y="0"/>
                        </a:lnTo>
                        <a:lnTo>
                          <a:pt x="1735" y="0"/>
                        </a:lnTo>
                        <a:lnTo>
                          <a:pt x="1735" y="0"/>
                        </a:lnTo>
                        <a:lnTo>
                          <a:pt x="1741" y="0"/>
                        </a:lnTo>
                        <a:lnTo>
                          <a:pt x="1741" y="0"/>
                        </a:lnTo>
                        <a:lnTo>
                          <a:pt x="1741" y="0"/>
                        </a:lnTo>
                        <a:lnTo>
                          <a:pt x="1741" y="0"/>
                        </a:lnTo>
                        <a:lnTo>
                          <a:pt x="1741" y="0"/>
                        </a:lnTo>
                        <a:lnTo>
                          <a:pt x="1741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47" y="0"/>
                        </a:lnTo>
                        <a:lnTo>
                          <a:pt x="1753" y="0"/>
                        </a:lnTo>
                        <a:lnTo>
                          <a:pt x="1753" y="0"/>
                        </a:lnTo>
                        <a:lnTo>
                          <a:pt x="1753" y="0"/>
                        </a:lnTo>
                        <a:lnTo>
                          <a:pt x="1753" y="0"/>
                        </a:lnTo>
                        <a:lnTo>
                          <a:pt x="1753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59" y="0"/>
                        </a:lnTo>
                        <a:lnTo>
                          <a:pt x="1766" y="0"/>
                        </a:lnTo>
                        <a:lnTo>
                          <a:pt x="1766" y="0"/>
                        </a:lnTo>
                        <a:lnTo>
                          <a:pt x="1766" y="0"/>
                        </a:lnTo>
                        <a:lnTo>
                          <a:pt x="1766" y="0"/>
                        </a:lnTo>
                        <a:lnTo>
                          <a:pt x="1766" y="0"/>
                        </a:lnTo>
                        <a:lnTo>
                          <a:pt x="1766" y="0"/>
                        </a:lnTo>
                        <a:lnTo>
                          <a:pt x="1772" y="0"/>
                        </a:lnTo>
                        <a:lnTo>
                          <a:pt x="1772" y="0"/>
                        </a:lnTo>
                        <a:lnTo>
                          <a:pt x="1772" y="0"/>
                        </a:lnTo>
                        <a:lnTo>
                          <a:pt x="1772" y="0"/>
                        </a:lnTo>
                        <a:lnTo>
                          <a:pt x="1772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78" y="0"/>
                        </a:lnTo>
                        <a:lnTo>
                          <a:pt x="1784" y="0"/>
                        </a:lnTo>
                        <a:lnTo>
                          <a:pt x="1784" y="0"/>
                        </a:lnTo>
                        <a:lnTo>
                          <a:pt x="1784" y="0"/>
                        </a:lnTo>
                        <a:lnTo>
                          <a:pt x="1784" y="0"/>
                        </a:lnTo>
                        <a:lnTo>
                          <a:pt x="1784" y="0"/>
                        </a:lnTo>
                        <a:lnTo>
                          <a:pt x="1784" y="0"/>
                        </a:lnTo>
                        <a:lnTo>
                          <a:pt x="1791" y="0"/>
                        </a:lnTo>
                        <a:lnTo>
                          <a:pt x="1791" y="0"/>
                        </a:lnTo>
                        <a:lnTo>
                          <a:pt x="1791" y="0"/>
                        </a:lnTo>
                        <a:lnTo>
                          <a:pt x="1791" y="0"/>
                        </a:lnTo>
                        <a:lnTo>
                          <a:pt x="1791" y="0"/>
                        </a:lnTo>
                        <a:lnTo>
                          <a:pt x="1797" y="0"/>
                        </a:lnTo>
                        <a:lnTo>
                          <a:pt x="1797" y="0"/>
                        </a:lnTo>
                        <a:lnTo>
                          <a:pt x="1797" y="0"/>
                        </a:lnTo>
                        <a:lnTo>
                          <a:pt x="1797" y="0"/>
                        </a:lnTo>
                        <a:lnTo>
                          <a:pt x="1797" y="0"/>
                        </a:lnTo>
                        <a:lnTo>
                          <a:pt x="1797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3" y="0"/>
                        </a:lnTo>
                        <a:lnTo>
                          <a:pt x="1809" y="0"/>
                        </a:lnTo>
                        <a:lnTo>
                          <a:pt x="1809" y="0"/>
                        </a:lnTo>
                        <a:lnTo>
                          <a:pt x="1809" y="0"/>
                        </a:lnTo>
                        <a:lnTo>
                          <a:pt x="1809" y="0"/>
                        </a:lnTo>
                        <a:lnTo>
                          <a:pt x="1809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16" y="0"/>
                        </a:lnTo>
                        <a:lnTo>
                          <a:pt x="1822" y="0"/>
                        </a:lnTo>
                        <a:lnTo>
                          <a:pt x="1822" y="0"/>
                        </a:lnTo>
                        <a:lnTo>
                          <a:pt x="1822" y="0"/>
                        </a:lnTo>
                        <a:lnTo>
                          <a:pt x="1822" y="0"/>
                        </a:lnTo>
                        <a:lnTo>
                          <a:pt x="1822" y="0"/>
                        </a:lnTo>
                        <a:lnTo>
                          <a:pt x="1828" y="0"/>
                        </a:lnTo>
                        <a:lnTo>
                          <a:pt x="1828" y="0"/>
                        </a:lnTo>
                        <a:lnTo>
                          <a:pt x="1828" y="0"/>
                        </a:lnTo>
                        <a:lnTo>
                          <a:pt x="1828" y="0"/>
                        </a:lnTo>
                        <a:lnTo>
                          <a:pt x="1828" y="0"/>
                        </a:lnTo>
                        <a:lnTo>
                          <a:pt x="1828" y="0"/>
                        </a:lnTo>
                        <a:lnTo>
                          <a:pt x="1834" y="0"/>
                        </a:lnTo>
                        <a:lnTo>
                          <a:pt x="1834" y="0"/>
                        </a:lnTo>
                        <a:lnTo>
                          <a:pt x="1834" y="0"/>
                        </a:lnTo>
                        <a:lnTo>
                          <a:pt x="1834" y="0"/>
                        </a:lnTo>
                        <a:lnTo>
                          <a:pt x="1834" y="0"/>
                        </a:lnTo>
                        <a:lnTo>
                          <a:pt x="1834" y="0"/>
                        </a:lnTo>
                        <a:lnTo>
                          <a:pt x="1841" y="0"/>
                        </a:lnTo>
                        <a:lnTo>
                          <a:pt x="1841" y="0"/>
                        </a:lnTo>
                        <a:lnTo>
                          <a:pt x="1841" y="0"/>
                        </a:lnTo>
                        <a:lnTo>
                          <a:pt x="1841" y="0"/>
                        </a:lnTo>
                        <a:lnTo>
                          <a:pt x="1841" y="0"/>
                        </a:lnTo>
                        <a:lnTo>
                          <a:pt x="1841" y="0"/>
                        </a:lnTo>
                        <a:lnTo>
                          <a:pt x="1847" y="0"/>
                        </a:lnTo>
                        <a:lnTo>
                          <a:pt x="1847" y="0"/>
                        </a:lnTo>
                        <a:lnTo>
                          <a:pt x="1847" y="0"/>
                        </a:lnTo>
                        <a:lnTo>
                          <a:pt x="1847" y="0"/>
                        </a:lnTo>
                        <a:lnTo>
                          <a:pt x="1847" y="0"/>
                        </a:lnTo>
                        <a:lnTo>
                          <a:pt x="1847" y="0"/>
                        </a:lnTo>
                        <a:lnTo>
                          <a:pt x="1853" y="0"/>
                        </a:lnTo>
                        <a:lnTo>
                          <a:pt x="1853" y="0"/>
                        </a:lnTo>
                        <a:lnTo>
                          <a:pt x="1853" y="0"/>
                        </a:lnTo>
                        <a:lnTo>
                          <a:pt x="1853" y="0"/>
                        </a:lnTo>
                        <a:lnTo>
                          <a:pt x="1853" y="0"/>
                        </a:lnTo>
                        <a:lnTo>
                          <a:pt x="1853" y="0"/>
                        </a:lnTo>
                        <a:lnTo>
                          <a:pt x="1859" y="0"/>
                        </a:lnTo>
                        <a:lnTo>
                          <a:pt x="1859" y="0"/>
                        </a:lnTo>
                        <a:lnTo>
                          <a:pt x="1859" y="0"/>
                        </a:lnTo>
                        <a:lnTo>
                          <a:pt x="1859" y="0"/>
                        </a:lnTo>
                        <a:lnTo>
                          <a:pt x="1859" y="0"/>
                        </a:lnTo>
                        <a:lnTo>
                          <a:pt x="1859" y="0"/>
                        </a:lnTo>
                        <a:lnTo>
                          <a:pt x="1866" y="0"/>
                        </a:lnTo>
                        <a:lnTo>
                          <a:pt x="1866" y="0"/>
                        </a:lnTo>
                        <a:lnTo>
                          <a:pt x="1866" y="0"/>
                        </a:lnTo>
                        <a:lnTo>
                          <a:pt x="1866" y="0"/>
                        </a:lnTo>
                        <a:lnTo>
                          <a:pt x="1866" y="0"/>
                        </a:lnTo>
                        <a:lnTo>
                          <a:pt x="1866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2" y="0"/>
                        </a:lnTo>
                        <a:lnTo>
                          <a:pt x="1878" y="0"/>
                        </a:lnTo>
                        <a:lnTo>
                          <a:pt x="1878" y="0"/>
                        </a:lnTo>
                        <a:lnTo>
                          <a:pt x="1878" y="0"/>
                        </a:lnTo>
                        <a:lnTo>
                          <a:pt x="1878" y="0"/>
                        </a:lnTo>
                        <a:lnTo>
                          <a:pt x="1878" y="0"/>
                        </a:lnTo>
                        <a:lnTo>
                          <a:pt x="1878" y="0"/>
                        </a:lnTo>
                        <a:lnTo>
                          <a:pt x="1884" y="0"/>
                        </a:lnTo>
                        <a:lnTo>
                          <a:pt x="1884" y="0"/>
                        </a:lnTo>
                        <a:lnTo>
                          <a:pt x="1884" y="0"/>
                        </a:lnTo>
                        <a:lnTo>
                          <a:pt x="1884" y="0"/>
                        </a:lnTo>
                        <a:lnTo>
                          <a:pt x="1884" y="0"/>
                        </a:lnTo>
                        <a:lnTo>
                          <a:pt x="1884" y="0"/>
                        </a:lnTo>
                        <a:lnTo>
                          <a:pt x="1891" y="0"/>
                        </a:lnTo>
                        <a:lnTo>
                          <a:pt x="1891" y="0"/>
                        </a:lnTo>
                        <a:lnTo>
                          <a:pt x="1891" y="0"/>
                        </a:lnTo>
                        <a:lnTo>
                          <a:pt x="1891" y="0"/>
                        </a:lnTo>
                        <a:lnTo>
                          <a:pt x="1891" y="0"/>
                        </a:lnTo>
                        <a:lnTo>
                          <a:pt x="1891" y="0"/>
                        </a:lnTo>
                        <a:lnTo>
                          <a:pt x="1897" y="0"/>
                        </a:lnTo>
                        <a:lnTo>
                          <a:pt x="1897" y="0"/>
                        </a:lnTo>
                        <a:lnTo>
                          <a:pt x="1897" y="0"/>
                        </a:lnTo>
                        <a:lnTo>
                          <a:pt x="1897" y="0"/>
                        </a:lnTo>
                        <a:lnTo>
                          <a:pt x="1897" y="0"/>
                        </a:lnTo>
                        <a:lnTo>
                          <a:pt x="1897" y="0"/>
                        </a:lnTo>
                        <a:lnTo>
                          <a:pt x="1903" y="0"/>
                        </a:lnTo>
                        <a:lnTo>
                          <a:pt x="1903" y="0"/>
                        </a:lnTo>
                        <a:lnTo>
                          <a:pt x="1903" y="0"/>
                        </a:lnTo>
                        <a:lnTo>
                          <a:pt x="1903" y="0"/>
                        </a:lnTo>
                        <a:lnTo>
                          <a:pt x="1903" y="0"/>
                        </a:lnTo>
                        <a:lnTo>
                          <a:pt x="1903" y="0"/>
                        </a:lnTo>
                        <a:lnTo>
                          <a:pt x="1909" y="0"/>
                        </a:lnTo>
                        <a:lnTo>
                          <a:pt x="1909" y="0"/>
                        </a:lnTo>
                        <a:lnTo>
                          <a:pt x="1909" y="0"/>
                        </a:lnTo>
                        <a:lnTo>
                          <a:pt x="1909" y="0"/>
                        </a:lnTo>
                        <a:lnTo>
                          <a:pt x="1909" y="0"/>
                        </a:lnTo>
                        <a:lnTo>
                          <a:pt x="1909" y="0"/>
                        </a:lnTo>
                        <a:lnTo>
                          <a:pt x="1915" y="0"/>
                        </a:lnTo>
                        <a:lnTo>
                          <a:pt x="1915" y="0"/>
                        </a:lnTo>
                        <a:lnTo>
                          <a:pt x="1915" y="0"/>
                        </a:lnTo>
                        <a:lnTo>
                          <a:pt x="1915" y="0"/>
                        </a:lnTo>
                        <a:lnTo>
                          <a:pt x="1915" y="0"/>
                        </a:lnTo>
                        <a:lnTo>
                          <a:pt x="1915" y="0"/>
                        </a:lnTo>
                        <a:lnTo>
                          <a:pt x="1922" y="0"/>
                        </a:lnTo>
                        <a:lnTo>
                          <a:pt x="1922" y="0"/>
                        </a:lnTo>
                        <a:lnTo>
                          <a:pt x="1922" y="0"/>
                        </a:lnTo>
                        <a:lnTo>
                          <a:pt x="1922" y="0"/>
                        </a:lnTo>
                        <a:lnTo>
                          <a:pt x="1922" y="0"/>
                        </a:lnTo>
                        <a:lnTo>
                          <a:pt x="1922" y="0"/>
                        </a:lnTo>
                        <a:lnTo>
                          <a:pt x="1928" y="0"/>
                        </a:lnTo>
                        <a:lnTo>
                          <a:pt x="1928" y="0"/>
                        </a:lnTo>
                        <a:lnTo>
                          <a:pt x="1928" y="0"/>
                        </a:lnTo>
                        <a:lnTo>
                          <a:pt x="1928" y="0"/>
                        </a:lnTo>
                        <a:lnTo>
                          <a:pt x="1928" y="0"/>
                        </a:lnTo>
                        <a:lnTo>
                          <a:pt x="1928" y="0"/>
                        </a:lnTo>
                        <a:lnTo>
                          <a:pt x="1934" y="0"/>
                        </a:lnTo>
                        <a:lnTo>
                          <a:pt x="1934" y="0"/>
                        </a:lnTo>
                        <a:lnTo>
                          <a:pt x="1934" y="0"/>
                        </a:lnTo>
                        <a:lnTo>
                          <a:pt x="1934" y="0"/>
                        </a:lnTo>
                        <a:lnTo>
                          <a:pt x="1934" y="0"/>
                        </a:lnTo>
                        <a:lnTo>
                          <a:pt x="1934" y="0"/>
                        </a:lnTo>
                        <a:lnTo>
                          <a:pt x="1940" y="0"/>
                        </a:lnTo>
                        <a:lnTo>
                          <a:pt x="1940" y="0"/>
                        </a:lnTo>
                        <a:lnTo>
                          <a:pt x="1940" y="0"/>
                        </a:lnTo>
                        <a:lnTo>
                          <a:pt x="1940" y="0"/>
                        </a:lnTo>
                        <a:lnTo>
                          <a:pt x="1940" y="0"/>
                        </a:lnTo>
                        <a:lnTo>
                          <a:pt x="1940" y="0"/>
                        </a:lnTo>
                        <a:lnTo>
                          <a:pt x="1947" y="0"/>
                        </a:lnTo>
                        <a:lnTo>
                          <a:pt x="1947" y="0"/>
                        </a:lnTo>
                        <a:lnTo>
                          <a:pt x="1947" y="0"/>
                        </a:lnTo>
                        <a:lnTo>
                          <a:pt x="1947" y="0"/>
                        </a:lnTo>
                        <a:lnTo>
                          <a:pt x="1947" y="0"/>
                        </a:lnTo>
                        <a:lnTo>
                          <a:pt x="1947" y="0"/>
                        </a:lnTo>
                        <a:lnTo>
                          <a:pt x="1953" y="0"/>
                        </a:lnTo>
                        <a:lnTo>
                          <a:pt x="1953" y="0"/>
                        </a:lnTo>
                        <a:lnTo>
                          <a:pt x="1953" y="0"/>
                        </a:lnTo>
                        <a:lnTo>
                          <a:pt x="1953" y="0"/>
                        </a:lnTo>
                        <a:lnTo>
                          <a:pt x="1953" y="0"/>
                        </a:lnTo>
                        <a:lnTo>
                          <a:pt x="1953" y="0"/>
                        </a:lnTo>
                        <a:lnTo>
                          <a:pt x="1959" y="0"/>
                        </a:lnTo>
                        <a:lnTo>
                          <a:pt x="1959" y="0"/>
                        </a:lnTo>
                        <a:lnTo>
                          <a:pt x="1959" y="0"/>
                        </a:lnTo>
                        <a:lnTo>
                          <a:pt x="1959" y="0"/>
                        </a:lnTo>
                        <a:lnTo>
                          <a:pt x="1959" y="0"/>
                        </a:lnTo>
                        <a:lnTo>
                          <a:pt x="1959" y="0"/>
                        </a:lnTo>
                        <a:lnTo>
                          <a:pt x="1965" y="0"/>
                        </a:lnTo>
                        <a:lnTo>
                          <a:pt x="1965" y="0"/>
                        </a:lnTo>
                        <a:lnTo>
                          <a:pt x="1965" y="0"/>
                        </a:lnTo>
                        <a:lnTo>
                          <a:pt x="1965" y="0"/>
                        </a:lnTo>
                        <a:lnTo>
                          <a:pt x="1965" y="0"/>
                        </a:lnTo>
                        <a:lnTo>
                          <a:pt x="1965" y="0"/>
                        </a:lnTo>
                        <a:lnTo>
                          <a:pt x="1972" y="0"/>
                        </a:lnTo>
                        <a:lnTo>
                          <a:pt x="1972" y="0"/>
                        </a:lnTo>
                        <a:lnTo>
                          <a:pt x="1972" y="0"/>
                        </a:lnTo>
                        <a:lnTo>
                          <a:pt x="1972" y="0"/>
                        </a:lnTo>
                        <a:lnTo>
                          <a:pt x="1972" y="0"/>
                        </a:lnTo>
                        <a:lnTo>
                          <a:pt x="1972" y="0"/>
                        </a:lnTo>
                        <a:lnTo>
                          <a:pt x="1978" y="0"/>
                        </a:lnTo>
                        <a:lnTo>
                          <a:pt x="1978" y="0"/>
                        </a:lnTo>
                        <a:lnTo>
                          <a:pt x="1978" y="0"/>
                        </a:lnTo>
                        <a:lnTo>
                          <a:pt x="1978" y="0"/>
                        </a:lnTo>
                        <a:lnTo>
                          <a:pt x="1978" y="0"/>
                        </a:lnTo>
                        <a:lnTo>
                          <a:pt x="1978" y="0"/>
                        </a:lnTo>
                        <a:lnTo>
                          <a:pt x="1984" y="0"/>
                        </a:lnTo>
                        <a:lnTo>
                          <a:pt x="1984" y="0"/>
                        </a:lnTo>
                        <a:lnTo>
                          <a:pt x="1984" y="0"/>
                        </a:lnTo>
                        <a:lnTo>
                          <a:pt x="1984" y="0"/>
                        </a:lnTo>
                        <a:lnTo>
                          <a:pt x="1984" y="0"/>
                        </a:lnTo>
                        <a:lnTo>
                          <a:pt x="1984" y="0"/>
                        </a:lnTo>
                        <a:lnTo>
                          <a:pt x="1990" y="0"/>
                        </a:lnTo>
                        <a:lnTo>
                          <a:pt x="1990" y="0"/>
                        </a:lnTo>
                        <a:lnTo>
                          <a:pt x="1990" y="0"/>
                        </a:lnTo>
                        <a:lnTo>
                          <a:pt x="1990" y="0"/>
                        </a:lnTo>
                        <a:lnTo>
                          <a:pt x="1990" y="0"/>
                        </a:lnTo>
                        <a:lnTo>
                          <a:pt x="1990" y="0"/>
                        </a:lnTo>
                        <a:lnTo>
                          <a:pt x="1997" y="0"/>
                        </a:lnTo>
                        <a:lnTo>
                          <a:pt x="1997" y="0"/>
                        </a:lnTo>
                        <a:lnTo>
                          <a:pt x="1997" y="0"/>
                        </a:lnTo>
                        <a:lnTo>
                          <a:pt x="1997" y="0"/>
                        </a:lnTo>
                        <a:lnTo>
                          <a:pt x="1997" y="0"/>
                        </a:lnTo>
                        <a:lnTo>
                          <a:pt x="1997" y="0"/>
                        </a:lnTo>
                        <a:lnTo>
                          <a:pt x="2003" y="0"/>
                        </a:lnTo>
                        <a:lnTo>
                          <a:pt x="2003" y="0"/>
                        </a:lnTo>
                        <a:lnTo>
                          <a:pt x="2003" y="0"/>
                        </a:lnTo>
                        <a:lnTo>
                          <a:pt x="2003" y="0"/>
                        </a:lnTo>
                        <a:lnTo>
                          <a:pt x="2003" y="0"/>
                        </a:lnTo>
                        <a:lnTo>
                          <a:pt x="2003" y="0"/>
                        </a:lnTo>
                        <a:lnTo>
                          <a:pt x="2009" y="0"/>
                        </a:lnTo>
                        <a:lnTo>
                          <a:pt x="2009" y="0"/>
                        </a:lnTo>
                        <a:lnTo>
                          <a:pt x="2009" y="0"/>
                        </a:lnTo>
                        <a:lnTo>
                          <a:pt x="2009" y="0"/>
                        </a:lnTo>
                        <a:lnTo>
                          <a:pt x="2009" y="0"/>
                        </a:lnTo>
                        <a:lnTo>
                          <a:pt x="2009" y="0"/>
                        </a:lnTo>
                        <a:lnTo>
                          <a:pt x="2015" y="0"/>
                        </a:lnTo>
                        <a:lnTo>
                          <a:pt x="2015" y="0"/>
                        </a:lnTo>
                        <a:lnTo>
                          <a:pt x="2015" y="0"/>
                        </a:lnTo>
                        <a:lnTo>
                          <a:pt x="2015" y="0"/>
                        </a:lnTo>
                        <a:lnTo>
                          <a:pt x="2015" y="0"/>
                        </a:lnTo>
                        <a:lnTo>
                          <a:pt x="2015" y="0"/>
                        </a:lnTo>
                        <a:lnTo>
                          <a:pt x="2022" y="0"/>
                        </a:lnTo>
                        <a:lnTo>
                          <a:pt x="2022" y="0"/>
                        </a:lnTo>
                        <a:lnTo>
                          <a:pt x="2022" y="0"/>
                        </a:lnTo>
                        <a:lnTo>
                          <a:pt x="2022" y="0"/>
                        </a:lnTo>
                        <a:lnTo>
                          <a:pt x="2022" y="0"/>
                        </a:lnTo>
                        <a:lnTo>
                          <a:pt x="2022" y="0"/>
                        </a:lnTo>
                        <a:lnTo>
                          <a:pt x="2028" y="0"/>
                        </a:lnTo>
                        <a:lnTo>
                          <a:pt x="2028" y="0"/>
                        </a:lnTo>
                        <a:lnTo>
                          <a:pt x="2028" y="0"/>
                        </a:lnTo>
                        <a:lnTo>
                          <a:pt x="2028" y="0"/>
                        </a:lnTo>
                        <a:lnTo>
                          <a:pt x="2028" y="0"/>
                        </a:lnTo>
                        <a:lnTo>
                          <a:pt x="2028" y="0"/>
                        </a:lnTo>
                        <a:lnTo>
                          <a:pt x="2034" y="0"/>
                        </a:lnTo>
                        <a:lnTo>
                          <a:pt x="2034" y="0"/>
                        </a:lnTo>
                        <a:lnTo>
                          <a:pt x="2034" y="0"/>
                        </a:lnTo>
                        <a:lnTo>
                          <a:pt x="2034" y="0"/>
                        </a:lnTo>
                        <a:lnTo>
                          <a:pt x="2034" y="0"/>
                        </a:lnTo>
                        <a:lnTo>
                          <a:pt x="2034" y="0"/>
                        </a:lnTo>
                        <a:lnTo>
                          <a:pt x="2040" y="0"/>
                        </a:lnTo>
                        <a:lnTo>
                          <a:pt x="2040" y="0"/>
                        </a:lnTo>
                        <a:lnTo>
                          <a:pt x="2040" y="0"/>
                        </a:lnTo>
                        <a:lnTo>
                          <a:pt x="2040" y="0"/>
                        </a:lnTo>
                        <a:lnTo>
                          <a:pt x="2040" y="0"/>
                        </a:lnTo>
                        <a:lnTo>
                          <a:pt x="2040" y="0"/>
                        </a:lnTo>
                        <a:lnTo>
                          <a:pt x="2047" y="0"/>
                        </a:lnTo>
                        <a:lnTo>
                          <a:pt x="2047" y="0"/>
                        </a:lnTo>
                        <a:lnTo>
                          <a:pt x="2047" y="0"/>
                        </a:lnTo>
                        <a:lnTo>
                          <a:pt x="2047" y="0"/>
                        </a:lnTo>
                        <a:lnTo>
                          <a:pt x="2047" y="0"/>
                        </a:lnTo>
                        <a:lnTo>
                          <a:pt x="2047" y="0"/>
                        </a:lnTo>
                        <a:lnTo>
                          <a:pt x="2053" y="0"/>
                        </a:lnTo>
                        <a:lnTo>
                          <a:pt x="2053" y="0"/>
                        </a:lnTo>
                        <a:lnTo>
                          <a:pt x="2053" y="0"/>
                        </a:lnTo>
                        <a:lnTo>
                          <a:pt x="2053" y="0"/>
                        </a:lnTo>
                        <a:lnTo>
                          <a:pt x="2053" y="0"/>
                        </a:lnTo>
                        <a:lnTo>
                          <a:pt x="2053" y="0"/>
                        </a:lnTo>
                        <a:lnTo>
                          <a:pt x="2059" y="0"/>
                        </a:lnTo>
                        <a:lnTo>
                          <a:pt x="2059" y="0"/>
                        </a:lnTo>
                        <a:lnTo>
                          <a:pt x="2059" y="0"/>
                        </a:lnTo>
                        <a:lnTo>
                          <a:pt x="2059" y="0"/>
                        </a:lnTo>
                        <a:lnTo>
                          <a:pt x="2059" y="0"/>
                        </a:lnTo>
                        <a:lnTo>
                          <a:pt x="2059" y="0"/>
                        </a:lnTo>
                        <a:lnTo>
                          <a:pt x="2065" y="0"/>
                        </a:lnTo>
                        <a:lnTo>
                          <a:pt x="2065" y="0"/>
                        </a:lnTo>
                        <a:lnTo>
                          <a:pt x="2065" y="0"/>
                        </a:lnTo>
                        <a:lnTo>
                          <a:pt x="2065" y="0"/>
                        </a:lnTo>
                        <a:lnTo>
                          <a:pt x="2065" y="0"/>
                        </a:lnTo>
                        <a:lnTo>
                          <a:pt x="2065" y="0"/>
                        </a:lnTo>
                        <a:lnTo>
                          <a:pt x="2071" y="0"/>
                        </a:lnTo>
                        <a:lnTo>
                          <a:pt x="2071" y="0"/>
                        </a:lnTo>
                        <a:lnTo>
                          <a:pt x="2071" y="0"/>
                        </a:lnTo>
                        <a:lnTo>
                          <a:pt x="2071" y="0"/>
                        </a:lnTo>
                        <a:lnTo>
                          <a:pt x="2071" y="0"/>
                        </a:lnTo>
                        <a:lnTo>
                          <a:pt x="2071" y="0"/>
                        </a:lnTo>
                        <a:lnTo>
                          <a:pt x="2078" y="0"/>
                        </a:lnTo>
                        <a:lnTo>
                          <a:pt x="2078" y="0"/>
                        </a:lnTo>
                        <a:lnTo>
                          <a:pt x="2078" y="0"/>
                        </a:lnTo>
                        <a:lnTo>
                          <a:pt x="2078" y="0"/>
                        </a:lnTo>
                        <a:lnTo>
                          <a:pt x="2078" y="0"/>
                        </a:lnTo>
                        <a:lnTo>
                          <a:pt x="2078" y="0"/>
                        </a:lnTo>
                        <a:lnTo>
                          <a:pt x="2084" y="0"/>
                        </a:lnTo>
                        <a:lnTo>
                          <a:pt x="2084" y="0"/>
                        </a:lnTo>
                        <a:lnTo>
                          <a:pt x="2084" y="0"/>
                        </a:lnTo>
                        <a:lnTo>
                          <a:pt x="2084" y="0"/>
                        </a:lnTo>
                        <a:lnTo>
                          <a:pt x="2084" y="0"/>
                        </a:lnTo>
                        <a:lnTo>
                          <a:pt x="2084" y="0"/>
                        </a:lnTo>
                        <a:lnTo>
                          <a:pt x="2090" y="0"/>
                        </a:lnTo>
                        <a:lnTo>
                          <a:pt x="2090" y="0"/>
                        </a:lnTo>
                        <a:lnTo>
                          <a:pt x="2090" y="0"/>
                        </a:lnTo>
                        <a:lnTo>
                          <a:pt x="2090" y="0"/>
                        </a:lnTo>
                        <a:lnTo>
                          <a:pt x="2090" y="0"/>
                        </a:lnTo>
                        <a:lnTo>
                          <a:pt x="2090" y="0"/>
                        </a:lnTo>
                        <a:lnTo>
                          <a:pt x="2096" y="0"/>
                        </a:lnTo>
                        <a:lnTo>
                          <a:pt x="2096" y="0"/>
                        </a:lnTo>
                        <a:lnTo>
                          <a:pt x="2096" y="0"/>
                        </a:lnTo>
                        <a:lnTo>
                          <a:pt x="2096" y="0"/>
                        </a:lnTo>
                        <a:lnTo>
                          <a:pt x="2096" y="0"/>
                        </a:lnTo>
                        <a:lnTo>
                          <a:pt x="2096" y="0"/>
                        </a:lnTo>
                        <a:lnTo>
                          <a:pt x="2103" y="0"/>
                        </a:lnTo>
                        <a:lnTo>
                          <a:pt x="2103" y="0"/>
                        </a:lnTo>
                        <a:lnTo>
                          <a:pt x="2103" y="0"/>
                        </a:lnTo>
                        <a:lnTo>
                          <a:pt x="2103" y="0"/>
                        </a:lnTo>
                        <a:lnTo>
                          <a:pt x="2103" y="0"/>
                        </a:lnTo>
                        <a:lnTo>
                          <a:pt x="2103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09" y="0"/>
                        </a:lnTo>
                        <a:lnTo>
                          <a:pt x="2115" y="0"/>
                        </a:lnTo>
                        <a:lnTo>
                          <a:pt x="2115" y="0"/>
                        </a:lnTo>
                        <a:lnTo>
                          <a:pt x="2115" y="0"/>
                        </a:lnTo>
                        <a:lnTo>
                          <a:pt x="2115" y="0"/>
                        </a:lnTo>
                        <a:lnTo>
                          <a:pt x="2115" y="0"/>
                        </a:lnTo>
                        <a:lnTo>
                          <a:pt x="2115" y="0"/>
                        </a:lnTo>
                        <a:lnTo>
                          <a:pt x="2121" y="0"/>
                        </a:lnTo>
                        <a:lnTo>
                          <a:pt x="2121" y="0"/>
                        </a:lnTo>
                        <a:lnTo>
                          <a:pt x="2121" y="0"/>
                        </a:lnTo>
                        <a:lnTo>
                          <a:pt x="2121" y="0"/>
                        </a:lnTo>
                        <a:lnTo>
                          <a:pt x="2121" y="0"/>
                        </a:lnTo>
                        <a:lnTo>
                          <a:pt x="2121" y="0"/>
                        </a:lnTo>
                        <a:lnTo>
                          <a:pt x="2128" y="0"/>
                        </a:lnTo>
                        <a:lnTo>
                          <a:pt x="2128" y="0"/>
                        </a:lnTo>
                        <a:lnTo>
                          <a:pt x="2128" y="0"/>
                        </a:lnTo>
                        <a:lnTo>
                          <a:pt x="2128" y="0"/>
                        </a:lnTo>
                        <a:lnTo>
                          <a:pt x="2128" y="0"/>
                        </a:lnTo>
                        <a:lnTo>
                          <a:pt x="2128" y="0"/>
                        </a:lnTo>
                        <a:lnTo>
                          <a:pt x="2134" y="0"/>
                        </a:lnTo>
                        <a:lnTo>
                          <a:pt x="2134" y="0"/>
                        </a:lnTo>
                        <a:lnTo>
                          <a:pt x="2134" y="0"/>
                        </a:lnTo>
                        <a:lnTo>
                          <a:pt x="2134" y="0"/>
                        </a:lnTo>
                        <a:lnTo>
                          <a:pt x="2134" y="0"/>
                        </a:lnTo>
                        <a:lnTo>
                          <a:pt x="2134" y="0"/>
                        </a:lnTo>
                        <a:lnTo>
                          <a:pt x="2140" y="0"/>
                        </a:lnTo>
                        <a:lnTo>
                          <a:pt x="2140" y="0"/>
                        </a:lnTo>
                        <a:lnTo>
                          <a:pt x="2140" y="0"/>
                        </a:lnTo>
                        <a:lnTo>
                          <a:pt x="2140" y="0"/>
                        </a:lnTo>
                        <a:lnTo>
                          <a:pt x="2140" y="0"/>
                        </a:lnTo>
                        <a:lnTo>
                          <a:pt x="2140" y="0"/>
                        </a:lnTo>
                        <a:lnTo>
                          <a:pt x="2146" y="0"/>
                        </a:lnTo>
                        <a:lnTo>
                          <a:pt x="2146" y="0"/>
                        </a:lnTo>
                        <a:lnTo>
                          <a:pt x="2146" y="0"/>
                        </a:lnTo>
                        <a:lnTo>
                          <a:pt x="2146" y="0"/>
                        </a:lnTo>
                        <a:lnTo>
                          <a:pt x="2146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3" y="0"/>
                        </a:lnTo>
                        <a:lnTo>
                          <a:pt x="2159" y="0"/>
                        </a:lnTo>
                        <a:lnTo>
                          <a:pt x="2159" y="0"/>
                        </a:lnTo>
                        <a:lnTo>
                          <a:pt x="2159" y="0"/>
                        </a:lnTo>
                        <a:lnTo>
                          <a:pt x="2159" y="0"/>
                        </a:lnTo>
                        <a:lnTo>
                          <a:pt x="2159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65" y="0"/>
                        </a:lnTo>
                        <a:lnTo>
                          <a:pt x="2171" y="0"/>
                        </a:lnTo>
                        <a:lnTo>
                          <a:pt x="2171" y="0"/>
                        </a:lnTo>
                        <a:lnTo>
                          <a:pt x="2171" y="0"/>
                        </a:lnTo>
                        <a:lnTo>
                          <a:pt x="2171" y="0"/>
                        </a:lnTo>
                        <a:lnTo>
                          <a:pt x="2171" y="0"/>
                        </a:lnTo>
                        <a:lnTo>
                          <a:pt x="2171" y="0"/>
                        </a:lnTo>
                        <a:lnTo>
                          <a:pt x="2178" y="0"/>
                        </a:lnTo>
                        <a:lnTo>
                          <a:pt x="2178" y="0"/>
                        </a:lnTo>
                        <a:lnTo>
                          <a:pt x="2178" y="0"/>
                        </a:lnTo>
                        <a:lnTo>
                          <a:pt x="2178" y="0"/>
                        </a:lnTo>
                        <a:lnTo>
                          <a:pt x="2178" y="0"/>
                        </a:lnTo>
                        <a:lnTo>
                          <a:pt x="2184" y="0"/>
                        </a:lnTo>
                        <a:lnTo>
                          <a:pt x="2184" y="0"/>
                        </a:lnTo>
                        <a:lnTo>
                          <a:pt x="2184" y="0"/>
                        </a:lnTo>
                        <a:lnTo>
                          <a:pt x="2184" y="0"/>
                        </a:lnTo>
                        <a:lnTo>
                          <a:pt x="2184" y="0"/>
                        </a:lnTo>
                        <a:lnTo>
                          <a:pt x="2184" y="0"/>
                        </a:lnTo>
                        <a:lnTo>
                          <a:pt x="2190" y="0"/>
                        </a:lnTo>
                        <a:lnTo>
                          <a:pt x="2190" y="0"/>
                        </a:lnTo>
                        <a:lnTo>
                          <a:pt x="2190" y="0"/>
                        </a:lnTo>
                        <a:lnTo>
                          <a:pt x="2190" y="0"/>
                        </a:lnTo>
                        <a:lnTo>
                          <a:pt x="2190" y="0"/>
                        </a:lnTo>
                        <a:lnTo>
                          <a:pt x="2190" y="0"/>
                        </a:lnTo>
                        <a:lnTo>
                          <a:pt x="2196" y="0"/>
                        </a:lnTo>
                        <a:lnTo>
                          <a:pt x="2196" y="0"/>
                        </a:lnTo>
                        <a:lnTo>
                          <a:pt x="2196" y="0"/>
                        </a:lnTo>
                        <a:lnTo>
                          <a:pt x="2196" y="0"/>
                        </a:lnTo>
                        <a:lnTo>
                          <a:pt x="2196" y="0"/>
                        </a:lnTo>
                        <a:lnTo>
                          <a:pt x="2196" y="0"/>
                        </a:lnTo>
                        <a:lnTo>
                          <a:pt x="2203" y="0"/>
                        </a:lnTo>
                        <a:lnTo>
                          <a:pt x="2203" y="0"/>
                        </a:lnTo>
                        <a:lnTo>
                          <a:pt x="2203" y="0"/>
                        </a:lnTo>
                        <a:lnTo>
                          <a:pt x="2203" y="0"/>
                        </a:lnTo>
                        <a:lnTo>
                          <a:pt x="2203" y="0"/>
                        </a:lnTo>
                        <a:lnTo>
                          <a:pt x="2203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09" y="0"/>
                        </a:lnTo>
                        <a:lnTo>
                          <a:pt x="2215" y="0"/>
                        </a:lnTo>
                        <a:lnTo>
                          <a:pt x="2215" y="0"/>
                        </a:lnTo>
                        <a:lnTo>
                          <a:pt x="2215" y="0"/>
                        </a:lnTo>
                        <a:lnTo>
                          <a:pt x="2215" y="0"/>
                        </a:lnTo>
                        <a:lnTo>
                          <a:pt x="2215" y="0"/>
                        </a:lnTo>
                        <a:lnTo>
                          <a:pt x="2215" y="0"/>
                        </a:lnTo>
                        <a:lnTo>
                          <a:pt x="2221" y="0"/>
                        </a:lnTo>
                        <a:lnTo>
                          <a:pt x="2221" y="0"/>
                        </a:lnTo>
                        <a:lnTo>
                          <a:pt x="2221" y="0"/>
                        </a:lnTo>
                        <a:lnTo>
                          <a:pt x="2221" y="0"/>
                        </a:lnTo>
                        <a:lnTo>
                          <a:pt x="2221" y="0"/>
                        </a:lnTo>
                        <a:lnTo>
                          <a:pt x="2221" y="0"/>
                        </a:lnTo>
                        <a:lnTo>
                          <a:pt x="2227" y="0"/>
                        </a:lnTo>
                        <a:lnTo>
                          <a:pt x="2227" y="0"/>
                        </a:lnTo>
                        <a:lnTo>
                          <a:pt x="2227" y="0"/>
                        </a:lnTo>
                        <a:lnTo>
                          <a:pt x="2227" y="0"/>
                        </a:lnTo>
                        <a:lnTo>
                          <a:pt x="2227" y="0"/>
                        </a:lnTo>
                        <a:lnTo>
                          <a:pt x="2227" y="0"/>
                        </a:lnTo>
                        <a:lnTo>
                          <a:pt x="2234" y="0"/>
                        </a:lnTo>
                        <a:lnTo>
                          <a:pt x="2234" y="0"/>
                        </a:lnTo>
                        <a:lnTo>
                          <a:pt x="2234" y="0"/>
                        </a:lnTo>
                        <a:lnTo>
                          <a:pt x="2234" y="0"/>
                        </a:lnTo>
                        <a:lnTo>
                          <a:pt x="2234" y="0"/>
                        </a:lnTo>
                        <a:lnTo>
                          <a:pt x="2234" y="0"/>
                        </a:lnTo>
                        <a:lnTo>
                          <a:pt x="2240" y="0"/>
                        </a:lnTo>
                        <a:lnTo>
                          <a:pt x="2240" y="0"/>
                        </a:lnTo>
                        <a:lnTo>
                          <a:pt x="2240" y="0"/>
                        </a:lnTo>
                        <a:lnTo>
                          <a:pt x="2240" y="0"/>
                        </a:lnTo>
                        <a:lnTo>
                          <a:pt x="2240" y="0"/>
                        </a:lnTo>
                        <a:lnTo>
                          <a:pt x="2240" y="0"/>
                        </a:lnTo>
                        <a:lnTo>
                          <a:pt x="2246" y="0"/>
                        </a:lnTo>
                        <a:lnTo>
                          <a:pt x="2246" y="0"/>
                        </a:lnTo>
                        <a:lnTo>
                          <a:pt x="2246" y="0"/>
                        </a:lnTo>
                        <a:lnTo>
                          <a:pt x="2246" y="0"/>
                        </a:lnTo>
                        <a:lnTo>
                          <a:pt x="2246" y="0"/>
                        </a:lnTo>
                        <a:lnTo>
                          <a:pt x="2246" y="0"/>
                        </a:lnTo>
                        <a:lnTo>
                          <a:pt x="2252" y="0"/>
                        </a:lnTo>
                        <a:lnTo>
                          <a:pt x="2252" y="0"/>
                        </a:lnTo>
                        <a:lnTo>
                          <a:pt x="2252" y="0"/>
                        </a:lnTo>
                        <a:lnTo>
                          <a:pt x="2252" y="0"/>
                        </a:lnTo>
                        <a:lnTo>
                          <a:pt x="2252" y="0"/>
                        </a:lnTo>
                        <a:lnTo>
                          <a:pt x="2252" y="0"/>
                        </a:lnTo>
                        <a:lnTo>
                          <a:pt x="2259" y="0"/>
                        </a:lnTo>
                        <a:lnTo>
                          <a:pt x="2259" y="0"/>
                        </a:lnTo>
                        <a:lnTo>
                          <a:pt x="2259" y="0"/>
                        </a:lnTo>
                        <a:lnTo>
                          <a:pt x="2259" y="0"/>
                        </a:lnTo>
                        <a:lnTo>
                          <a:pt x="2259" y="0"/>
                        </a:lnTo>
                        <a:lnTo>
                          <a:pt x="2259" y="0"/>
                        </a:lnTo>
                        <a:lnTo>
                          <a:pt x="2265" y="0"/>
                        </a:lnTo>
                        <a:lnTo>
                          <a:pt x="2265" y="0"/>
                        </a:lnTo>
                        <a:lnTo>
                          <a:pt x="2265" y="0"/>
                        </a:lnTo>
                        <a:lnTo>
                          <a:pt x="2265" y="0"/>
                        </a:lnTo>
                        <a:lnTo>
                          <a:pt x="2265" y="0"/>
                        </a:lnTo>
                        <a:lnTo>
                          <a:pt x="2265" y="0"/>
                        </a:lnTo>
                        <a:lnTo>
                          <a:pt x="2271" y="0"/>
                        </a:lnTo>
                        <a:lnTo>
                          <a:pt x="2271" y="0"/>
                        </a:lnTo>
                        <a:lnTo>
                          <a:pt x="2271" y="0"/>
                        </a:lnTo>
                        <a:lnTo>
                          <a:pt x="2271" y="0"/>
                        </a:lnTo>
                        <a:lnTo>
                          <a:pt x="2271" y="0"/>
                        </a:lnTo>
                        <a:lnTo>
                          <a:pt x="2271" y="0"/>
                        </a:lnTo>
                        <a:lnTo>
                          <a:pt x="2277" y="0"/>
                        </a:lnTo>
                        <a:lnTo>
                          <a:pt x="2277" y="0"/>
                        </a:lnTo>
                        <a:lnTo>
                          <a:pt x="2277" y="0"/>
                        </a:lnTo>
                        <a:lnTo>
                          <a:pt x="2277" y="0"/>
                        </a:lnTo>
                        <a:lnTo>
                          <a:pt x="2277" y="0"/>
                        </a:lnTo>
                        <a:lnTo>
                          <a:pt x="2277" y="0"/>
                        </a:lnTo>
                        <a:lnTo>
                          <a:pt x="2284" y="0"/>
                        </a:lnTo>
                        <a:lnTo>
                          <a:pt x="2284" y="0"/>
                        </a:lnTo>
                        <a:lnTo>
                          <a:pt x="2284" y="0"/>
                        </a:lnTo>
                        <a:lnTo>
                          <a:pt x="2284" y="0"/>
                        </a:lnTo>
                        <a:lnTo>
                          <a:pt x="2284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0" y="0"/>
                        </a:lnTo>
                        <a:lnTo>
                          <a:pt x="2296" y="0"/>
                        </a:lnTo>
                        <a:lnTo>
                          <a:pt x="2296" y="0"/>
                        </a:lnTo>
                        <a:lnTo>
                          <a:pt x="2296" y="0"/>
                        </a:lnTo>
                        <a:lnTo>
                          <a:pt x="2296" y="0"/>
                        </a:lnTo>
                        <a:lnTo>
                          <a:pt x="2296" y="0"/>
                        </a:lnTo>
                        <a:lnTo>
                          <a:pt x="2296" y="0"/>
                        </a:lnTo>
                        <a:lnTo>
                          <a:pt x="2302" y="0"/>
                        </a:lnTo>
                        <a:lnTo>
                          <a:pt x="2302" y="0"/>
                        </a:lnTo>
                        <a:lnTo>
                          <a:pt x="2302" y="0"/>
                        </a:lnTo>
                        <a:lnTo>
                          <a:pt x="2302" y="0"/>
                        </a:lnTo>
                        <a:lnTo>
                          <a:pt x="2302" y="0"/>
                        </a:lnTo>
                        <a:lnTo>
                          <a:pt x="2302" y="0"/>
                        </a:lnTo>
                        <a:lnTo>
                          <a:pt x="2309" y="0"/>
                        </a:lnTo>
                        <a:lnTo>
                          <a:pt x="2309" y="0"/>
                        </a:lnTo>
                        <a:lnTo>
                          <a:pt x="2309" y="0"/>
                        </a:lnTo>
                        <a:lnTo>
                          <a:pt x="2309" y="0"/>
                        </a:lnTo>
                        <a:lnTo>
                          <a:pt x="2309" y="0"/>
                        </a:lnTo>
                        <a:lnTo>
                          <a:pt x="2309" y="0"/>
                        </a:lnTo>
                        <a:lnTo>
                          <a:pt x="2315" y="0"/>
                        </a:lnTo>
                        <a:lnTo>
                          <a:pt x="2315" y="0"/>
                        </a:lnTo>
                        <a:lnTo>
                          <a:pt x="2315" y="0"/>
                        </a:lnTo>
                        <a:lnTo>
                          <a:pt x="2315" y="0"/>
                        </a:lnTo>
                        <a:lnTo>
                          <a:pt x="2315" y="0"/>
                        </a:lnTo>
                        <a:lnTo>
                          <a:pt x="2315" y="0"/>
                        </a:lnTo>
                        <a:lnTo>
                          <a:pt x="2321" y="0"/>
                        </a:lnTo>
                        <a:lnTo>
                          <a:pt x="2321" y="0"/>
                        </a:lnTo>
                        <a:lnTo>
                          <a:pt x="2321" y="0"/>
                        </a:lnTo>
                        <a:lnTo>
                          <a:pt x="2321" y="0"/>
                        </a:lnTo>
                        <a:lnTo>
                          <a:pt x="2321" y="0"/>
                        </a:lnTo>
                        <a:lnTo>
                          <a:pt x="2321" y="0"/>
                        </a:lnTo>
                        <a:lnTo>
                          <a:pt x="2327" y="0"/>
                        </a:lnTo>
                        <a:lnTo>
                          <a:pt x="2327" y="0"/>
                        </a:lnTo>
                        <a:lnTo>
                          <a:pt x="2327" y="0"/>
                        </a:lnTo>
                        <a:lnTo>
                          <a:pt x="2327" y="0"/>
                        </a:lnTo>
                        <a:lnTo>
                          <a:pt x="2327" y="0"/>
                        </a:lnTo>
                        <a:lnTo>
                          <a:pt x="2327" y="0"/>
                        </a:lnTo>
                        <a:lnTo>
                          <a:pt x="2334" y="0"/>
                        </a:lnTo>
                        <a:lnTo>
                          <a:pt x="2334" y="0"/>
                        </a:lnTo>
                        <a:lnTo>
                          <a:pt x="2334" y="0"/>
                        </a:lnTo>
                        <a:lnTo>
                          <a:pt x="2334" y="0"/>
                        </a:lnTo>
                        <a:lnTo>
                          <a:pt x="2334" y="0"/>
                        </a:lnTo>
                        <a:lnTo>
                          <a:pt x="2334" y="0"/>
                        </a:lnTo>
                        <a:lnTo>
                          <a:pt x="2340" y="0"/>
                        </a:lnTo>
                        <a:lnTo>
                          <a:pt x="2340" y="0"/>
                        </a:lnTo>
                        <a:lnTo>
                          <a:pt x="2340" y="0"/>
                        </a:lnTo>
                        <a:lnTo>
                          <a:pt x="2340" y="0"/>
                        </a:lnTo>
                        <a:lnTo>
                          <a:pt x="2340" y="0"/>
                        </a:lnTo>
                        <a:lnTo>
                          <a:pt x="2340" y="0"/>
                        </a:lnTo>
                        <a:lnTo>
                          <a:pt x="2346" y="0"/>
                        </a:lnTo>
                        <a:lnTo>
                          <a:pt x="2346" y="0"/>
                        </a:lnTo>
                        <a:lnTo>
                          <a:pt x="2346" y="0"/>
                        </a:lnTo>
                        <a:lnTo>
                          <a:pt x="2346" y="0"/>
                        </a:lnTo>
                        <a:lnTo>
                          <a:pt x="2346" y="0"/>
                        </a:lnTo>
                        <a:lnTo>
                          <a:pt x="2346" y="0"/>
                        </a:lnTo>
                        <a:lnTo>
                          <a:pt x="2352" y="0"/>
                        </a:lnTo>
                        <a:lnTo>
                          <a:pt x="2352" y="0"/>
                        </a:lnTo>
                        <a:lnTo>
                          <a:pt x="2352" y="0"/>
                        </a:lnTo>
                        <a:lnTo>
                          <a:pt x="2352" y="0"/>
                        </a:lnTo>
                        <a:lnTo>
                          <a:pt x="2352" y="0"/>
                        </a:lnTo>
                        <a:lnTo>
                          <a:pt x="2352" y="0"/>
                        </a:lnTo>
                        <a:lnTo>
                          <a:pt x="2359" y="0"/>
                        </a:lnTo>
                        <a:lnTo>
                          <a:pt x="2359" y="0"/>
                        </a:lnTo>
                        <a:lnTo>
                          <a:pt x="2359" y="0"/>
                        </a:lnTo>
                        <a:lnTo>
                          <a:pt x="2359" y="0"/>
                        </a:lnTo>
                        <a:lnTo>
                          <a:pt x="2359" y="0"/>
                        </a:lnTo>
                        <a:lnTo>
                          <a:pt x="2359" y="0"/>
                        </a:lnTo>
                        <a:lnTo>
                          <a:pt x="2365" y="0"/>
                        </a:lnTo>
                        <a:lnTo>
                          <a:pt x="2365" y="0"/>
                        </a:lnTo>
                        <a:lnTo>
                          <a:pt x="2365" y="0"/>
                        </a:lnTo>
                        <a:lnTo>
                          <a:pt x="2365" y="0"/>
                        </a:lnTo>
                        <a:lnTo>
                          <a:pt x="2365" y="0"/>
                        </a:lnTo>
                        <a:lnTo>
                          <a:pt x="2365" y="0"/>
                        </a:lnTo>
                        <a:lnTo>
                          <a:pt x="2371" y="0"/>
                        </a:lnTo>
                        <a:lnTo>
                          <a:pt x="2371" y="0"/>
                        </a:lnTo>
                        <a:lnTo>
                          <a:pt x="2371" y="0"/>
                        </a:lnTo>
                        <a:lnTo>
                          <a:pt x="2371" y="0"/>
                        </a:lnTo>
                        <a:lnTo>
                          <a:pt x="2371" y="0"/>
                        </a:lnTo>
                        <a:lnTo>
                          <a:pt x="2371" y="0"/>
                        </a:lnTo>
                        <a:lnTo>
                          <a:pt x="2377" y="0"/>
                        </a:lnTo>
                        <a:lnTo>
                          <a:pt x="2377" y="0"/>
                        </a:lnTo>
                        <a:lnTo>
                          <a:pt x="2377" y="0"/>
                        </a:lnTo>
                        <a:lnTo>
                          <a:pt x="2377" y="0"/>
                        </a:lnTo>
                        <a:lnTo>
                          <a:pt x="2377" y="0"/>
                        </a:lnTo>
                        <a:lnTo>
                          <a:pt x="2377" y="0"/>
                        </a:lnTo>
                        <a:lnTo>
                          <a:pt x="2383" y="0"/>
                        </a:lnTo>
                        <a:lnTo>
                          <a:pt x="2383" y="0"/>
                        </a:lnTo>
                        <a:lnTo>
                          <a:pt x="2383" y="0"/>
                        </a:lnTo>
                        <a:lnTo>
                          <a:pt x="2383" y="0"/>
                        </a:lnTo>
                        <a:lnTo>
                          <a:pt x="2383" y="0"/>
                        </a:lnTo>
                        <a:lnTo>
                          <a:pt x="2383" y="0"/>
                        </a:lnTo>
                        <a:lnTo>
                          <a:pt x="2390" y="0"/>
                        </a:lnTo>
                        <a:lnTo>
                          <a:pt x="2390" y="0"/>
                        </a:lnTo>
                        <a:lnTo>
                          <a:pt x="2390" y="0"/>
                        </a:lnTo>
                        <a:lnTo>
                          <a:pt x="2390" y="0"/>
                        </a:lnTo>
                        <a:lnTo>
                          <a:pt x="2390" y="0"/>
                        </a:lnTo>
                        <a:lnTo>
                          <a:pt x="2390" y="0"/>
                        </a:lnTo>
                        <a:lnTo>
                          <a:pt x="2396" y="0"/>
                        </a:lnTo>
                        <a:lnTo>
                          <a:pt x="2396" y="0"/>
                        </a:lnTo>
                        <a:lnTo>
                          <a:pt x="2396" y="0"/>
                        </a:lnTo>
                        <a:lnTo>
                          <a:pt x="2396" y="0"/>
                        </a:lnTo>
                        <a:lnTo>
                          <a:pt x="2396" y="0"/>
                        </a:lnTo>
                        <a:lnTo>
                          <a:pt x="2396" y="0"/>
                        </a:lnTo>
                        <a:lnTo>
                          <a:pt x="2402" y="0"/>
                        </a:lnTo>
                        <a:lnTo>
                          <a:pt x="2402" y="0"/>
                        </a:lnTo>
                        <a:lnTo>
                          <a:pt x="2402" y="0"/>
                        </a:lnTo>
                        <a:lnTo>
                          <a:pt x="2402" y="0"/>
                        </a:lnTo>
                        <a:lnTo>
                          <a:pt x="2402" y="0"/>
                        </a:lnTo>
                        <a:lnTo>
                          <a:pt x="2402" y="0"/>
                        </a:lnTo>
                        <a:lnTo>
                          <a:pt x="2408" y="0"/>
                        </a:lnTo>
                        <a:lnTo>
                          <a:pt x="2408" y="0"/>
                        </a:lnTo>
                        <a:lnTo>
                          <a:pt x="2408" y="0"/>
                        </a:lnTo>
                        <a:lnTo>
                          <a:pt x="2408" y="0"/>
                        </a:lnTo>
                        <a:lnTo>
                          <a:pt x="2408" y="0"/>
                        </a:lnTo>
                        <a:lnTo>
                          <a:pt x="2408" y="0"/>
                        </a:lnTo>
                        <a:lnTo>
                          <a:pt x="2415" y="0"/>
                        </a:lnTo>
                        <a:lnTo>
                          <a:pt x="2415" y="0"/>
                        </a:lnTo>
                        <a:lnTo>
                          <a:pt x="2415" y="0"/>
                        </a:lnTo>
                        <a:lnTo>
                          <a:pt x="2415" y="0"/>
                        </a:lnTo>
                        <a:lnTo>
                          <a:pt x="2415" y="0"/>
                        </a:lnTo>
                        <a:lnTo>
                          <a:pt x="2415" y="0"/>
                        </a:lnTo>
                        <a:lnTo>
                          <a:pt x="2421" y="0"/>
                        </a:lnTo>
                        <a:lnTo>
                          <a:pt x="2421" y="0"/>
                        </a:lnTo>
                        <a:lnTo>
                          <a:pt x="2421" y="0"/>
                        </a:lnTo>
                        <a:lnTo>
                          <a:pt x="2421" y="0"/>
                        </a:lnTo>
                        <a:lnTo>
                          <a:pt x="2421" y="0"/>
                        </a:lnTo>
                        <a:lnTo>
                          <a:pt x="2421" y="0"/>
                        </a:lnTo>
                        <a:lnTo>
                          <a:pt x="2427" y="0"/>
                        </a:lnTo>
                        <a:lnTo>
                          <a:pt x="2427" y="0"/>
                        </a:lnTo>
                        <a:lnTo>
                          <a:pt x="2427" y="0"/>
                        </a:lnTo>
                        <a:lnTo>
                          <a:pt x="2427" y="0"/>
                        </a:lnTo>
                        <a:lnTo>
                          <a:pt x="2427" y="0"/>
                        </a:lnTo>
                        <a:lnTo>
                          <a:pt x="2427" y="0"/>
                        </a:lnTo>
                        <a:lnTo>
                          <a:pt x="2433" y="0"/>
                        </a:lnTo>
                        <a:lnTo>
                          <a:pt x="2433" y="0"/>
                        </a:lnTo>
                        <a:lnTo>
                          <a:pt x="2433" y="0"/>
                        </a:lnTo>
                        <a:lnTo>
                          <a:pt x="2433" y="0"/>
                        </a:lnTo>
                        <a:lnTo>
                          <a:pt x="2433" y="0"/>
                        </a:lnTo>
                        <a:lnTo>
                          <a:pt x="2433" y="0"/>
                        </a:lnTo>
                        <a:lnTo>
                          <a:pt x="2440" y="0"/>
                        </a:lnTo>
                        <a:lnTo>
                          <a:pt x="2440" y="0"/>
                        </a:lnTo>
                        <a:lnTo>
                          <a:pt x="2440" y="0"/>
                        </a:lnTo>
                        <a:lnTo>
                          <a:pt x="2440" y="0"/>
                        </a:lnTo>
                        <a:lnTo>
                          <a:pt x="2440" y="0"/>
                        </a:lnTo>
                        <a:lnTo>
                          <a:pt x="2440" y="0"/>
                        </a:lnTo>
                        <a:lnTo>
                          <a:pt x="2446" y="0"/>
                        </a:lnTo>
                        <a:lnTo>
                          <a:pt x="2446" y="0"/>
                        </a:lnTo>
                        <a:lnTo>
                          <a:pt x="2446" y="0"/>
                        </a:lnTo>
                        <a:lnTo>
                          <a:pt x="2446" y="0"/>
                        </a:lnTo>
                        <a:lnTo>
                          <a:pt x="2446" y="0"/>
                        </a:lnTo>
                        <a:lnTo>
                          <a:pt x="2446" y="0"/>
                        </a:lnTo>
                        <a:lnTo>
                          <a:pt x="2452" y="0"/>
                        </a:lnTo>
                        <a:lnTo>
                          <a:pt x="2452" y="0"/>
                        </a:lnTo>
                        <a:lnTo>
                          <a:pt x="2452" y="0"/>
                        </a:lnTo>
                        <a:lnTo>
                          <a:pt x="2452" y="0"/>
                        </a:lnTo>
                        <a:lnTo>
                          <a:pt x="2452" y="0"/>
                        </a:lnTo>
                        <a:lnTo>
                          <a:pt x="2452" y="0"/>
                        </a:lnTo>
                        <a:lnTo>
                          <a:pt x="2458" y="0"/>
                        </a:lnTo>
                        <a:lnTo>
                          <a:pt x="2458" y="0"/>
                        </a:lnTo>
                        <a:lnTo>
                          <a:pt x="2458" y="0"/>
                        </a:lnTo>
                        <a:lnTo>
                          <a:pt x="2458" y="0"/>
                        </a:lnTo>
                        <a:lnTo>
                          <a:pt x="2458" y="0"/>
                        </a:lnTo>
                        <a:lnTo>
                          <a:pt x="2458" y="0"/>
                        </a:lnTo>
                        <a:lnTo>
                          <a:pt x="2465" y="0"/>
                        </a:lnTo>
                        <a:lnTo>
                          <a:pt x="2465" y="0"/>
                        </a:lnTo>
                        <a:lnTo>
                          <a:pt x="2465" y="0"/>
                        </a:lnTo>
                        <a:lnTo>
                          <a:pt x="2465" y="0"/>
                        </a:lnTo>
                        <a:lnTo>
                          <a:pt x="2465" y="0"/>
                        </a:lnTo>
                        <a:lnTo>
                          <a:pt x="2465" y="0"/>
                        </a:lnTo>
                        <a:lnTo>
                          <a:pt x="2471" y="0"/>
                        </a:lnTo>
                        <a:lnTo>
                          <a:pt x="2471" y="0"/>
                        </a:lnTo>
                        <a:lnTo>
                          <a:pt x="2471" y="0"/>
                        </a:lnTo>
                        <a:lnTo>
                          <a:pt x="2471" y="0"/>
                        </a:lnTo>
                        <a:lnTo>
                          <a:pt x="2471" y="0"/>
                        </a:lnTo>
                        <a:lnTo>
                          <a:pt x="2471" y="0"/>
                        </a:lnTo>
                        <a:lnTo>
                          <a:pt x="2477" y="0"/>
                        </a:lnTo>
                        <a:lnTo>
                          <a:pt x="2477" y="0"/>
                        </a:lnTo>
                        <a:lnTo>
                          <a:pt x="2477" y="0"/>
                        </a:lnTo>
                        <a:lnTo>
                          <a:pt x="2477" y="0"/>
                        </a:lnTo>
                        <a:lnTo>
                          <a:pt x="2477" y="0"/>
                        </a:lnTo>
                        <a:lnTo>
                          <a:pt x="2477" y="0"/>
                        </a:lnTo>
                        <a:lnTo>
                          <a:pt x="2483" y="0"/>
                        </a:lnTo>
                        <a:lnTo>
                          <a:pt x="2483" y="0"/>
                        </a:lnTo>
                        <a:lnTo>
                          <a:pt x="2483" y="0"/>
                        </a:lnTo>
                        <a:lnTo>
                          <a:pt x="2483" y="0"/>
                        </a:lnTo>
                        <a:lnTo>
                          <a:pt x="2483" y="0"/>
                        </a:lnTo>
                        <a:lnTo>
                          <a:pt x="2483" y="0"/>
                        </a:lnTo>
                        <a:lnTo>
                          <a:pt x="2490" y="0"/>
                        </a:lnTo>
                        <a:lnTo>
                          <a:pt x="2490" y="0"/>
                        </a:lnTo>
                        <a:lnTo>
                          <a:pt x="2490" y="0"/>
                        </a:lnTo>
                        <a:lnTo>
                          <a:pt x="2490" y="0"/>
                        </a:lnTo>
                        <a:lnTo>
                          <a:pt x="2490" y="0"/>
                        </a:lnTo>
                        <a:lnTo>
                          <a:pt x="2490" y="0"/>
                        </a:lnTo>
                        <a:lnTo>
                          <a:pt x="2496" y="0"/>
                        </a:lnTo>
                        <a:lnTo>
                          <a:pt x="2496" y="0"/>
                        </a:lnTo>
                        <a:lnTo>
                          <a:pt x="2496" y="0"/>
                        </a:lnTo>
                        <a:lnTo>
                          <a:pt x="2496" y="0"/>
                        </a:lnTo>
                        <a:lnTo>
                          <a:pt x="2496" y="0"/>
                        </a:lnTo>
                        <a:lnTo>
                          <a:pt x="2496" y="0"/>
                        </a:lnTo>
                        <a:lnTo>
                          <a:pt x="2502" y="0"/>
                        </a:lnTo>
                        <a:lnTo>
                          <a:pt x="2502" y="0"/>
                        </a:lnTo>
                        <a:lnTo>
                          <a:pt x="2502" y="0"/>
                        </a:lnTo>
                        <a:lnTo>
                          <a:pt x="2502" y="0"/>
                        </a:lnTo>
                        <a:lnTo>
                          <a:pt x="2502" y="0"/>
                        </a:lnTo>
                        <a:lnTo>
                          <a:pt x="2502" y="0"/>
                        </a:lnTo>
                        <a:lnTo>
                          <a:pt x="2508" y="0"/>
                        </a:lnTo>
                        <a:lnTo>
                          <a:pt x="2508" y="0"/>
                        </a:lnTo>
                        <a:lnTo>
                          <a:pt x="2508" y="0"/>
                        </a:lnTo>
                        <a:lnTo>
                          <a:pt x="2508" y="0"/>
                        </a:lnTo>
                        <a:lnTo>
                          <a:pt x="2508" y="0"/>
                        </a:lnTo>
                        <a:lnTo>
                          <a:pt x="2508" y="0"/>
                        </a:lnTo>
                        <a:lnTo>
                          <a:pt x="2515" y="0"/>
                        </a:lnTo>
                        <a:lnTo>
                          <a:pt x="2515" y="0"/>
                        </a:lnTo>
                        <a:lnTo>
                          <a:pt x="2515" y="0"/>
                        </a:lnTo>
                        <a:lnTo>
                          <a:pt x="2515" y="0"/>
                        </a:lnTo>
                        <a:lnTo>
                          <a:pt x="2515" y="0"/>
                        </a:lnTo>
                        <a:lnTo>
                          <a:pt x="2515" y="0"/>
                        </a:lnTo>
                        <a:lnTo>
                          <a:pt x="2521" y="0"/>
                        </a:lnTo>
                        <a:lnTo>
                          <a:pt x="2521" y="0"/>
                        </a:lnTo>
                        <a:lnTo>
                          <a:pt x="2521" y="0"/>
                        </a:lnTo>
                        <a:lnTo>
                          <a:pt x="2521" y="0"/>
                        </a:lnTo>
                        <a:lnTo>
                          <a:pt x="2521" y="0"/>
                        </a:lnTo>
                        <a:lnTo>
                          <a:pt x="2521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27" y="0"/>
                        </a:lnTo>
                        <a:lnTo>
                          <a:pt x="2533" y="0"/>
                        </a:lnTo>
                        <a:lnTo>
                          <a:pt x="2533" y="0"/>
                        </a:lnTo>
                        <a:lnTo>
                          <a:pt x="2533" y="0"/>
                        </a:lnTo>
                        <a:lnTo>
                          <a:pt x="2533" y="0"/>
                        </a:lnTo>
                        <a:lnTo>
                          <a:pt x="2533" y="0"/>
                        </a:lnTo>
                        <a:lnTo>
                          <a:pt x="2539" y="0"/>
                        </a:lnTo>
                        <a:lnTo>
                          <a:pt x="2539" y="0"/>
                        </a:lnTo>
                        <a:lnTo>
                          <a:pt x="2539" y="0"/>
                        </a:lnTo>
                        <a:lnTo>
                          <a:pt x="2539" y="0"/>
                        </a:lnTo>
                        <a:lnTo>
                          <a:pt x="2539" y="0"/>
                        </a:lnTo>
                        <a:lnTo>
                          <a:pt x="2539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46" y="0"/>
                        </a:lnTo>
                        <a:lnTo>
                          <a:pt x="2552" y="0"/>
                        </a:lnTo>
                        <a:lnTo>
                          <a:pt x="2552" y="0"/>
                        </a:lnTo>
                        <a:lnTo>
                          <a:pt x="2552" y="0"/>
                        </a:lnTo>
                        <a:lnTo>
                          <a:pt x="2552" y="0"/>
                        </a:lnTo>
                        <a:lnTo>
                          <a:pt x="2552" y="0"/>
                        </a:lnTo>
                        <a:lnTo>
                          <a:pt x="2558" y="0"/>
                        </a:lnTo>
                        <a:lnTo>
                          <a:pt x="2558" y="0"/>
                        </a:lnTo>
                        <a:lnTo>
                          <a:pt x="2558" y="0"/>
                        </a:lnTo>
                        <a:lnTo>
                          <a:pt x="2558" y="0"/>
                        </a:lnTo>
                        <a:lnTo>
                          <a:pt x="2558" y="0"/>
                        </a:lnTo>
                        <a:lnTo>
                          <a:pt x="2558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64" y="0"/>
                        </a:lnTo>
                        <a:lnTo>
                          <a:pt x="2571" y="0"/>
                        </a:lnTo>
                        <a:lnTo>
                          <a:pt x="2571" y="0"/>
                        </a:lnTo>
                        <a:lnTo>
                          <a:pt x="2571" y="0"/>
                        </a:lnTo>
                        <a:lnTo>
                          <a:pt x="2571" y="0"/>
                        </a:lnTo>
                        <a:lnTo>
                          <a:pt x="2571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77" y="0"/>
                        </a:lnTo>
                        <a:lnTo>
                          <a:pt x="2583" y="0"/>
                        </a:lnTo>
                        <a:lnTo>
                          <a:pt x="2583" y="0"/>
                        </a:lnTo>
                        <a:lnTo>
                          <a:pt x="2583" y="0"/>
                        </a:lnTo>
                        <a:lnTo>
                          <a:pt x="2583" y="0"/>
                        </a:lnTo>
                        <a:lnTo>
                          <a:pt x="2583" y="0"/>
                        </a:lnTo>
                        <a:lnTo>
                          <a:pt x="2583" y="0"/>
                        </a:lnTo>
                        <a:lnTo>
                          <a:pt x="2589" y="0"/>
                        </a:lnTo>
                        <a:lnTo>
                          <a:pt x="2589" y="0"/>
                        </a:lnTo>
                        <a:lnTo>
                          <a:pt x="2589" y="0"/>
                        </a:lnTo>
                        <a:lnTo>
                          <a:pt x="2589" y="0"/>
                        </a:lnTo>
                        <a:lnTo>
                          <a:pt x="2589" y="0"/>
                        </a:lnTo>
                        <a:lnTo>
                          <a:pt x="2596" y="0"/>
                        </a:lnTo>
                        <a:lnTo>
                          <a:pt x="2596" y="0"/>
                        </a:lnTo>
                        <a:lnTo>
                          <a:pt x="2596" y="0"/>
                        </a:lnTo>
                        <a:lnTo>
                          <a:pt x="2596" y="0"/>
                        </a:lnTo>
                        <a:lnTo>
                          <a:pt x="2596" y="0"/>
                        </a:lnTo>
                        <a:lnTo>
                          <a:pt x="2596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2" y="0"/>
                        </a:lnTo>
                        <a:lnTo>
                          <a:pt x="2608" y="0"/>
                        </a:lnTo>
                        <a:lnTo>
                          <a:pt x="2608" y="0"/>
                        </a:lnTo>
                        <a:lnTo>
                          <a:pt x="2608" y="0"/>
                        </a:lnTo>
                        <a:lnTo>
                          <a:pt x="2608" y="0"/>
                        </a:lnTo>
                        <a:lnTo>
                          <a:pt x="2608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14" y="0"/>
                        </a:lnTo>
                        <a:lnTo>
                          <a:pt x="2621" y="0"/>
                        </a:lnTo>
                        <a:lnTo>
                          <a:pt x="2621" y="0"/>
                        </a:lnTo>
                        <a:lnTo>
                          <a:pt x="2621" y="0"/>
                        </a:lnTo>
                        <a:lnTo>
                          <a:pt x="2621" y="0"/>
                        </a:lnTo>
                        <a:lnTo>
                          <a:pt x="2621" y="0"/>
                        </a:lnTo>
                        <a:lnTo>
                          <a:pt x="2621" y="0"/>
                        </a:lnTo>
                        <a:lnTo>
                          <a:pt x="2627" y="0"/>
                        </a:lnTo>
                        <a:lnTo>
                          <a:pt x="2627" y="0"/>
                        </a:lnTo>
                        <a:lnTo>
                          <a:pt x="2627" y="0"/>
                        </a:lnTo>
                        <a:lnTo>
                          <a:pt x="2627" y="0"/>
                        </a:lnTo>
                        <a:lnTo>
                          <a:pt x="2627" y="0"/>
                        </a:lnTo>
                        <a:lnTo>
                          <a:pt x="2627" y="0"/>
                        </a:lnTo>
                        <a:lnTo>
                          <a:pt x="2633" y="0"/>
                        </a:lnTo>
                        <a:lnTo>
                          <a:pt x="2633" y="0"/>
                        </a:lnTo>
                        <a:lnTo>
                          <a:pt x="2633" y="0"/>
                        </a:lnTo>
                        <a:lnTo>
                          <a:pt x="2633" y="0"/>
                        </a:lnTo>
                        <a:lnTo>
                          <a:pt x="2633" y="0"/>
                        </a:lnTo>
                        <a:lnTo>
                          <a:pt x="2633" y="0"/>
                        </a:lnTo>
                        <a:lnTo>
                          <a:pt x="2639" y="0"/>
                        </a:lnTo>
                        <a:lnTo>
                          <a:pt x="2639" y="0"/>
                        </a:lnTo>
                        <a:lnTo>
                          <a:pt x="2639" y="0"/>
                        </a:lnTo>
                        <a:lnTo>
                          <a:pt x="2639" y="0"/>
                        </a:lnTo>
                        <a:lnTo>
                          <a:pt x="2639" y="0"/>
                        </a:lnTo>
                        <a:lnTo>
                          <a:pt x="2639" y="0"/>
                        </a:lnTo>
                        <a:lnTo>
                          <a:pt x="2646" y="0"/>
                        </a:lnTo>
                        <a:lnTo>
                          <a:pt x="2646" y="0"/>
                        </a:lnTo>
                        <a:lnTo>
                          <a:pt x="2646" y="0"/>
                        </a:lnTo>
                        <a:lnTo>
                          <a:pt x="2646" y="0"/>
                        </a:lnTo>
                        <a:lnTo>
                          <a:pt x="2646" y="0"/>
                        </a:lnTo>
                        <a:lnTo>
                          <a:pt x="2652" y="0"/>
                        </a:lnTo>
                        <a:lnTo>
                          <a:pt x="2652" y="0"/>
                        </a:lnTo>
                        <a:lnTo>
                          <a:pt x="2652" y="0"/>
                        </a:lnTo>
                        <a:lnTo>
                          <a:pt x="2652" y="0"/>
                        </a:lnTo>
                        <a:lnTo>
                          <a:pt x="2652" y="0"/>
                        </a:lnTo>
                        <a:lnTo>
                          <a:pt x="2652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58" y="0"/>
                        </a:lnTo>
                        <a:lnTo>
                          <a:pt x="2664" y="0"/>
                        </a:lnTo>
                        <a:lnTo>
                          <a:pt x="2664" y="0"/>
                        </a:lnTo>
                        <a:lnTo>
                          <a:pt x="2664" y="0"/>
                        </a:lnTo>
                        <a:lnTo>
                          <a:pt x="2664" y="0"/>
                        </a:lnTo>
                        <a:lnTo>
                          <a:pt x="2664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0" y="0"/>
                        </a:lnTo>
                        <a:lnTo>
                          <a:pt x="2677" y="0"/>
                        </a:lnTo>
                        <a:lnTo>
                          <a:pt x="2677" y="0"/>
                        </a:lnTo>
                        <a:lnTo>
                          <a:pt x="2677" y="0"/>
                        </a:lnTo>
                        <a:lnTo>
                          <a:pt x="2677" y="0"/>
                        </a:lnTo>
                        <a:lnTo>
                          <a:pt x="2677" y="0"/>
                        </a:lnTo>
                        <a:lnTo>
                          <a:pt x="2677" y="0"/>
                        </a:lnTo>
                        <a:lnTo>
                          <a:pt x="2683" y="0"/>
                        </a:lnTo>
                        <a:lnTo>
                          <a:pt x="2683" y="0"/>
                        </a:lnTo>
                        <a:lnTo>
                          <a:pt x="2683" y="0"/>
                        </a:lnTo>
                        <a:lnTo>
                          <a:pt x="2683" y="0"/>
                        </a:lnTo>
                        <a:lnTo>
                          <a:pt x="2683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89" y="0"/>
                        </a:lnTo>
                        <a:lnTo>
                          <a:pt x="2695" y="0"/>
                        </a:lnTo>
                        <a:lnTo>
                          <a:pt x="2695" y="0"/>
                        </a:lnTo>
                        <a:lnTo>
                          <a:pt x="2695" y="0"/>
                        </a:lnTo>
                        <a:lnTo>
                          <a:pt x="2695" y="0"/>
                        </a:lnTo>
                        <a:lnTo>
                          <a:pt x="2695" y="0"/>
                        </a:lnTo>
                        <a:lnTo>
                          <a:pt x="2695" y="0"/>
                        </a:lnTo>
                        <a:lnTo>
                          <a:pt x="2702" y="0"/>
                        </a:lnTo>
                        <a:lnTo>
                          <a:pt x="2702" y="0"/>
                        </a:lnTo>
                        <a:lnTo>
                          <a:pt x="2702" y="0"/>
                        </a:lnTo>
                        <a:lnTo>
                          <a:pt x="2702" y="0"/>
                        </a:lnTo>
                        <a:lnTo>
                          <a:pt x="2702" y="0"/>
                        </a:lnTo>
                        <a:lnTo>
                          <a:pt x="2702" y="0"/>
                        </a:lnTo>
                        <a:lnTo>
                          <a:pt x="2708" y="0"/>
                        </a:lnTo>
                        <a:lnTo>
                          <a:pt x="2708" y="0"/>
                        </a:lnTo>
                        <a:lnTo>
                          <a:pt x="2708" y="0"/>
                        </a:lnTo>
                        <a:lnTo>
                          <a:pt x="2708" y="0"/>
                        </a:lnTo>
                        <a:lnTo>
                          <a:pt x="2708" y="0"/>
                        </a:lnTo>
                        <a:lnTo>
                          <a:pt x="2708" y="0"/>
                        </a:lnTo>
                        <a:lnTo>
                          <a:pt x="2714" y="0"/>
                        </a:lnTo>
                        <a:lnTo>
                          <a:pt x="2714" y="0"/>
                        </a:lnTo>
                        <a:lnTo>
                          <a:pt x="2714" y="0"/>
                        </a:lnTo>
                        <a:lnTo>
                          <a:pt x="2714" y="0"/>
                        </a:lnTo>
                        <a:lnTo>
                          <a:pt x="2714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0" y="0"/>
                        </a:lnTo>
                        <a:lnTo>
                          <a:pt x="2727" y="0"/>
                        </a:lnTo>
                        <a:lnTo>
                          <a:pt x="2727" y="0"/>
                        </a:lnTo>
                        <a:lnTo>
                          <a:pt x="2727" y="0"/>
                        </a:lnTo>
                        <a:lnTo>
                          <a:pt x="2727" y="0"/>
                        </a:lnTo>
                        <a:lnTo>
                          <a:pt x="2727" y="0"/>
                        </a:lnTo>
                        <a:lnTo>
                          <a:pt x="2727" y="0"/>
                        </a:lnTo>
                        <a:lnTo>
                          <a:pt x="2733" y="0"/>
                        </a:lnTo>
                        <a:lnTo>
                          <a:pt x="2733" y="0"/>
                        </a:lnTo>
                        <a:lnTo>
                          <a:pt x="2733" y="0"/>
                        </a:lnTo>
                        <a:lnTo>
                          <a:pt x="2733" y="0"/>
                        </a:lnTo>
                        <a:lnTo>
                          <a:pt x="2733" y="0"/>
                        </a:lnTo>
                        <a:lnTo>
                          <a:pt x="2733" y="0"/>
                        </a:lnTo>
                        <a:lnTo>
                          <a:pt x="2739" y="0"/>
                        </a:lnTo>
                        <a:lnTo>
                          <a:pt x="2739" y="0"/>
                        </a:lnTo>
                        <a:lnTo>
                          <a:pt x="2739" y="0"/>
                        </a:lnTo>
                        <a:lnTo>
                          <a:pt x="2739" y="0"/>
                        </a:lnTo>
                        <a:lnTo>
                          <a:pt x="2739" y="0"/>
                        </a:lnTo>
                        <a:lnTo>
                          <a:pt x="2739" y="0"/>
                        </a:lnTo>
                        <a:lnTo>
                          <a:pt x="2745" y="0"/>
                        </a:lnTo>
                        <a:lnTo>
                          <a:pt x="2745" y="0"/>
                        </a:lnTo>
                        <a:lnTo>
                          <a:pt x="2745" y="0"/>
                        </a:lnTo>
                        <a:lnTo>
                          <a:pt x="2745" y="0"/>
                        </a:lnTo>
                        <a:lnTo>
                          <a:pt x="2745" y="0"/>
                        </a:lnTo>
                        <a:lnTo>
                          <a:pt x="2745" y="0"/>
                        </a:lnTo>
                        <a:lnTo>
                          <a:pt x="2752" y="0"/>
                        </a:lnTo>
                        <a:lnTo>
                          <a:pt x="2752" y="0"/>
                        </a:lnTo>
                        <a:lnTo>
                          <a:pt x="2752" y="0"/>
                        </a:lnTo>
                        <a:lnTo>
                          <a:pt x="2752" y="0"/>
                        </a:lnTo>
                        <a:lnTo>
                          <a:pt x="2752" y="0"/>
                        </a:lnTo>
                        <a:lnTo>
                          <a:pt x="2752" y="0"/>
                        </a:lnTo>
                        <a:lnTo>
                          <a:pt x="2758" y="0"/>
                        </a:lnTo>
                        <a:lnTo>
                          <a:pt x="2758" y="0"/>
                        </a:lnTo>
                        <a:lnTo>
                          <a:pt x="2758" y="0"/>
                        </a:lnTo>
                        <a:lnTo>
                          <a:pt x="2758" y="0"/>
                        </a:lnTo>
                        <a:lnTo>
                          <a:pt x="2758" y="0"/>
                        </a:lnTo>
                        <a:lnTo>
                          <a:pt x="2758" y="0"/>
                        </a:lnTo>
                        <a:lnTo>
                          <a:pt x="2764" y="0"/>
                        </a:lnTo>
                        <a:lnTo>
                          <a:pt x="2764" y="0"/>
                        </a:lnTo>
                        <a:lnTo>
                          <a:pt x="2764" y="0"/>
                        </a:lnTo>
                        <a:lnTo>
                          <a:pt x="2764" y="0"/>
                        </a:lnTo>
                        <a:lnTo>
                          <a:pt x="2764" y="0"/>
                        </a:lnTo>
                        <a:lnTo>
                          <a:pt x="2764" y="0"/>
                        </a:lnTo>
                        <a:lnTo>
                          <a:pt x="2770" y="0"/>
                        </a:lnTo>
                        <a:lnTo>
                          <a:pt x="2770" y="0"/>
                        </a:lnTo>
                        <a:lnTo>
                          <a:pt x="2770" y="0"/>
                        </a:lnTo>
                        <a:lnTo>
                          <a:pt x="2770" y="0"/>
                        </a:lnTo>
                        <a:lnTo>
                          <a:pt x="2770" y="0"/>
                        </a:lnTo>
                        <a:lnTo>
                          <a:pt x="2770" y="0"/>
                        </a:lnTo>
                        <a:lnTo>
                          <a:pt x="2777" y="0"/>
                        </a:lnTo>
                        <a:lnTo>
                          <a:pt x="2777" y="0"/>
                        </a:lnTo>
                        <a:lnTo>
                          <a:pt x="2777" y="0"/>
                        </a:lnTo>
                        <a:lnTo>
                          <a:pt x="2777" y="0"/>
                        </a:lnTo>
                        <a:lnTo>
                          <a:pt x="2777" y="0"/>
                        </a:lnTo>
                        <a:lnTo>
                          <a:pt x="2777" y="0"/>
                        </a:lnTo>
                        <a:lnTo>
                          <a:pt x="2783" y="0"/>
                        </a:lnTo>
                        <a:lnTo>
                          <a:pt x="2783" y="0"/>
                        </a:lnTo>
                        <a:lnTo>
                          <a:pt x="2783" y="0"/>
                        </a:lnTo>
                        <a:lnTo>
                          <a:pt x="2783" y="0"/>
                        </a:lnTo>
                        <a:lnTo>
                          <a:pt x="2783" y="0"/>
                        </a:lnTo>
                        <a:lnTo>
                          <a:pt x="2783" y="0"/>
                        </a:lnTo>
                        <a:lnTo>
                          <a:pt x="2789" y="0"/>
                        </a:lnTo>
                        <a:lnTo>
                          <a:pt x="2789" y="0"/>
                        </a:lnTo>
                        <a:lnTo>
                          <a:pt x="2789" y="0"/>
                        </a:lnTo>
                        <a:lnTo>
                          <a:pt x="2789" y="0"/>
                        </a:lnTo>
                        <a:lnTo>
                          <a:pt x="2789" y="0"/>
                        </a:lnTo>
                        <a:lnTo>
                          <a:pt x="2789" y="0"/>
                        </a:lnTo>
                        <a:lnTo>
                          <a:pt x="2795" y="0"/>
                        </a:lnTo>
                        <a:lnTo>
                          <a:pt x="2795" y="0"/>
                        </a:lnTo>
                        <a:lnTo>
                          <a:pt x="2795" y="0"/>
                        </a:lnTo>
                        <a:lnTo>
                          <a:pt x="2795" y="0"/>
                        </a:lnTo>
                        <a:lnTo>
                          <a:pt x="2795" y="0"/>
                        </a:lnTo>
                        <a:lnTo>
                          <a:pt x="2795" y="0"/>
                        </a:lnTo>
                        <a:lnTo>
                          <a:pt x="2802" y="0"/>
                        </a:lnTo>
                        <a:lnTo>
                          <a:pt x="2802" y="0"/>
                        </a:lnTo>
                        <a:lnTo>
                          <a:pt x="2802" y="0"/>
                        </a:lnTo>
                        <a:lnTo>
                          <a:pt x="2802" y="0"/>
                        </a:lnTo>
                        <a:lnTo>
                          <a:pt x="2802" y="0"/>
                        </a:lnTo>
                        <a:lnTo>
                          <a:pt x="2802" y="0"/>
                        </a:lnTo>
                        <a:lnTo>
                          <a:pt x="2808" y="0"/>
                        </a:lnTo>
                        <a:lnTo>
                          <a:pt x="2808" y="0"/>
                        </a:lnTo>
                        <a:lnTo>
                          <a:pt x="2808" y="0"/>
                        </a:lnTo>
                        <a:lnTo>
                          <a:pt x="2808" y="0"/>
                        </a:lnTo>
                        <a:lnTo>
                          <a:pt x="2808" y="0"/>
                        </a:lnTo>
                        <a:lnTo>
                          <a:pt x="2808" y="0"/>
                        </a:lnTo>
                        <a:lnTo>
                          <a:pt x="2814" y="0"/>
                        </a:lnTo>
                        <a:lnTo>
                          <a:pt x="2814" y="0"/>
                        </a:lnTo>
                        <a:lnTo>
                          <a:pt x="2814" y="0"/>
                        </a:lnTo>
                        <a:lnTo>
                          <a:pt x="2814" y="0"/>
                        </a:lnTo>
                        <a:lnTo>
                          <a:pt x="2814" y="0"/>
                        </a:lnTo>
                        <a:lnTo>
                          <a:pt x="2814" y="0"/>
                        </a:lnTo>
                        <a:lnTo>
                          <a:pt x="2820" y="0"/>
                        </a:lnTo>
                        <a:lnTo>
                          <a:pt x="2820" y="0"/>
                        </a:lnTo>
                        <a:lnTo>
                          <a:pt x="2820" y="0"/>
                        </a:lnTo>
                        <a:lnTo>
                          <a:pt x="2820" y="0"/>
                        </a:lnTo>
                        <a:lnTo>
                          <a:pt x="2820" y="0"/>
                        </a:lnTo>
                        <a:lnTo>
                          <a:pt x="2820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26" y="0"/>
                        </a:lnTo>
                        <a:lnTo>
                          <a:pt x="2833" y="0"/>
                        </a:lnTo>
                        <a:lnTo>
                          <a:pt x="2833" y="0"/>
                        </a:lnTo>
                        <a:lnTo>
                          <a:pt x="2833" y="0"/>
                        </a:lnTo>
                        <a:lnTo>
                          <a:pt x="2833" y="0"/>
                        </a:lnTo>
                        <a:lnTo>
                          <a:pt x="2833" y="0"/>
                        </a:lnTo>
                        <a:lnTo>
                          <a:pt x="2839" y="0"/>
                        </a:lnTo>
                        <a:lnTo>
                          <a:pt x="2839" y="0"/>
                        </a:lnTo>
                        <a:lnTo>
                          <a:pt x="2839" y="0"/>
                        </a:lnTo>
                        <a:lnTo>
                          <a:pt x="2839" y="0"/>
                        </a:lnTo>
                        <a:lnTo>
                          <a:pt x="2839" y="0"/>
                        </a:lnTo>
                        <a:lnTo>
                          <a:pt x="2839" y="0"/>
                        </a:lnTo>
                        <a:lnTo>
                          <a:pt x="2845" y="0"/>
                        </a:lnTo>
                        <a:lnTo>
                          <a:pt x="2845" y="0"/>
                        </a:lnTo>
                        <a:lnTo>
                          <a:pt x="2845" y="0"/>
                        </a:lnTo>
                        <a:lnTo>
                          <a:pt x="2845" y="0"/>
                        </a:lnTo>
                        <a:lnTo>
                          <a:pt x="2845" y="0"/>
                        </a:lnTo>
                        <a:lnTo>
                          <a:pt x="2845" y="0"/>
                        </a:lnTo>
                        <a:lnTo>
                          <a:pt x="2851" y="0"/>
                        </a:lnTo>
                        <a:lnTo>
                          <a:pt x="2851" y="0"/>
                        </a:lnTo>
                        <a:lnTo>
                          <a:pt x="2851" y="0"/>
                        </a:lnTo>
                        <a:lnTo>
                          <a:pt x="2851" y="0"/>
                        </a:lnTo>
                        <a:lnTo>
                          <a:pt x="2851" y="0"/>
                        </a:lnTo>
                        <a:lnTo>
                          <a:pt x="2851" y="0"/>
                        </a:lnTo>
                        <a:lnTo>
                          <a:pt x="2858" y="0"/>
                        </a:lnTo>
                        <a:lnTo>
                          <a:pt x="2858" y="0"/>
                        </a:lnTo>
                        <a:lnTo>
                          <a:pt x="2858" y="0"/>
                        </a:lnTo>
                        <a:lnTo>
                          <a:pt x="2858" y="0"/>
                        </a:lnTo>
                        <a:lnTo>
                          <a:pt x="2858" y="0"/>
                        </a:lnTo>
                        <a:lnTo>
                          <a:pt x="2858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64" y="0"/>
                        </a:lnTo>
                        <a:lnTo>
                          <a:pt x="2870" y="0"/>
                        </a:lnTo>
                        <a:lnTo>
                          <a:pt x="2870" y="0"/>
                        </a:lnTo>
                        <a:lnTo>
                          <a:pt x="2870" y="0"/>
                        </a:lnTo>
                        <a:lnTo>
                          <a:pt x="2870" y="0"/>
                        </a:lnTo>
                        <a:lnTo>
                          <a:pt x="2870" y="0"/>
                        </a:lnTo>
                        <a:lnTo>
                          <a:pt x="2870" y="0"/>
                        </a:lnTo>
                        <a:lnTo>
                          <a:pt x="2876" y="0"/>
                        </a:lnTo>
                        <a:lnTo>
                          <a:pt x="2876" y="0"/>
                        </a:lnTo>
                        <a:lnTo>
                          <a:pt x="2876" y="0"/>
                        </a:lnTo>
                        <a:lnTo>
                          <a:pt x="2876" y="0"/>
                        </a:lnTo>
                        <a:lnTo>
                          <a:pt x="2876" y="0"/>
                        </a:lnTo>
                        <a:lnTo>
                          <a:pt x="2883" y="0"/>
                        </a:lnTo>
                        <a:lnTo>
                          <a:pt x="2883" y="0"/>
                        </a:lnTo>
                        <a:lnTo>
                          <a:pt x="2883" y="0"/>
                        </a:lnTo>
                        <a:lnTo>
                          <a:pt x="2883" y="0"/>
                        </a:lnTo>
                        <a:lnTo>
                          <a:pt x="2883" y="0"/>
                        </a:lnTo>
                        <a:lnTo>
                          <a:pt x="2883" y="0"/>
                        </a:lnTo>
                        <a:lnTo>
                          <a:pt x="2889" y="0"/>
                        </a:lnTo>
                        <a:lnTo>
                          <a:pt x="2889" y="0"/>
                        </a:lnTo>
                        <a:lnTo>
                          <a:pt x="2889" y="0"/>
                        </a:lnTo>
                        <a:lnTo>
                          <a:pt x="2889" y="0"/>
                        </a:lnTo>
                        <a:lnTo>
                          <a:pt x="2889" y="0"/>
                        </a:lnTo>
                        <a:lnTo>
                          <a:pt x="2889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895" y="0"/>
                        </a:lnTo>
                        <a:lnTo>
                          <a:pt x="2901" y="0"/>
                        </a:lnTo>
                        <a:lnTo>
                          <a:pt x="2901" y="0"/>
                        </a:lnTo>
                        <a:lnTo>
                          <a:pt x="2901" y="0"/>
                        </a:lnTo>
                        <a:lnTo>
                          <a:pt x="2901" y="0"/>
                        </a:lnTo>
                        <a:lnTo>
                          <a:pt x="2901" y="0"/>
                        </a:lnTo>
                        <a:lnTo>
                          <a:pt x="2908" y="0"/>
                        </a:lnTo>
                        <a:lnTo>
                          <a:pt x="2908" y="0"/>
                        </a:lnTo>
                        <a:lnTo>
                          <a:pt x="2908" y="0"/>
                        </a:lnTo>
                        <a:lnTo>
                          <a:pt x="2908" y="0"/>
                        </a:lnTo>
                        <a:lnTo>
                          <a:pt x="2908" y="0"/>
                        </a:lnTo>
                        <a:lnTo>
                          <a:pt x="2908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14" y="0"/>
                        </a:lnTo>
                        <a:lnTo>
                          <a:pt x="2920" y="0"/>
                        </a:lnTo>
                        <a:lnTo>
                          <a:pt x="2920" y="0"/>
                        </a:lnTo>
                        <a:lnTo>
                          <a:pt x="2920" y="0"/>
                        </a:lnTo>
                        <a:lnTo>
                          <a:pt x="2920" y="0"/>
                        </a:lnTo>
                        <a:lnTo>
                          <a:pt x="2920" y="0"/>
                        </a:lnTo>
                        <a:lnTo>
                          <a:pt x="2926" y="0"/>
                        </a:lnTo>
                        <a:lnTo>
                          <a:pt x="2926" y="0"/>
                        </a:lnTo>
                        <a:lnTo>
                          <a:pt x="2926" y="0"/>
                        </a:lnTo>
                        <a:lnTo>
                          <a:pt x="2926" y="0"/>
                        </a:lnTo>
                        <a:lnTo>
                          <a:pt x="2926" y="0"/>
                        </a:lnTo>
                        <a:lnTo>
                          <a:pt x="2926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3" y="0"/>
                        </a:lnTo>
                        <a:lnTo>
                          <a:pt x="2939" y="0"/>
                        </a:lnTo>
                        <a:lnTo>
                          <a:pt x="2939" y="0"/>
                        </a:lnTo>
                        <a:lnTo>
                          <a:pt x="2939" y="0"/>
                        </a:lnTo>
                        <a:lnTo>
                          <a:pt x="2939" y="0"/>
                        </a:lnTo>
                        <a:lnTo>
                          <a:pt x="2939" y="0"/>
                        </a:lnTo>
                        <a:lnTo>
                          <a:pt x="2945" y="0"/>
                        </a:lnTo>
                        <a:lnTo>
                          <a:pt x="2945" y="0"/>
                        </a:lnTo>
                        <a:lnTo>
                          <a:pt x="2945" y="0"/>
                        </a:lnTo>
                        <a:lnTo>
                          <a:pt x="2945" y="0"/>
                        </a:lnTo>
                        <a:lnTo>
                          <a:pt x="2945" y="0"/>
                        </a:lnTo>
                        <a:lnTo>
                          <a:pt x="2945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1" y="0"/>
                        </a:lnTo>
                        <a:lnTo>
                          <a:pt x="2958" y="0"/>
                        </a:lnTo>
                        <a:lnTo>
                          <a:pt x="2958" y="0"/>
                        </a:lnTo>
                        <a:lnTo>
                          <a:pt x="2958" y="0"/>
                        </a:lnTo>
                        <a:lnTo>
                          <a:pt x="2958" y="0"/>
                        </a:lnTo>
                        <a:lnTo>
                          <a:pt x="2958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64" y="0"/>
                        </a:lnTo>
                        <a:lnTo>
                          <a:pt x="2970" y="0"/>
                        </a:lnTo>
                        <a:lnTo>
                          <a:pt x="2970" y="0"/>
                        </a:lnTo>
                        <a:lnTo>
                          <a:pt x="2970" y="0"/>
                        </a:lnTo>
                        <a:lnTo>
                          <a:pt x="2970" y="0"/>
                        </a:lnTo>
                        <a:lnTo>
                          <a:pt x="2970" y="0"/>
                        </a:lnTo>
                        <a:lnTo>
                          <a:pt x="2970" y="0"/>
                        </a:lnTo>
                        <a:lnTo>
                          <a:pt x="2976" y="0"/>
                        </a:lnTo>
                        <a:lnTo>
                          <a:pt x="2976" y="0"/>
                        </a:lnTo>
                        <a:lnTo>
                          <a:pt x="2976" y="0"/>
                        </a:lnTo>
                        <a:lnTo>
                          <a:pt x="2976" y="0"/>
                        </a:lnTo>
                        <a:lnTo>
                          <a:pt x="2976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2" y="0"/>
                        </a:lnTo>
                        <a:lnTo>
                          <a:pt x="2989" y="0"/>
                        </a:lnTo>
                        <a:lnTo>
                          <a:pt x="2989" y="0"/>
                        </a:lnTo>
                        <a:lnTo>
                          <a:pt x="2989" y="0"/>
                        </a:lnTo>
                        <a:lnTo>
                          <a:pt x="2989" y="0"/>
                        </a:lnTo>
                        <a:lnTo>
                          <a:pt x="2989" y="0"/>
                        </a:lnTo>
                        <a:lnTo>
                          <a:pt x="2989" y="0"/>
                        </a:lnTo>
                        <a:lnTo>
                          <a:pt x="2995" y="0"/>
                        </a:lnTo>
                        <a:lnTo>
                          <a:pt x="2995" y="0"/>
                        </a:lnTo>
                        <a:lnTo>
                          <a:pt x="2995" y="0"/>
                        </a:lnTo>
                        <a:lnTo>
                          <a:pt x="2995" y="0"/>
                        </a:lnTo>
                        <a:lnTo>
                          <a:pt x="2995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1" y="0"/>
                        </a:lnTo>
                        <a:lnTo>
                          <a:pt x="3007" y="0"/>
                        </a:lnTo>
                        <a:lnTo>
                          <a:pt x="3007" y="0"/>
                        </a:lnTo>
                        <a:lnTo>
                          <a:pt x="3007" y="0"/>
                        </a:lnTo>
                        <a:lnTo>
                          <a:pt x="3007" y="0"/>
                        </a:lnTo>
                        <a:lnTo>
                          <a:pt x="3007" y="0"/>
                        </a:lnTo>
                        <a:lnTo>
                          <a:pt x="3007" y="0"/>
                        </a:lnTo>
                        <a:lnTo>
                          <a:pt x="3014" y="0"/>
                        </a:lnTo>
                        <a:lnTo>
                          <a:pt x="3014" y="0"/>
                        </a:lnTo>
                        <a:lnTo>
                          <a:pt x="3014" y="0"/>
                        </a:lnTo>
                        <a:lnTo>
                          <a:pt x="3014" y="0"/>
                        </a:lnTo>
                        <a:lnTo>
                          <a:pt x="3014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0" y="0"/>
                        </a:lnTo>
                        <a:lnTo>
                          <a:pt x="3026" y="0"/>
                        </a:lnTo>
                        <a:lnTo>
                          <a:pt x="3026" y="0"/>
                        </a:lnTo>
                        <a:lnTo>
                          <a:pt x="3026" y="0"/>
                        </a:lnTo>
                        <a:lnTo>
                          <a:pt x="3026" y="0"/>
                        </a:lnTo>
                        <a:lnTo>
                          <a:pt x="3026" y="0"/>
                        </a:lnTo>
                        <a:lnTo>
                          <a:pt x="3026" y="0"/>
                        </a:lnTo>
                        <a:lnTo>
                          <a:pt x="3032" y="0"/>
                        </a:lnTo>
                        <a:lnTo>
                          <a:pt x="3032" y="0"/>
                        </a:lnTo>
                        <a:lnTo>
                          <a:pt x="3032" y="0"/>
                        </a:lnTo>
                        <a:lnTo>
                          <a:pt x="3032" y="0"/>
                        </a:lnTo>
                        <a:lnTo>
                          <a:pt x="3032" y="0"/>
                        </a:lnTo>
                        <a:lnTo>
                          <a:pt x="3039" y="0"/>
                        </a:lnTo>
                        <a:lnTo>
                          <a:pt x="3039" y="0"/>
                        </a:lnTo>
                        <a:lnTo>
                          <a:pt x="3039" y="0"/>
                        </a:lnTo>
                        <a:lnTo>
                          <a:pt x="3039" y="0"/>
                        </a:lnTo>
                        <a:lnTo>
                          <a:pt x="3039" y="0"/>
                        </a:lnTo>
                        <a:lnTo>
                          <a:pt x="3039" y="0"/>
                        </a:lnTo>
                        <a:lnTo>
                          <a:pt x="3045" y="0"/>
                        </a:lnTo>
                        <a:lnTo>
                          <a:pt x="3045" y="0"/>
                        </a:lnTo>
                        <a:lnTo>
                          <a:pt x="3045" y="0"/>
                        </a:lnTo>
                        <a:lnTo>
                          <a:pt x="3045" y="0"/>
                        </a:lnTo>
                        <a:lnTo>
                          <a:pt x="3045" y="0"/>
                        </a:lnTo>
                        <a:lnTo>
                          <a:pt x="3045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1" y="0"/>
                        </a:lnTo>
                        <a:lnTo>
                          <a:pt x="3057" y="0"/>
                        </a:lnTo>
                        <a:lnTo>
                          <a:pt x="3057" y="0"/>
                        </a:lnTo>
                        <a:lnTo>
                          <a:pt x="3057" y="0"/>
                        </a:lnTo>
                        <a:lnTo>
                          <a:pt x="3057" y="0"/>
                        </a:lnTo>
                        <a:lnTo>
                          <a:pt x="3057" y="0"/>
                        </a:lnTo>
                        <a:lnTo>
                          <a:pt x="3057" y="0"/>
                        </a:lnTo>
                        <a:lnTo>
                          <a:pt x="3064" y="0"/>
                        </a:lnTo>
                        <a:lnTo>
                          <a:pt x="3064" y="0"/>
                        </a:lnTo>
                        <a:lnTo>
                          <a:pt x="3064" y="0"/>
                        </a:lnTo>
                        <a:lnTo>
                          <a:pt x="3064" y="0"/>
                        </a:lnTo>
                        <a:lnTo>
                          <a:pt x="3064" y="0"/>
                        </a:lnTo>
                        <a:lnTo>
                          <a:pt x="3064" y="0"/>
                        </a:lnTo>
                        <a:lnTo>
                          <a:pt x="3070" y="0"/>
                        </a:lnTo>
                        <a:lnTo>
                          <a:pt x="3070" y="0"/>
                        </a:lnTo>
                        <a:lnTo>
                          <a:pt x="3070" y="0"/>
                        </a:lnTo>
                        <a:lnTo>
                          <a:pt x="3070" y="0"/>
                        </a:lnTo>
                        <a:lnTo>
                          <a:pt x="3070" y="0"/>
                        </a:lnTo>
                        <a:lnTo>
                          <a:pt x="3070" y="0"/>
                        </a:lnTo>
                        <a:lnTo>
                          <a:pt x="3076" y="0"/>
                        </a:lnTo>
                        <a:lnTo>
                          <a:pt x="3076" y="0"/>
                        </a:lnTo>
                        <a:lnTo>
                          <a:pt x="3076" y="0"/>
                        </a:lnTo>
                        <a:lnTo>
                          <a:pt x="3076" y="0"/>
                        </a:lnTo>
                        <a:lnTo>
                          <a:pt x="3076" y="0"/>
                        </a:lnTo>
                        <a:lnTo>
                          <a:pt x="3076" y="0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2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89" y="0"/>
                        </a:lnTo>
                        <a:lnTo>
                          <a:pt x="3095" y="0"/>
                        </a:lnTo>
                        <a:lnTo>
                          <a:pt x="3095" y="0"/>
                        </a:lnTo>
                        <a:lnTo>
                          <a:pt x="3095" y="0"/>
                        </a:lnTo>
                        <a:lnTo>
                          <a:pt x="3095" y="0"/>
                        </a:lnTo>
                        <a:lnTo>
                          <a:pt x="3095" y="0"/>
                        </a:lnTo>
                        <a:lnTo>
                          <a:pt x="3095" y="0"/>
                        </a:lnTo>
                        <a:lnTo>
                          <a:pt x="3101" y="0"/>
                        </a:lnTo>
                        <a:lnTo>
                          <a:pt x="3101" y="0"/>
                        </a:lnTo>
                        <a:lnTo>
                          <a:pt x="3101" y="0"/>
                        </a:lnTo>
                        <a:lnTo>
                          <a:pt x="3101" y="0"/>
                        </a:lnTo>
                        <a:lnTo>
                          <a:pt x="3101" y="0"/>
                        </a:lnTo>
                        <a:lnTo>
                          <a:pt x="3101" y="0"/>
                        </a:lnTo>
                        <a:lnTo>
                          <a:pt x="3107" y="0"/>
                        </a:lnTo>
                        <a:lnTo>
                          <a:pt x="3107" y="0"/>
                        </a:lnTo>
                        <a:lnTo>
                          <a:pt x="3107" y="0"/>
                        </a:lnTo>
                        <a:lnTo>
                          <a:pt x="3107" y="0"/>
                        </a:lnTo>
                        <a:lnTo>
                          <a:pt x="3107" y="0"/>
                        </a:lnTo>
                        <a:lnTo>
                          <a:pt x="3107" y="0"/>
                        </a:lnTo>
                        <a:lnTo>
                          <a:pt x="3114" y="0"/>
                        </a:lnTo>
                        <a:lnTo>
                          <a:pt x="3114" y="0"/>
                        </a:lnTo>
                        <a:lnTo>
                          <a:pt x="3114" y="0"/>
                        </a:lnTo>
                        <a:lnTo>
                          <a:pt x="3114" y="0"/>
                        </a:lnTo>
                        <a:lnTo>
                          <a:pt x="3114" y="0"/>
                        </a:lnTo>
                        <a:lnTo>
                          <a:pt x="3114" y="0"/>
                        </a:lnTo>
                        <a:lnTo>
                          <a:pt x="3120" y="0"/>
                        </a:lnTo>
                        <a:lnTo>
                          <a:pt x="3120" y="0"/>
                        </a:lnTo>
                        <a:lnTo>
                          <a:pt x="3120" y="0"/>
                        </a:lnTo>
                        <a:lnTo>
                          <a:pt x="3120" y="0"/>
                        </a:lnTo>
                        <a:lnTo>
                          <a:pt x="3120" y="0"/>
                        </a:lnTo>
                        <a:lnTo>
                          <a:pt x="3120" y="0"/>
                        </a:lnTo>
                        <a:lnTo>
                          <a:pt x="3126" y="0"/>
                        </a:lnTo>
                        <a:lnTo>
                          <a:pt x="3126" y="0"/>
                        </a:lnTo>
                        <a:lnTo>
                          <a:pt x="3126" y="0"/>
                        </a:lnTo>
                        <a:lnTo>
                          <a:pt x="3126" y="0"/>
                        </a:lnTo>
                        <a:lnTo>
                          <a:pt x="3126" y="0"/>
                        </a:lnTo>
                        <a:lnTo>
                          <a:pt x="3126" y="0"/>
                        </a:lnTo>
                        <a:lnTo>
                          <a:pt x="3132" y="0"/>
                        </a:lnTo>
                        <a:lnTo>
                          <a:pt x="3132" y="0"/>
                        </a:lnTo>
                        <a:lnTo>
                          <a:pt x="3132" y="0"/>
                        </a:lnTo>
                        <a:lnTo>
                          <a:pt x="3132" y="0"/>
                        </a:lnTo>
                        <a:lnTo>
                          <a:pt x="3132" y="0"/>
                        </a:lnTo>
                        <a:lnTo>
                          <a:pt x="3132" y="0"/>
                        </a:lnTo>
                        <a:lnTo>
                          <a:pt x="3138" y="0"/>
                        </a:lnTo>
                        <a:lnTo>
                          <a:pt x="3138" y="0"/>
                        </a:lnTo>
                        <a:lnTo>
                          <a:pt x="3138" y="0"/>
                        </a:lnTo>
                        <a:lnTo>
                          <a:pt x="3138" y="0"/>
                        </a:lnTo>
                        <a:lnTo>
                          <a:pt x="3138" y="0"/>
                        </a:lnTo>
                        <a:lnTo>
                          <a:pt x="3138" y="0"/>
                        </a:lnTo>
                        <a:lnTo>
                          <a:pt x="3145" y="0"/>
                        </a:lnTo>
                        <a:lnTo>
                          <a:pt x="3145" y="0"/>
                        </a:lnTo>
                        <a:lnTo>
                          <a:pt x="3145" y="0"/>
                        </a:lnTo>
                        <a:lnTo>
                          <a:pt x="3145" y="0"/>
                        </a:lnTo>
                        <a:lnTo>
                          <a:pt x="3145" y="0"/>
                        </a:lnTo>
                        <a:lnTo>
                          <a:pt x="3145" y="0"/>
                        </a:lnTo>
                        <a:lnTo>
                          <a:pt x="3151" y="0"/>
                        </a:lnTo>
                        <a:lnTo>
                          <a:pt x="3151" y="0"/>
                        </a:lnTo>
                        <a:lnTo>
                          <a:pt x="3151" y="0"/>
                        </a:lnTo>
                        <a:lnTo>
                          <a:pt x="3151" y="0"/>
                        </a:lnTo>
                        <a:lnTo>
                          <a:pt x="3151" y="0"/>
                        </a:lnTo>
                        <a:lnTo>
                          <a:pt x="3151" y="0"/>
                        </a:lnTo>
                        <a:lnTo>
                          <a:pt x="3157" y="0"/>
                        </a:lnTo>
                        <a:lnTo>
                          <a:pt x="3157" y="0"/>
                        </a:lnTo>
                        <a:lnTo>
                          <a:pt x="3157" y="0"/>
                        </a:lnTo>
                        <a:lnTo>
                          <a:pt x="3157" y="0"/>
                        </a:lnTo>
                        <a:lnTo>
                          <a:pt x="3157" y="0"/>
                        </a:lnTo>
                        <a:lnTo>
                          <a:pt x="3157" y="0"/>
                        </a:lnTo>
                        <a:lnTo>
                          <a:pt x="3163" y="0"/>
                        </a:lnTo>
                        <a:lnTo>
                          <a:pt x="3163" y="0"/>
                        </a:lnTo>
                        <a:lnTo>
                          <a:pt x="3163" y="0"/>
                        </a:lnTo>
                        <a:lnTo>
                          <a:pt x="3163" y="0"/>
                        </a:lnTo>
                        <a:lnTo>
                          <a:pt x="3163" y="0"/>
                        </a:lnTo>
                        <a:lnTo>
                          <a:pt x="3163" y="0"/>
                        </a:lnTo>
                        <a:lnTo>
                          <a:pt x="3170" y="0"/>
                        </a:lnTo>
                        <a:lnTo>
                          <a:pt x="3170" y="0"/>
                        </a:lnTo>
                        <a:lnTo>
                          <a:pt x="3170" y="0"/>
                        </a:lnTo>
                        <a:lnTo>
                          <a:pt x="3170" y="0"/>
                        </a:lnTo>
                        <a:lnTo>
                          <a:pt x="3170" y="0"/>
                        </a:lnTo>
                        <a:lnTo>
                          <a:pt x="3170" y="0"/>
                        </a:lnTo>
                        <a:lnTo>
                          <a:pt x="3176" y="0"/>
                        </a:lnTo>
                        <a:lnTo>
                          <a:pt x="3176" y="0"/>
                        </a:lnTo>
                        <a:lnTo>
                          <a:pt x="3176" y="0"/>
                        </a:lnTo>
                        <a:lnTo>
                          <a:pt x="3176" y="0"/>
                        </a:lnTo>
                        <a:lnTo>
                          <a:pt x="3176" y="0"/>
                        </a:lnTo>
                        <a:lnTo>
                          <a:pt x="3176" y="0"/>
                        </a:lnTo>
                        <a:lnTo>
                          <a:pt x="3182" y="0"/>
                        </a:lnTo>
                        <a:lnTo>
                          <a:pt x="3182" y="0"/>
                        </a:lnTo>
                        <a:lnTo>
                          <a:pt x="3182" y="0"/>
                        </a:lnTo>
                        <a:lnTo>
                          <a:pt x="3182" y="0"/>
                        </a:lnTo>
                        <a:lnTo>
                          <a:pt x="3182" y="0"/>
                        </a:lnTo>
                        <a:lnTo>
                          <a:pt x="3182" y="0"/>
                        </a:lnTo>
                        <a:lnTo>
                          <a:pt x="3188" y="0"/>
                        </a:lnTo>
                        <a:lnTo>
                          <a:pt x="3188" y="0"/>
                        </a:lnTo>
                        <a:lnTo>
                          <a:pt x="3188" y="0"/>
                        </a:lnTo>
                        <a:lnTo>
                          <a:pt x="3188" y="0"/>
                        </a:lnTo>
                        <a:lnTo>
                          <a:pt x="3188" y="0"/>
                        </a:lnTo>
                        <a:lnTo>
                          <a:pt x="3188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195" y="0"/>
                        </a:lnTo>
                        <a:lnTo>
                          <a:pt x="3201" y="0"/>
                        </a:lnTo>
                        <a:lnTo>
                          <a:pt x="3201" y="0"/>
                        </a:lnTo>
                        <a:lnTo>
                          <a:pt x="3201" y="0"/>
                        </a:lnTo>
                        <a:lnTo>
                          <a:pt x="3201" y="0"/>
                        </a:lnTo>
                        <a:lnTo>
                          <a:pt x="3201" y="0"/>
                        </a:lnTo>
                        <a:lnTo>
                          <a:pt x="3207" y="0"/>
                        </a:lnTo>
                        <a:lnTo>
                          <a:pt x="3207" y="0"/>
                        </a:lnTo>
                        <a:lnTo>
                          <a:pt x="3207" y="0"/>
                        </a:lnTo>
                        <a:lnTo>
                          <a:pt x="3207" y="0"/>
                        </a:lnTo>
                        <a:lnTo>
                          <a:pt x="3207" y="0"/>
                        </a:lnTo>
                        <a:lnTo>
                          <a:pt x="3207" y="0"/>
                        </a:lnTo>
                        <a:lnTo>
                          <a:pt x="3213" y="0"/>
                        </a:lnTo>
                        <a:lnTo>
                          <a:pt x="3213" y="0"/>
                        </a:lnTo>
                        <a:lnTo>
                          <a:pt x="3213" y="0"/>
                        </a:lnTo>
                        <a:lnTo>
                          <a:pt x="3213" y="0"/>
                        </a:lnTo>
                        <a:lnTo>
                          <a:pt x="3213" y="0"/>
                        </a:lnTo>
                        <a:lnTo>
                          <a:pt x="3213" y="0"/>
                        </a:lnTo>
                        <a:lnTo>
                          <a:pt x="3220" y="0"/>
                        </a:lnTo>
                        <a:lnTo>
                          <a:pt x="3220" y="0"/>
                        </a:lnTo>
                        <a:lnTo>
                          <a:pt x="3220" y="0"/>
                        </a:lnTo>
                        <a:lnTo>
                          <a:pt x="3220" y="0"/>
                        </a:lnTo>
                        <a:lnTo>
                          <a:pt x="3220" y="0"/>
                        </a:lnTo>
                        <a:lnTo>
                          <a:pt x="3220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26" y="0"/>
                        </a:lnTo>
                        <a:lnTo>
                          <a:pt x="3232" y="0"/>
                        </a:lnTo>
                        <a:lnTo>
                          <a:pt x="3232" y="0"/>
                        </a:lnTo>
                        <a:lnTo>
                          <a:pt x="3232" y="0"/>
                        </a:lnTo>
                        <a:lnTo>
                          <a:pt x="3232" y="0"/>
                        </a:lnTo>
                        <a:lnTo>
                          <a:pt x="3232" y="0"/>
                        </a:lnTo>
                        <a:lnTo>
                          <a:pt x="3238" y="0"/>
                        </a:lnTo>
                        <a:lnTo>
                          <a:pt x="3238" y="0"/>
                        </a:lnTo>
                        <a:lnTo>
                          <a:pt x="3238" y="0"/>
                        </a:lnTo>
                        <a:lnTo>
                          <a:pt x="3238" y="0"/>
                        </a:lnTo>
                        <a:lnTo>
                          <a:pt x="3238" y="0"/>
                        </a:lnTo>
                        <a:lnTo>
                          <a:pt x="3238" y="0"/>
                        </a:lnTo>
                        <a:lnTo>
                          <a:pt x="3245" y="0"/>
                        </a:lnTo>
                        <a:lnTo>
                          <a:pt x="3245" y="0"/>
                        </a:lnTo>
                        <a:lnTo>
                          <a:pt x="3245" y="0"/>
                        </a:lnTo>
                        <a:lnTo>
                          <a:pt x="3245" y="0"/>
                        </a:lnTo>
                        <a:lnTo>
                          <a:pt x="3245" y="0"/>
                        </a:lnTo>
                        <a:lnTo>
                          <a:pt x="3245" y="0"/>
                        </a:lnTo>
                        <a:lnTo>
                          <a:pt x="3251" y="0"/>
                        </a:lnTo>
                        <a:lnTo>
                          <a:pt x="3251" y="0"/>
                        </a:lnTo>
                        <a:lnTo>
                          <a:pt x="3251" y="0"/>
                        </a:lnTo>
                        <a:lnTo>
                          <a:pt x="3251" y="0"/>
                        </a:lnTo>
                        <a:lnTo>
                          <a:pt x="3251" y="0"/>
                        </a:lnTo>
                        <a:lnTo>
                          <a:pt x="3251" y="0"/>
                        </a:lnTo>
                        <a:lnTo>
                          <a:pt x="3257" y="0"/>
                        </a:lnTo>
                        <a:lnTo>
                          <a:pt x="3257" y="0"/>
                        </a:lnTo>
                        <a:lnTo>
                          <a:pt x="3257" y="0"/>
                        </a:lnTo>
                        <a:lnTo>
                          <a:pt x="3257" y="0"/>
                        </a:lnTo>
                        <a:lnTo>
                          <a:pt x="3257" y="0"/>
                        </a:lnTo>
                        <a:lnTo>
                          <a:pt x="3257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63" y="0"/>
                        </a:lnTo>
                        <a:lnTo>
                          <a:pt x="3270" y="0"/>
                        </a:lnTo>
                        <a:lnTo>
                          <a:pt x="3270" y="0"/>
                        </a:lnTo>
                        <a:lnTo>
                          <a:pt x="3270" y="0"/>
                        </a:lnTo>
                        <a:lnTo>
                          <a:pt x="3270" y="0"/>
                        </a:lnTo>
                        <a:lnTo>
                          <a:pt x="3270" y="0"/>
                        </a:lnTo>
                        <a:lnTo>
                          <a:pt x="3276" y="0"/>
                        </a:lnTo>
                        <a:lnTo>
                          <a:pt x="3276" y="0"/>
                        </a:lnTo>
                        <a:lnTo>
                          <a:pt x="3276" y="0"/>
                        </a:lnTo>
                        <a:lnTo>
                          <a:pt x="3276" y="0"/>
                        </a:lnTo>
                        <a:lnTo>
                          <a:pt x="3276" y="0"/>
                        </a:lnTo>
                        <a:lnTo>
                          <a:pt x="3276" y="0"/>
                        </a:lnTo>
                        <a:lnTo>
                          <a:pt x="3282" y="0"/>
                        </a:lnTo>
                        <a:lnTo>
                          <a:pt x="3282" y="0"/>
                        </a:lnTo>
                        <a:lnTo>
                          <a:pt x="3282" y="0"/>
                        </a:lnTo>
                        <a:lnTo>
                          <a:pt x="3282" y="0"/>
                        </a:lnTo>
                        <a:lnTo>
                          <a:pt x="3282" y="0"/>
                        </a:lnTo>
                        <a:lnTo>
                          <a:pt x="3282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88" y="0"/>
                        </a:lnTo>
                        <a:lnTo>
                          <a:pt x="3294" y="0"/>
                        </a:lnTo>
                        <a:lnTo>
                          <a:pt x="3294" y="0"/>
                        </a:lnTo>
                        <a:lnTo>
                          <a:pt x="3294" y="0"/>
                        </a:lnTo>
                        <a:lnTo>
                          <a:pt x="3294" y="0"/>
                        </a:lnTo>
                        <a:lnTo>
                          <a:pt x="3294" y="0"/>
                        </a:lnTo>
                        <a:lnTo>
                          <a:pt x="3294" y="0"/>
                        </a:lnTo>
                        <a:lnTo>
                          <a:pt x="3301" y="0"/>
                        </a:lnTo>
                        <a:lnTo>
                          <a:pt x="3301" y="0"/>
                        </a:lnTo>
                        <a:lnTo>
                          <a:pt x="3301" y="0"/>
                        </a:lnTo>
                        <a:lnTo>
                          <a:pt x="3301" y="0"/>
                        </a:lnTo>
                        <a:lnTo>
                          <a:pt x="3301" y="0"/>
                        </a:lnTo>
                        <a:lnTo>
                          <a:pt x="3307" y="0"/>
                        </a:lnTo>
                        <a:lnTo>
                          <a:pt x="3307" y="0"/>
                        </a:lnTo>
                        <a:lnTo>
                          <a:pt x="3307" y="0"/>
                        </a:lnTo>
                        <a:lnTo>
                          <a:pt x="3307" y="0"/>
                        </a:lnTo>
                        <a:lnTo>
                          <a:pt x="3307" y="0"/>
                        </a:lnTo>
                        <a:lnTo>
                          <a:pt x="3307" y="0"/>
                        </a:lnTo>
                        <a:lnTo>
                          <a:pt x="3313" y="0"/>
                        </a:lnTo>
                        <a:lnTo>
                          <a:pt x="3313" y="0"/>
                        </a:lnTo>
                        <a:lnTo>
                          <a:pt x="3313" y="0"/>
                        </a:lnTo>
                        <a:lnTo>
                          <a:pt x="3313" y="0"/>
                        </a:lnTo>
                        <a:lnTo>
                          <a:pt x="3313" y="0"/>
                        </a:lnTo>
                        <a:lnTo>
                          <a:pt x="3313" y="0"/>
                        </a:lnTo>
                        <a:lnTo>
                          <a:pt x="3319" y="0"/>
                        </a:lnTo>
                        <a:lnTo>
                          <a:pt x="3319" y="0"/>
                        </a:lnTo>
                        <a:lnTo>
                          <a:pt x="3319" y="0"/>
                        </a:lnTo>
                        <a:lnTo>
                          <a:pt x="3319" y="0"/>
                        </a:lnTo>
                        <a:lnTo>
                          <a:pt x="3319" y="0"/>
                        </a:lnTo>
                        <a:lnTo>
                          <a:pt x="3319" y="0"/>
                        </a:lnTo>
                        <a:lnTo>
                          <a:pt x="3326" y="0"/>
                        </a:lnTo>
                        <a:lnTo>
                          <a:pt x="3326" y="0"/>
                        </a:lnTo>
                        <a:lnTo>
                          <a:pt x="3326" y="0"/>
                        </a:lnTo>
                        <a:lnTo>
                          <a:pt x="3326" y="0"/>
                        </a:lnTo>
                        <a:lnTo>
                          <a:pt x="3326" y="0"/>
                        </a:lnTo>
                        <a:lnTo>
                          <a:pt x="3326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2" y="0"/>
                        </a:lnTo>
                        <a:lnTo>
                          <a:pt x="3338" y="0"/>
                        </a:lnTo>
                        <a:lnTo>
                          <a:pt x="3338" y="0"/>
                        </a:lnTo>
                        <a:lnTo>
                          <a:pt x="3338" y="0"/>
                        </a:lnTo>
                        <a:lnTo>
                          <a:pt x="3338" y="0"/>
                        </a:lnTo>
                        <a:lnTo>
                          <a:pt x="3338" y="0"/>
                        </a:lnTo>
                        <a:lnTo>
                          <a:pt x="3344" y="0"/>
                        </a:lnTo>
                        <a:lnTo>
                          <a:pt x="3344" y="0"/>
                        </a:lnTo>
                        <a:lnTo>
                          <a:pt x="3344" y="0"/>
                        </a:lnTo>
                        <a:lnTo>
                          <a:pt x="3344" y="0"/>
                        </a:lnTo>
                        <a:lnTo>
                          <a:pt x="3344" y="0"/>
                        </a:lnTo>
                        <a:lnTo>
                          <a:pt x="3344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1" y="0"/>
                        </a:lnTo>
                        <a:lnTo>
                          <a:pt x="3357" y="0"/>
                        </a:lnTo>
                        <a:lnTo>
                          <a:pt x="3357" y="0"/>
                        </a:lnTo>
                        <a:lnTo>
                          <a:pt x="3357" y="0"/>
                        </a:lnTo>
                        <a:lnTo>
                          <a:pt x="3357" y="0"/>
                        </a:lnTo>
                        <a:lnTo>
                          <a:pt x="3357" y="0"/>
                        </a:lnTo>
                        <a:lnTo>
                          <a:pt x="3357" y="0"/>
                        </a:lnTo>
                        <a:lnTo>
                          <a:pt x="3363" y="0"/>
                        </a:lnTo>
                        <a:lnTo>
                          <a:pt x="3363" y="0"/>
                        </a:lnTo>
                        <a:lnTo>
                          <a:pt x="3363" y="0"/>
                        </a:lnTo>
                        <a:lnTo>
                          <a:pt x="3363" y="0"/>
                        </a:lnTo>
                        <a:lnTo>
                          <a:pt x="3363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69" y="0"/>
                        </a:lnTo>
                        <a:lnTo>
                          <a:pt x="3376" y="0"/>
                        </a:lnTo>
                        <a:lnTo>
                          <a:pt x="3376" y="0"/>
                        </a:lnTo>
                        <a:lnTo>
                          <a:pt x="3376" y="0"/>
                        </a:lnTo>
                        <a:lnTo>
                          <a:pt x="3376" y="0"/>
                        </a:lnTo>
                        <a:lnTo>
                          <a:pt x="3376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2" y="0"/>
                        </a:lnTo>
                        <a:lnTo>
                          <a:pt x="3388" y="0"/>
                        </a:lnTo>
                        <a:lnTo>
                          <a:pt x="3388" y="0"/>
                        </a:lnTo>
                        <a:lnTo>
                          <a:pt x="3388" y="0"/>
                        </a:lnTo>
                        <a:lnTo>
                          <a:pt x="3388" y="0"/>
                        </a:lnTo>
                        <a:lnTo>
                          <a:pt x="3388" y="0"/>
                        </a:lnTo>
                        <a:lnTo>
                          <a:pt x="3388" y="0"/>
                        </a:lnTo>
                        <a:lnTo>
                          <a:pt x="3394" y="0"/>
                        </a:lnTo>
                        <a:lnTo>
                          <a:pt x="3394" y="0"/>
                        </a:lnTo>
                        <a:lnTo>
                          <a:pt x="3394" y="0"/>
                        </a:lnTo>
                        <a:lnTo>
                          <a:pt x="3394" y="0"/>
                        </a:lnTo>
                        <a:lnTo>
                          <a:pt x="3394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1" y="0"/>
                        </a:lnTo>
                        <a:lnTo>
                          <a:pt x="3407" y="0"/>
                        </a:lnTo>
                        <a:lnTo>
                          <a:pt x="3407" y="0"/>
                        </a:lnTo>
                        <a:lnTo>
                          <a:pt x="3407" y="0"/>
                        </a:lnTo>
                        <a:lnTo>
                          <a:pt x="3407" y="0"/>
                        </a:lnTo>
                        <a:lnTo>
                          <a:pt x="3407" y="0"/>
                        </a:lnTo>
                        <a:lnTo>
                          <a:pt x="3407" y="0"/>
                        </a:lnTo>
                        <a:lnTo>
                          <a:pt x="3413" y="0"/>
                        </a:lnTo>
                        <a:lnTo>
                          <a:pt x="3413" y="0"/>
                        </a:lnTo>
                        <a:lnTo>
                          <a:pt x="3413" y="0"/>
                        </a:lnTo>
                        <a:lnTo>
                          <a:pt x="3413" y="0"/>
                        </a:lnTo>
                        <a:lnTo>
                          <a:pt x="3413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19" y="0"/>
                        </a:lnTo>
                        <a:lnTo>
                          <a:pt x="3426" y="0"/>
                        </a:lnTo>
                        <a:lnTo>
                          <a:pt x="3426" y="0"/>
                        </a:lnTo>
                        <a:lnTo>
                          <a:pt x="3426" y="0"/>
                        </a:lnTo>
                        <a:lnTo>
                          <a:pt x="3426" y="0"/>
                        </a:lnTo>
                        <a:lnTo>
                          <a:pt x="3426" y="0"/>
                        </a:lnTo>
                        <a:lnTo>
                          <a:pt x="3426" y="0"/>
                        </a:lnTo>
                        <a:lnTo>
                          <a:pt x="3432" y="0"/>
                        </a:lnTo>
                        <a:lnTo>
                          <a:pt x="3432" y="0"/>
                        </a:lnTo>
                        <a:lnTo>
                          <a:pt x="3432" y="0"/>
                        </a:lnTo>
                        <a:lnTo>
                          <a:pt x="3432" y="0"/>
                        </a:lnTo>
                        <a:lnTo>
                          <a:pt x="3432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38" y="0"/>
                        </a:lnTo>
                        <a:lnTo>
                          <a:pt x="3444" y="0"/>
                        </a:lnTo>
                        <a:lnTo>
                          <a:pt x="3444" y="0"/>
                        </a:lnTo>
                        <a:lnTo>
                          <a:pt x="3444" y="0"/>
                        </a:lnTo>
                        <a:lnTo>
                          <a:pt x="3444" y="0"/>
                        </a:lnTo>
                        <a:lnTo>
                          <a:pt x="3444" y="0"/>
                        </a:lnTo>
                        <a:lnTo>
                          <a:pt x="3444" y="0"/>
                        </a:lnTo>
                        <a:lnTo>
                          <a:pt x="3450" y="0"/>
                        </a:lnTo>
                        <a:lnTo>
                          <a:pt x="3450" y="0"/>
                        </a:lnTo>
                        <a:lnTo>
                          <a:pt x="3450" y="0"/>
                        </a:lnTo>
                        <a:lnTo>
                          <a:pt x="3450" y="0"/>
                        </a:lnTo>
                        <a:lnTo>
                          <a:pt x="3450" y="0"/>
                        </a:lnTo>
                        <a:lnTo>
                          <a:pt x="3450" y="0"/>
                        </a:lnTo>
                        <a:lnTo>
                          <a:pt x="3457" y="0"/>
                        </a:lnTo>
                        <a:lnTo>
                          <a:pt x="3457" y="0"/>
                        </a:lnTo>
                        <a:lnTo>
                          <a:pt x="3457" y="0"/>
                        </a:lnTo>
                        <a:lnTo>
                          <a:pt x="3457" y="0"/>
                        </a:lnTo>
                        <a:lnTo>
                          <a:pt x="3457" y="0"/>
                        </a:lnTo>
                        <a:lnTo>
                          <a:pt x="3463" y="0"/>
                        </a:lnTo>
                        <a:lnTo>
                          <a:pt x="3463" y="0"/>
                        </a:lnTo>
                        <a:lnTo>
                          <a:pt x="3463" y="0"/>
                        </a:lnTo>
                        <a:lnTo>
                          <a:pt x="3463" y="0"/>
                        </a:lnTo>
                        <a:lnTo>
                          <a:pt x="3463" y="0"/>
                        </a:lnTo>
                        <a:lnTo>
                          <a:pt x="3463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69" y="0"/>
                        </a:lnTo>
                        <a:lnTo>
                          <a:pt x="3475" y="0"/>
                        </a:lnTo>
                        <a:lnTo>
                          <a:pt x="3475" y="0"/>
                        </a:lnTo>
                        <a:lnTo>
                          <a:pt x="3475" y="0"/>
                        </a:lnTo>
                        <a:lnTo>
                          <a:pt x="3475" y="0"/>
                        </a:lnTo>
                        <a:lnTo>
                          <a:pt x="3475" y="0"/>
                        </a:lnTo>
                        <a:lnTo>
                          <a:pt x="3475" y="0"/>
                        </a:lnTo>
                        <a:lnTo>
                          <a:pt x="3482" y="0"/>
                        </a:lnTo>
                        <a:lnTo>
                          <a:pt x="3482" y="0"/>
                        </a:lnTo>
                        <a:lnTo>
                          <a:pt x="3482" y="0"/>
                        </a:lnTo>
                        <a:lnTo>
                          <a:pt x="3482" y="0"/>
                        </a:lnTo>
                        <a:lnTo>
                          <a:pt x="3482" y="0"/>
                        </a:lnTo>
                        <a:lnTo>
                          <a:pt x="3482" y="0"/>
                        </a:lnTo>
                        <a:lnTo>
                          <a:pt x="3488" y="0"/>
                        </a:lnTo>
                        <a:lnTo>
                          <a:pt x="3488" y="0"/>
                        </a:lnTo>
                        <a:lnTo>
                          <a:pt x="3488" y="0"/>
                        </a:lnTo>
                        <a:lnTo>
                          <a:pt x="3488" y="0"/>
                        </a:lnTo>
                        <a:lnTo>
                          <a:pt x="3488" y="0"/>
                        </a:lnTo>
                        <a:lnTo>
                          <a:pt x="3488" y="0"/>
                        </a:lnTo>
                        <a:lnTo>
                          <a:pt x="3494" y="0"/>
                        </a:lnTo>
                        <a:lnTo>
                          <a:pt x="3494" y="0"/>
                        </a:lnTo>
                        <a:lnTo>
                          <a:pt x="3494" y="0"/>
                        </a:lnTo>
                        <a:lnTo>
                          <a:pt x="3494" y="0"/>
                        </a:lnTo>
                        <a:lnTo>
                          <a:pt x="3494" y="0"/>
                        </a:lnTo>
                        <a:lnTo>
                          <a:pt x="3494" y="0"/>
                        </a:lnTo>
                        <a:lnTo>
                          <a:pt x="3500" y="0"/>
                        </a:lnTo>
                        <a:lnTo>
                          <a:pt x="3500" y="0"/>
                        </a:lnTo>
                        <a:lnTo>
                          <a:pt x="3500" y="0"/>
                        </a:lnTo>
                        <a:lnTo>
                          <a:pt x="3500" y="0"/>
                        </a:lnTo>
                        <a:lnTo>
                          <a:pt x="3500" y="0"/>
                        </a:lnTo>
                        <a:lnTo>
                          <a:pt x="3500" y="0"/>
                        </a:lnTo>
                        <a:lnTo>
                          <a:pt x="3507" y="0"/>
                        </a:lnTo>
                        <a:lnTo>
                          <a:pt x="3507" y="0"/>
                        </a:lnTo>
                        <a:lnTo>
                          <a:pt x="3507" y="0"/>
                        </a:lnTo>
                        <a:lnTo>
                          <a:pt x="3507" y="0"/>
                        </a:lnTo>
                        <a:lnTo>
                          <a:pt x="3507" y="0"/>
                        </a:lnTo>
                        <a:lnTo>
                          <a:pt x="3507" y="0"/>
                        </a:lnTo>
                        <a:lnTo>
                          <a:pt x="3513" y="0"/>
                        </a:lnTo>
                        <a:lnTo>
                          <a:pt x="3513" y="0"/>
                        </a:lnTo>
                        <a:lnTo>
                          <a:pt x="3513" y="0"/>
                        </a:lnTo>
                        <a:lnTo>
                          <a:pt x="3513" y="0"/>
                        </a:lnTo>
                        <a:lnTo>
                          <a:pt x="3513" y="0"/>
                        </a:lnTo>
                        <a:lnTo>
                          <a:pt x="3513" y="0"/>
                        </a:lnTo>
                        <a:lnTo>
                          <a:pt x="3519" y="0"/>
                        </a:lnTo>
                        <a:lnTo>
                          <a:pt x="3519" y="0"/>
                        </a:lnTo>
                        <a:lnTo>
                          <a:pt x="3519" y="0"/>
                        </a:lnTo>
                        <a:lnTo>
                          <a:pt x="3519" y="0"/>
                        </a:lnTo>
                        <a:lnTo>
                          <a:pt x="3519" y="0"/>
                        </a:lnTo>
                        <a:lnTo>
                          <a:pt x="3519" y="0"/>
                        </a:lnTo>
                        <a:lnTo>
                          <a:pt x="3525" y="0"/>
                        </a:lnTo>
                        <a:lnTo>
                          <a:pt x="3525" y="0"/>
                        </a:lnTo>
                        <a:lnTo>
                          <a:pt x="3525" y="0"/>
                        </a:lnTo>
                        <a:lnTo>
                          <a:pt x="3525" y="0"/>
                        </a:lnTo>
                        <a:lnTo>
                          <a:pt x="3525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2" y="0"/>
                        </a:lnTo>
                        <a:lnTo>
                          <a:pt x="3538" y="0"/>
                        </a:lnTo>
                        <a:lnTo>
                          <a:pt x="3538" y="0"/>
                        </a:lnTo>
                        <a:lnTo>
                          <a:pt x="3538" y="0"/>
                        </a:lnTo>
                        <a:lnTo>
                          <a:pt x="3538" y="0"/>
                        </a:lnTo>
                        <a:lnTo>
                          <a:pt x="3538" y="0"/>
                        </a:lnTo>
                        <a:lnTo>
                          <a:pt x="3538" y="0"/>
                        </a:lnTo>
                        <a:lnTo>
                          <a:pt x="3544" y="0"/>
                        </a:lnTo>
                        <a:lnTo>
                          <a:pt x="3544" y="0"/>
                        </a:lnTo>
                        <a:lnTo>
                          <a:pt x="3544" y="0"/>
                        </a:lnTo>
                        <a:lnTo>
                          <a:pt x="3544" y="0"/>
                        </a:lnTo>
                        <a:lnTo>
                          <a:pt x="3544" y="0"/>
                        </a:lnTo>
                        <a:lnTo>
                          <a:pt x="3544" y="0"/>
                        </a:lnTo>
                        <a:lnTo>
                          <a:pt x="3550" y="0"/>
                        </a:lnTo>
                        <a:lnTo>
                          <a:pt x="3550" y="0"/>
                        </a:lnTo>
                        <a:lnTo>
                          <a:pt x="3550" y="0"/>
                        </a:lnTo>
                        <a:lnTo>
                          <a:pt x="3550" y="0"/>
                        </a:lnTo>
                        <a:lnTo>
                          <a:pt x="3550" y="0"/>
                        </a:lnTo>
                        <a:lnTo>
                          <a:pt x="3550" y="0"/>
                        </a:lnTo>
                        <a:lnTo>
                          <a:pt x="3557" y="0"/>
                        </a:lnTo>
                        <a:lnTo>
                          <a:pt x="3557" y="0"/>
                        </a:lnTo>
                        <a:lnTo>
                          <a:pt x="3557" y="0"/>
                        </a:lnTo>
                        <a:lnTo>
                          <a:pt x="3557" y="0"/>
                        </a:lnTo>
                        <a:lnTo>
                          <a:pt x="3557" y="0"/>
                        </a:lnTo>
                        <a:lnTo>
                          <a:pt x="3557" y="0"/>
                        </a:lnTo>
                        <a:lnTo>
                          <a:pt x="3563" y="0"/>
                        </a:lnTo>
                        <a:lnTo>
                          <a:pt x="3563" y="0"/>
                        </a:lnTo>
                        <a:lnTo>
                          <a:pt x="3563" y="0"/>
                        </a:lnTo>
                        <a:lnTo>
                          <a:pt x="3563" y="0"/>
                        </a:lnTo>
                        <a:lnTo>
                          <a:pt x="3563" y="0"/>
                        </a:lnTo>
                        <a:lnTo>
                          <a:pt x="3563" y="0"/>
                        </a:lnTo>
                        <a:lnTo>
                          <a:pt x="3569" y="0"/>
                        </a:lnTo>
                        <a:lnTo>
                          <a:pt x="3569" y="0"/>
                        </a:lnTo>
                        <a:lnTo>
                          <a:pt x="3569" y="0"/>
                        </a:lnTo>
                        <a:lnTo>
                          <a:pt x="3569" y="0"/>
                        </a:lnTo>
                        <a:lnTo>
                          <a:pt x="3569" y="0"/>
                        </a:lnTo>
                        <a:lnTo>
                          <a:pt x="3569" y="0"/>
                        </a:lnTo>
                        <a:lnTo>
                          <a:pt x="3575" y="0"/>
                        </a:lnTo>
                        <a:lnTo>
                          <a:pt x="3575" y="0"/>
                        </a:lnTo>
                        <a:lnTo>
                          <a:pt x="3575" y="0"/>
                        </a:lnTo>
                        <a:lnTo>
                          <a:pt x="3575" y="0"/>
                        </a:lnTo>
                        <a:lnTo>
                          <a:pt x="3575" y="0"/>
                        </a:lnTo>
                        <a:lnTo>
                          <a:pt x="3575" y="0"/>
                        </a:lnTo>
                        <a:lnTo>
                          <a:pt x="3582" y="0"/>
                        </a:lnTo>
                        <a:lnTo>
                          <a:pt x="3582" y="0"/>
                        </a:lnTo>
                        <a:lnTo>
                          <a:pt x="3582" y="0"/>
                        </a:lnTo>
                        <a:lnTo>
                          <a:pt x="3582" y="0"/>
                        </a:lnTo>
                        <a:lnTo>
                          <a:pt x="3582" y="0"/>
                        </a:lnTo>
                        <a:lnTo>
                          <a:pt x="3582" y="0"/>
                        </a:lnTo>
                        <a:lnTo>
                          <a:pt x="3588" y="0"/>
                        </a:lnTo>
                        <a:lnTo>
                          <a:pt x="3588" y="0"/>
                        </a:lnTo>
                        <a:lnTo>
                          <a:pt x="3588" y="0"/>
                        </a:lnTo>
                        <a:lnTo>
                          <a:pt x="3588" y="0"/>
                        </a:lnTo>
                        <a:lnTo>
                          <a:pt x="3588" y="0"/>
                        </a:lnTo>
                        <a:lnTo>
                          <a:pt x="3588" y="0"/>
                        </a:lnTo>
                        <a:lnTo>
                          <a:pt x="3594" y="0"/>
                        </a:lnTo>
                        <a:lnTo>
                          <a:pt x="3594" y="0"/>
                        </a:lnTo>
                        <a:lnTo>
                          <a:pt x="3594" y="0"/>
                        </a:lnTo>
                        <a:lnTo>
                          <a:pt x="3594" y="0"/>
                        </a:lnTo>
                        <a:lnTo>
                          <a:pt x="3594" y="0"/>
                        </a:lnTo>
                        <a:lnTo>
                          <a:pt x="3594" y="0"/>
                        </a:lnTo>
                        <a:lnTo>
                          <a:pt x="3600" y="0"/>
                        </a:lnTo>
                        <a:lnTo>
                          <a:pt x="3600" y="0"/>
                        </a:lnTo>
                        <a:lnTo>
                          <a:pt x="3600" y="0"/>
                        </a:lnTo>
                        <a:lnTo>
                          <a:pt x="3600" y="0"/>
                        </a:lnTo>
                        <a:lnTo>
                          <a:pt x="3600" y="0"/>
                        </a:lnTo>
                        <a:lnTo>
                          <a:pt x="3600" y="0"/>
                        </a:lnTo>
                        <a:lnTo>
                          <a:pt x="3606" y="0"/>
                        </a:lnTo>
                        <a:lnTo>
                          <a:pt x="3606" y="0"/>
                        </a:lnTo>
                        <a:lnTo>
                          <a:pt x="3606" y="0"/>
                        </a:lnTo>
                        <a:lnTo>
                          <a:pt x="3606" y="0"/>
                        </a:lnTo>
                        <a:lnTo>
                          <a:pt x="3606" y="0"/>
                        </a:lnTo>
                        <a:lnTo>
                          <a:pt x="3606" y="0"/>
                        </a:lnTo>
                        <a:lnTo>
                          <a:pt x="3613" y="0"/>
                        </a:lnTo>
                        <a:lnTo>
                          <a:pt x="3613" y="0"/>
                        </a:lnTo>
                        <a:lnTo>
                          <a:pt x="3613" y="0"/>
                        </a:lnTo>
                        <a:lnTo>
                          <a:pt x="3613" y="0"/>
                        </a:lnTo>
                        <a:lnTo>
                          <a:pt x="3613" y="0"/>
                        </a:lnTo>
                        <a:lnTo>
                          <a:pt x="3613" y="0"/>
                        </a:lnTo>
                        <a:lnTo>
                          <a:pt x="3619" y="0"/>
                        </a:lnTo>
                        <a:lnTo>
                          <a:pt x="3619" y="0"/>
                        </a:lnTo>
                        <a:lnTo>
                          <a:pt x="3619" y="0"/>
                        </a:lnTo>
                        <a:lnTo>
                          <a:pt x="3619" y="0"/>
                        </a:lnTo>
                        <a:lnTo>
                          <a:pt x="3619" y="0"/>
                        </a:lnTo>
                        <a:lnTo>
                          <a:pt x="3619" y="0"/>
                        </a:lnTo>
                        <a:lnTo>
                          <a:pt x="3625" y="0"/>
                        </a:lnTo>
                        <a:lnTo>
                          <a:pt x="3625" y="0"/>
                        </a:lnTo>
                        <a:lnTo>
                          <a:pt x="3625" y="0"/>
                        </a:lnTo>
                        <a:lnTo>
                          <a:pt x="3625" y="0"/>
                        </a:lnTo>
                        <a:lnTo>
                          <a:pt x="3625" y="0"/>
                        </a:lnTo>
                        <a:lnTo>
                          <a:pt x="3625" y="0"/>
                        </a:lnTo>
                        <a:lnTo>
                          <a:pt x="3631" y="0"/>
                        </a:lnTo>
                        <a:lnTo>
                          <a:pt x="3631" y="0"/>
                        </a:lnTo>
                        <a:lnTo>
                          <a:pt x="3631" y="0"/>
                        </a:lnTo>
                        <a:lnTo>
                          <a:pt x="3631" y="0"/>
                        </a:lnTo>
                        <a:lnTo>
                          <a:pt x="3631" y="0"/>
                        </a:lnTo>
                        <a:lnTo>
                          <a:pt x="3631" y="0"/>
                        </a:lnTo>
                        <a:lnTo>
                          <a:pt x="3638" y="0"/>
                        </a:lnTo>
                        <a:lnTo>
                          <a:pt x="3638" y="0"/>
                        </a:lnTo>
                        <a:lnTo>
                          <a:pt x="3638" y="0"/>
                        </a:lnTo>
                        <a:lnTo>
                          <a:pt x="3638" y="0"/>
                        </a:lnTo>
                        <a:lnTo>
                          <a:pt x="3638" y="0"/>
                        </a:lnTo>
                        <a:lnTo>
                          <a:pt x="3638" y="0"/>
                        </a:lnTo>
                        <a:lnTo>
                          <a:pt x="3644" y="0"/>
                        </a:lnTo>
                        <a:lnTo>
                          <a:pt x="3644" y="0"/>
                        </a:lnTo>
                        <a:lnTo>
                          <a:pt x="3644" y="0"/>
                        </a:lnTo>
                        <a:lnTo>
                          <a:pt x="3644" y="0"/>
                        </a:lnTo>
                        <a:lnTo>
                          <a:pt x="3644" y="0"/>
                        </a:lnTo>
                        <a:lnTo>
                          <a:pt x="3644" y="0"/>
                        </a:lnTo>
                        <a:lnTo>
                          <a:pt x="3650" y="0"/>
                        </a:lnTo>
                        <a:lnTo>
                          <a:pt x="3650" y="0"/>
                        </a:lnTo>
                        <a:lnTo>
                          <a:pt x="3650" y="0"/>
                        </a:lnTo>
                        <a:lnTo>
                          <a:pt x="3650" y="0"/>
                        </a:lnTo>
                        <a:lnTo>
                          <a:pt x="3650" y="0"/>
                        </a:lnTo>
                        <a:lnTo>
                          <a:pt x="3650" y="0"/>
                        </a:lnTo>
                        <a:lnTo>
                          <a:pt x="3656" y="0"/>
                        </a:lnTo>
                        <a:lnTo>
                          <a:pt x="3656" y="0"/>
                        </a:lnTo>
                        <a:lnTo>
                          <a:pt x="3656" y="0"/>
                        </a:lnTo>
                        <a:lnTo>
                          <a:pt x="3656" y="0"/>
                        </a:lnTo>
                        <a:lnTo>
                          <a:pt x="3656" y="0"/>
                        </a:lnTo>
                        <a:lnTo>
                          <a:pt x="3656" y="0"/>
                        </a:lnTo>
                        <a:lnTo>
                          <a:pt x="3663" y="0"/>
                        </a:lnTo>
                        <a:lnTo>
                          <a:pt x="3663" y="0"/>
                        </a:lnTo>
                        <a:lnTo>
                          <a:pt x="3663" y="0"/>
                        </a:lnTo>
                        <a:lnTo>
                          <a:pt x="3663" y="0"/>
                        </a:lnTo>
                        <a:lnTo>
                          <a:pt x="3663" y="0"/>
                        </a:lnTo>
                        <a:lnTo>
                          <a:pt x="3663" y="0"/>
                        </a:lnTo>
                        <a:lnTo>
                          <a:pt x="3669" y="0"/>
                        </a:lnTo>
                        <a:lnTo>
                          <a:pt x="3669" y="0"/>
                        </a:lnTo>
                        <a:lnTo>
                          <a:pt x="3669" y="0"/>
                        </a:lnTo>
                        <a:lnTo>
                          <a:pt x="3669" y="0"/>
                        </a:lnTo>
                        <a:lnTo>
                          <a:pt x="3669" y="0"/>
                        </a:lnTo>
                        <a:lnTo>
                          <a:pt x="3669" y="0"/>
                        </a:lnTo>
                        <a:lnTo>
                          <a:pt x="3675" y="0"/>
                        </a:lnTo>
                        <a:lnTo>
                          <a:pt x="3675" y="0"/>
                        </a:lnTo>
                        <a:lnTo>
                          <a:pt x="3675" y="0"/>
                        </a:lnTo>
                        <a:lnTo>
                          <a:pt x="3675" y="0"/>
                        </a:lnTo>
                        <a:lnTo>
                          <a:pt x="3675" y="0"/>
                        </a:lnTo>
                        <a:lnTo>
                          <a:pt x="3675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1" y="0"/>
                        </a:lnTo>
                        <a:lnTo>
                          <a:pt x="3688" y="0"/>
                        </a:lnTo>
                        <a:lnTo>
                          <a:pt x="3688" y="0"/>
                        </a:lnTo>
                        <a:lnTo>
                          <a:pt x="3688" y="0"/>
                        </a:lnTo>
                        <a:lnTo>
                          <a:pt x="3688" y="0"/>
                        </a:lnTo>
                        <a:lnTo>
                          <a:pt x="3688" y="0"/>
                        </a:lnTo>
                        <a:lnTo>
                          <a:pt x="3694" y="0"/>
                        </a:lnTo>
                        <a:lnTo>
                          <a:pt x="3694" y="0"/>
                        </a:lnTo>
                        <a:lnTo>
                          <a:pt x="3694" y="0"/>
                        </a:lnTo>
                        <a:lnTo>
                          <a:pt x="3694" y="0"/>
                        </a:lnTo>
                        <a:lnTo>
                          <a:pt x="3694" y="0"/>
                        </a:lnTo>
                        <a:lnTo>
                          <a:pt x="3694" y="0"/>
                        </a:lnTo>
                        <a:lnTo>
                          <a:pt x="3700" y="0"/>
                        </a:lnTo>
                        <a:lnTo>
                          <a:pt x="3700" y="0"/>
                        </a:lnTo>
                        <a:lnTo>
                          <a:pt x="3700" y="0"/>
                        </a:lnTo>
                        <a:lnTo>
                          <a:pt x="3700" y="0"/>
                        </a:lnTo>
                        <a:lnTo>
                          <a:pt x="3700" y="0"/>
                        </a:lnTo>
                        <a:lnTo>
                          <a:pt x="3700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06" y="0"/>
                        </a:lnTo>
                        <a:lnTo>
                          <a:pt x="3713" y="0"/>
                        </a:lnTo>
                        <a:lnTo>
                          <a:pt x="3713" y="0"/>
                        </a:lnTo>
                        <a:lnTo>
                          <a:pt x="3713" y="0"/>
                        </a:lnTo>
                        <a:lnTo>
                          <a:pt x="3713" y="0"/>
                        </a:lnTo>
                        <a:lnTo>
                          <a:pt x="3713" y="0"/>
                        </a:lnTo>
                        <a:lnTo>
                          <a:pt x="3713" y="0"/>
                        </a:lnTo>
                        <a:lnTo>
                          <a:pt x="3719" y="0"/>
                        </a:lnTo>
                        <a:lnTo>
                          <a:pt x="3719" y="0"/>
                        </a:lnTo>
                        <a:lnTo>
                          <a:pt x="3719" y="0"/>
                        </a:lnTo>
                        <a:lnTo>
                          <a:pt x="3719" y="0"/>
                        </a:lnTo>
                        <a:lnTo>
                          <a:pt x="3719" y="0"/>
                        </a:lnTo>
                        <a:lnTo>
                          <a:pt x="3719" y="0"/>
                        </a:lnTo>
                        <a:lnTo>
                          <a:pt x="3725" y="0"/>
                        </a:lnTo>
                        <a:lnTo>
                          <a:pt x="3725" y="0"/>
                        </a:lnTo>
                        <a:lnTo>
                          <a:pt x="3725" y="0"/>
                        </a:lnTo>
                        <a:lnTo>
                          <a:pt x="3725" y="0"/>
                        </a:lnTo>
                        <a:lnTo>
                          <a:pt x="3725" y="0"/>
                        </a:lnTo>
                        <a:lnTo>
                          <a:pt x="3731" y="0"/>
                        </a:lnTo>
                        <a:lnTo>
                          <a:pt x="3731" y="0"/>
                        </a:lnTo>
                        <a:lnTo>
                          <a:pt x="3731" y="0"/>
                        </a:lnTo>
                        <a:lnTo>
                          <a:pt x="3731" y="0"/>
                        </a:lnTo>
                        <a:lnTo>
                          <a:pt x="3731" y="0"/>
                        </a:lnTo>
                        <a:lnTo>
                          <a:pt x="3731" y="0"/>
                        </a:lnTo>
                        <a:lnTo>
                          <a:pt x="3737" y="0"/>
                        </a:lnTo>
                        <a:lnTo>
                          <a:pt x="3737" y="0"/>
                        </a:lnTo>
                        <a:lnTo>
                          <a:pt x="3737" y="0"/>
                        </a:lnTo>
                        <a:lnTo>
                          <a:pt x="3737" y="0"/>
                        </a:lnTo>
                        <a:lnTo>
                          <a:pt x="3737" y="0"/>
                        </a:lnTo>
                        <a:lnTo>
                          <a:pt x="3737" y="0"/>
                        </a:lnTo>
                        <a:lnTo>
                          <a:pt x="3744" y="0"/>
                        </a:lnTo>
                        <a:lnTo>
                          <a:pt x="3744" y="0"/>
                        </a:lnTo>
                        <a:lnTo>
                          <a:pt x="3744" y="0"/>
                        </a:lnTo>
                        <a:lnTo>
                          <a:pt x="3744" y="0"/>
                        </a:lnTo>
                        <a:lnTo>
                          <a:pt x="3744" y="0"/>
                        </a:lnTo>
                        <a:lnTo>
                          <a:pt x="3744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0" y="0"/>
                        </a:lnTo>
                        <a:lnTo>
                          <a:pt x="3756" y="0"/>
                        </a:lnTo>
                        <a:lnTo>
                          <a:pt x="3756" y="0"/>
                        </a:lnTo>
                        <a:lnTo>
                          <a:pt x="3756" y="0"/>
                        </a:lnTo>
                        <a:lnTo>
                          <a:pt x="3756" y="0"/>
                        </a:lnTo>
                        <a:lnTo>
                          <a:pt x="3756" y="0"/>
                        </a:lnTo>
                        <a:lnTo>
                          <a:pt x="3762" y="0"/>
                        </a:lnTo>
                        <a:lnTo>
                          <a:pt x="3762" y="0"/>
                        </a:lnTo>
                        <a:lnTo>
                          <a:pt x="3762" y="0"/>
                        </a:lnTo>
                        <a:lnTo>
                          <a:pt x="3762" y="0"/>
                        </a:lnTo>
                        <a:lnTo>
                          <a:pt x="3762" y="0"/>
                        </a:lnTo>
                        <a:lnTo>
                          <a:pt x="3762" y="0"/>
                        </a:lnTo>
                        <a:lnTo>
                          <a:pt x="3769" y="0"/>
                        </a:lnTo>
                        <a:lnTo>
                          <a:pt x="3769" y="0"/>
                        </a:lnTo>
                        <a:lnTo>
                          <a:pt x="3769" y="0"/>
                        </a:lnTo>
                        <a:lnTo>
                          <a:pt x="3769" y="0"/>
                        </a:lnTo>
                        <a:lnTo>
                          <a:pt x="3769" y="0"/>
                        </a:lnTo>
                        <a:lnTo>
                          <a:pt x="3769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75" y="0"/>
                        </a:lnTo>
                        <a:lnTo>
                          <a:pt x="3781" y="0"/>
                        </a:lnTo>
                        <a:lnTo>
                          <a:pt x="3781" y="0"/>
                        </a:lnTo>
                        <a:lnTo>
                          <a:pt x="3781" y="0"/>
                        </a:lnTo>
                        <a:lnTo>
                          <a:pt x="3781" y="0"/>
                        </a:lnTo>
                        <a:lnTo>
                          <a:pt x="3781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87" y="0"/>
                        </a:lnTo>
                        <a:lnTo>
                          <a:pt x="3794" y="0"/>
                        </a:lnTo>
                        <a:lnTo>
                          <a:pt x="3794" y="0"/>
                        </a:lnTo>
                        <a:lnTo>
                          <a:pt x="3794" y="0"/>
                        </a:lnTo>
                        <a:lnTo>
                          <a:pt x="3794" y="0"/>
                        </a:lnTo>
                        <a:lnTo>
                          <a:pt x="3794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0" y="0"/>
                        </a:lnTo>
                        <a:lnTo>
                          <a:pt x="3806" y="0"/>
                        </a:lnTo>
                        <a:lnTo>
                          <a:pt x="3806" y="0"/>
                        </a:lnTo>
                        <a:lnTo>
                          <a:pt x="3806" y="0"/>
                        </a:lnTo>
                        <a:lnTo>
                          <a:pt x="3806" y="0"/>
                        </a:lnTo>
                        <a:lnTo>
                          <a:pt x="3806" y="0"/>
                        </a:lnTo>
                        <a:lnTo>
                          <a:pt x="3806" y="0"/>
                        </a:lnTo>
                        <a:lnTo>
                          <a:pt x="3812" y="0"/>
                        </a:lnTo>
                        <a:lnTo>
                          <a:pt x="3812" y="0"/>
                        </a:lnTo>
                        <a:lnTo>
                          <a:pt x="3812" y="0"/>
                        </a:lnTo>
                        <a:lnTo>
                          <a:pt x="3812" y="0"/>
                        </a:lnTo>
                        <a:lnTo>
                          <a:pt x="3812" y="0"/>
                        </a:lnTo>
                        <a:lnTo>
                          <a:pt x="3812" y="0"/>
                        </a:lnTo>
                        <a:lnTo>
                          <a:pt x="3819" y="0"/>
                        </a:lnTo>
                        <a:lnTo>
                          <a:pt x="3819" y="0"/>
                        </a:lnTo>
                        <a:lnTo>
                          <a:pt x="3819" y="0"/>
                        </a:lnTo>
                        <a:lnTo>
                          <a:pt x="3819" y="0"/>
                        </a:lnTo>
                        <a:lnTo>
                          <a:pt x="3819" y="0"/>
                        </a:lnTo>
                        <a:lnTo>
                          <a:pt x="3819" y="0"/>
                        </a:lnTo>
                        <a:lnTo>
                          <a:pt x="3825" y="0"/>
                        </a:lnTo>
                        <a:lnTo>
                          <a:pt x="3825" y="0"/>
                        </a:lnTo>
                        <a:lnTo>
                          <a:pt x="3825" y="0"/>
                        </a:lnTo>
                        <a:lnTo>
                          <a:pt x="3825" y="0"/>
                        </a:lnTo>
                        <a:lnTo>
                          <a:pt x="3825" y="0"/>
                        </a:lnTo>
                        <a:lnTo>
                          <a:pt x="3825" y="0"/>
                        </a:lnTo>
                        <a:lnTo>
                          <a:pt x="3831" y="0"/>
                        </a:lnTo>
                        <a:lnTo>
                          <a:pt x="3831" y="0"/>
                        </a:lnTo>
                        <a:lnTo>
                          <a:pt x="3831" y="0"/>
                        </a:lnTo>
                        <a:lnTo>
                          <a:pt x="3831" y="0"/>
                        </a:lnTo>
                        <a:lnTo>
                          <a:pt x="3831" y="0"/>
                        </a:lnTo>
                        <a:lnTo>
                          <a:pt x="3831" y="0"/>
                        </a:lnTo>
                        <a:lnTo>
                          <a:pt x="3837" y="0"/>
                        </a:lnTo>
                        <a:lnTo>
                          <a:pt x="3837" y="0"/>
                        </a:lnTo>
                        <a:lnTo>
                          <a:pt x="3837" y="0"/>
                        </a:lnTo>
                        <a:lnTo>
                          <a:pt x="3837" y="0"/>
                        </a:lnTo>
                        <a:lnTo>
                          <a:pt x="3837" y="0"/>
                        </a:lnTo>
                        <a:lnTo>
                          <a:pt x="3837" y="0"/>
                        </a:lnTo>
                        <a:lnTo>
                          <a:pt x="3844" y="0"/>
                        </a:lnTo>
                        <a:lnTo>
                          <a:pt x="3844" y="0"/>
                        </a:lnTo>
                        <a:lnTo>
                          <a:pt x="3844" y="0"/>
                        </a:lnTo>
                        <a:lnTo>
                          <a:pt x="3844" y="0"/>
                        </a:lnTo>
                        <a:lnTo>
                          <a:pt x="3844" y="0"/>
                        </a:lnTo>
                        <a:lnTo>
                          <a:pt x="3844" y="0"/>
                        </a:lnTo>
                        <a:lnTo>
                          <a:pt x="3850" y="0"/>
                        </a:lnTo>
                        <a:lnTo>
                          <a:pt x="3850" y="0"/>
                        </a:lnTo>
                        <a:lnTo>
                          <a:pt x="3850" y="0"/>
                        </a:lnTo>
                        <a:lnTo>
                          <a:pt x="3850" y="0"/>
                        </a:lnTo>
                        <a:lnTo>
                          <a:pt x="3850" y="0"/>
                        </a:lnTo>
                        <a:lnTo>
                          <a:pt x="3850" y="0"/>
                        </a:lnTo>
                        <a:lnTo>
                          <a:pt x="3856" y="0"/>
                        </a:lnTo>
                        <a:lnTo>
                          <a:pt x="3856" y="0"/>
                        </a:lnTo>
                        <a:lnTo>
                          <a:pt x="3856" y="0"/>
                        </a:lnTo>
                        <a:lnTo>
                          <a:pt x="3856" y="0"/>
                        </a:lnTo>
                        <a:lnTo>
                          <a:pt x="3856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2" y="0"/>
                        </a:lnTo>
                        <a:lnTo>
                          <a:pt x="3869" y="0"/>
                        </a:lnTo>
                        <a:lnTo>
                          <a:pt x="3869" y="0"/>
                        </a:lnTo>
                        <a:lnTo>
                          <a:pt x="3869" y="0"/>
                        </a:lnTo>
                        <a:lnTo>
                          <a:pt x="3869" y="0"/>
                        </a:lnTo>
                        <a:lnTo>
                          <a:pt x="3869" y="0"/>
                        </a:lnTo>
                        <a:lnTo>
                          <a:pt x="3869" y="0"/>
                        </a:lnTo>
                        <a:lnTo>
                          <a:pt x="3875" y="0"/>
                        </a:lnTo>
                        <a:lnTo>
                          <a:pt x="3875" y="0"/>
                        </a:lnTo>
                        <a:lnTo>
                          <a:pt x="3875" y="0"/>
                        </a:lnTo>
                        <a:lnTo>
                          <a:pt x="3875" y="0"/>
                        </a:lnTo>
                        <a:lnTo>
                          <a:pt x="3875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1" y="0"/>
                        </a:lnTo>
                        <a:lnTo>
                          <a:pt x="3887" y="0"/>
                        </a:lnTo>
                        <a:lnTo>
                          <a:pt x="3887" y="0"/>
                        </a:lnTo>
                        <a:lnTo>
                          <a:pt x="3887" y="0"/>
                        </a:lnTo>
                        <a:lnTo>
                          <a:pt x="3887" y="0"/>
                        </a:lnTo>
                        <a:lnTo>
                          <a:pt x="3887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893" y="0"/>
                        </a:lnTo>
                        <a:lnTo>
                          <a:pt x="3900" y="0"/>
                        </a:lnTo>
                        <a:lnTo>
                          <a:pt x="3900" y="0"/>
                        </a:lnTo>
                        <a:lnTo>
                          <a:pt x="3900" y="0"/>
                        </a:lnTo>
                        <a:lnTo>
                          <a:pt x="3900" y="0"/>
                        </a:lnTo>
                        <a:lnTo>
                          <a:pt x="3900" y="0"/>
                        </a:lnTo>
                        <a:lnTo>
                          <a:pt x="3900" y="0"/>
                        </a:lnTo>
                        <a:lnTo>
                          <a:pt x="3906" y="0"/>
                        </a:lnTo>
                        <a:lnTo>
                          <a:pt x="3906" y="0"/>
                        </a:lnTo>
                        <a:lnTo>
                          <a:pt x="3906" y="0"/>
                        </a:lnTo>
                        <a:lnTo>
                          <a:pt x="3906" y="0"/>
                        </a:lnTo>
                        <a:lnTo>
                          <a:pt x="3906" y="0"/>
                        </a:lnTo>
                        <a:lnTo>
                          <a:pt x="3906" y="0"/>
                        </a:lnTo>
                        <a:lnTo>
                          <a:pt x="3912" y="0"/>
                        </a:lnTo>
                        <a:lnTo>
                          <a:pt x="3912" y="0"/>
                        </a:lnTo>
                        <a:lnTo>
                          <a:pt x="3912" y="0"/>
                        </a:lnTo>
                        <a:lnTo>
                          <a:pt x="3912" y="0"/>
                        </a:lnTo>
                        <a:lnTo>
                          <a:pt x="3912" y="0"/>
                        </a:lnTo>
                        <a:lnTo>
                          <a:pt x="3912" y="0"/>
                        </a:lnTo>
                        <a:lnTo>
                          <a:pt x="3918" y="0"/>
                        </a:lnTo>
                        <a:lnTo>
                          <a:pt x="3918" y="0"/>
                        </a:lnTo>
                        <a:lnTo>
                          <a:pt x="3918" y="0"/>
                        </a:lnTo>
                        <a:lnTo>
                          <a:pt x="3918" y="0"/>
                        </a:lnTo>
                        <a:lnTo>
                          <a:pt x="3918" y="0"/>
                        </a:lnTo>
                        <a:lnTo>
                          <a:pt x="3918" y="0"/>
                        </a:lnTo>
                        <a:lnTo>
                          <a:pt x="3925" y="0"/>
                        </a:lnTo>
                        <a:lnTo>
                          <a:pt x="3925" y="0"/>
                        </a:lnTo>
                        <a:lnTo>
                          <a:pt x="3925" y="0"/>
                        </a:lnTo>
                        <a:lnTo>
                          <a:pt x="3925" y="0"/>
                        </a:lnTo>
                        <a:lnTo>
                          <a:pt x="3925" y="0"/>
                        </a:lnTo>
                        <a:lnTo>
                          <a:pt x="3925" y="0"/>
                        </a:lnTo>
                        <a:lnTo>
                          <a:pt x="3931" y="0"/>
                        </a:lnTo>
                        <a:lnTo>
                          <a:pt x="3931" y="0"/>
                        </a:lnTo>
                        <a:lnTo>
                          <a:pt x="3931" y="0"/>
                        </a:lnTo>
                        <a:lnTo>
                          <a:pt x="3931" y="0"/>
                        </a:lnTo>
                        <a:lnTo>
                          <a:pt x="3931" y="0"/>
                        </a:lnTo>
                        <a:lnTo>
                          <a:pt x="3931" y="0"/>
                        </a:lnTo>
                        <a:lnTo>
                          <a:pt x="3937" y="0"/>
                        </a:lnTo>
                        <a:lnTo>
                          <a:pt x="3937" y="0"/>
                        </a:lnTo>
                        <a:lnTo>
                          <a:pt x="3937" y="0"/>
                        </a:lnTo>
                        <a:lnTo>
                          <a:pt x="3937" y="0"/>
                        </a:lnTo>
                        <a:lnTo>
                          <a:pt x="3937" y="0"/>
                        </a:lnTo>
                        <a:lnTo>
                          <a:pt x="3937" y="0"/>
                        </a:lnTo>
                        <a:lnTo>
                          <a:pt x="3943" y="0"/>
                        </a:lnTo>
                        <a:lnTo>
                          <a:pt x="3943" y="0"/>
                        </a:lnTo>
                        <a:lnTo>
                          <a:pt x="3943" y="0"/>
                        </a:lnTo>
                        <a:lnTo>
                          <a:pt x="3943" y="0"/>
                        </a:lnTo>
                        <a:lnTo>
                          <a:pt x="3943" y="0"/>
                        </a:lnTo>
                        <a:lnTo>
                          <a:pt x="3943" y="0"/>
                        </a:lnTo>
                        <a:lnTo>
                          <a:pt x="3950" y="0"/>
                        </a:lnTo>
                        <a:lnTo>
                          <a:pt x="3950" y="0"/>
                        </a:lnTo>
                        <a:lnTo>
                          <a:pt x="3950" y="0"/>
                        </a:lnTo>
                        <a:lnTo>
                          <a:pt x="3950" y="0"/>
                        </a:lnTo>
                        <a:lnTo>
                          <a:pt x="3950" y="0"/>
                        </a:lnTo>
                        <a:lnTo>
                          <a:pt x="3950" y="0"/>
                        </a:lnTo>
                        <a:lnTo>
                          <a:pt x="3956" y="0"/>
                        </a:lnTo>
                        <a:lnTo>
                          <a:pt x="3956" y="0"/>
                        </a:lnTo>
                        <a:lnTo>
                          <a:pt x="3956" y="0"/>
                        </a:lnTo>
                        <a:lnTo>
                          <a:pt x="3956" y="0"/>
                        </a:lnTo>
                        <a:lnTo>
                          <a:pt x="3956" y="0"/>
                        </a:lnTo>
                        <a:lnTo>
                          <a:pt x="3956" y="0"/>
                        </a:lnTo>
                        <a:lnTo>
                          <a:pt x="3962" y="0"/>
                        </a:lnTo>
                        <a:lnTo>
                          <a:pt x="3962" y="0"/>
                        </a:lnTo>
                        <a:lnTo>
                          <a:pt x="3962" y="0"/>
                        </a:lnTo>
                        <a:lnTo>
                          <a:pt x="3962" y="0"/>
                        </a:lnTo>
                        <a:lnTo>
                          <a:pt x="3962" y="0"/>
                        </a:lnTo>
                        <a:lnTo>
                          <a:pt x="3962" y="0"/>
                        </a:lnTo>
                        <a:lnTo>
                          <a:pt x="3968" y="0"/>
                        </a:lnTo>
                        <a:lnTo>
                          <a:pt x="3968" y="0"/>
                        </a:lnTo>
                        <a:lnTo>
                          <a:pt x="3968" y="0"/>
                        </a:lnTo>
                        <a:lnTo>
                          <a:pt x="3968" y="0"/>
                        </a:lnTo>
                        <a:lnTo>
                          <a:pt x="3968" y="0"/>
                        </a:lnTo>
                        <a:lnTo>
                          <a:pt x="3968" y="0"/>
                        </a:lnTo>
                        <a:lnTo>
                          <a:pt x="3975" y="0"/>
                        </a:lnTo>
                        <a:lnTo>
                          <a:pt x="3975" y="0"/>
                        </a:lnTo>
                        <a:lnTo>
                          <a:pt x="3975" y="0"/>
                        </a:lnTo>
                        <a:lnTo>
                          <a:pt x="3975" y="0"/>
                        </a:lnTo>
                        <a:lnTo>
                          <a:pt x="3975" y="0"/>
                        </a:lnTo>
                        <a:lnTo>
                          <a:pt x="3975" y="0"/>
                        </a:lnTo>
                        <a:lnTo>
                          <a:pt x="3981" y="0"/>
                        </a:lnTo>
                        <a:lnTo>
                          <a:pt x="3981" y="0"/>
                        </a:lnTo>
                        <a:lnTo>
                          <a:pt x="3981" y="0"/>
                        </a:lnTo>
                        <a:lnTo>
                          <a:pt x="3981" y="0"/>
                        </a:lnTo>
                        <a:lnTo>
                          <a:pt x="3981" y="0"/>
                        </a:lnTo>
                        <a:lnTo>
                          <a:pt x="3981" y="0"/>
                        </a:lnTo>
                        <a:lnTo>
                          <a:pt x="3987" y="0"/>
                        </a:lnTo>
                        <a:lnTo>
                          <a:pt x="3987" y="0"/>
                        </a:lnTo>
                        <a:lnTo>
                          <a:pt x="3987" y="0"/>
                        </a:lnTo>
                        <a:lnTo>
                          <a:pt x="3987" y="0"/>
                        </a:lnTo>
                        <a:lnTo>
                          <a:pt x="3987" y="0"/>
                        </a:lnTo>
                        <a:lnTo>
                          <a:pt x="3987" y="0"/>
                        </a:lnTo>
                        <a:lnTo>
                          <a:pt x="3993" y="0"/>
                        </a:lnTo>
                        <a:lnTo>
                          <a:pt x="3993" y="0"/>
                        </a:lnTo>
                        <a:lnTo>
                          <a:pt x="3993" y="0"/>
                        </a:lnTo>
                        <a:lnTo>
                          <a:pt x="3993" y="0"/>
                        </a:lnTo>
                        <a:lnTo>
                          <a:pt x="3993" y="0"/>
                        </a:lnTo>
                        <a:lnTo>
                          <a:pt x="3993" y="0"/>
                        </a:lnTo>
                        <a:lnTo>
                          <a:pt x="4000" y="0"/>
                        </a:lnTo>
                        <a:lnTo>
                          <a:pt x="4000" y="0"/>
                        </a:lnTo>
                        <a:lnTo>
                          <a:pt x="4000" y="0"/>
                        </a:lnTo>
                        <a:lnTo>
                          <a:pt x="4000" y="0"/>
                        </a:lnTo>
                        <a:lnTo>
                          <a:pt x="4000" y="0"/>
                        </a:lnTo>
                        <a:lnTo>
                          <a:pt x="4000" y="0"/>
                        </a:lnTo>
                        <a:lnTo>
                          <a:pt x="4006" y="0"/>
                        </a:lnTo>
                        <a:lnTo>
                          <a:pt x="4006" y="0"/>
                        </a:lnTo>
                        <a:lnTo>
                          <a:pt x="4006" y="0"/>
                        </a:lnTo>
                        <a:lnTo>
                          <a:pt x="4006" y="0"/>
                        </a:lnTo>
                        <a:lnTo>
                          <a:pt x="4006" y="0"/>
                        </a:lnTo>
                        <a:lnTo>
                          <a:pt x="4006" y="0"/>
                        </a:lnTo>
                        <a:lnTo>
                          <a:pt x="4012" y="0"/>
                        </a:lnTo>
                        <a:lnTo>
                          <a:pt x="4012" y="0"/>
                        </a:lnTo>
                        <a:lnTo>
                          <a:pt x="4012" y="0"/>
                        </a:lnTo>
                        <a:lnTo>
                          <a:pt x="4012" y="0"/>
                        </a:lnTo>
                        <a:lnTo>
                          <a:pt x="4012" y="0"/>
                        </a:lnTo>
                        <a:lnTo>
                          <a:pt x="4012" y="0"/>
                        </a:lnTo>
                        <a:lnTo>
                          <a:pt x="4018" y="0"/>
                        </a:lnTo>
                        <a:lnTo>
                          <a:pt x="4018" y="0"/>
                        </a:lnTo>
                        <a:lnTo>
                          <a:pt x="4018" y="0"/>
                        </a:lnTo>
                        <a:lnTo>
                          <a:pt x="4018" y="0"/>
                        </a:lnTo>
                        <a:lnTo>
                          <a:pt x="4018" y="0"/>
                        </a:lnTo>
                        <a:lnTo>
                          <a:pt x="4018" y="0"/>
                        </a:lnTo>
                        <a:lnTo>
                          <a:pt x="4025" y="0"/>
                        </a:lnTo>
                        <a:lnTo>
                          <a:pt x="4025" y="0"/>
                        </a:lnTo>
                        <a:lnTo>
                          <a:pt x="4025" y="0"/>
                        </a:lnTo>
                        <a:lnTo>
                          <a:pt x="4025" y="0"/>
                        </a:lnTo>
                        <a:lnTo>
                          <a:pt x="4025" y="0"/>
                        </a:lnTo>
                        <a:lnTo>
                          <a:pt x="4025" y="0"/>
                        </a:lnTo>
                        <a:lnTo>
                          <a:pt x="4031" y="0"/>
                        </a:lnTo>
                        <a:lnTo>
                          <a:pt x="4031" y="0"/>
                        </a:lnTo>
                        <a:lnTo>
                          <a:pt x="4031" y="0"/>
                        </a:lnTo>
                        <a:lnTo>
                          <a:pt x="4031" y="0"/>
                        </a:lnTo>
                        <a:lnTo>
                          <a:pt x="4031" y="0"/>
                        </a:lnTo>
                        <a:lnTo>
                          <a:pt x="4031" y="0"/>
                        </a:lnTo>
                        <a:lnTo>
                          <a:pt x="4037" y="0"/>
                        </a:lnTo>
                        <a:lnTo>
                          <a:pt x="4037" y="0"/>
                        </a:lnTo>
                        <a:lnTo>
                          <a:pt x="4037" y="0"/>
                        </a:lnTo>
                        <a:lnTo>
                          <a:pt x="4037" y="0"/>
                        </a:lnTo>
                        <a:lnTo>
                          <a:pt x="4037" y="0"/>
                        </a:lnTo>
                        <a:lnTo>
                          <a:pt x="4037" y="0"/>
                        </a:lnTo>
                        <a:lnTo>
                          <a:pt x="4043" y="0"/>
                        </a:lnTo>
                        <a:lnTo>
                          <a:pt x="4043" y="0"/>
                        </a:lnTo>
                        <a:lnTo>
                          <a:pt x="4043" y="0"/>
                        </a:lnTo>
                        <a:lnTo>
                          <a:pt x="4043" y="0"/>
                        </a:lnTo>
                        <a:lnTo>
                          <a:pt x="4043" y="0"/>
                        </a:lnTo>
                        <a:lnTo>
                          <a:pt x="4043" y="0"/>
                        </a:lnTo>
                        <a:lnTo>
                          <a:pt x="4049" y="0"/>
                        </a:lnTo>
                        <a:lnTo>
                          <a:pt x="4049" y="0"/>
                        </a:lnTo>
                        <a:lnTo>
                          <a:pt x="4049" y="0"/>
                        </a:lnTo>
                        <a:lnTo>
                          <a:pt x="4049" y="0"/>
                        </a:lnTo>
                        <a:lnTo>
                          <a:pt x="4049" y="0"/>
                        </a:lnTo>
                        <a:lnTo>
                          <a:pt x="4049" y="0"/>
                        </a:lnTo>
                        <a:lnTo>
                          <a:pt x="4056" y="0"/>
                        </a:lnTo>
                        <a:lnTo>
                          <a:pt x="4056" y="0"/>
                        </a:lnTo>
                        <a:lnTo>
                          <a:pt x="4056" y="0"/>
                        </a:lnTo>
                        <a:lnTo>
                          <a:pt x="4056" y="0"/>
                        </a:lnTo>
                        <a:lnTo>
                          <a:pt x="4056" y="0"/>
                        </a:lnTo>
                        <a:lnTo>
                          <a:pt x="4056" y="0"/>
                        </a:lnTo>
                        <a:lnTo>
                          <a:pt x="4062" y="0"/>
                        </a:lnTo>
                        <a:lnTo>
                          <a:pt x="4062" y="0"/>
                        </a:lnTo>
                        <a:lnTo>
                          <a:pt x="4062" y="0"/>
                        </a:lnTo>
                        <a:lnTo>
                          <a:pt x="4062" y="0"/>
                        </a:lnTo>
                        <a:lnTo>
                          <a:pt x="4062" y="0"/>
                        </a:lnTo>
                        <a:lnTo>
                          <a:pt x="4062" y="0"/>
                        </a:lnTo>
                        <a:lnTo>
                          <a:pt x="4068" y="0"/>
                        </a:lnTo>
                        <a:lnTo>
                          <a:pt x="4068" y="0"/>
                        </a:lnTo>
                        <a:lnTo>
                          <a:pt x="4068" y="0"/>
                        </a:lnTo>
                        <a:lnTo>
                          <a:pt x="4068" y="0"/>
                        </a:lnTo>
                        <a:lnTo>
                          <a:pt x="4068" y="0"/>
                        </a:lnTo>
                        <a:lnTo>
                          <a:pt x="4068" y="0"/>
                        </a:lnTo>
                        <a:lnTo>
                          <a:pt x="4074" y="0"/>
                        </a:lnTo>
                        <a:lnTo>
                          <a:pt x="4074" y="0"/>
                        </a:lnTo>
                        <a:lnTo>
                          <a:pt x="4074" y="0"/>
                        </a:lnTo>
                        <a:lnTo>
                          <a:pt x="4074" y="0"/>
                        </a:lnTo>
                        <a:lnTo>
                          <a:pt x="4074" y="0"/>
                        </a:lnTo>
                        <a:lnTo>
                          <a:pt x="4074" y="0"/>
                        </a:lnTo>
                        <a:lnTo>
                          <a:pt x="4081" y="0"/>
                        </a:lnTo>
                        <a:lnTo>
                          <a:pt x="4081" y="0"/>
                        </a:lnTo>
                        <a:lnTo>
                          <a:pt x="4081" y="0"/>
                        </a:lnTo>
                        <a:lnTo>
                          <a:pt x="4081" y="0"/>
                        </a:lnTo>
                        <a:lnTo>
                          <a:pt x="4081" y="0"/>
                        </a:lnTo>
                        <a:lnTo>
                          <a:pt x="4081" y="0"/>
                        </a:lnTo>
                        <a:lnTo>
                          <a:pt x="4087" y="0"/>
                        </a:lnTo>
                        <a:lnTo>
                          <a:pt x="4087" y="0"/>
                        </a:lnTo>
                        <a:lnTo>
                          <a:pt x="4087" y="0"/>
                        </a:lnTo>
                        <a:lnTo>
                          <a:pt x="4087" y="0"/>
                        </a:lnTo>
                        <a:lnTo>
                          <a:pt x="4087" y="0"/>
                        </a:lnTo>
                        <a:lnTo>
                          <a:pt x="4087" y="0"/>
                        </a:lnTo>
                        <a:lnTo>
                          <a:pt x="4093" y="0"/>
                        </a:lnTo>
                        <a:lnTo>
                          <a:pt x="4093" y="0"/>
                        </a:lnTo>
                        <a:lnTo>
                          <a:pt x="4093" y="0"/>
                        </a:lnTo>
                        <a:lnTo>
                          <a:pt x="4093" y="0"/>
                        </a:lnTo>
                        <a:lnTo>
                          <a:pt x="4093" y="0"/>
                        </a:lnTo>
                        <a:lnTo>
                          <a:pt x="4093" y="0"/>
                        </a:lnTo>
                        <a:lnTo>
                          <a:pt x="4099" y="0"/>
                        </a:lnTo>
                        <a:lnTo>
                          <a:pt x="4099" y="0"/>
                        </a:lnTo>
                        <a:lnTo>
                          <a:pt x="4099" y="0"/>
                        </a:lnTo>
                        <a:lnTo>
                          <a:pt x="4099" y="0"/>
                        </a:lnTo>
                        <a:lnTo>
                          <a:pt x="4099" y="0"/>
                        </a:lnTo>
                        <a:lnTo>
                          <a:pt x="4099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06" y="0"/>
                        </a:lnTo>
                        <a:lnTo>
                          <a:pt x="4112" y="0"/>
                        </a:lnTo>
                        <a:lnTo>
                          <a:pt x="4112" y="0"/>
                        </a:lnTo>
                        <a:lnTo>
                          <a:pt x="4112" y="0"/>
                        </a:lnTo>
                        <a:lnTo>
                          <a:pt x="4112" y="0"/>
                        </a:lnTo>
                        <a:lnTo>
                          <a:pt x="4112" y="0"/>
                        </a:lnTo>
                        <a:lnTo>
                          <a:pt x="4118" y="0"/>
                        </a:lnTo>
                        <a:lnTo>
                          <a:pt x="4118" y="0"/>
                        </a:lnTo>
                        <a:lnTo>
                          <a:pt x="4118" y="0"/>
                        </a:lnTo>
                        <a:lnTo>
                          <a:pt x="4118" y="0"/>
                        </a:lnTo>
                        <a:lnTo>
                          <a:pt x="4118" y="0"/>
                        </a:lnTo>
                        <a:lnTo>
                          <a:pt x="4118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24" y="0"/>
                        </a:lnTo>
                        <a:lnTo>
                          <a:pt x="4131" y="0"/>
                        </a:lnTo>
                        <a:lnTo>
                          <a:pt x="4131" y="0"/>
                        </a:lnTo>
                        <a:lnTo>
                          <a:pt x="4131" y="0"/>
                        </a:lnTo>
                        <a:lnTo>
                          <a:pt x="4131" y="0"/>
                        </a:lnTo>
                        <a:lnTo>
                          <a:pt x="4131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37" y="0"/>
                        </a:lnTo>
                        <a:lnTo>
                          <a:pt x="4143" y="0"/>
                        </a:lnTo>
                        <a:lnTo>
                          <a:pt x="4143" y="0"/>
                        </a:lnTo>
                        <a:lnTo>
                          <a:pt x="4143" y="0"/>
                        </a:lnTo>
                        <a:lnTo>
                          <a:pt x="4143" y="0"/>
                        </a:lnTo>
                        <a:lnTo>
                          <a:pt x="4143" y="0"/>
                        </a:lnTo>
                        <a:lnTo>
                          <a:pt x="4149" y="0"/>
                        </a:lnTo>
                        <a:lnTo>
                          <a:pt x="4149" y="0"/>
                        </a:lnTo>
                        <a:lnTo>
                          <a:pt x="4149" y="0"/>
                        </a:lnTo>
                        <a:lnTo>
                          <a:pt x="4149" y="0"/>
                        </a:lnTo>
                        <a:lnTo>
                          <a:pt x="4149" y="0"/>
                        </a:lnTo>
                        <a:lnTo>
                          <a:pt x="4149" y="0"/>
                        </a:lnTo>
                        <a:lnTo>
                          <a:pt x="4156" y="0"/>
                        </a:lnTo>
                        <a:lnTo>
                          <a:pt x="4156" y="0"/>
                        </a:lnTo>
                        <a:lnTo>
                          <a:pt x="4156" y="0"/>
                        </a:lnTo>
                        <a:lnTo>
                          <a:pt x="4156" y="0"/>
                        </a:lnTo>
                        <a:lnTo>
                          <a:pt x="4156" y="0"/>
                        </a:lnTo>
                        <a:lnTo>
                          <a:pt x="4156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2" y="0"/>
                        </a:lnTo>
                        <a:lnTo>
                          <a:pt x="4168" y="0"/>
                        </a:lnTo>
                        <a:lnTo>
                          <a:pt x="4168" y="0"/>
                        </a:lnTo>
                        <a:lnTo>
                          <a:pt x="4168" y="0"/>
                        </a:lnTo>
                        <a:lnTo>
                          <a:pt x="4168" y="0"/>
                        </a:lnTo>
                        <a:lnTo>
                          <a:pt x="4168" y="0"/>
                        </a:lnTo>
                        <a:lnTo>
                          <a:pt x="4168" y="0"/>
                        </a:lnTo>
                        <a:lnTo>
                          <a:pt x="4174" y="0"/>
                        </a:lnTo>
                        <a:lnTo>
                          <a:pt x="4174" y="0"/>
                        </a:lnTo>
                        <a:lnTo>
                          <a:pt x="4174" y="0"/>
                        </a:lnTo>
                        <a:lnTo>
                          <a:pt x="4174" y="0"/>
                        </a:lnTo>
                        <a:lnTo>
                          <a:pt x="4174" y="0"/>
                        </a:lnTo>
                        <a:lnTo>
                          <a:pt x="4174" y="0"/>
                        </a:lnTo>
                        <a:lnTo>
                          <a:pt x="4181" y="0"/>
                        </a:lnTo>
                        <a:lnTo>
                          <a:pt x="4181" y="0"/>
                        </a:lnTo>
                        <a:lnTo>
                          <a:pt x="4181" y="0"/>
                        </a:lnTo>
                        <a:lnTo>
                          <a:pt x="4181" y="0"/>
                        </a:lnTo>
                        <a:lnTo>
                          <a:pt x="4181" y="0"/>
                        </a:lnTo>
                        <a:lnTo>
                          <a:pt x="4187" y="0"/>
                        </a:lnTo>
                        <a:lnTo>
                          <a:pt x="4187" y="0"/>
                        </a:lnTo>
                        <a:lnTo>
                          <a:pt x="4187" y="0"/>
                        </a:lnTo>
                        <a:lnTo>
                          <a:pt x="4187" y="0"/>
                        </a:lnTo>
                        <a:lnTo>
                          <a:pt x="4187" y="0"/>
                        </a:lnTo>
                        <a:lnTo>
                          <a:pt x="4187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3" y="0"/>
                        </a:lnTo>
                        <a:lnTo>
                          <a:pt x="4199" y="0"/>
                        </a:lnTo>
                        <a:lnTo>
                          <a:pt x="4199" y="0"/>
                        </a:lnTo>
                        <a:lnTo>
                          <a:pt x="4199" y="0"/>
                        </a:lnTo>
                        <a:lnTo>
                          <a:pt x="4199" y="0"/>
                        </a:lnTo>
                        <a:lnTo>
                          <a:pt x="4199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05" y="0"/>
                        </a:lnTo>
                        <a:lnTo>
                          <a:pt x="4212" y="0"/>
                        </a:lnTo>
                        <a:lnTo>
                          <a:pt x="4212" y="0"/>
                        </a:lnTo>
                        <a:lnTo>
                          <a:pt x="4212" y="0"/>
                        </a:lnTo>
                        <a:lnTo>
                          <a:pt x="4212" y="0"/>
                        </a:lnTo>
                        <a:lnTo>
                          <a:pt x="4212" y="0"/>
                        </a:lnTo>
                        <a:lnTo>
                          <a:pt x="4212" y="0"/>
                        </a:lnTo>
                        <a:lnTo>
                          <a:pt x="4218" y="0"/>
                        </a:lnTo>
                        <a:lnTo>
                          <a:pt x="4218" y="0"/>
                        </a:lnTo>
                        <a:lnTo>
                          <a:pt x="4218" y="0"/>
                        </a:lnTo>
                        <a:lnTo>
                          <a:pt x="4218" y="0"/>
                        </a:lnTo>
                        <a:lnTo>
                          <a:pt x="4218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24" y="0"/>
                        </a:lnTo>
                        <a:lnTo>
                          <a:pt x="4230" y="0"/>
                        </a:lnTo>
                        <a:lnTo>
                          <a:pt x="4230" y="0"/>
                        </a:lnTo>
                        <a:lnTo>
                          <a:pt x="4230" y="0"/>
                        </a:lnTo>
                        <a:lnTo>
                          <a:pt x="4230" y="0"/>
                        </a:lnTo>
                        <a:lnTo>
                          <a:pt x="4230" y="0"/>
                        </a:lnTo>
                        <a:lnTo>
                          <a:pt x="4230" y="0"/>
                        </a:lnTo>
                        <a:lnTo>
                          <a:pt x="4237" y="0"/>
                        </a:lnTo>
                        <a:lnTo>
                          <a:pt x="4237" y="0"/>
                        </a:lnTo>
                        <a:lnTo>
                          <a:pt x="4237" y="0"/>
                        </a:lnTo>
                        <a:lnTo>
                          <a:pt x="4237" y="0"/>
                        </a:lnTo>
                        <a:lnTo>
                          <a:pt x="4237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3" y="0"/>
                        </a:lnTo>
                        <a:lnTo>
                          <a:pt x="4249" y="0"/>
                        </a:lnTo>
                        <a:lnTo>
                          <a:pt x="4249" y="0"/>
                        </a:lnTo>
                        <a:lnTo>
                          <a:pt x="4249" y="0"/>
                        </a:lnTo>
                        <a:lnTo>
                          <a:pt x="4249" y="0"/>
                        </a:lnTo>
                        <a:lnTo>
                          <a:pt x="4249" y="0"/>
                        </a:lnTo>
                        <a:lnTo>
                          <a:pt x="4249" y="0"/>
                        </a:lnTo>
                        <a:lnTo>
                          <a:pt x="4255" y="0"/>
                        </a:lnTo>
                        <a:lnTo>
                          <a:pt x="4255" y="0"/>
                        </a:lnTo>
                        <a:lnTo>
                          <a:pt x="4255" y="0"/>
                        </a:lnTo>
                        <a:lnTo>
                          <a:pt x="4255" y="0"/>
                        </a:lnTo>
                        <a:lnTo>
                          <a:pt x="4255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2" y="0"/>
                        </a:lnTo>
                        <a:lnTo>
                          <a:pt x="4268" y="0"/>
                        </a:lnTo>
                        <a:lnTo>
                          <a:pt x="4268" y="0"/>
                        </a:lnTo>
                        <a:lnTo>
                          <a:pt x="4268" y="0"/>
                        </a:lnTo>
                        <a:lnTo>
                          <a:pt x="4268" y="0"/>
                        </a:lnTo>
                        <a:lnTo>
                          <a:pt x="4268" y="0"/>
                        </a:lnTo>
                        <a:lnTo>
                          <a:pt x="4268" y="0"/>
                        </a:lnTo>
                        <a:lnTo>
                          <a:pt x="4274" y="0"/>
                        </a:lnTo>
                        <a:lnTo>
                          <a:pt x="4274" y="0"/>
                        </a:lnTo>
                        <a:lnTo>
                          <a:pt x="4274" y="0"/>
                        </a:lnTo>
                        <a:lnTo>
                          <a:pt x="4274" y="0"/>
                        </a:lnTo>
                        <a:lnTo>
                          <a:pt x="4274" y="0"/>
                        </a:lnTo>
                        <a:lnTo>
                          <a:pt x="4274" y="0"/>
                        </a:lnTo>
                        <a:lnTo>
                          <a:pt x="4280" y="0"/>
                        </a:lnTo>
                        <a:lnTo>
                          <a:pt x="4280" y="0"/>
                        </a:lnTo>
                        <a:lnTo>
                          <a:pt x="4280" y="0"/>
                        </a:lnTo>
                        <a:lnTo>
                          <a:pt x="4280" y="0"/>
                        </a:lnTo>
                        <a:lnTo>
                          <a:pt x="4280" y="0"/>
                        </a:lnTo>
                        <a:lnTo>
                          <a:pt x="4280" y="0"/>
                        </a:lnTo>
                        <a:lnTo>
                          <a:pt x="4287" y="0"/>
                        </a:lnTo>
                        <a:lnTo>
                          <a:pt x="4287" y="0"/>
                        </a:lnTo>
                        <a:lnTo>
                          <a:pt x="4287" y="0"/>
                        </a:lnTo>
                        <a:lnTo>
                          <a:pt x="4287" y="0"/>
                        </a:lnTo>
                        <a:lnTo>
                          <a:pt x="4287" y="0"/>
                        </a:lnTo>
                        <a:lnTo>
                          <a:pt x="4287" y="0"/>
                        </a:lnTo>
                        <a:lnTo>
                          <a:pt x="4293" y="0"/>
                        </a:lnTo>
                        <a:lnTo>
                          <a:pt x="4293" y="0"/>
                        </a:lnTo>
                        <a:lnTo>
                          <a:pt x="4293" y="0"/>
                        </a:lnTo>
                        <a:lnTo>
                          <a:pt x="4293" y="0"/>
                        </a:lnTo>
                        <a:lnTo>
                          <a:pt x="4293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299" y="0"/>
                        </a:lnTo>
                        <a:lnTo>
                          <a:pt x="4305" y="0"/>
                        </a:lnTo>
                        <a:lnTo>
                          <a:pt x="4305" y="0"/>
                        </a:lnTo>
                        <a:lnTo>
                          <a:pt x="4305" y="0"/>
                        </a:lnTo>
                        <a:lnTo>
                          <a:pt x="4305" y="0"/>
                        </a:lnTo>
                        <a:lnTo>
                          <a:pt x="4305" y="0"/>
                        </a:lnTo>
                        <a:lnTo>
                          <a:pt x="4305" y="0"/>
                        </a:lnTo>
                        <a:lnTo>
                          <a:pt x="4312" y="0"/>
                        </a:lnTo>
                        <a:lnTo>
                          <a:pt x="4312" y="0"/>
                        </a:lnTo>
                        <a:lnTo>
                          <a:pt x="4312" y="0"/>
                        </a:lnTo>
                        <a:lnTo>
                          <a:pt x="4312" y="0"/>
                        </a:lnTo>
                        <a:lnTo>
                          <a:pt x="4312" y="0"/>
                        </a:lnTo>
                        <a:lnTo>
                          <a:pt x="4312" y="0"/>
                        </a:lnTo>
                        <a:lnTo>
                          <a:pt x="4318" y="0"/>
                        </a:lnTo>
                        <a:lnTo>
                          <a:pt x="4318" y="0"/>
                        </a:lnTo>
                        <a:lnTo>
                          <a:pt x="4318" y="0"/>
                        </a:lnTo>
                        <a:lnTo>
                          <a:pt x="4318" y="0"/>
                        </a:lnTo>
                        <a:lnTo>
                          <a:pt x="4318" y="0"/>
                        </a:lnTo>
                        <a:lnTo>
                          <a:pt x="4318" y="0"/>
                        </a:lnTo>
                        <a:lnTo>
                          <a:pt x="4324" y="0"/>
                        </a:lnTo>
                        <a:lnTo>
                          <a:pt x="4324" y="0"/>
                        </a:lnTo>
                        <a:lnTo>
                          <a:pt x="4324" y="0"/>
                        </a:lnTo>
                        <a:lnTo>
                          <a:pt x="4324" y="0"/>
                        </a:lnTo>
                        <a:lnTo>
                          <a:pt x="4324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0" y="0"/>
                        </a:lnTo>
                        <a:lnTo>
                          <a:pt x="4337" y="0"/>
                        </a:lnTo>
                        <a:lnTo>
                          <a:pt x="4337" y="0"/>
                        </a:lnTo>
                        <a:lnTo>
                          <a:pt x="4337" y="0"/>
                        </a:lnTo>
                        <a:lnTo>
                          <a:pt x="4337" y="0"/>
                        </a:lnTo>
                        <a:lnTo>
                          <a:pt x="4337" y="0"/>
                        </a:lnTo>
                        <a:lnTo>
                          <a:pt x="4337" y="0"/>
                        </a:lnTo>
                        <a:lnTo>
                          <a:pt x="4343" y="0"/>
                        </a:lnTo>
                        <a:lnTo>
                          <a:pt x="4343" y="0"/>
                        </a:lnTo>
                        <a:lnTo>
                          <a:pt x="4343" y="0"/>
                        </a:lnTo>
                        <a:lnTo>
                          <a:pt x="4343" y="0"/>
                        </a:lnTo>
                        <a:lnTo>
                          <a:pt x="4343" y="0"/>
                        </a:lnTo>
                        <a:lnTo>
                          <a:pt x="4343" y="0"/>
                        </a:lnTo>
                        <a:lnTo>
                          <a:pt x="4349" y="0"/>
                        </a:lnTo>
                        <a:lnTo>
                          <a:pt x="4349" y="0"/>
                        </a:lnTo>
                        <a:lnTo>
                          <a:pt x="4349" y="0"/>
                        </a:lnTo>
                        <a:lnTo>
                          <a:pt x="4349" y="0"/>
                        </a:lnTo>
                        <a:lnTo>
                          <a:pt x="4349" y="0"/>
                        </a:lnTo>
                        <a:lnTo>
                          <a:pt x="4349" y="0"/>
                        </a:lnTo>
                        <a:lnTo>
                          <a:pt x="4355" y="0"/>
                        </a:lnTo>
                        <a:lnTo>
                          <a:pt x="4355" y="0"/>
                        </a:lnTo>
                        <a:lnTo>
                          <a:pt x="4355" y="0"/>
                        </a:lnTo>
                        <a:lnTo>
                          <a:pt x="4355" y="0"/>
                        </a:lnTo>
                        <a:lnTo>
                          <a:pt x="4355" y="0"/>
                        </a:lnTo>
                        <a:lnTo>
                          <a:pt x="4355" y="0"/>
                        </a:lnTo>
                        <a:lnTo>
                          <a:pt x="4361" y="0"/>
                        </a:lnTo>
                        <a:lnTo>
                          <a:pt x="4361" y="0"/>
                        </a:lnTo>
                        <a:lnTo>
                          <a:pt x="4361" y="0"/>
                        </a:lnTo>
                        <a:lnTo>
                          <a:pt x="4361" y="0"/>
                        </a:lnTo>
                        <a:lnTo>
                          <a:pt x="4361" y="0"/>
                        </a:lnTo>
                        <a:lnTo>
                          <a:pt x="4361" y="0"/>
                        </a:lnTo>
                        <a:lnTo>
                          <a:pt x="4368" y="0"/>
                        </a:lnTo>
                        <a:lnTo>
                          <a:pt x="4368" y="0"/>
                        </a:lnTo>
                        <a:lnTo>
                          <a:pt x="4368" y="0"/>
                        </a:lnTo>
                        <a:lnTo>
                          <a:pt x="4368" y="0"/>
                        </a:lnTo>
                        <a:lnTo>
                          <a:pt x="4368" y="0"/>
                        </a:lnTo>
                        <a:lnTo>
                          <a:pt x="4368" y="0"/>
                        </a:lnTo>
                        <a:lnTo>
                          <a:pt x="4374" y="0"/>
                        </a:lnTo>
                        <a:lnTo>
                          <a:pt x="4374" y="0"/>
                        </a:lnTo>
                        <a:lnTo>
                          <a:pt x="4374" y="0"/>
                        </a:lnTo>
                        <a:lnTo>
                          <a:pt x="4374" y="0"/>
                        </a:lnTo>
                        <a:lnTo>
                          <a:pt x="4374" y="0"/>
                        </a:lnTo>
                        <a:lnTo>
                          <a:pt x="4374" y="0"/>
                        </a:lnTo>
                        <a:lnTo>
                          <a:pt x="4380" y="0"/>
                        </a:lnTo>
                        <a:lnTo>
                          <a:pt x="4380" y="0"/>
                        </a:lnTo>
                        <a:lnTo>
                          <a:pt x="4380" y="0"/>
                        </a:lnTo>
                        <a:lnTo>
                          <a:pt x="4380" y="0"/>
                        </a:lnTo>
                        <a:lnTo>
                          <a:pt x="4380" y="0"/>
                        </a:lnTo>
                        <a:lnTo>
                          <a:pt x="4380" y="0"/>
                        </a:lnTo>
                        <a:lnTo>
                          <a:pt x="4386" y="0"/>
                        </a:lnTo>
                        <a:lnTo>
                          <a:pt x="4386" y="0"/>
                        </a:lnTo>
                        <a:lnTo>
                          <a:pt x="4386" y="0"/>
                        </a:lnTo>
                        <a:lnTo>
                          <a:pt x="4386" y="0"/>
                        </a:lnTo>
                        <a:lnTo>
                          <a:pt x="4386" y="0"/>
                        </a:lnTo>
                        <a:lnTo>
                          <a:pt x="4386" y="0"/>
                        </a:lnTo>
                        <a:lnTo>
                          <a:pt x="4393" y="0"/>
                        </a:lnTo>
                        <a:lnTo>
                          <a:pt x="4393" y="0"/>
                        </a:lnTo>
                        <a:lnTo>
                          <a:pt x="4393" y="0"/>
                        </a:lnTo>
                        <a:lnTo>
                          <a:pt x="4393" y="0"/>
                        </a:lnTo>
                        <a:lnTo>
                          <a:pt x="4393" y="0"/>
                        </a:lnTo>
                        <a:lnTo>
                          <a:pt x="4393" y="0"/>
                        </a:lnTo>
                        <a:lnTo>
                          <a:pt x="4399" y="0"/>
                        </a:lnTo>
                        <a:lnTo>
                          <a:pt x="4399" y="0"/>
                        </a:lnTo>
                        <a:lnTo>
                          <a:pt x="4399" y="0"/>
                        </a:lnTo>
                        <a:lnTo>
                          <a:pt x="4399" y="0"/>
                        </a:lnTo>
                        <a:lnTo>
                          <a:pt x="4399" y="0"/>
                        </a:lnTo>
                        <a:lnTo>
                          <a:pt x="4399" y="0"/>
                        </a:lnTo>
                        <a:lnTo>
                          <a:pt x="4405" y="0"/>
                        </a:lnTo>
                        <a:lnTo>
                          <a:pt x="4405" y="0"/>
                        </a:lnTo>
                        <a:lnTo>
                          <a:pt x="4405" y="0"/>
                        </a:lnTo>
                        <a:lnTo>
                          <a:pt x="4405" y="0"/>
                        </a:lnTo>
                        <a:lnTo>
                          <a:pt x="4405" y="0"/>
                        </a:lnTo>
                        <a:lnTo>
                          <a:pt x="4405" y="0"/>
                        </a:lnTo>
                        <a:lnTo>
                          <a:pt x="4411" y="0"/>
                        </a:lnTo>
                        <a:lnTo>
                          <a:pt x="4411" y="0"/>
                        </a:lnTo>
                        <a:lnTo>
                          <a:pt x="4411" y="0"/>
                        </a:lnTo>
                        <a:lnTo>
                          <a:pt x="4411" y="0"/>
                        </a:lnTo>
                        <a:lnTo>
                          <a:pt x="4411" y="0"/>
                        </a:lnTo>
                        <a:lnTo>
                          <a:pt x="4411" y="0"/>
                        </a:lnTo>
                        <a:lnTo>
                          <a:pt x="4418" y="0"/>
                        </a:lnTo>
                        <a:lnTo>
                          <a:pt x="4418" y="0"/>
                        </a:lnTo>
                        <a:lnTo>
                          <a:pt x="4418" y="0"/>
                        </a:lnTo>
                        <a:lnTo>
                          <a:pt x="4418" y="0"/>
                        </a:lnTo>
                        <a:lnTo>
                          <a:pt x="4418" y="0"/>
                        </a:lnTo>
                        <a:lnTo>
                          <a:pt x="4418" y="0"/>
                        </a:lnTo>
                        <a:lnTo>
                          <a:pt x="4424" y="0"/>
                        </a:lnTo>
                        <a:lnTo>
                          <a:pt x="4424" y="0"/>
                        </a:lnTo>
                        <a:lnTo>
                          <a:pt x="4424" y="0"/>
                        </a:lnTo>
                        <a:lnTo>
                          <a:pt x="4424" y="0"/>
                        </a:lnTo>
                        <a:lnTo>
                          <a:pt x="4424" y="0"/>
                        </a:lnTo>
                        <a:lnTo>
                          <a:pt x="4424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0" y="0"/>
                        </a:lnTo>
                        <a:lnTo>
                          <a:pt x="4436" y="0"/>
                        </a:lnTo>
                        <a:lnTo>
                          <a:pt x="4436" y="0"/>
                        </a:lnTo>
                        <a:lnTo>
                          <a:pt x="4436" y="0"/>
                        </a:lnTo>
                        <a:lnTo>
                          <a:pt x="4436" y="0"/>
                        </a:lnTo>
                        <a:lnTo>
                          <a:pt x="4436" y="0"/>
                        </a:lnTo>
                        <a:lnTo>
                          <a:pt x="4436" y="0"/>
                        </a:lnTo>
                        <a:lnTo>
                          <a:pt x="4443" y="0"/>
                        </a:lnTo>
                        <a:lnTo>
                          <a:pt x="4443" y="0"/>
                        </a:lnTo>
                        <a:lnTo>
                          <a:pt x="4443" y="0"/>
                        </a:lnTo>
                        <a:lnTo>
                          <a:pt x="4443" y="0"/>
                        </a:lnTo>
                        <a:lnTo>
                          <a:pt x="4443" y="0"/>
                        </a:lnTo>
                        <a:lnTo>
                          <a:pt x="4443" y="0"/>
                        </a:lnTo>
                        <a:lnTo>
                          <a:pt x="4449" y="0"/>
                        </a:lnTo>
                        <a:lnTo>
                          <a:pt x="4449" y="0"/>
                        </a:lnTo>
                        <a:lnTo>
                          <a:pt x="4449" y="0"/>
                        </a:lnTo>
                        <a:lnTo>
                          <a:pt x="4449" y="0"/>
                        </a:lnTo>
                        <a:lnTo>
                          <a:pt x="4449" y="0"/>
                        </a:lnTo>
                        <a:lnTo>
                          <a:pt x="4449" y="0"/>
                        </a:lnTo>
                        <a:lnTo>
                          <a:pt x="4455" y="0"/>
                        </a:lnTo>
                        <a:lnTo>
                          <a:pt x="4455" y="0"/>
                        </a:lnTo>
                        <a:lnTo>
                          <a:pt x="4455" y="0"/>
                        </a:lnTo>
                        <a:lnTo>
                          <a:pt x="4455" y="0"/>
                        </a:lnTo>
                        <a:lnTo>
                          <a:pt x="4455" y="0"/>
                        </a:lnTo>
                        <a:lnTo>
                          <a:pt x="4455" y="0"/>
                        </a:lnTo>
                        <a:lnTo>
                          <a:pt x="4461" y="0"/>
                        </a:lnTo>
                        <a:lnTo>
                          <a:pt x="4461" y="0"/>
                        </a:lnTo>
                        <a:lnTo>
                          <a:pt x="4461" y="0"/>
                        </a:lnTo>
                        <a:lnTo>
                          <a:pt x="4461" y="0"/>
                        </a:lnTo>
                        <a:lnTo>
                          <a:pt x="4461" y="0"/>
                        </a:lnTo>
                        <a:lnTo>
                          <a:pt x="4461" y="0"/>
                        </a:lnTo>
                        <a:lnTo>
                          <a:pt x="4468" y="0"/>
                        </a:lnTo>
                        <a:lnTo>
                          <a:pt x="4468" y="0"/>
                        </a:lnTo>
                        <a:lnTo>
                          <a:pt x="4468" y="0"/>
                        </a:lnTo>
                        <a:lnTo>
                          <a:pt x="4468" y="0"/>
                        </a:lnTo>
                        <a:lnTo>
                          <a:pt x="4468" y="0"/>
                        </a:lnTo>
                        <a:lnTo>
                          <a:pt x="4468" y="0"/>
                        </a:lnTo>
                        <a:lnTo>
                          <a:pt x="4474" y="0"/>
                        </a:lnTo>
                        <a:lnTo>
                          <a:pt x="4474" y="0"/>
                        </a:lnTo>
                        <a:lnTo>
                          <a:pt x="4474" y="0"/>
                        </a:lnTo>
                        <a:lnTo>
                          <a:pt x="4474" y="0"/>
                        </a:lnTo>
                        <a:lnTo>
                          <a:pt x="4474" y="0"/>
                        </a:lnTo>
                        <a:lnTo>
                          <a:pt x="4474" y="0"/>
                        </a:lnTo>
                        <a:lnTo>
                          <a:pt x="4480" y="0"/>
                        </a:lnTo>
                        <a:lnTo>
                          <a:pt x="4480" y="0"/>
                        </a:lnTo>
                        <a:lnTo>
                          <a:pt x="4480" y="0"/>
                        </a:lnTo>
                        <a:lnTo>
                          <a:pt x="4480" y="0"/>
                        </a:lnTo>
                        <a:lnTo>
                          <a:pt x="4480" y="0"/>
                        </a:lnTo>
                        <a:lnTo>
                          <a:pt x="4486" y="0"/>
                        </a:lnTo>
                        <a:lnTo>
                          <a:pt x="4486" y="0"/>
                        </a:lnTo>
                        <a:lnTo>
                          <a:pt x="4486" y="0"/>
                        </a:lnTo>
                        <a:lnTo>
                          <a:pt x="4486" y="0"/>
                        </a:lnTo>
                        <a:lnTo>
                          <a:pt x="4486" y="0"/>
                        </a:lnTo>
                        <a:lnTo>
                          <a:pt x="4486" y="0"/>
                        </a:lnTo>
                        <a:lnTo>
                          <a:pt x="4493" y="0"/>
                        </a:lnTo>
                        <a:lnTo>
                          <a:pt x="4493" y="0"/>
                        </a:lnTo>
                        <a:lnTo>
                          <a:pt x="4493" y="0"/>
                        </a:lnTo>
                        <a:lnTo>
                          <a:pt x="4493" y="0"/>
                        </a:lnTo>
                        <a:lnTo>
                          <a:pt x="4493" y="0"/>
                        </a:lnTo>
                        <a:lnTo>
                          <a:pt x="4493" y="0"/>
                        </a:lnTo>
                        <a:lnTo>
                          <a:pt x="4499" y="0"/>
                        </a:lnTo>
                        <a:lnTo>
                          <a:pt x="4499" y="0"/>
                        </a:lnTo>
                        <a:lnTo>
                          <a:pt x="4499" y="0"/>
                        </a:lnTo>
                        <a:lnTo>
                          <a:pt x="4499" y="0"/>
                        </a:lnTo>
                        <a:lnTo>
                          <a:pt x="4499" y="0"/>
                        </a:lnTo>
                        <a:lnTo>
                          <a:pt x="4499" y="0"/>
                        </a:lnTo>
                        <a:lnTo>
                          <a:pt x="4505" y="0"/>
                        </a:lnTo>
                        <a:lnTo>
                          <a:pt x="4505" y="0"/>
                        </a:lnTo>
                        <a:lnTo>
                          <a:pt x="4505" y="0"/>
                        </a:lnTo>
                        <a:lnTo>
                          <a:pt x="4505" y="0"/>
                        </a:lnTo>
                        <a:lnTo>
                          <a:pt x="4505" y="0"/>
                        </a:lnTo>
                        <a:lnTo>
                          <a:pt x="4505" y="0"/>
                        </a:lnTo>
                        <a:lnTo>
                          <a:pt x="4511" y="0"/>
                        </a:lnTo>
                        <a:lnTo>
                          <a:pt x="4511" y="0"/>
                        </a:lnTo>
                        <a:lnTo>
                          <a:pt x="4511" y="0"/>
                        </a:lnTo>
                        <a:lnTo>
                          <a:pt x="4511" y="0"/>
                        </a:lnTo>
                        <a:lnTo>
                          <a:pt x="4511" y="0"/>
                        </a:lnTo>
                        <a:lnTo>
                          <a:pt x="4511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17" y="0"/>
                        </a:lnTo>
                        <a:lnTo>
                          <a:pt x="4524" y="0"/>
                        </a:lnTo>
                        <a:lnTo>
                          <a:pt x="4524" y="0"/>
                        </a:lnTo>
                        <a:lnTo>
                          <a:pt x="4524" y="0"/>
                        </a:lnTo>
                        <a:lnTo>
                          <a:pt x="4524" y="0"/>
                        </a:lnTo>
                        <a:lnTo>
                          <a:pt x="4524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0" y="0"/>
                        </a:lnTo>
                        <a:lnTo>
                          <a:pt x="4536" y="0"/>
                        </a:lnTo>
                        <a:lnTo>
                          <a:pt x="4536" y="0"/>
                        </a:lnTo>
                        <a:lnTo>
                          <a:pt x="4536" y="0"/>
                        </a:lnTo>
                        <a:lnTo>
                          <a:pt x="4536" y="0"/>
                        </a:lnTo>
                        <a:lnTo>
                          <a:pt x="4536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2" y="0"/>
                        </a:lnTo>
                        <a:lnTo>
                          <a:pt x="4549" y="0"/>
                        </a:lnTo>
                        <a:lnTo>
                          <a:pt x="4549" y="0"/>
                        </a:lnTo>
                        <a:lnTo>
                          <a:pt x="4549" y="0"/>
                        </a:lnTo>
                        <a:lnTo>
                          <a:pt x="4549" y="0"/>
                        </a:lnTo>
                        <a:lnTo>
                          <a:pt x="4549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55" y="0"/>
                        </a:lnTo>
                        <a:lnTo>
                          <a:pt x="4561" y="0"/>
                        </a:lnTo>
                        <a:lnTo>
                          <a:pt x="4561" y="0"/>
                        </a:lnTo>
                        <a:lnTo>
                          <a:pt x="4561" y="0"/>
                        </a:lnTo>
                        <a:lnTo>
                          <a:pt x="4561" y="0"/>
                        </a:lnTo>
                        <a:lnTo>
                          <a:pt x="4561" y="0"/>
                        </a:lnTo>
                        <a:lnTo>
                          <a:pt x="4561" y="0"/>
                        </a:lnTo>
                        <a:lnTo>
                          <a:pt x="4567" y="0"/>
                        </a:lnTo>
                        <a:lnTo>
                          <a:pt x="4567" y="0"/>
                        </a:lnTo>
                        <a:lnTo>
                          <a:pt x="4567" y="0"/>
                        </a:lnTo>
                        <a:lnTo>
                          <a:pt x="4567" y="0"/>
                        </a:lnTo>
                        <a:lnTo>
                          <a:pt x="4567" y="0"/>
                        </a:lnTo>
                        <a:lnTo>
                          <a:pt x="4567" y="0"/>
                        </a:lnTo>
                        <a:lnTo>
                          <a:pt x="4574" y="0"/>
                        </a:lnTo>
                        <a:lnTo>
                          <a:pt x="4574" y="0"/>
                        </a:lnTo>
                        <a:lnTo>
                          <a:pt x="4574" y="0"/>
                        </a:lnTo>
                        <a:lnTo>
                          <a:pt x="4574" y="0"/>
                        </a:lnTo>
                        <a:lnTo>
                          <a:pt x="4574" y="0"/>
                        </a:lnTo>
                        <a:lnTo>
                          <a:pt x="4574" y="0"/>
                        </a:lnTo>
                        <a:lnTo>
                          <a:pt x="4580" y="0"/>
                        </a:lnTo>
                        <a:lnTo>
                          <a:pt x="4580" y="0"/>
                        </a:lnTo>
                        <a:lnTo>
                          <a:pt x="4580" y="0"/>
                        </a:lnTo>
                        <a:lnTo>
                          <a:pt x="4580" y="0"/>
                        </a:lnTo>
                        <a:lnTo>
                          <a:pt x="4580" y="0"/>
                        </a:lnTo>
                        <a:lnTo>
                          <a:pt x="4580" y="0"/>
                        </a:lnTo>
                        <a:lnTo>
                          <a:pt x="4586" y="0"/>
                        </a:lnTo>
                        <a:lnTo>
                          <a:pt x="4586" y="0"/>
                        </a:lnTo>
                        <a:lnTo>
                          <a:pt x="4586" y="0"/>
                        </a:lnTo>
                        <a:lnTo>
                          <a:pt x="4586" y="0"/>
                        </a:lnTo>
                        <a:lnTo>
                          <a:pt x="4586" y="0"/>
                        </a:lnTo>
                        <a:lnTo>
                          <a:pt x="4586" y="0"/>
                        </a:lnTo>
                        <a:lnTo>
                          <a:pt x="4592" y="0"/>
                        </a:lnTo>
                        <a:lnTo>
                          <a:pt x="4592" y="0"/>
                        </a:lnTo>
                        <a:lnTo>
                          <a:pt x="4592" y="0"/>
                        </a:lnTo>
                        <a:lnTo>
                          <a:pt x="4592" y="0"/>
                        </a:lnTo>
                        <a:lnTo>
                          <a:pt x="4592" y="0"/>
                        </a:lnTo>
                        <a:lnTo>
                          <a:pt x="4592" y="0"/>
                        </a:lnTo>
                        <a:lnTo>
                          <a:pt x="4599" y="0"/>
                        </a:lnTo>
                        <a:lnTo>
                          <a:pt x="4599" y="0"/>
                        </a:lnTo>
                        <a:lnTo>
                          <a:pt x="4599" y="0"/>
                        </a:lnTo>
                        <a:lnTo>
                          <a:pt x="4599" y="0"/>
                        </a:lnTo>
                        <a:lnTo>
                          <a:pt x="4599" y="0"/>
                        </a:lnTo>
                        <a:lnTo>
                          <a:pt x="4599" y="0"/>
                        </a:lnTo>
                        <a:lnTo>
                          <a:pt x="4605" y="0"/>
                        </a:lnTo>
                        <a:lnTo>
                          <a:pt x="4605" y="0"/>
                        </a:lnTo>
                        <a:lnTo>
                          <a:pt x="4605" y="0"/>
                        </a:lnTo>
                        <a:lnTo>
                          <a:pt x="4605" y="0"/>
                        </a:lnTo>
                        <a:lnTo>
                          <a:pt x="4605" y="0"/>
                        </a:lnTo>
                        <a:lnTo>
                          <a:pt x="4605" y="0"/>
                        </a:lnTo>
                        <a:lnTo>
                          <a:pt x="4611" y="0"/>
                        </a:lnTo>
                        <a:lnTo>
                          <a:pt x="4611" y="0"/>
                        </a:lnTo>
                        <a:lnTo>
                          <a:pt x="4611" y="0"/>
                        </a:lnTo>
                        <a:lnTo>
                          <a:pt x="4611" y="0"/>
                        </a:lnTo>
                        <a:lnTo>
                          <a:pt x="4611" y="0"/>
                        </a:lnTo>
                        <a:lnTo>
                          <a:pt x="4611" y="0"/>
                        </a:lnTo>
                        <a:lnTo>
                          <a:pt x="4617" y="0"/>
                        </a:lnTo>
                        <a:lnTo>
                          <a:pt x="4617" y="0"/>
                        </a:lnTo>
                        <a:lnTo>
                          <a:pt x="4617" y="0"/>
                        </a:lnTo>
                        <a:lnTo>
                          <a:pt x="4617" y="0"/>
                        </a:lnTo>
                        <a:lnTo>
                          <a:pt x="4617" y="0"/>
                        </a:lnTo>
                        <a:lnTo>
                          <a:pt x="4617" y="0"/>
                        </a:lnTo>
                        <a:lnTo>
                          <a:pt x="4624" y="0"/>
                        </a:lnTo>
                        <a:lnTo>
                          <a:pt x="4624" y="0"/>
                        </a:lnTo>
                        <a:lnTo>
                          <a:pt x="4624" y="0"/>
                        </a:lnTo>
                        <a:lnTo>
                          <a:pt x="4624" y="0"/>
                        </a:lnTo>
                        <a:lnTo>
                          <a:pt x="4624" y="0"/>
                        </a:lnTo>
                        <a:lnTo>
                          <a:pt x="4624" y="0"/>
                        </a:lnTo>
                        <a:lnTo>
                          <a:pt x="4630" y="0"/>
                        </a:lnTo>
                        <a:lnTo>
                          <a:pt x="4630" y="0"/>
                        </a:lnTo>
                        <a:lnTo>
                          <a:pt x="4630" y="0"/>
                        </a:lnTo>
                        <a:lnTo>
                          <a:pt x="4630" y="0"/>
                        </a:lnTo>
                        <a:lnTo>
                          <a:pt x="4630" y="0"/>
                        </a:lnTo>
                        <a:lnTo>
                          <a:pt x="4630" y="0"/>
                        </a:lnTo>
                        <a:lnTo>
                          <a:pt x="4636" y="0"/>
                        </a:lnTo>
                        <a:lnTo>
                          <a:pt x="4636" y="0"/>
                        </a:lnTo>
                        <a:lnTo>
                          <a:pt x="4636" y="0"/>
                        </a:lnTo>
                        <a:lnTo>
                          <a:pt x="4636" y="0"/>
                        </a:lnTo>
                        <a:lnTo>
                          <a:pt x="4636" y="0"/>
                        </a:lnTo>
                        <a:lnTo>
                          <a:pt x="4636" y="0"/>
                        </a:lnTo>
                        <a:lnTo>
                          <a:pt x="4642" y="0"/>
                        </a:lnTo>
                        <a:lnTo>
                          <a:pt x="4642" y="0"/>
                        </a:lnTo>
                        <a:lnTo>
                          <a:pt x="4642" y="0"/>
                        </a:lnTo>
                        <a:lnTo>
                          <a:pt x="4642" y="0"/>
                        </a:lnTo>
                        <a:lnTo>
                          <a:pt x="4642" y="0"/>
                        </a:lnTo>
                        <a:lnTo>
                          <a:pt x="4642" y="0"/>
                        </a:lnTo>
                        <a:lnTo>
                          <a:pt x="4649" y="0"/>
                        </a:lnTo>
                        <a:lnTo>
                          <a:pt x="4649" y="0"/>
                        </a:lnTo>
                        <a:lnTo>
                          <a:pt x="4649" y="0"/>
                        </a:lnTo>
                        <a:lnTo>
                          <a:pt x="4649" y="0"/>
                        </a:lnTo>
                        <a:lnTo>
                          <a:pt x="4649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55" y="0"/>
                        </a:lnTo>
                        <a:lnTo>
                          <a:pt x="4661" y="0"/>
                        </a:lnTo>
                        <a:lnTo>
                          <a:pt x="4661" y="0"/>
                        </a:lnTo>
                        <a:lnTo>
                          <a:pt x="4661" y="0"/>
                        </a:lnTo>
                        <a:lnTo>
                          <a:pt x="4661" y="0"/>
                        </a:lnTo>
                        <a:lnTo>
                          <a:pt x="4661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67" y="0"/>
                        </a:lnTo>
                        <a:lnTo>
                          <a:pt x="4673" y="0"/>
                        </a:lnTo>
                        <a:lnTo>
                          <a:pt x="4673" y="0"/>
                        </a:lnTo>
                        <a:lnTo>
                          <a:pt x="4673" y="0"/>
                        </a:lnTo>
                        <a:lnTo>
                          <a:pt x="4673" y="0"/>
                        </a:lnTo>
                        <a:lnTo>
                          <a:pt x="4673" y="0"/>
                        </a:lnTo>
                        <a:lnTo>
                          <a:pt x="4673" y="0"/>
                        </a:lnTo>
                        <a:lnTo>
                          <a:pt x="4680" y="0"/>
                        </a:lnTo>
                        <a:lnTo>
                          <a:pt x="4680" y="0"/>
                        </a:lnTo>
                        <a:lnTo>
                          <a:pt x="4680" y="0"/>
                        </a:lnTo>
                        <a:lnTo>
                          <a:pt x="4680" y="0"/>
                        </a:lnTo>
                        <a:lnTo>
                          <a:pt x="4680" y="0"/>
                        </a:lnTo>
                        <a:lnTo>
                          <a:pt x="4680" y="0"/>
                        </a:lnTo>
                        <a:lnTo>
                          <a:pt x="4686" y="0"/>
                        </a:lnTo>
                        <a:lnTo>
                          <a:pt x="4686" y="0"/>
                        </a:lnTo>
                        <a:lnTo>
                          <a:pt x="4686" y="0"/>
                        </a:lnTo>
                        <a:lnTo>
                          <a:pt x="4686" y="0"/>
                        </a:lnTo>
                        <a:lnTo>
                          <a:pt x="4686" y="0"/>
                        </a:lnTo>
                        <a:lnTo>
                          <a:pt x="4686" y="0"/>
                        </a:lnTo>
                        <a:lnTo>
                          <a:pt x="4692" y="0"/>
                        </a:lnTo>
                        <a:lnTo>
                          <a:pt x="4692" y="0"/>
                        </a:lnTo>
                        <a:lnTo>
                          <a:pt x="4692" y="0"/>
                        </a:lnTo>
                        <a:lnTo>
                          <a:pt x="4692" y="0"/>
                        </a:lnTo>
                        <a:lnTo>
                          <a:pt x="4692" y="0"/>
                        </a:lnTo>
                        <a:lnTo>
                          <a:pt x="4692" y="0"/>
                        </a:lnTo>
                        <a:lnTo>
                          <a:pt x="4698" y="0"/>
                        </a:lnTo>
                        <a:lnTo>
                          <a:pt x="4698" y="0"/>
                        </a:lnTo>
                        <a:lnTo>
                          <a:pt x="4698" y="0"/>
                        </a:lnTo>
                        <a:lnTo>
                          <a:pt x="4698" y="0"/>
                        </a:lnTo>
                        <a:lnTo>
                          <a:pt x="4698" y="0"/>
                        </a:lnTo>
                        <a:lnTo>
                          <a:pt x="4698" y="0"/>
                        </a:lnTo>
                        <a:lnTo>
                          <a:pt x="4705" y="0"/>
                        </a:lnTo>
                        <a:lnTo>
                          <a:pt x="4705" y="0"/>
                        </a:lnTo>
                        <a:lnTo>
                          <a:pt x="4705" y="0"/>
                        </a:lnTo>
                        <a:lnTo>
                          <a:pt x="4705" y="0"/>
                        </a:lnTo>
                        <a:lnTo>
                          <a:pt x="4705" y="0"/>
                        </a:lnTo>
                        <a:lnTo>
                          <a:pt x="4705" y="0"/>
                        </a:lnTo>
                        <a:lnTo>
                          <a:pt x="4711" y="0"/>
                        </a:lnTo>
                        <a:lnTo>
                          <a:pt x="4711" y="0"/>
                        </a:lnTo>
                        <a:lnTo>
                          <a:pt x="4711" y="0"/>
                        </a:lnTo>
                        <a:lnTo>
                          <a:pt x="4711" y="0"/>
                        </a:lnTo>
                        <a:lnTo>
                          <a:pt x="4711" y="0"/>
                        </a:lnTo>
                        <a:lnTo>
                          <a:pt x="4711" y="0"/>
                        </a:lnTo>
                        <a:lnTo>
                          <a:pt x="4717" y="0"/>
                        </a:lnTo>
                        <a:lnTo>
                          <a:pt x="4717" y="0"/>
                        </a:lnTo>
                        <a:lnTo>
                          <a:pt x="4717" y="0"/>
                        </a:lnTo>
                        <a:lnTo>
                          <a:pt x="4717" y="0"/>
                        </a:lnTo>
                        <a:lnTo>
                          <a:pt x="4717" y="0"/>
                        </a:lnTo>
                        <a:lnTo>
                          <a:pt x="4717" y="0"/>
                        </a:lnTo>
                        <a:lnTo>
                          <a:pt x="4723" y="0"/>
                        </a:lnTo>
                        <a:lnTo>
                          <a:pt x="4723" y="0"/>
                        </a:lnTo>
                        <a:lnTo>
                          <a:pt x="4723" y="0"/>
                        </a:lnTo>
                        <a:lnTo>
                          <a:pt x="4723" y="0"/>
                        </a:lnTo>
                        <a:lnTo>
                          <a:pt x="4723" y="0"/>
                        </a:lnTo>
                        <a:lnTo>
                          <a:pt x="4723" y="0"/>
                        </a:lnTo>
                        <a:lnTo>
                          <a:pt x="4730" y="0"/>
                        </a:lnTo>
                        <a:lnTo>
                          <a:pt x="4730" y="0"/>
                        </a:lnTo>
                        <a:lnTo>
                          <a:pt x="4730" y="0"/>
                        </a:lnTo>
                        <a:lnTo>
                          <a:pt x="4730" y="0"/>
                        </a:lnTo>
                        <a:lnTo>
                          <a:pt x="4730" y="0"/>
                        </a:lnTo>
                        <a:lnTo>
                          <a:pt x="4730" y="0"/>
                        </a:lnTo>
                        <a:lnTo>
                          <a:pt x="4736" y="0"/>
                        </a:lnTo>
                        <a:lnTo>
                          <a:pt x="4736" y="0"/>
                        </a:lnTo>
                        <a:lnTo>
                          <a:pt x="4736" y="0"/>
                        </a:lnTo>
                        <a:lnTo>
                          <a:pt x="4736" y="0"/>
                        </a:lnTo>
                        <a:lnTo>
                          <a:pt x="4736" y="0"/>
                        </a:lnTo>
                        <a:lnTo>
                          <a:pt x="4736" y="0"/>
                        </a:lnTo>
                        <a:lnTo>
                          <a:pt x="4742" y="0"/>
                        </a:lnTo>
                        <a:lnTo>
                          <a:pt x="4742" y="0"/>
                        </a:lnTo>
                        <a:lnTo>
                          <a:pt x="4742" y="0"/>
                        </a:lnTo>
                        <a:lnTo>
                          <a:pt x="4742" y="0"/>
                        </a:lnTo>
                        <a:lnTo>
                          <a:pt x="4742" y="0"/>
                        </a:lnTo>
                        <a:lnTo>
                          <a:pt x="4742" y="0"/>
                        </a:lnTo>
                        <a:lnTo>
                          <a:pt x="4748" y="0"/>
                        </a:lnTo>
                        <a:lnTo>
                          <a:pt x="4748" y="0"/>
                        </a:lnTo>
                        <a:lnTo>
                          <a:pt x="4748" y="0"/>
                        </a:lnTo>
                        <a:lnTo>
                          <a:pt x="4748" y="0"/>
                        </a:lnTo>
                        <a:lnTo>
                          <a:pt x="4748" y="0"/>
                        </a:lnTo>
                        <a:lnTo>
                          <a:pt x="4748" y="0"/>
                        </a:lnTo>
                        <a:lnTo>
                          <a:pt x="4755" y="0"/>
                        </a:lnTo>
                        <a:lnTo>
                          <a:pt x="4755" y="0"/>
                        </a:lnTo>
                        <a:lnTo>
                          <a:pt x="4755" y="0"/>
                        </a:lnTo>
                        <a:lnTo>
                          <a:pt x="4755" y="0"/>
                        </a:lnTo>
                        <a:lnTo>
                          <a:pt x="4755" y="0"/>
                        </a:lnTo>
                        <a:lnTo>
                          <a:pt x="4755" y="0"/>
                        </a:lnTo>
                        <a:lnTo>
                          <a:pt x="4761" y="0"/>
                        </a:lnTo>
                        <a:lnTo>
                          <a:pt x="4761" y="0"/>
                        </a:lnTo>
                        <a:lnTo>
                          <a:pt x="4761" y="0"/>
                        </a:lnTo>
                        <a:lnTo>
                          <a:pt x="4761" y="0"/>
                        </a:lnTo>
                        <a:lnTo>
                          <a:pt x="4761" y="0"/>
                        </a:lnTo>
                        <a:lnTo>
                          <a:pt x="4761" y="0"/>
                        </a:lnTo>
                        <a:lnTo>
                          <a:pt x="4767" y="0"/>
                        </a:lnTo>
                        <a:lnTo>
                          <a:pt x="4767" y="0"/>
                        </a:lnTo>
                        <a:lnTo>
                          <a:pt x="4767" y="0"/>
                        </a:lnTo>
                        <a:lnTo>
                          <a:pt x="4767" y="0"/>
                        </a:lnTo>
                        <a:lnTo>
                          <a:pt x="4767" y="0"/>
                        </a:lnTo>
                        <a:lnTo>
                          <a:pt x="4767" y="0"/>
                        </a:lnTo>
                        <a:lnTo>
                          <a:pt x="4773" y="0"/>
                        </a:lnTo>
                        <a:lnTo>
                          <a:pt x="4773" y="0"/>
                        </a:lnTo>
                        <a:lnTo>
                          <a:pt x="4773" y="0"/>
                        </a:lnTo>
                        <a:lnTo>
                          <a:pt x="4773" y="0"/>
                        </a:lnTo>
                        <a:lnTo>
                          <a:pt x="4773" y="0"/>
                        </a:lnTo>
                        <a:lnTo>
                          <a:pt x="4773" y="0"/>
                        </a:lnTo>
                        <a:lnTo>
                          <a:pt x="4780" y="0"/>
                        </a:lnTo>
                        <a:lnTo>
                          <a:pt x="4780" y="0"/>
                        </a:lnTo>
                        <a:lnTo>
                          <a:pt x="4780" y="0"/>
                        </a:lnTo>
                        <a:lnTo>
                          <a:pt x="4780" y="0"/>
                        </a:lnTo>
                        <a:lnTo>
                          <a:pt x="4780" y="0"/>
                        </a:lnTo>
                        <a:lnTo>
                          <a:pt x="4780" y="0"/>
                        </a:lnTo>
                        <a:lnTo>
                          <a:pt x="4786" y="0"/>
                        </a:lnTo>
                        <a:lnTo>
                          <a:pt x="4786" y="0"/>
                        </a:lnTo>
                        <a:lnTo>
                          <a:pt x="4786" y="0"/>
                        </a:lnTo>
                        <a:lnTo>
                          <a:pt x="4786" y="0"/>
                        </a:lnTo>
                        <a:lnTo>
                          <a:pt x="4786" y="0"/>
                        </a:lnTo>
                        <a:lnTo>
                          <a:pt x="4786" y="0"/>
                        </a:lnTo>
                        <a:lnTo>
                          <a:pt x="4792" y="0"/>
                        </a:lnTo>
                        <a:lnTo>
                          <a:pt x="4792" y="0"/>
                        </a:lnTo>
                        <a:lnTo>
                          <a:pt x="4792" y="0"/>
                        </a:lnTo>
                        <a:lnTo>
                          <a:pt x="4792" y="0"/>
                        </a:lnTo>
                        <a:lnTo>
                          <a:pt x="4792" y="0"/>
                        </a:lnTo>
                        <a:lnTo>
                          <a:pt x="4792" y="0"/>
                        </a:lnTo>
                        <a:lnTo>
                          <a:pt x="4798" y="0"/>
                        </a:lnTo>
                        <a:lnTo>
                          <a:pt x="4798" y="0"/>
                        </a:lnTo>
                        <a:lnTo>
                          <a:pt x="4798" y="0"/>
                        </a:lnTo>
                        <a:lnTo>
                          <a:pt x="4798" y="0"/>
                        </a:lnTo>
                        <a:lnTo>
                          <a:pt x="4798" y="0"/>
                        </a:lnTo>
                        <a:lnTo>
                          <a:pt x="4798" y="0"/>
                        </a:lnTo>
                        <a:lnTo>
                          <a:pt x="4804" y="0"/>
                        </a:lnTo>
                        <a:lnTo>
                          <a:pt x="4804" y="0"/>
                        </a:lnTo>
                        <a:lnTo>
                          <a:pt x="4804" y="0"/>
                        </a:lnTo>
                        <a:lnTo>
                          <a:pt x="4804" y="0"/>
                        </a:lnTo>
                        <a:lnTo>
                          <a:pt x="4804" y="0"/>
                        </a:lnTo>
                        <a:lnTo>
                          <a:pt x="4804" y="0"/>
                        </a:lnTo>
                        <a:lnTo>
                          <a:pt x="4811" y="0"/>
                        </a:lnTo>
                        <a:lnTo>
                          <a:pt x="4811" y="0"/>
                        </a:lnTo>
                        <a:lnTo>
                          <a:pt x="4811" y="0"/>
                        </a:lnTo>
                        <a:lnTo>
                          <a:pt x="4811" y="0"/>
                        </a:lnTo>
                        <a:lnTo>
                          <a:pt x="4811" y="0"/>
                        </a:lnTo>
                        <a:lnTo>
                          <a:pt x="4811" y="0"/>
                        </a:lnTo>
                        <a:lnTo>
                          <a:pt x="4817" y="0"/>
                        </a:lnTo>
                        <a:lnTo>
                          <a:pt x="4817" y="0"/>
                        </a:lnTo>
                        <a:lnTo>
                          <a:pt x="4817" y="0"/>
                        </a:lnTo>
                        <a:lnTo>
                          <a:pt x="4817" y="0"/>
                        </a:lnTo>
                        <a:lnTo>
                          <a:pt x="4817" y="0"/>
                        </a:lnTo>
                        <a:lnTo>
                          <a:pt x="4817" y="0"/>
                        </a:lnTo>
                        <a:lnTo>
                          <a:pt x="4823" y="0"/>
                        </a:lnTo>
                        <a:lnTo>
                          <a:pt x="4823" y="0"/>
                        </a:lnTo>
                        <a:lnTo>
                          <a:pt x="4823" y="0"/>
                        </a:lnTo>
                        <a:lnTo>
                          <a:pt x="4823" y="0"/>
                        </a:lnTo>
                        <a:lnTo>
                          <a:pt x="4823" y="0"/>
                        </a:lnTo>
                        <a:lnTo>
                          <a:pt x="4823" y="0"/>
                        </a:lnTo>
                        <a:lnTo>
                          <a:pt x="4829" y="0"/>
                        </a:lnTo>
                        <a:lnTo>
                          <a:pt x="4829" y="0"/>
                        </a:lnTo>
                        <a:lnTo>
                          <a:pt x="4829" y="0"/>
                        </a:lnTo>
                        <a:lnTo>
                          <a:pt x="4829" y="0"/>
                        </a:lnTo>
                        <a:lnTo>
                          <a:pt x="4829" y="0"/>
                        </a:lnTo>
                        <a:lnTo>
                          <a:pt x="4829" y="0"/>
                        </a:lnTo>
                        <a:lnTo>
                          <a:pt x="4836" y="0"/>
                        </a:lnTo>
                        <a:lnTo>
                          <a:pt x="4836" y="0"/>
                        </a:lnTo>
                        <a:lnTo>
                          <a:pt x="4836" y="0"/>
                        </a:lnTo>
                        <a:lnTo>
                          <a:pt x="4836" y="0"/>
                        </a:lnTo>
                        <a:lnTo>
                          <a:pt x="4836" y="0"/>
                        </a:lnTo>
                        <a:lnTo>
                          <a:pt x="4836" y="0"/>
                        </a:lnTo>
                        <a:lnTo>
                          <a:pt x="4842" y="0"/>
                        </a:lnTo>
                        <a:lnTo>
                          <a:pt x="4842" y="0"/>
                        </a:lnTo>
                        <a:lnTo>
                          <a:pt x="4842" y="0"/>
                        </a:lnTo>
                        <a:lnTo>
                          <a:pt x="4842" y="0"/>
                        </a:lnTo>
                        <a:lnTo>
                          <a:pt x="4842" y="0"/>
                        </a:lnTo>
                        <a:lnTo>
                          <a:pt x="4842" y="0"/>
                        </a:lnTo>
                        <a:lnTo>
                          <a:pt x="4848" y="0"/>
                        </a:lnTo>
                        <a:lnTo>
                          <a:pt x="4848" y="0"/>
                        </a:lnTo>
                        <a:lnTo>
                          <a:pt x="4848" y="0"/>
                        </a:lnTo>
                        <a:lnTo>
                          <a:pt x="4848" y="0"/>
                        </a:lnTo>
                        <a:lnTo>
                          <a:pt x="4848" y="0"/>
                        </a:lnTo>
                        <a:lnTo>
                          <a:pt x="4848" y="0"/>
                        </a:lnTo>
                        <a:lnTo>
                          <a:pt x="4854" y="0"/>
                        </a:lnTo>
                        <a:lnTo>
                          <a:pt x="4854" y="0"/>
                        </a:lnTo>
                        <a:lnTo>
                          <a:pt x="4854" y="0"/>
                        </a:lnTo>
                        <a:lnTo>
                          <a:pt x="4854" y="0"/>
                        </a:lnTo>
                        <a:lnTo>
                          <a:pt x="4854" y="0"/>
                        </a:lnTo>
                        <a:lnTo>
                          <a:pt x="4854" y="0"/>
                        </a:lnTo>
                        <a:lnTo>
                          <a:pt x="4861" y="0"/>
                        </a:lnTo>
                        <a:lnTo>
                          <a:pt x="4861" y="0"/>
                        </a:lnTo>
                        <a:lnTo>
                          <a:pt x="4861" y="0"/>
                        </a:lnTo>
                        <a:lnTo>
                          <a:pt x="4861" y="0"/>
                        </a:lnTo>
                        <a:lnTo>
                          <a:pt x="4861" y="0"/>
                        </a:lnTo>
                        <a:lnTo>
                          <a:pt x="4861" y="0"/>
                        </a:lnTo>
                        <a:lnTo>
                          <a:pt x="4867" y="0"/>
                        </a:lnTo>
                        <a:lnTo>
                          <a:pt x="4867" y="0"/>
                        </a:lnTo>
                        <a:lnTo>
                          <a:pt x="4867" y="0"/>
                        </a:lnTo>
                        <a:lnTo>
                          <a:pt x="4867" y="0"/>
                        </a:lnTo>
                        <a:lnTo>
                          <a:pt x="4867" y="0"/>
                        </a:lnTo>
                        <a:lnTo>
                          <a:pt x="4867" y="0"/>
                        </a:lnTo>
                        <a:lnTo>
                          <a:pt x="4873" y="0"/>
                        </a:lnTo>
                        <a:lnTo>
                          <a:pt x="4873" y="0"/>
                        </a:lnTo>
                        <a:lnTo>
                          <a:pt x="4873" y="0"/>
                        </a:lnTo>
                        <a:lnTo>
                          <a:pt x="4873" y="0"/>
                        </a:lnTo>
                        <a:lnTo>
                          <a:pt x="4873" y="0"/>
                        </a:lnTo>
                        <a:lnTo>
                          <a:pt x="4873" y="0"/>
                        </a:lnTo>
                        <a:lnTo>
                          <a:pt x="4879" y="0"/>
                        </a:lnTo>
                        <a:lnTo>
                          <a:pt x="4879" y="0"/>
                        </a:lnTo>
                        <a:lnTo>
                          <a:pt x="4879" y="0"/>
                        </a:lnTo>
                        <a:lnTo>
                          <a:pt x="4879" y="0"/>
                        </a:lnTo>
                        <a:lnTo>
                          <a:pt x="4879" y="0"/>
                        </a:lnTo>
                        <a:lnTo>
                          <a:pt x="4879" y="0"/>
                        </a:lnTo>
                        <a:lnTo>
                          <a:pt x="4886" y="0"/>
                        </a:lnTo>
                        <a:lnTo>
                          <a:pt x="4886" y="0"/>
                        </a:lnTo>
                        <a:lnTo>
                          <a:pt x="4886" y="0"/>
                        </a:lnTo>
                        <a:lnTo>
                          <a:pt x="4886" y="0"/>
                        </a:lnTo>
                        <a:lnTo>
                          <a:pt x="4886" y="0"/>
                        </a:lnTo>
                        <a:lnTo>
                          <a:pt x="4886" y="0"/>
                        </a:lnTo>
                        <a:lnTo>
                          <a:pt x="4892" y="0"/>
                        </a:lnTo>
                        <a:lnTo>
                          <a:pt x="4892" y="0"/>
                        </a:lnTo>
                        <a:lnTo>
                          <a:pt x="4892" y="0"/>
                        </a:lnTo>
                        <a:lnTo>
                          <a:pt x="4892" y="0"/>
                        </a:lnTo>
                        <a:lnTo>
                          <a:pt x="4892" y="0"/>
                        </a:lnTo>
                        <a:lnTo>
                          <a:pt x="4892" y="0"/>
                        </a:lnTo>
                        <a:lnTo>
                          <a:pt x="4898" y="0"/>
                        </a:lnTo>
                        <a:lnTo>
                          <a:pt x="4898" y="0"/>
                        </a:lnTo>
                        <a:lnTo>
                          <a:pt x="4898" y="0"/>
                        </a:lnTo>
                        <a:lnTo>
                          <a:pt x="4898" y="0"/>
                        </a:lnTo>
                        <a:lnTo>
                          <a:pt x="4898" y="0"/>
                        </a:lnTo>
                        <a:lnTo>
                          <a:pt x="4898" y="0"/>
                        </a:lnTo>
                        <a:lnTo>
                          <a:pt x="4904" y="0"/>
                        </a:lnTo>
                        <a:lnTo>
                          <a:pt x="4904" y="0"/>
                        </a:lnTo>
                        <a:lnTo>
                          <a:pt x="4904" y="0"/>
                        </a:lnTo>
                        <a:lnTo>
                          <a:pt x="4904" y="0"/>
                        </a:lnTo>
                        <a:lnTo>
                          <a:pt x="4904" y="0"/>
                        </a:lnTo>
                        <a:lnTo>
                          <a:pt x="4904" y="0"/>
                        </a:lnTo>
                        <a:lnTo>
                          <a:pt x="4911" y="0"/>
                        </a:lnTo>
                        <a:lnTo>
                          <a:pt x="4911" y="0"/>
                        </a:lnTo>
                        <a:lnTo>
                          <a:pt x="4911" y="0"/>
                        </a:lnTo>
                        <a:lnTo>
                          <a:pt x="4911" y="0"/>
                        </a:lnTo>
                        <a:lnTo>
                          <a:pt x="4911" y="0"/>
                        </a:lnTo>
                        <a:lnTo>
                          <a:pt x="4911" y="0"/>
                        </a:lnTo>
                        <a:lnTo>
                          <a:pt x="4917" y="0"/>
                        </a:lnTo>
                        <a:lnTo>
                          <a:pt x="4917" y="0"/>
                        </a:lnTo>
                        <a:lnTo>
                          <a:pt x="4917" y="0"/>
                        </a:lnTo>
                        <a:lnTo>
                          <a:pt x="4917" y="0"/>
                        </a:lnTo>
                        <a:lnTo>
                          <a:pt x="4917" y="0"/>
                        </a:lnTo>
                        <a:lnTo>
                          <a:pt x="4917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3" y="0"/>
                        </a:lnTo>
                        <a:lnTo>
                          <a:pt x="4929" y="0"/>
                        </a:lnTo>
                        <a:lnTo>
                          <a:pt x="4929" y="0"/>
                        </a:lnTo>
                        <a:lnTo>
                          <a:pt x="4929" y="0"/>
                        </a:lnTo>
                        <a:lnTo>
                          <a:pt x="4929" y="0"/>
                        </a:lnTo>
                        <a:lnTo>
                          <a:pt x="4929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36" y="0"/>
                        </a:lnTo>
                        <a:lnTo>
                          <a:pt x="4942" y="0"/>
                        </a:lnTo>
                        <a:lnTo>
                          <a:pt x="4942" y="0"/>
                        </a:lnTo>
                        <a:lnTo>
                          <a:pt x="4942" y="0"/>
                        </a:lnTo>
                        <a:lnTo>
                          <a:pt x="4942" y="0"/>
                        </a:lnTo>
                        <a:lnTo>
                          <a:pt x="4942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48" y="0"/>
                        </a:lnTo>
                        <a:lnTo>
                          <a:pt x="4954" y="0"/>
                        </a:lnTo>
                        <a:lnTo>
                          <a:pt x="4954" y="0"/>
                        </a:lnTo>
                        <a:lnTo>
                          <a:pt x="4954" y="0"/>
                        </a:lnTo>
                        <a:lnTo>
                          <a:pt x="4954" y="0"/>
                        </a:lnTo>
                        <a:lnTo>
                          <a:pt x="4954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0" y="0"/>
                        </a:lnTo>
                        <a:lnTo>
                          <a:pt x="4967" y="0"/>
                        </a:lnTo>
                        <a:lnTo>
                          <a:pt x="4967" y="0"/>
                        </a:lnTo>
                        <a:lnTo>
                          <a:pt x="4967" y="0"/>
                        </a:lnTo>
                        <a:lnTo>
                          <a:pt x="4967" y="0"/>
                        </a:lnTo>
                        <a:lnTo>
                          <a:pt x="4967" y="0"/>
                        </a:lnTo>
                        <a:lnTo>
                          <a:pt x="4973" y="0"/>
                        </a:lnTo>
                        <a:lnTo>
                          <a:pt x="4973" y="0"/>
                        </a:lnTo>
                        <a:lnTo>
                          <a:pt x="4973" y="0"/>
                        </a:lnTo>
                        <a:lnTo>
                          <a:pt x="4973" y="0"/>
                        </a:lnTo>
                        <a:lnTo>
                          <a:pt x="4973" y="0"/>
                        </a:lnTo>
                        <a:lnTo>
                          <a:pt x="4973" y="0"/>
                        </a:lnTo>
                        <a:lnTo>
                          <a:pt x="4979" y="0"/>
                        </a:lnTo>
                        <a:lnTo>
                          <a:pt x="4979" y="0"/>
                        </a:lnTo>
                        <a:lnTo>
                          <a:pt x="4979" y="0"/>
                        </a:lnTo>
                        <a:lnTo>
                          <a:pt x="4979" y="0"/>
                        </a:lnTo>
                        <a:lnTo>
                          <a:pt x="4979" y="0"/>
                        </a:lnTo>
                        <a:lnTo>
                          <a:pt x="4979" y="0"/>
                        </a:lnTo>
                        <a:lnTo>
                          <a:pt x="4985" y="0"/>
                        </a:lnTo>
                        <a:lnTo>
                          <a:pt x="4985" y="0"/>
                        </a:lnTo>
                        <a:lnTo>
                          <a:pt x="4985" y="0"/>
                        </a:lnTo>
                        <a:lnTo>
                          <a:pt x="4985" y="0"/>
                        </a:lnTo>
                        <a:lnTo>
                          <a:pt x="4985" y="0"/>
                        </a:lnTo>
                        <a:lnTo>
                          <a:pt x="4985" y="0"/>
                        </a:lnTo>
                        <a:lnTo>
                          <a:pt x="4992" y="0"/>
                        </a:lnTo>
                        <a:lnTo>
                          <a:pt x="4992" y="0"/>
                        </a:lnTo>
                        <a:lnTo>
                          <a:pt x="4992" y="0"/>
                        </a:lnTo>
                        <a:lnTo>
                          <a:pt x="4992" y="0"/>
                        </a:lnTo>
                        <a:lnTo>
                          <a:pt x="4992" y="0"/>
                        </a:lnTo>
                        <a:lnTo>
                          <a:pt x="4992" y="0"/>
                        </a:lnTo>
                        <a:lnTo>
                          <a:pt x="4998" y="0"/>
                        </a:lnTo>
                        <a:lnTo>
                          <a:pt x="4998" y="0"/>
                        </a:lnTo>
                        <a:lnTo>
                          <a:pt x="4998" y="0"/>
                        </a:lnTo>
                        <a:lnTo>
                          <a:pt x="4998" y="0"/>
                        </a:lnTo>
                        <a:lnTo>
                          <a:pt x="4998" y="0"/>
                        </a:lnTo>
                        <a:lnTo>
                          <a:pt x="4998" y="0"/>
                        </a:lnTo>
                        <a:lnTo>
                          <a:pt x="5004" y="0"/>
                        </a:lnTo>
                        <a:lnTo>
                          <a:pt x="5004" y="0"/>
                        </a:lnTo>
                        <a:lnTo>
                          <a:pt x="5004" y="0"/>
                        </a:lnTo>
                        <a:lnTo>
                          <a:pt x="5004" y="0"/>
                        </a:lnTo>
                        <a:lnTo>
                          <a:pt x="5004" y="0"/>
                        </a:lnTo>
                        <a:lnTo>
                          <a:pt x="5004" y="0"/>
                        </a:lnTo>
                        <a:lnTo>
                          <a:pt x="5010" y="0"/>
                        </a:lnTo>
                        <a:lnTo>
                          <a:pt x="5010" y="0"/>
                        </a:lnTo>
                        <a:lnTo>
                          <a:pt x="5010" y="0"/>
                        </a:lnTo>
                        <a:lnTo>
                          <a:pt x="5010" y="0"/>
                        </a:lnTo>
                        <a:lnTo>
                          <a:pt x="5010" y="0"/>
                        </a:lnTo>
                        <a:lnTo>
                          <a:pt x="5010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17" y="0"/>
                        </a:lnTo>
                        <a:lnTo>
                          <a:pt x="5023" y="0"/>
                        </a:lnTo>
                        <a:lnTo>
                          <a:pt x="5023" y="0"/>
                        </a:lnTo>
                        <a:lnTo>
                          <a:pt x="5023" y="0"/>
                        </a:lnTo>
                        <a:lnTo>
                          <a:pt x="5023" y="0"/>
                        </a:lnTo>
                        <a:lnTo>
                          <a:pt x="5023" y="0"/>
                        </a:lnTo>
                        <a:lnTo>
                          <a:pt x="5023" y="0"/>
                        </a:lnTo>
                        <a:lnTo>
                          <a:pt x="5029" y="0"/>
                        </a:lnTo>
                        <a:lnTo>
                          <a:pt x="5029" y="0"/>
                        </a:lnTo>
                        <a:lnTo>
                          <a:pt x="5029" y="0"/>
                        </a:lnTo>
                        <a:lnTo>
                          <a:pt x="5029" y="0"/>
                        </a:lnTo>
                        <a:lnTo>
                          <a:pt x="5029" y="0"/>
                        </a:lnTo>
                        <a:lnTo>
                          <a:pt x="5029" y="0"/>
                        </a:lnTo>
                        <a:lnTo>
                          <a:pt x="5035" y="0"/>
                        </a:lnTo>
                        <a:lnTo>
                          <a:pt x="5035" y="0"/>
                        </a:lnTo>
                        <a:lnTo>
                          <a:pt x="5035" y="0"/>
                        </a:lnTo>
                        <a:lnTo>
                          <a:pt x="5035" y="0"/>
                        </a:lnTo>
                        <a:lnTo>
                          <a:pt x="5035" y="0"/>
                        </a:lnTo>
                        <a:lnTo>
                          <a:pt x="5042" y="0"/>
                        </a:lnTo>
                        <a:lnTo>
                          <a:pt x="5042" y="0"/>
                        </a:lnTo>
                        <a:lnTo>
                          <a:pt x="5042" y="0"/>
                        </a:lnTo>
                        <a:lnTo>
                          <a:pt x="5042" y="0"/>
                        </a:lnTo>
                        <a:lnTo>
                          <a:pt x="5042" y="0"/>
                        </a:lnTo>
                        <a:lnTo>
                          <a:pt x="5042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48" y="0"/>
                        </a:lnTo>
                        <a:lnTo>
                          <a:pt x="5054" y="0"/>
                        </a:lnTo>
                        <a:lnTo>
                          <a:pt x="5054" y="0"/>
                        </a:lnTo>
                        <a:lnTo>
                          <a:pt x="5054" y="0"/>
                        </a:lnTo>
                        <a:lnTo>
                          <a:pt x="5054" y="0"/>
                        </a:lnTo>
                        <a:lnTo>
                          <a:pt x="5054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0" y="0"/>
                        </a:lnTo>
                        <a:lnTo>
                          <a:pt x="5067" y="0"/>
                        </a:lnTo>
                        <a:lnTo>
                          <a:pt x="5067" y="0"/>
                        </a:lnTo>
                        <a:lnTo>
                          <a:pt x="5067" y="0"/>
                        </a:lnTo>
                        <a:lnTo>
                          <a:pt x="5067" y="0"/>
                        </a:lnTo>
                        <a:lnTo>
                          <a:pt x="5067" y="0"/>
                        </a:lnTo>
                        <a:lnTo>
                          <a:pt x="5067" y="0"/>
                        </a:lnTo>
                        <a:lnTo>
                          <a:pt x="5073" y="0"/>
                        </a:lnTo>
                        <a:lnTo>
                          <a:pt x="5073" y="0"/>
                        </a:lnTo>
                        <a:lnTo>
                          <a:pt x="5073" y="0"/>
                        </a:lnTo>
                        <a:lnTo>
                          <a:pt x="5073" y="0"/>
                        </a:lnTo>
                        <a:lnTo>
                          <a:pt x="5073" y="0"/>
                        </a:lnTo>
                        <a:lnTo>
                          <a:pt x="5073" y="0"/>
                        </a:lnTo>
                        <a:lnTo>
                          <a:pt x="5079" y="0"/>
                        </a:lnTo>
                        <a:lnTo>
                          <a:pt x="5079" y="0"/>
                        </a:lnTo>
                        <a:lnTo>
                          <a:pt x="5079" y="0"/>
                        </a:lnTo>
                        <a:lnTo>
                          <a:pt x="5079" y="0"/>
                        </a:lnTo>
                        <a:lnTo>
                          <a:pt x="5079" y="0"/>
                        </a:lnTo>
                        <a:lnTo>
                          <a:pt x="5079" y="0"/>
                        </a:lnTo>
                        <a:lnTo>
                          <a:pt x="5085" y="0"/>
                        </a:lnTo>
                        <a:lnTo>
                          <a:pt x="5085" y="0"/>
                        </a:lnTo>
                        <a:lnTo>
                          <a:pt x="5085" y="0"/>
                        </a:lnTo>
                        <a:lnTo>
                          <a:pt x="5085" y="0"/>
                        </a:lnTo>
                        <a:lnTo>
                          <a:pt x="5085" y="0"/>
                        </a:lnTo>
                        <a:lnTo>
                          <a:pt x="5085" y="0"/>
                        </a:lnTo>
                        <a:lnTo>
                          <a:pt x="5092" y="0"/>
                        </a:lnTo>
                        <a:lnTo>
                          <a:pt x="5092" y="0"/>
                        </a:lnTo>
                        <a:lnTo>
                          <a:pt x="5092" y="0"/>
                        </a:lnTo>
                        <a:lnTo>
                          <a:pt x="5092" y="0"/>
                        </a:lnTo>
                        <a:lnTo>
                          <a:pt x="5092" y="0"/>
                        </a:lnTo>
                        <a:lnTo>
                          <a:pt x="5092" y="0"/>
                        </a:lnTo>
                        <a:lnTo>
                          <a:pt x="5098" y="0"/>
                        </a:lnTo>
                        <a:lnTo>
                          <a:pt x="5098" y="0"/>
                        </a:lnTo>
                        <a:lnTo>
                          <a:pt x="5098" y="0"/>
                        </a:lnTo>
                        <a:lnTo>
                          <a:pt x="5098" y="0"/>
                        </a:lnTo>
                        <a:lnTo>
                          <a:pt x="5098" y="0"/>
                        </a:lnTo>
                        <a:lnTo>
                          <a:pt x="5098" y="0"/>
                        </a:lnTo>
                        <a:lnTo>
                          <a:pt x="5104" y="0"/>
                        </a:lnTo>
                        <a:lnTo>
                          <a:pt x="5104" y="0"/>
                        </a:lnTo>
                        <a:lnTo>
                          <a:pt x="5104" y="0"/>
                        </a:lnTo>
                        <a:lnTo>
                          <a:pt x="5104" y="0"/>
                        </a:lnTo>
                        <a:lnTo>
                          <a:pt x="5104" y="0"/>
                        </a:lnTo>
                        <a:lnTo>
                          <a:pt x="5104" y="0"/>
                        </a:lnTo>
                        <a:lnTo>
                          <a:pt x="5110" y="0"/>
                        </a:lnTo>
                        <a:lnTo>
                          <a:pt x="5110" y="0"/>
                        </a:lnTo>
                        <a:lnTo>
                          <a:pt x="5110" y="0"/>
                        </a:lnTo>
                        <a:lnTo>
                          <a:pt x="5110" y="0"/>
                        </a:lnTo>
                        <a:lnTo>
                          <a:pt x="5110" y="0"/>
                        </a:lnTo>
                        <a:lnTo>
                          <a:pt x="5110" y="0"/>
                        </a:lnTo>
                        <a:lnTo>
                          <a:pt x="5116" y="0"/>
                        </a:lnTo>
                        <a:lnTo>
                          <a:pt x="5116" y="0"/>
                        </a:lnTo>
                        <a:lnTo>
                          <a:pt x="5116" y="0"/>
                        </a:lnTo>
                        <a:lnTo>
                          <a:pt x="5116" y="0"/>
                        </a:lnTo>
                        <a:lnTo>
                          <a:pt x="5116" y="0"/>
                        </a:lnTo>
                        <a:lnTo>
                          <a:pt x="5116" y="0"/>
                        </a:lnTo>
                        <a:lnTo>
                          <a:pt x="5123" y="0"/>
                        </a:lnTo>
                        <a:lnTo>
                          <a:pt x="5123" y="0"/>
                        </a:lnTo>
                        <a:lnTo>
                          <a:pt x="5123" y="0"/>
                        </a:lnTo>
                        <a:lnTo>
                          <a:pt x="5123" y="0"/>
                        </a:lnTo>
                        <a:lnTo>
                          <a:pt x="5123" y="0"/>
                        </a:lnTo>
                        <a:lnTo>
                          <a:pt x="5123" y="0"/>
                        </a:lnTo>
                        <a:lnTo>
                          <a:pt x="5129" y="0"/>
                        </a:lnTo>
                        <a:lnTo>
                          <a:pt x="5129" y="0"/>
                        </a:lnTo>
                        <a:lnTo>
                          <a:pt x="5129" y="0"/>
                        </a:lnTo>
                        <a:lnTo>
                          <a:pt x="5129" y="0"/>
                        </a:lnTo>
                        <a:lnTo>
                          <a:pt x="5129" y="0"/>
                        </a:lnTo>
                        <a:lnTo>
                          <a:pt x="5129" y="0"/>
                        </a:lnTo>
                        <a:lnTo>
                          <a:pt x="5135" y="0"/>
                        </a:lnTo>
                        <a:lnTo>
                          <a:pt x="5135" y="0"/>
                        </a:lnTo>
                        <a:lnTo>
                          <a:pt x="5135" y="0"/>
                        </a:lnTo>
                        <a:lnTo>
                          <a:pt x="5135" y="0"/>
                        </a:lnTo>
                        <a:lnTo>
                          <a:pt x="5135" y="0"/>
                        </a:lnTo>
                        <a:lnTo>
                          <a:pt x="5135" y="0"/>
                        </a:lnTo>
                        <a:lnTo>
                          <a:pt x="5141" y="0"/>
                        </a:lnTo>
                        <a:lnTo>
                          <a:pt x="5141" y="0"/>
                        </a:lnTo>
                        <a:lnTo>
                          <a:pt x="5141" y="0"/>
                        </a:lnTo>
                        <a:lnTo>
                          <a:pt x="5141" y="0"/>
                        </a:lnTo>
                        <a:lnTo>
                          <a:pt x="5141" y="0"/>
                        </a:lnTo>
                        <a:lnTo>
                          <a:pt x="5141" y="0"/>
                        </a:lnTo>
                        <a:lnTo>
                          <a:pt x="5148" y="0"/>
                        </a:lnTo>
                        <a:lnTo>
                          <a:pt x="5148" y="0"/>
                        </a:lnTo>
                        <a:lnTo>
                          <a:pt x="5148" y="0"/>
                        </a:lnTo>
                        <a:lnTo>
                          <a:pt x="5148" y="0"/>
                        </a:lnTo>
                        <a:lnTo>
                          <a:pt x="5148" y="0"/>
                        </a:lnTo>
                        <a:lnTo>
                          <a:pt x="5148" y="0"/>
                        </a:lnTo>
                        <a:lnTo>
                          <a:pt x="5154" y="0"/>
                        </a:lnTo>
                        <a:lnTo>
                          <a:pt x="5154" y="0"/>
                        </a:lnTo>
                        <a:lnTo>
                          <a:pt x="5154" y="0"/>
                        </a:lnTo>
                        <a:lnTo>
                          <a:pt x="5154" y="0"/>
                        </a:lnTo>
                        <a:lnTo>
                          <a:pt x="5154" y="0"/>
                        </a:lnTo>
                        <a:lnTo>
                          <a:pt x="5154" y="0"/>
                        </a:lnTo>
                        <a:lnTo>
                          <a:pt x="5160" y="0"/>
                        </a:lnTo>
                        <a:lnTo>
                          <a:pt x="5160" y="0"/>
                        </a:lnTo>
                        <a:lnTo>
                          <a:pt x="5160" y="0"/>
                        </a:lnTo>
                        <a:lnTo>
                          <a:pt x="5160" y="0"/>
                        </a:lnTo>
                        <a:lnTo>
                          <a:pt x="5160" y="0"/>
                        </a:lnTo>
                        <a:lnTo>
                          <a:pt x="5160" y="0"/>
                        </a:lnTo>
                        <a:lnTo>
                          <a:pt x="5166" y="0"/>
                        </a:lnTo>
                        <a:lnTo>
                          <a:pt x="5166" y="0"/>
                        </a:lnTo>
                        <a:lnTo>
                          <a:pt x="5166" y="0"/>
                        </a:lnTo>
                        <a:lnTo>
                          <a:pt x="5166" y="0"/>
                        </a:lnTo>
                        <a:lnTo>
                          <a:pt x="5166" y="0"/>
                        </a:lnTo>
                        <a:lnTo>
                          <a:pt x="5166" y="0"/>
                        </a:lnTo>
                        <a:lnTo>
                          <a:pt x="5173" y="0"/>
                        </a:lnTo>
                        <a:lnTo>
                          <a:pt x="5173" y="0"/>
                        </a:lnTo>
                        <a:lnTo>
                          <a:pt x="5173" y="0"/>
                        </a:lnTo>
                        <a:lnTo>
                          <a:pt x="5173" y="0"/>
                        </a:lnTo>
                        <a:lnTo>
                          <a:pt x="5173" y="0"/>
                        </a:lnTo>
                        <a:lnTo>
                          <a:pt x="5173" y="0"/>
                        </a:lnTo>
                        <a:lnTo>
                          <a:pt x="5179" y="0"/>
                        </a:lnTo>
                        <a:lnTo>
                          <a:pt x="5179" y="0"/>
                        </a:lnTo>
                        <a:lnTo>
                          <a:pt x="5179" y="0"/>
                        </a:lnTo>
                        <a:lnTo>
                          <a:pt x="5179" y="0"/>
                        </a:lnTo>
                        <a:lnTo>
                          <a:pt x="5179" y="0"/>
                        </a:lnTo>
                        <a:lnTo>
                          <a:pt x="5179" y="0"/>
                        </a:lnTo>
                        <a:lnTo>
                          <a:pt x="5185" y="0"/>
                        </a:lnTo>
                      </a:path>
                    </a:pathLst>
                  </a:cu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19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1846" y="2060"/>
                    <a:ext cx="306" cy="10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rPr>
                      <a:t>DISP_Y</a:t>
                    </a: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20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299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1" name="Rectangle 62"/>
                  <p:cNvSpPr>
                    <a:spLocks noChangeArrowheads="1"/>
                  </p:cNvSpPr>
                  <p:nvPr/>
                </p:nvSpPr>
                <p:spPr bwMode="auto">
                  <a:xfrm>
                    <a:off x="330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2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330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3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368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4" name="Rectangle 65"/>
                  <p:cNvSpPr>
                    <a:spLocks noChangeArrowheads="1"/>
                  </p:cNvSpPr>
                  <p:nvPr/>
                </p:nvSpPr>
                <p:spPr bwMode="auto">
                  <a:xfrm>
                    <a:off x="386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5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411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6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41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7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449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8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46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9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92" y="2174"/>
                    <a:ext cx="7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0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499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1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530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2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548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3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580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4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586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5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617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6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636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7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661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8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66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9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698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0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71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1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2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748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3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86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4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98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5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804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6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817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7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835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8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860" y="2174"/>
                    <a:ext cx="7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9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86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0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898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1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917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2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3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954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4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985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5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1010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6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1016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7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1048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8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1066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9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1172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0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1185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1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1204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2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1235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3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1241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4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127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5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1297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6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130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7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1335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8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135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9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1385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0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1391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1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2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1435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3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4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1453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5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147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6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1497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7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150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8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1541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9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155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0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174"/>
                    <a:ext cx="7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1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1591" y="2162"/>
                    <a:ext cx="18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2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1622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3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1640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4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1665" y="2174"/>
                    <a:ext cx="7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5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167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6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1703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7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172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8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1753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9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1759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0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1790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1" name="Rectangle 132"/>
                  <p:cNvSpPr>
                    <a:spLocks noChangeArrowheads="1"/>
                  </p:cNvSpPr>
                  <p:nvPr/>
                </p:nvSpPr>
                <p:spPr bwMode="auto">
                  <a:xfrm>
                    <a:off x="1809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2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1834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3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1840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4" name="Rectangle 135"/>
                  <p:cNvSpPr>
                    <a:spLocks noChangeArrowheads="1"/>
                  </p:cNvSpPr>
                  <p:nvPr/>
                </p:nvSpPr>
                <p:spPr bwMode="auto">
                  <a:xfrm>
                    <a:off x="1871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5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1890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6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1915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7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1921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8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1959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9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990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0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2046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1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2071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2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2102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3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2165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4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2183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5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202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6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2302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7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2321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8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2339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9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2439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0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2458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1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2477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2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2576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3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2595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4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2614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5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2714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6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2732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7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751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8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2814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9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2845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0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2870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1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2926" y="2150"/>
                    <a:ext cx="12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2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2957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3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4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3007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5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3013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6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044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7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3063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8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3088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9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094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0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3125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1" name="Rectangle 172"/>
                  <p:cNvSpPr>
                    <a:spLocks noChangeArrowheads="1"/>
                  </p:cNvSpPr>
                  <p:nvPr/>
                </p:nvSpPr>
                <p:spPr bwMode="auto">
                  <a:xfrm>
                    <a:off x="3144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2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3169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3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4" name="Rectangle 175"/>
                  <p:cNvSpPr>
                    <a:spLocks noChangeArrowheads="1"/>
                  </p:cNvSpPr>
                  <p:nvPr/>
                </p:nvSpPr>
                <p:spPr bwMode="auto">
                  <a:xfrm>
                    <a:off x="3213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5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3232" y="2162"/>
                    <a:ext cx="18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6" name="Rectangle 177"/>
                  <p:cNvSpPr>
                    <a:spLocks noChangeArrowheads="1"/>
                  </p:cNvSpPr>
                  <p:nvPr/>
                </p:nvSpPr>
                <p:spPr bwMode="auto">
                  <a:xfrm>
                    <a:off x="3257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7" name="Rectangle 178"/>
                  <p:cNvSpPr>
                    <a:spLocks noChangeArrowheads="1"/>
                  </p:cNvSpPr>
                  <p:nvPr/>
                </p:nvSpPr>
                <p:spPr bwMode="auto">
                  <a:xfrm>
                    <a:off x="3263" y="2162"/>
                    <a:ext cx="18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8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3294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9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331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0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3338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1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3344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2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3375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3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3394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4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3425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5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3431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6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3462" y="2150"/>
                    <a:ext cx="7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7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3481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8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3506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9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351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0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3544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1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356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2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3587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3" name="Rectangle 194"/>
                  <p:cNvSpPr>
                    <a:spLocks noChangeArrowheads="1"/>
                  </p:cNvSpPr>
                  <p:nvPr/>
                </p:nvSpPr>
                <p:spPr bwMode="auto">
                  <a:xfrm>
                    <a:off x="359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4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3631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5" name="Rectangle 196"/>
                  <p:cNvSpPr>
                    <a:spLocks noChangeArrowheads="1"/>
                  </p:cNvSpPr>
                  <p:nvPr/>
                </p:nvSpPr>
                <p:spPr bwMode="auto">
                  <a:xfrm>
                    <a:off x="3643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6" name="Rectangle 197"/>
                  <p:cNvSpPr>
                    <a:spLocks noChangeArrowheads="1"/>
                  </p:cNvSpPr>
                  <p:nvPr/>
                </p:nvSpPr>
                <p:spPr bwMode="auto">
                  <a:xfrm>
                    <a:off x="3675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7" name="Rectangle 198"/>
                  <p:cNvSpPr>
                    <a:spLocks noChangeArrowheads="1"/>
                  </p:cNvSpPr>
                  <p:nvPr/>
                </p:nvSpPr>
                <p:spPr bwMode="auto">
                  <a:xfrm>
                    <a:off x="3681" y="2162"/>
                    <a:ext cx="19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8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712" y="2150"/>
                    <a:ext cx="6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9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3731" y="2162"/>
                    <a:ext cx="18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0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3756" y="2174"/>
                    <a:ext cx="6" cy="18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rgbClr val="00FF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1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376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2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3793" y="2150"/>
                    <a:ext cx="13" cy="42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3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3812" y="2162"/>
                    <a:ext cx="25" cy="30"/>
                  </a:xfrm>
                  <a:prstGeom prst="rect">
                    <a:avLst/>
                  </a:prstGeom>
                  <a:solidFill>
                    <a:srgbClr val="0080FF"/>
                  </a:solidFill>
                  <a:ln w="9525">
                    <a:solidFill>
                      <a:srgbClr val="0080FF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0" name="Rectangle 206"/>
                <p:cNvSpPr>
                  <a:spLocks noChangeArrowheads="1"/>
                </p:cNvSpPr>
                <p:nvPr/>
              </p:nvSpPr>
              <p:spPr bwMode="auto">
                <a:xfrm>
                  <a:off x="3837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1" name="Rectangle 207"/>
                <p:cNvSpPr>
                  <a:spLocks noChangeArrowheads="1"/>
                </p:cNvSpPr>
                <p:nvPr/>
              </p:nvSpPr>
              <p:spPr bwMode="auto">
                <a:xfrm>
                  <a:off x="3843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2" name="Rectangle 208"/>
                <p:cNvSpPr>
                  <a:spLocks noChangeArrowheads="1"/>
                </p:cNvSpPr>
                <p:nvPr/>
              </p:nvSpPr>
              <p:spPr bwMode="auto">
                <a:xfrm>
                  <a:off x="3881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3" name="Rectangle 209"/>
                <p:cNvSpPr>
                  <a:spLocks noChangeArrowheads="1"/>
                </p:cNvSpPr>
                <p:nvPr/>
              </p:nvSpPr>
              <p:spPr bwMode="auto">
                <a:xfrm>
                  <a:off x="3893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4" name="Rectangle 210"/>
                <p:cNvSpPr>
                  <a:spLocks noChangeArrowheads="1"/>
                </p:cNvSpPr>
                <p:nvPr/>
              </p:nvSpPr>
              <p:spPr bwMode="auto">
                <a:xfrm>
                  <a:off x="3924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5" name="Rectangle 211"/>
                <p:cNvSpPr>
                  <a:spLocks noChangeArrowheads="1"/>
                </p:cNvSpPr>
                <p:nvPr/>
              </p:nvSpPr>
              <p:spPr bwMode="auto">
                <a:xfrm>
                  <a:off x="3930" y="2162"/>
                  <a:ext cx="19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6" name="Rectangle 212"/>
                <p:cNvSpPr>
                  <a:spLocks noChangeArrowheads="1"/>
                </p:cNvSpPr>
                <p:nvPr/>
              </p:nvSpPr>
              <p:spPr bwMode="auto">
                <a:xfrm>
                  <a:off x="3962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7" name="Rectangle 213"/>
                <p:cNvSpPr>
                  <a:spLocks noChangeArrowheads="1"/>
                </p:cNvSpPr>
                <p:nvPr/>
              </p:nvSpPr>
              <p:spPr bwMode="auto">
                <a:xfrm>
                  <a:off x="3980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8" name="Rectangle 214"/>
                <p:cNvSpPr>
                  <a:spLocks noChangeArrowheads="1"/>
                </p:cNvSpPr>
                <p:nvPr/>
              </p:nvSpPr>
              <p:spPr bwMode="auto">
                <a:xfrm>
                  <a:off x="4005" y="2174"/>
                  <a:ext cx="7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9" name="Rectangle 215"/>
                <p:cNvSpPr>
                  <a:spLocks noChangeArrowheads="1"/>
                </p:cNvSpPr>
                <p:nvPr/>
              </p:nvSpPr>
              <p:spPr bwMode="auto">
                <a:xfrm>
                  <a:off x="4012" y="2162"/>
                  <a:ext cx="24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0" name="Rectangle 216"/>
                <p:cNvSpPr>
                  <a:spLocks noChangeArrowheads="1"/>
                </p:cNvSpPr>
                <p:nvPr/>
              </p:nvSpPr>
              <p:spPr bwMode="auto">
                <a:xfrm>
                  <a:off x="4043" y="2150"/>
                  <a:ext cx="12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1" name="Rectangle 217"/>
                <p:cNvSpPr>
                  <a:spLocks noChangeArrowheads="1"/>
                </p:cNvSpPr>
                <p:nvPr/>
              </p:nvSpPr>
              <p:spPr bwMode="auto">
                <a:xfrm>
                  <a:off x="4061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2" name="Rectangle 218"/>
                <p:cNvSpPr>
                  <a:spLocks noChangeArrowheads="1"/>
                </p:cNvSpPr>
                <p:nvPr/>
              </p:nvSpPr>
              <p:spPr bwMode="auto">
                <a:xfrm>
                  <a:off x="4093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3" name="Rectangle 219"/>
                <p:cNvSpPr>
                  <a:spLocks noChangeArrowheads="1"/>
                </p:cNvSpPr>
                <p:nvPr/>
              </p:nvSpPr>
              <p:spPr bwMode="auto">
                <a:xfrm>
                  <a:off x="4099" y="2162"/>
                  <a:ext cx="19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4" name="Rectangle 220"/>
                <p:cNvSpPr>
                  <a:spLocks noChangeArrowheads="1"/>
                </p:cNvSpPr>
                <p:nvPr/>
              </p:nvSpPr>
              <p:spPr bwMode="auto">
                <a:xfrm>
                  <a:off x="4130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5" name="Rectangle 221"/>
                <p:cNvSpPr>
                  <a:spLocks noChangeArrowheads="1"/>
                </p:cNvSpPr>
                <p:nvPr/>
              </p:nvSpPr>
              <p:spPr bwMode="auto">
                <a:xfrm>
                  <a:off x="4149" y="2162"/>
                  <a:ext cx="19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6" name="Rectangle 222"/>
                <p:cNvSpPr>
                  <a:spLocks noChangeArrowheads="1"/>
                </p:cNvSpPr>
                <p:nvPr/>
              </p:nvSpPr>
              <p:spPr bwMode="auto">
                <a:xfrm>
                  <a:off x="4174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7" name="Rectangle 223"/>
                <p:cNvSpPr>
                  <a:spLocks noChangeArrowheads="1"/>
                </p:cNvSpPr>
                <p:nvPr/>
              </p:nvSpPr>
              <p:spPr bwMode="auto">
                <a:xfrm>
                  <a:off x="4180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8" name="Rectangle 224"/>
                <p:cNvSpPr>
                  <a:spLocks noChangeArrowheads="1"/>
                </p:cNvSpPr>
                <p:nvPr/>
              </p:nvSpPr>
              <p:spPr bwMode="auto">
                <a:xfrm>
                  <a:off x="4211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9" name="Rectangle 225"/>
                <p:cNvSpPr>
                  <a:spLocks noChangeArrowheads="1"/>
                </p:cNvSpPr>
                <p:nvPr/>
              </p:nvSpPr>
              <p:spPr bwMode="auto">
                <a:xfrm>
                  <a:off x="4230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0" name="Rectangle 226"/>
                <p:cNvSpPr>
                  <a:spLocks noChangeArrowheads="1"/>
                </p:cNvSpPr>
                <p:nvPr/>
              </p:nvSpPr>
              <p:spPr bwMode="auto">
                <a:xfrm>
                  <a:off x="4255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1" name="Rectangle 227"/>
                <p:cNvSpPr>
                  <a:spLocks noChangeArrowheads="1"/>
                </p:cNvSpPr>
                <p:nvPr/>
              </p:nvSpPr>
              <p:spPr bwMode="auto">
                <a:xfrm>
                  <a:off x="4261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2" name="Rectangle 228"/>
                <p:cNvSpPr>
                  <a:spLocks noChangeArrowheads="1"/>
                </p:cNvSpPr>
                <p:nvPr/>
              </p:nvSpPr>
              <p:spPr bwMode="auto">
                <a:xfrm>
                  <a:off x="4299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3" name="Rectangle 229"/>
                <p:cNvSpPr>
                  <a:spLocks noChangeArrowheads="1"/>
                </p:cNvSpPr>
                <p:nvPr/>
              </p:nvSpPr>
              <p:spPr bwMode="auto">
                <a:xfrm>
                  <a:off x="4311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4" name="Rectangle 230"/>
                <p:cNvSpPr>
                  <a:spLocks noChangeArrowheads="1"/>
                </p:cNvSpPr>
                <p:nvPr/>
              </p:nvSpPr>
              <p:spPr bwMode="auto">
                <a:xfrm>
                  <a:off x="4342" y="2174"/>
                  <a:ext cx="6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5" name="Rectangle 231"/>
                <p:cNvSpPr>
                  <a:spLocks noChangeArrowheads="1"/>
                </p:cNvSpPr>
                <p:nvPr/>
              </p:nvSpPr>
              <p:spPr bwMode="auto">
                <a:xfrm>
                  <a:off x="4348" y="2162"/>
                  <a:ext cx="19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6" name="Rectangle 232"/>
                <p:cNvSpPr>
                  <a:spLocks noChangeArrowheads="1"/>
                </p:cNvSpPr>
                <p:nvPr/>
              </p:nvSpPr>
              <p:spPr bwMode="auto">
                <a:xfrm>
                  <a:off x="4380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7" name="Rectangle 233"/>
                <p:cNvSpPr>
                  <a:spLocks noChangeArrowheads="1"/>
                </p:cNvSpPr>
                <p:nvPr/>
              </p:nvSpPr>
              <p:spPr bwMode="auto">
                <a:xfrm>
                  <a:off x="4398" y="2162"/>
                  <a:ext cx="19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8" name="Rectangle 234"/>
                <p:cNvSpPr>
                  <a:spLocks noChangeArrowheads="1"/>
                </p:cNvSpPr>
                <p:nvPr/>
              </p:nvSpPr>
              <p:spPr bwMode="auto">
                <a:xfrm>
                  <a:off x="4423" y="2174"/>
                  <a:ext cx="7" cy="18"/>
                </a:xfrm>
                <a:prstGeom prst="rect">
                  <a:avLst/>
                </a:prstGeom>
                <a:solidFill>
                  <a:srgbClr val="00FF00"/>
                </a:solidFill>
                <a:ln w="9525">
                  <a:solidFill>
                    <a:srgbClr val="00FF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9" name="Rectangle 235"/>
                <p:cNvSpPr>
                  <a:spLocks noChangeArrowheads="1"/>
                </p:cNvSpPr>
                <p:nvPr/>
              </p:nvSpPr>
              <p:spPr bwMode="auto">
                <a:xfrm>
                  <a:off x="4430" y="2162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0" name="Rectangle 236"/>
                <p:cNvSpPr>
                  <a:spLocks noChangeArrowheads="1"/>
                </p:cNvSpPr>
                <p:nvPr/>
              </p:nvSpPr>
              <p:spPr bwMode="auto">
                <a:xfrm>
                  <a:off x="4467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1" name="Rectangle 237"/>
                <p:cNvSpPr>
                  <a:spLocks noChangeArrowheads="1"/>
                </p:cNvSpPr>
                <p:nvPr/>
              </p:nvSpPr>
              <p:spPr bwMode="auto">
                <a:xfrm>
                  <a:off x="4492" y="2150"/>
                  <a:ext cx="12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2" name="Rectangle 238"/>
                <p:cNvSpPr>
                  <a:spLocks noChangeArrowheads="1"/>
                </p:cNvSpPr>
                <p:nvPr/>
              </p:nvSpPr>
              <p:spPr bwMode="auto">
                <a:xfrm>
                  <a:off x="4554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3" name="Rectangle 239"/>
                <p:cNvSpPr>
                  <a:spLocks noChangeArrowheads="1"/>
                </p:cNvSpPr>
                <p:nvPr/>
              </p:nvSpPr>
              <p:spPr bwMode="auto">
                <a:xfrm>
                  <a:off x="4579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4" name="Rectangle 240"/>
                <p:cNvSpPr>
                  <a:spLocks noChangeArrowheads="1"/>
                </p:cNvSpPr>
                <p:nvPr/>
              </p:nvSpPr>
              <p:spPr bwMode="auto">
                <a:xfrm>
                  <a:off x="4611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5" name="Rectangle 241"/>
                <p:cNvSpPr>
                  <a:spLocks noChangeArrowheads="1"/>
                </p:cNvSpPr>
                <p:nvPr/>
              </p:nvSpPr>
              <p:spPr bwMode="auto">
                <a:xfrm>
                  <a:off x="4673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6" name="Rectangle 242"/>
                <p:cNvSpPr>
                  <a:spLocks noChangeArrowheads="1"/>
                </p:cNvSpPr>
                <p:nvPr/>
              </p:nvSpPr>
              <p:spPr bwMode="auto">
                <a:xfrm>
                  <a:off x="4692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7" name="Rectangle 243"/>
                <p:cNvSpPr>
                  <a:spLocks noChangeArrowheads="1"/>
                </p:cNvSpPr>
                <p:nvPr/>
              </p:nvSpPr>
              <p:spPr bwMode="auto">
                <a:xfrm>
                  <a:off x="4710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8" name="Rectangle 244"/>
                <p:cNvSpPr>
                  <a:spLocks noChangeArrowheads="1"/>
                </p:cNvSpPr>
                <p:nvPr/>
              </p:nvSpPr>
              <p:spPr bwMode="auto">
                <a:xfrm>
                  <a:off x="4810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9" name="Rectangle 245"/>
                <p:cNvSpPr>
                  <a:spLocks noChangeArrowheads="1"/>
                </p:cNvSpPr>
                <p:nvPr/>
              </p:nvSpPr>
              <p:spPr bwMode="auto">
                <a:xfrm>
                  <a:off x="4829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0" name="Rectangle 246"/>
                <p:cNvSpPr>
                  <a:spLocks noChangeArrowheads="1"/>
                </p:cNvSpPr>
                <p:nvPr/>
              </p:nvSpPr>
              <p:spPr bwMode="auto">
                <a:xfrm>
                  <a:off x="4848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1" name="Rectangle 247"/>
                <p:cNvSpPr>
                  <a:spLocks noChangeArrowheads="1"/>
                </p:cNvSpPr>
                <p:nvPr/>
              </p:nvSpPr>
              <p:spPr bwMode="auto">
                <a:xfrm>
                  <a:off x="4948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2" name="Rectangle 248"/>
                <p:cNvSpPr>
                  <a:spLocks noChangeArrowheads="1"/>
                </p:cNvSpPr>
                <p:nvPr/>
              </p:nvSpPr>
              <p:spPr bwMode="auto">
                <a:xfrm>
                  <a:off x="4966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3" name="Rectangle 249"/>
                <p:cNvSpPr>
                  <a:spLocks noChangeArrowheads="1"/>
                </p:cNvSpPr>
                <p:nvPr/>
              </p:nvSpPr>
              <p:spPr bwMode="auto">
                <a:xfrm>
                  <a:off x="4985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4" name="Rectangle 250"/>
                <p:cNvSpPr>
                  <a:spLocks noChangeArrowheads="1"/>
                </p:cNvSpPr>
                <p:nvPr/>
              </p:nvSpPr>
              <p:spPr bwMode="auto">
                <a:xfrm>
                  <a:off x="5085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5" name="Rectangle 251"/>
                <p:cNvSpPr>
                  <a:spLocks noChangeArrowheads="1"/>
                </p:cNvSpPr>
                <p:nvPr/>
              </p:nvSpPr>
              <p:spPr bwMode="auto">
                <a:xfrm>
                  <a:off x="5103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6" name="Rectangle 252"/>
                <p:cNvSpPr>
                  <a:spLocks noChangeArrowheads="1"/>
                </p:cNvSpPr>
                <p:nvPr/>
              </p:nvSpPr>
              <p:spPr bwMode="auto">
                <a:xfrm>
                  <a:off x="5122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7" name="Rectangle 253"/>
                <p:cNvSpPr>
                  <a:spLocks noChangeArrowheads="1"/>
                </p:cNvSpPr>
                <p:nvPr/>
              </p:nvSpPr>
              <p:spPr bwMode="auto">
                <a:xfrm>
                  <a:off x="5222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8" name="Rectangle 254"/>
                <p:cNvSpPr>
                  <a:spLocks noChangeArrowheads="1"/>
                </p:cNvSpPr>
                <p:nvPr/>
              </p:nvSpPr>
              <p:spPr bwMode="auto">
                <a:xfrm>
                  <a:off x="5241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9" name="Rectangle 255"/>
                <p:cNvSpPr>
                  <a:spLocks noChangeArrowheads="1"/>
                </p:cNvSpPr>
                <p:nvPr/>
              </p:nvSpPr>
              <p:spPr bwMode="auto">
                <a:xfrm>
                  <a:off x="5259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0" name="Rectangle 256"/>
                <p:cNvSpPr>
                  <a:spLocks noChangeArrowheads="1"/>
                </p:cNvSpPr>
                <p:nvPr/>
              </p:nvSpPr>
              <p:spPr bwMode="auto">
                <a:xfrm>
                  <a:off x="5322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1" name="Rectangle 257"/>
                <p:cNvSpPr>
                  <a:spLocks noChangeArrowheads="1"/>
                </p:cNvSpPr>
                <p:nvPr/>
              </p:nvSpPr>
              <p:spPr bwMode="auto">
                <a:xfrm>
                  <a:off x="5347" y="2150"/>
                  <a:ext cx="12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2" name="Rectangle 258"/>
                <p:cNvSpPr>
                  <a:spLocks noChangeArrowheads="1"/>
                </p:cNvSpPr>
                <p:nvPr/>
              </p:nvSpPr>
              <p:spPr bwMode="auto">
                <a:xfrm>
                  <a:off x="5378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3" name="Rectangle 259"/>
                <p:cNvSpPr>
                  <a:spLocks noChangeArrowheads="1"/>
                </p:cNvSpPr>
                <p:nvPr/>
              </p:nvSpPr>
              <p:spPr bwMode="auto">
                <a:xfrm>
                  <a:off x="5434" y="2150"/>
                  <a:ext cx="6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4" name="Rectangle 260"/>
                <p:cNvSpPr>
                  <a:spLocks noChangeArrowheads="1"/>
                </p:cNvSpPr>
                <p:nvPr/>
              </p:nvSpPr>
              <p:spPr bwMode="auto">
                <a:xfrm>
                  <a:off x="5465" y="2150"/>
                  <a:ext cx="7" cy="4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3" name="Rectangle 235"/>
                <p:cNvSpPr>
                  <a:spLocks noChangeArrowheads="1"/>
                </p:cNvSpPr>
                <p:nvPr/>
              </p:nvSpPr>
              <p:spPr bwMode="auto">
                <a:xfrm>
                  <a:off x="5182" y="2158"/>
                  <a:ext cx="25" cy="30"/>
                </a:xfrm>
                <a:prstGeom prst="rect">
                  <a:avLst/>
                </a:prstGeom>
                <a:solidFill>
                  <a:srgbClr val="0080FF"/>
                </a:solidFill>
                <a:ln w="9525">
                  <a:solidFill>
                    <a:srgbClr val="008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99" name="Rectangle 27"/>
              <p:cNvSpPr>
                <a:spLocks noChangeArrowheads="1"/>
              </p:cNvSpPr>
              <p:nvPr/>
            </p:nvSpPr>
            <p:spPr bwMode="auto">
              <a:xfrm>
                <a:off x="309563" y="1116463"/>
                <a:ext cx="6297612" cy="10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488" tIns="44450" rIns="90488" bIns="44450" anchor="ctr"/>
              <a:lstStyle/>
              <a:p>
                <a:pPr eaLnBrk="0" hangingPunct="0"/>
                <a:endParaRPr lang="en-US"/>
              </a:p>
            </p:txBody>
          </p:sp>
          <p:sp>
            <p:nvSpPr>
              <p:cNvPr id="400" name="Text Box 9"/>
              <p:cNvSpPr txBox="1">
                <a:spLocks noChangeArrowheads="1"/>
              </p:cNvSpPr>
              <p:nvPr/>
            </p:nvSpPr>
            <p:spPr bwMode="auto">
              <a:xfrm>
                <a:off x="3346930" y="3689106"/>
                <a:ext cx="1171985" cy="274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200" dirty="0" smtClean="0">
                    <a:solidFill>
                      <a:srgbClr val="800080"/>
                    </a:solidFill>
                    <a:latin typeface="Arial" pitchFamily="34" charset="0"/>
                    <a:cs typeface="Arial" pitchFamily="34" charset="0"/>
                  </a:rPr>
                  <a:t>Straight </a:t>
                </a:r>
                <a:endParaRPr lang="en-US" sz="1200" dirty="0">
                  <a:solidFill>
                    <a:srgbClr val="80008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1" name="AutoShape 3"/>
              <p:cNvSpPr>
                <a:spLocks/>
              </p:cNvSpPr>
              <p:nvPr/>
            </p:nvSpPr>
            <p:spPr bwMode="auto">
              <a:xfrm rot="16200000" flipV="1">
                <a:off x="1713944" y="2309071"/>
                <a:ext cx="182503" cy="2630748"/>
              </a:xfrm>
              <a:prstGeom prst="leftBrace">
                <a:avLst>
                  <a:gd name="adj1" fmla="val 163981"/>
                  <a:gd name="adj2" fmla="val 50000"/>
                </a:avLst>
              </a:prstGeom>
              <a:noFill/>
              <a:ln w="12699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n-US"/>
              </a:p>
            </p:txBody>
          </p:sp>
          <p:sp>
            <p:nvSpPr>
              <p:cNvPr id="402" name="AutoShape 3"/>
              <p:cNvSpPr>
                <a:spLocks/>
              </p:cNvSpPr>
              <p:nvPr/>
            </p:nvSpPr>
            <p:spPr bwMode="auto">
              <a:xfrm rot="16200000" flipV="1">
                <a:off x="3811164" y="2853261"/>
                <a:ext cx="193614" cy="1560285"/>
              </a:xfrm>
              <a:prstGeom prst="leftBrace">
                <a:avLst>
                  <a:gd name="adj1" fmla="val 163981"/>
                  <a:gd name="adj2" fmla="val 50000"/>
                </a:avLst>
              </a:prstGeom>
              <a:noFill/>
              <a:ln w="12699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n-US"/>
              </a:p>
            </p:txBody>
          </p:sp>
          <p:sp>
            <p:nvSpPr>
              <p:cNvPr id="403" name="Text Box 9"/>
              <p:cNvSpPr txBox="1">
                <a:spLocks noChangeArrowheads="1"/>
              </p:cNvSpPr>
              <p:nvPr/>
            </p:nvSpPr>
            <p:spPr bwMode="auto">
              <a:xfrm>
                <a:off x="1066801" y="3669600"/>
                <a:ext cx="1240971" cy="274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200" dirty="0" smtClean="0">
                    <a:solidFill>
                      <a:srgbClr val="800080"/>
                    </a:solidFill>
                    <a:latin typeface="Arial" pitchFamily="34" charset="0"/>
                    <a:cs typeface="Arial" pitchFamily="34" charset="0"/>
                  </a:rPr>
                  <a:t>Inj.  Arc (</a:t>
                </a:r>
                <a:r>
                  <a:rPr lang="en-US" sz="12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255</a:t>
                </a:r>
                <a:r>
                  <a:rPr lang="en-US" sz="1200" baseline="300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0</a:t>
                </a:r>
                <a:r>
                  <a:rPr lang="en-US" sz="12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)</a:t>
                </a:r>
                <a:r>
                  <a:rPr lang="en-US" sz="1200" dirty="0" smtClean="0">
                    <a:solidFill>
                      <a:srgbClr val="80008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404" name="AutoShape 3"/>
              <p:cNvSpPr>
                <a:spLocks/>
              </p:cNvSpPr>
              <p:nvPr/>
            </p:nvSpPr>
            <p:spPr bwMode="auto">
              <a:xfrm rot="16200000" flipV="1">
                <a:off x="7802592" y="2853261"/>
                <a:ext cx="193614" cy="1574801"/>
              </a:xfrm>
              <a:prstGeom prst="leftBrace">
                <a:avLst>
                  <a:gd name="adj1" fmla="val 163981"/>
                  <a:gd name="adj2" fmla="val 50000"/>
                </a:avLst>
              </a:prstGeom>
              <a:noFill/>
              <a:ln w="12699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n-US"/>
              </a:p>
            </p:txBody>
          </p:sp>
          <p:sp>
            <p:nvSpPr>
              <p:cNvPr id="405" name="Text Box 9"/>
              <p:cNvSpPr txBox="1">
                <a:spLocks noChangeArrowheads="1"/>
              </p:cNvSpPr>
              <p:nvPr/>
            </p:nvSpPr>
            <p:spPr bwMode="auto">
              <a:xfrm>
                <a:off x="6909456" y="3703621"/>
                <a:ext cx="1947993" cy="274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200" dirty="0" smtClean="0">
                    <a:solidFill>
                      <a:srgbClr val="800080"/>
                    </a:solidFill>
                    <a:latin typeface="Arial" pitchFamily="34" charset="0"/>
                    <a:cs typeface="Arial" pitchFamily="34" charset="0"/>
                  </a:rPr>
                  <a:t>Straight (RF + extraction)</a:t>
                </a:r>
                <a:endParaRPr lang="en-US" sz="1200" dirty="0">
                  <a:solidFill>
                    <a:srgbClr val="80008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6" name="AutoShape 3"/>
              <p:cNvSpPr>
                <a:spLocks/>
              </p:cNvSpPr>
              <p:nvPr/>
            </p:nvSpPr>
            <p:spPr bwMode="auto">
              <a:xfrm rot="16200000" flipV="1">
                <a:off x="5812433" y="2437902"/>
                <a:ext cx="182503" cy="2402114"/>
              </a:xfrm>
              <a:prstGeom prst="leftBrace">
                <a:avLst>
                  <a:gd name="adj1" fmla="val 163981"/>
                  <a:gd name="adj2" fmla="val 50000"/>
                </a:avLst>
              </a:prstGeom>
              <a:noFill/>
              <a:ln w="12699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en-US"/>
              </a:p>
            </p:txBody>
          </p:sp>
          <p:sp>
            <p:nvSpPr>
              <p:cNvPr id="407" name="Text Box 9"/>
              <p:cNvSpPr txBox="1">
                <a:spLocks noChangeArrowheads="1"/>
              </p:cNvSpPr>
              <p:nvPr/>
            </p:nvSpPr>
            <p:spPr bwMode="auto">
              <a:xfrm>
                <a:off x="5387312" y="3691373"/>
                <a:ext cx="986282" cy="274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699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US" sz="1200" dirty="0" smtClean="0">
                    <a:solidFill>
                      <a:srgbClr val="800080"/>
                    </a:solidFill>
                    <a:latin typeface="Arial" pitchFamily="34" charset="0"/>
                    <a:cs typeface="Arial" pitchFamily="34" charset="0"/>
                  </a:rPr>
                  <a:t>Arc (</a:t>
                </a:r>
                <a:r>
                  <a:rPr lang="en-US" sz="12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255</a:t>
                </a:r>
                <a:r>
                  <a:rPr lang="en-US" sz="1200" baseline="300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0</a:t>
                </a:r>
                <a:r>
                  <a:rPr lang="en-US" sz="1200" dirty="0" smtClean="0">
                    <a:solidFill>
                      <a:srgbClr val="800080"/>
                    </a:solidFill>
                    <a:latin typeface="Arial"/>
                    <a:cs typeface="Arial"/>
                  </a:rPr>
                  <a:t>)</a:t>
                </a:r>
              </a:p>
            </p:txBody>
          </p:sp>
        </p:grpSp>
        <p:sp>
          <p:nvSpPr>
            <p:cNvPr id="19" name="Rectangle 18"/>
            <p:cNvSpPr/>
            <p:nvPr/>
          </p:nvSpPr>
          <p:spPr bwMode="auto">
            <a:xfrm>
              <a:off x="7749413" y="5747375"/>
              <a:ext cx="68445" cy="57035"/>
            </a:xfrm>
            <a:prstGeom prst="rect">
              <a:avLst/>
            </a:prstGeom>
            <a:solidFill>
              <a:srgbClr val="0BC377"/>
            </a:solidFill>
            <a:ln w="12699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321" name="Rectangle 320"/>
            <p:cNvSpPr/>
            <p:nvPr/>
          </p:nvSpPr>
          <p:spPr bwMode="auto">
            <a:xfrm>
              <a:off x="7966447" y="5747695"/>
              <a:ext cx="68445" cy="57035"/>
            </a:xfrm>
            <a:prstGeom prst="rect">
              <a:avLst/>
            </a:prstGeom>
            <a:solidFill>
              <a:srgbClr val="0BC377"/>
            </a:solidFill>
            <a:ln w="12699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488" tIns="44450" rIns="90488" bIns="4445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</a:endParaRPr>
            </a:p>
          </p:txBody>
        </p:sp>
        <p:sp>
          <p:nvSpPr>
            <p:cNvPr id="322" name="Rectangle 253"/>
            <p:cNvSpPr>
              <a:spLocks noChangeArrowheads="1"/>
            </p:cNvSpPr>
            <p:nvPr/>
          </p:nvSpPr>
          <p:spPr bwMode="auto">
            <a:xfrm>
              <a:off x="8164779" y="5744573"/>
              <a:ext cx="9525" cy="6667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3838"/>
            <a:ext cx="9144000" cy="38735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Booster (8 </a:t>
            </a:r>
            <a:r>
              <a:rPr lang="en-US" sz="28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GeV</a:t>
            </a: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Symbol" charset="2"/>
                <a:ea typeface="ＭＳ Ｐゴシック" charset="0"/>
                <a:cs typeface="Symbol" charset="2"/>
              </a:rPr>
              <a:t>g</a:t>
            </a:r>
            <a:r>
              <a:rPr lang="en-US" sz="2800" baseline="-250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t</a:t>
            </a:r>
            <a:r>
              <a:rPr lang="en-US" sz="2800" baseline="-25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= 10)</a:t>
            </a:r>
            <a:endParaRPr lang="en-US" sz="2800" baseline="-250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1" name="Line 45"/>
          <p:cNvSpPr>
            <a:spLocks noChangeAspect="1" noChangeShapeType="1"/>
          </p:cNvSpPr>
          <p:nvPr/>
        </p:nvSpPr>
        <p:spPr bwMode="auto">
          <a:xfrm flipH="1">
            <a:off x="2638425" y="6087692"/>
            <a:ext cx="93663" cy="24130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804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657775"/>
              </p:ext>
            </p:extLst>
          </p:nvPr>
        </p:nvGraphicFramePr>
        <p:xfrm>
          <a:off x="403256" y="1678784"/>
          <a:ext cx="885825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4" name="Equation" r:id="rId4" imgW="736370" imgH="482278" progId="">
                  <p:embed/>
                </p:oleObj>
              </mc:Choice>
              <mc:Fallback>
                <p:oleObj name="Equation" r:id="rId4" imgW="736370" imgH="48227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56" y="1678784"/>
                        <a:ext cx="885825" cy="519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8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95293"/>
              </p:ext>
            </p:extLst>
          </p:nvPr>
        </p:nvGraphicFramePr>
        <p:xfrm>
          <a:off x="379827" y="2421276"/>
          <a:ext cx="106045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5" name="Equation" r:id="rId6" imgW="990600" imgH="914400" progId="Equation.3">
                  <p:embed/>
                </p:oleObj>
              </mc:Choice>
              <mc:Fallback>
                <p:oleObj name="Equation" r:id="rId6" imgW="990600" imgH="9144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27" y="2421276"/>
                        <a:ext cx="106045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489181"/>
              </p:ext>
            </p:extLst>
          </p:nvPr>
        </p:nvGraphicFramePr>
        <p:xfrm>
          <a:off x="3741387" y="3841451"/>
          <a:ext cx="1033463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6" name="Equation" r:id="rId8" imgW="965108" imgH="241415" progId="">
                  <p:embed/>
                </p:oleObj>
              </mc:Choice>
              <mc:Fallback>
                <p:oleObj name="Equation" r:id="rId8" imgW="965108" imgH="241415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387" y="3841451"/>
                        <a:ext cx="1033463" cy="231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4" name="Content Placeholder 2"/>
          <p:cNvSpPr txBox="1">
            <a:spLocks/>
          </p:cNvSpPr>
          <p:nvPr/>
        </p:nvSpPr>
        <p:spPr>
          <a:xfrm>
            <a:off x="5682547" y="965369"/>
            <a:ext cx="3476253" cy="260757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45000"/>
              </a:spcBef>
              <a:spcAft>
                <a:spcPct val="30000"/>
              </a:spcAft>
              <a:buSzPct val="100000"/>
              <a:buBlip>
                <a:blip r:embed="rId10"/>
              </a:buBlip>
              <a:defRPr sz="2400">
                <a:solidFill>
                  <a:srgbClr val="000066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lnSpc>
                <a:spcPct val="110000"/>
              </a:lnSpc>
              <a:spcBef>
                <a:spcPct val="45000"/>
              </a:spcBef>
              <a:spcAft>
                <a:spcPct val="30000"/>
              </a:spcAft>
              <a:buBlip>
                <a:blip r:embed="rId11"/>
              </a:buBlip>
              <a:defRPr sz="2000">
                <a:solidFill>
                  <a:srgbClr val="990099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110000"/>
              </a:lnSpc>
              <a:spcBef>
                <a:spcPct val="45000"/>
              </a:spcBef>
              <a:spcAft>
                <a:spcPct val="30000"/>
              </a:spcAft>
              <a:buSzPct val="100000"/>
              <a:buBlip>
                <a:blip r:embed="rId12"/>
              </a:buBlip>
              <a:defRPr>
                <a:solidFill>
                  <a:srgbClr val="009900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en-US" sz="1400" dirty="0" smtClean="0"/>
              <a:t>Injection: multi-turn 6D painting</a:t>
            </a:r>
          </a:p>
          <a:p>
            <a:pPr lvl="1">
              <a:lnSpc>
                <a:spcPct val="120000"/>
              </a:lnSpc>
            </a:pPr>
            <a:r>
              <a:rPr lang="en-US" sz="1200" dirty="0" smtClean="0">
                <a:solidFill>
                  <a:srgbClr val="000000"/>
                </a:solidFill>
              </a:rPr>
              <a:t>0.22-0.25 </a:t>
            </a:r>
            <a:r>
              <a:rPr lang="en-US" sz="1200" dirty="0" err="1" smtClean="0">
                <a:solidFill>
                  <a:srgbClr val="000000"/>
                </a:solidFill>
              </a:rPr>
              <a:t>ms</a:t>
            </a:r>
            <a:r>
              <a:rPr lang="en-US" sz="1200" dirty="0" smtClean="0">
                <a:solidFill>
                  <a:srgbClr val="000000"/>
                </a:solidFill>
              </a:rPr>
              <a:t> long pulses ~180 turns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</a:rPr>
              <a:t>Proton single pulse charge stripping at 285 MeV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</a:rPr>
              <a:t>Ion 28-pulse drag-and-cool stacking at ~100 MeV/u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</a:rPr>
              <a:t>Ion energies scaled by mas-to</a:t>
            </a:r>
            <a:r>
              <a:rPr lang="en-US" sz="1200" dirty="0">
                <a:solidFill>
                  <a:srgbClr val="000000"/>
                </a:solidFill>
              </a:rPr>
              <a:t>-</a:t>
            </a:r>
            <a:r>
              <a:rPr lang="en-US" sz="1200" dirty="0" smtClean="0">
                <a:solidFill>
                  <a:srgbClr val="000000"/>
                </a:solidFill>
              </a:rPr>
              <a:t>charge ratio to preserve magnetic rigidity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200" dirty="0" smtClean="0"/>
          </a:p>
          <a:p>
            <a:pPr lvl="1">
              <a:lnSpc>
                <a:spcPct val="120000"/>
              </a:lnSpc>
            </a:pPr>
            <a:endParaRPr lang="en-US" sz="1200" dirty="0"/>
          </a:p>
        </p:txBody>
      </p:sp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2682540" y="984080"/>
            <a:ext cx="1930400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 err="1" smtClean="0">
                <a:cs typeface="Arial" charset="0"/>
              </a:rPr>
              <a:t>E</a:t>
            </a:r>
            <a:r>
              <a:rPr lang="en-US" sz="1200" baseline="-25000" dirty="0" err="1" smtClean="0">
                <a:cs typeface="Arial" charset="0"/>
              </a:rPr>
              <a:t>kin</a:t>
            </a:r>
            <a:r>
              <a:rPr lang="en-US" sz="1200" dirty="0" smtClean="0">
                <a:cs typeface="Arial" charset="0"/>
              </a:rPr>
              <a:t> = 285 </a:t>
            </a:r>
            <a:r>
              <a:rPr lang="en-US" sz="1200" dirty="0" err="1" smtClean="0">
                <a:cs typeface="Arial" charset="0"/>
              </a:rPr>
              <a:t>MeV</a:t>
            </a:r>
            <a:r>
              <a:rPr lang="en-US" sz="1200" dirty="0" smtClean="0">
                <a:cs typeface="Arial" charset="0"/>
              </a:rPr>
              <a:t> – 8  </a:t>
            </a:r>
            <a:r>
              <a:rPr lang="en-US" sz="1200" dirty="0" err="1" smtClean="0">
                <a:cs typeface="Arial" charset="0"/>
              </a:rPr>
              <a:t>GeV</a:t>
            </a:r>
            <a:endParaRPr lang="en-US" sz="1200" dirty="0">
              <a:cs typeface="Arial" charset="0"/>
            </a:endParaRP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35397" y="939798"/>
            <a:ext cx="2140168" cy="449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200" dirty="0" smtClean="0">
                <a:cs typeface="Arial" charset="0"/>
              </a:rPr>
              <a:t>Ring </a:t>
            </a:r>
            <a:r>
              <a:rPr lang="en-US" sz="1200" dirty="0">
                <a:cs typeface="Arial" charset="0"/>
              </a:rPr>
              <a:t>circumference: </a:t>
            </a:r>
            <a:r>
              <a:rPr lang="en-US" sz="1200" dirty="0"/>
              <a:t> </a:t>
            </a:r>
            <a:r>
              <a:rPr lang="en-US" sz="1200" dirty="0" smtClean="0"/>
              <a:t>273 </a:t>
            </a:r>
            <a:r>
              <a:rPr lang="en-US" sz="1200" dirty="0" smtClean="0">
                <a:cs typeface="Arial" charset="0"/>
              </a:rPr>
              <a:t>m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200" dirty="0" smtClean="0">
                <a:cs typeface="Arial" charset="0"/>
              </a:rPr>
              <a:t> (≈ 2200/8)</a:t>
            </a:r>
            <a:endParaRPr lang="en-US" sz="1200" dirty="0">
              <a:cs typeface="Arial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0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MEIC Multi-Step Cooling Scheme</a:t>
            </a:r>
          </a:p>
        </p:txBody>
      </p:sp>
      <p:grpSp>
        <p:nvGrpSpPr>
          <p:cNvPr id="2" name="Group 57"/>
          <p:cNvGrpSpPr/>
          <p:nvPr/>
        </p:nvGrpSpPr>
        <p:grpSpPr>
          <a:xfrm>
            <a:off x="509895" y="825772"/>
            <a:ext cx="8210550" cy="1463534"/>
            <a:chOff x="352425" y="921603"/>
            <a:chExt cx="8624521" cy="1524000"/>
          </a:xfrm>
        </p:grpSpPr>
        <p:cxnSp>
          <p:nvCxnSpPr>
            <p:cNvPr id="8243" name="Straight Connector 5"/>
            <p:cNvCxnSpPr>
              <a:cxnSpLocks noChangeShapeType="1"/>
            </p:cNvCxnSpPr>
            <p:nvPr/>
          </p:nvCxnSpPr>
          <p:spPr bwMode="auto">
            <a:xfrm flipV="1">
              <a:off x="990600" y="1683603"/>
              <a:ext cx="6062669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sp>
          <p:nvSpPr>
            <p:cNvPr id="8244" name="Rectangle 6"/>
            <p:cNvSpPr>
              <a:spLocks noChangeArrowheads="1"/>
            </p:cNvSpPr>
            <p:nvPr/>
          </p:nvSpPr>
          <p:spPr bwMode="auto">
            <a:xfrm>
              <a:off x="790103" y="1607402"/>
              <a:ext cx="171922" cy="150349"/>
            </a:xfrm>
            <a:prstGeom prst="rect">
              <a:avLst/>
            </a:prstGeom>
            <a:solidFill>
              <a:srgbClr val="00B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8245" name="Rectangle 7"/>
            <p:cNvSpPr>
              <a:spLocks noChangeArrowheads="1"/>
            </p:cNvSpPr>
            <p:nvPr/>
          </p:nvSpPr>
          <p:spPr bwMode="auto">
            <a:xfrm>
              <a:off x="1813496" y="1513819"/>
              <a:ext cx="1005904" cy="322184"/>
            </a:xfrm>
            <a:prstGeom prst="rect">
              <a:avLst/>
            </a:prstGeom>
            <a:solidFill>
              <a:srgbClr val="00B05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3962400" y="1226403"/>
              <a:ext cx="838200" cy="914400"/>
              <a:chOff x="1676400" y="1295399"/>
              <a:chExt cx="609600" cy="609600"/>
            </a:xfrm>
          </p:grpSpPr>
          <p:cxnSp>
            <p:nvCxnSpPr>
              <p:cNvPr id="8277" name="Straight Connector 41"/>
              <p:cNvCxnSpPr>
                <a:cxnSpLocks noChangeShapeType="1"/>
              </p:cNvCxnSpPr>
              <p:nvPr/>
            </p:nvCxnSpPr>
            <p:spPr bwMode="auto">
              <a:xfrm rot="5400000">
                <a:off x="1828800" y="1600199"/>
                <a:ext cx="304800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grpSp>
            <p:nvGrpSpPr>
              <p:cNvPr id="4" name="Group 23"/>
              <p:cNvGrpSpPr>
                <a:grpSpLocks/>
              </p:cNvGrpSpPr>
              <p:nvPr/>
            </p:nvGrpSpPr>
            <p:grpSpPr bwMode="auto">
              <a:xfrm>
                <a:off x="1981200" y="1295399"/>
                <a:ext cx="304800" cy="304800"/>
                <a:chOff x="2971800" y="1295400"/>
                <a:chExt cx="304800" cy="304800"/>
              </a:xfrm>
            </p:grpSpPr>
            <p:sp>
              <p:nvSpPr>
                <p:cNvPr id="49" name="Arc 20"/>
                <p:cNvSpPr/>
                <p:nvPr/>
              </p:nvSpPr>
              <p:spPr bwMode="auto">
                <a:xfrm>
                  <a:off x="2972714" y="1296663"/>
                  <a:ext cx="303506" cy="305229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Arc 21"/>
                <p:cNvSpPr/>
                <p:nvPr/>
              </p:nvSpPr>
              <p:spPr bwMode="auto">
                <a:xfrm rot="16200000">
                  <a:off x="2971852" y="1297525"/>
                  <a:ext cx="305229" cy="30350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Arc 50"/>
                <p:cNvSpPr/>
                <p:nvPr/>
              </p:nvSpPr>
              <p:spPr bwMode="auto">
                <a:xfrm rot="5400000">
                  <a:off x="2971852" y="1297525"/>
                  <a:ext cx="305229" cy="30350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 rot="10800000">
                <a:off x="1676400" y="1600199"/>
                <a:ext cx="304800" cy="304800"/>
                <a:chOff x="2971800" y="1295400"/>
                <a:chExt cx="304800" cy="304800"/>
              </a:xfrm>
            </p:grpSpPr>
            <p:sp>
              <p:nvSpPr>
                <p:cNvPr id="46" name="Arc 45"/>
                <p:cNvSpPr/>
                <p:nvPr/>
              </p:nvSpPr>
              <p:spPr bwMode="auto">
                <a:xfrm>
                  <a:off x="2975646" y="1294342"/>
                  <a:ext cx="305887" cy="30416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7" name="Arc 46"/>
                <p:cNvSpPr/>
                <p:nvPr/>
              </p:nvSpPr>
              <p:spPr bwMode="auto">
                <a:xfrm rot="16200000">
                  <a:off x="2976507" y="1293481"/>
                  <a:ext cx="304166" cy="305887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" name="Arc 47"/>
                <p:cNvSpPr/>
                <p:nvPr/>
              </p:nvSpPr>
              <p:spPr bwMode="auto">
                <a:xfrm rot="5400000">
                  <a:off x="2976507" y="1293481"/>
                  <a:ext cx="304166" cy="305887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8280" name="Straight Connector 44"/>
              <p:cNvCxnSpPr>
                <a:cxnSpLocks noChangeShapeType="1"/>
              </p:cNvCxnSpPr>
              <p:nvPr/>
            </p:nvCxnSpPr>
            <p:spPr bwMode="auto">
              <a:xfrm rot="10800000">
                <a:off x="1828800" y="1600200"/>
                <a:ext cx="304800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6" name="Group 42"/>
            <p:cNvGrpSpPr>
              <a:grpSpLocks/>
            </p:cNvGrpSpPr>
            <p:nvPr/>
          </p:nvGrpSpPr>
          <p:grpSpPr bwMode="auto">
            <a:xfrm>
              <a:off x="6467475" y="921603"/>
              <a:ext cx="1676400" cy="1524000"/>
              <a:chOff x="1676400" y="1295399"/>
              <a:chExt cx="609600" cy="609600"/>
            </a:xfrm>
          </p:grpSpPr>
          <p:cxnSp>
            <p:nvCxnSpPr>
              <p:cNvPr id="8257" name="Straight Connector 21"/>
              <p:cNvCxnSpPr>
                <a:cxnSpLocks noChangeShapeType="1"/>
              </p:cNvCxnSpPr>
              <p:nvPr/>
            </p:nvCxnSpPr>
            <p:spPr bwMode="auto">
              <a:xfrm rot="5400000">
                <a:off x="1828800" y="1600199"/>
                <a:ext cx="304800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grpSp>
            <p:nvGrpSpPr>
              <p:cNvPr id="7" name="Group 23"/>
              <p:cNvGrpSpPr>
                <a:grpSpLocks/>
              </p:cNvGrpSpPr>
              <p:nvPr/>
            </p:nvGrpSpPr>
            <p:grpSpPr bwMode="auto">
              <a:xfrm>
                <a:off x="1981200" y="1295399"/>
                <a:ext cx="304800" cy="304800"/>
                <a:chOff x="2971800" y="1295400"/>
                <a:chExt cx="304800" cy="304800"/>
              </a:xfrm>
            </p:grpSpPr>
            <p:sp>
              <p:nvSpPr>
                <p:cNvPr id="29" name="Arc 28"/>
                <p:cNvSpPr/>
                <p:nvPr/>
              </p:nvSpPr>
              <p:spPr bwMode="auto">
                <a:xfrm>
                  <a:off x="2970825" y="1295790"/>
                  <a:ext cx="305353" cy="304560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" name="Arc 29"/>
                <p:cNvSpPr/>
                <p:nvPr/>
              </p:nvSpPr>
              <p:spPr bwMode="auto">
                <a:xfrm rot="16200000">
                  <a:off x="2971221" y="1295394"/>
                  <a:ext cx="304560" cy="305353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1" name="Arc 30"/>
                <p:cNvSpPr/>
                <p:nvPr/>
              </p:nvSpPr>
              <p:spPr bwMode="auto">
                <a:xfrm rot="5400000">
                  <a:off x="2971221" y="1295394"/>
                  <a:ext cx="304560" cy="305353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" name="Group 24"/>
              <p:cNvGrpSpPr>
                <a:grpSpLocks/>
              </p:cNvGrpSpPr>
              <p:nvPr/>
            </p:nvGrpSpPr>
            <p:grpSpPr bwMode="auto">
              <a:xfrm rot="10800000">
                <a:off x="1676400" y="1600199"/>
                <a:ext cx="304800" cy="304800"/>
                <a:chOff x="2971800" y="1295400"/>
                <a:chExt cx="304800" cy="304800"/>
              </a:xfrm>
            </p:grpSpPr>
            <p:sp>
              <p:nvSpPr>
                <p:cNvPr id="26" name="Arc 25"/>
                <p:cNvSpPr/>
                <p:nvPr/>
              </p:nvSpPr>
              <p:spPr bwMode="auto">
                <a:xfrm>
                  <a:off x="2973729" y="1294598"/>
                  <a:ext cx="304399" cy="305451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" name="Arc 26"/>
                <p:cNvSpPr/>
                <p:nvPr/>
              </p:nvSpPr>
              <p:spPr bwMode="auto">
                <a:xfrm rot="16200000">
                  <a:off x="2973203" y="1295124"/>
                  <a:ext cx="305451" cy="304399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" name="Arc 27"/>
                <p:cNvSpPr/>
                <p:nvPr/>
              </p:nvSpPr>
              <p:spPr bwMode="auto">
                <a:xfrm rot="5400000">
                  <a:off x="2973203" y="1295124"/>
                  <a:ext cx="305451" cy="304399"/>
                </a:xfrm>
                <a:prstGeom prst="arc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400" b="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8260" name="Straight Connector 24"/>
              <p:cNvCxnSpPr>
                <a:cxnSpLocks noChangeShapeType="1"/>
              </p:cNvCxnSpPr>
              <p:nvPr/>
            </p:nvCxnSpPr>
            <p:spPr bwMode="auto">
              <a:xfrm rot="10800000">
                <a:off x="1828800" y="1600200"/>
                <a:ext cx="304800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8249" name="TextBox 12"/>
            <p:cNvSpPr txBox="1">
              <a:spLocks noChangeArrowheads="1"/>
            </p:cNvSpPr>
            <p:nvPr/>
          </p:nvSpPr>
          <p:spPr bwMode="auto">
            <a:xfrm>
              <a:off x="352425" y="990599"/>
              <a:ext cx="1143000" cy="544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ion sources</a:t>
              </a:r>
            </a:p>
          </p:txBody>
        </p:sp>
        <p:sp>
          <p:nvSpPr>
            <p:cNvPr id="8250" name="TextBox 13"/>
            <p:cNvSpPr txBox="1">
              <a:spLocks noChangeArrowheads="1"/>
            </p:cNvSpPr>
            <p:nvPr/>
          </p:nvSpPr>
          <p:spPr bwMode="auto">
            <a:xfrm>
              <a:off x="1600200" y="1185446"/>
              <a:ext cx="1524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latin typeface="Arial" charset="0"/>
                  <a:cs typeface="Arial" charset="0"/>
                </a:rPr>
                <a:t>ion </a:t>
              </a:r>
              <a:r>
                <a:rPr lang="en-US" sz="1400" b="1" dirty="0" err="1" smtClean="0">
                  <a:latin typeface="Arial" charset="0"/>
                  <a:cs typeface="Arial" charset="0"/>
                </a:rPr>
                <a:t>linac</a:t>
              </a:r>
              <a:endParaRPr lang="en-US" sz="1400" b="1" dirty="0">
                <a:latin typeface="Arial" charset="0"/>
                <a:cs typeface="Arial" charset="0"/>
              </a:endParaRPr>
            </a:p>
          </p:txBody>
        </p:sp>
        <p:sp>
          <p:nvSpPr>
            <p:cNvPr id="8251" name="TextBox 14"/>
            <p:cNvSpPr txBox="1">
              <a:spLocks noChangeArrowheads="1"/>
            </p:cNvSpPr>
            <p:nvPr/>
          </p:nvSpPr>
          <p:spPr bwMode="auto">
            <a:xfrm>
              <a:off x="4150980" y="1676400"/>
              <a:ext cx="191984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latin typeface="Arial" charset="0"/>
                  <a:cs typeface="Arial" charset="0"/>
                </a:rPr>
                <a:t>Booster </a:t>
              </a:r>
            </a:p>
            <a:p>
              <a:pPr algn="ctr"/>
              <a:r>
                <a:rPr lang="en-US" sz="1400" b="1" dirty="0" smtClean="0">
                  <a:latin typeface="Arial" charset="0"/>
                  <a:cs typeface="Arial" charset="0"/>
                </a:rPr>
                <a:t>   (0.285 to 8 </a:t>
              </a:r>
              <a:r>
                <a:rPr lang="en-US" sz="1400" b="1" dirty="0" err="1">
                  <a:latin typeface="Arial" charset="0"/>
                  <a:cs typeface="Arial" charset="0"/>
                </a:rPr>
                <a:t>GeV</a:t>
              </a:r>
              <a:r>
                <a:rPr lang="en-US" sz="1400" b="1" dirty="0" smtClean="0">
                  <a:latin typeface="Arial" charset="0"/>
                  <a:cs typeface="Arial" charset="0"/>
                </a:rPr>
                <a:t>)</a:t>
              </a:r>
              <a:endParaRPr lang="en-US" sz="1400" b="1" dirty="0">
                <a:latin typeface="Arial" charset="0"/>
                <a:cs typeface="Arial" charset="0"/>
              </a:endParaRPr>
            </a:p>
          </p:txBody>
        </p:sp>
        <p:sp>
          <p:nvSpPr>
            <p:cNvPr id="8253" name="TextBox 16"/>
            <p:cNvSpPr txBox="1">
              <a:spLocks noChangeArrowheads="1"/>
            </p:cNvSpPr>
            <p:nvPr/>
          </p:nvSpPr>
          <p:spPr bwMode="auto">
            <a:xfrm>
              <a:off x="7243396" y="1676400"/>
              <a:ext cx="1733550" cy="544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latin typeface="Arial" charset="0"/>
                  <a:cs typeface="Arial" charset="0"/>
                </a:rPr>
                <a:t>collider ring</a:t>
              </a:r>
            </a:p>
            <a:p>
              <a:pPr algn="ctr"/>
              <a:r>
                <a:rPr lang="en-US" sz="1400" b="1" dirty="0" smtClean="0">
                  <a:latin typeface="Arial" charset="0"/>
                  <a:cs typeface="Arial" charset="0"/>
                </a:rPr>
                <a:t>(8 to 100 </a:t>
              </a:r>
              <a:r>
                <a:rPr lang="en-US" sz="1400" b="1" dirty="0" err="1" smtClean="0">
                  <a:latin typeface="Arial" charset="0"/>
                  <a:cs typeface="Arial" charset="0"/>
                </a:rPr>
                <a:t>GeV</a:t>
              </a:r>
              <a:r>
                <a:rPr lang="en-US" sz="1400" b="1" dirty="0" smtClean="0">
                  <a:latin typeface="Arial" charset="0"/>
                  <a:cs typeface="Arial" charset="0"/>
                </a:rPr>
                <a:t>)</a:t>
              </a:r>
              <a:endParaRPr lang="en-US" sz="1400" b="1" dirty="0">
                <a:latin typeface="Arial" charset="0"/>
                <a:cs typeface="Arial" charset="0"/>
              </a:endParaRPr>
            </a:p>
          </p:txBody>
        </p:sp>
        <p:sp>
          <p:nvSpPr>
            <p:cNvPr id="8254" name="Rectangle 17"/>
            <p:cNvSpPr>
              <a:spLocks noChangeArrowheads="1"/>
            </p:cNvSpPr>
            <p:nvPr/>
          </p:nvSpPr>
          <p:spPr bwMode="auto">
            <a:xfrm>
              <a:off x="4150980" y="1659469"/>
              <a:ext cx="116220" cy="100334"/>
            </a:xfrm>
            <a:prstGeom prst="rect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8255" name="Rectangle 18"/>
            <p:cNvSpPr>
              <a:spLocks noChangeArrowheads="1"/>
            </p:cNvSpPr>
            <p:nvPr/>
          </p:nvSpPr>
          <p:spPr bwMode="auto">
            <a:xfrm>
              <a:off x="6938969" y="1626233"/>
              <a:ext cx="228600" cy="100334"/>
            </a:xfrm>
            <a:prstGeom prst="rect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8256" name="TextBox 20"/>
            <p:cNvSpPr txBox="1">
              <a:spLocks noChangeArrowheads="1"/>
            </p:cNvSpPr>
            <p:nvPr/>
          </p:nvSpPr>
          <p:spPr bwMode="auto">
            <a:xfrm>
              <a:off x="6391275" y="939225"/>
              <a:ext cx="9906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BB cooler</a:t>
              </a:r>
              <a:endParaRPr lang="en-US" sz="14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242" name="TextBox 20"/>
            <p:cNvSpPr txBox="1">
              <a:spLocks noChangeArrowheads="1"/>
            </p:cNvSpPr>
            <p:nvPr/>
          </p:nvSpPr>
          <p:spPr bwMode="auto">
            <a:xfrm>
              <a:off x="3514725" y="1121628"/>
              <a:ext cx="10287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DC </a:t>
              </a:r>
              <a:r>
                <a:rPr lang="en-US" sz="1400" b="1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cooler</a:t>
              </a:r>
              <a:endParaRPr lang="en-US" sz="14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127382"/>
              </p:ext>
            </p:extLst>
          </p:nvPr>
        </p:nvGraphicFramePr>
        <p:xfrm>
          <a:off x="66675" y="2352675"/>
          <a:ext cx="8982077" cy="3227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473"/>
                <a:gridCol w="1327727"/>
                <a:gridCol w="2867025"/>
                <a:gridCol w="1895475"/>
                <a:gridCol w="185737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Ring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0" dirty="0" smtClean="0"/>
                        <a:t>Cooler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Function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Ion</a:t>
                      </a:r>
                      <a:r>
                        <a:rPr lang="en-US" sz="1800" b="1" baseline="0" dirty="0" smtClean="0"/>
                        <a:t>  energy</a:t>
                      </a:r>
                      <a:endParaRPr lang="en-US" sz="18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Electron energy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/>
                        <a:t>GeV</a:t>
                      </a:r>
                      <a:r>
                        <a:rPr lang="en-US" sz="1800" b="0" dirty="0" smtClean="0"/>
                        <a:t>/u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/>
                        <a:t>MeV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6896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Booster ring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DC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 smtClean="0"/>
                        <a:t>Injection/accumulation of positive ions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0.11</a:t>
                      </a:r>
                      <a:r>
                        <a:rPr lang="en-US" sz="1800" b="0" baseline="0" dirty="0" smtClean="0"/>
                        <a:t> ~ 0.19 </a:t>
                      </a:r>
                    </a:p>
                    <a:p>
                      <a:pPr algn="ctr"/>
                      <a:r>
                        <a:rPr lang="en-US" sz="1800" b="0" baseline="0" dirty="0" smtClean="0"/>
                        <a:t>(injection)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0.062</a:t>
                      </a:r>
                      <a:r>
                        <a:rPr lang="en-US" sz="1800" b="0" baseline="0" dirty="0" smtClean="0"/>
                        <a:t> ~ 0.1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45795">
                <a:tc v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baseline="0" dirty="0" err="1" smtClean="0"/>
                        <a:t>Emittance</a:t>
                      </a:r>
                      <a:r>
                        <a:rPr lang="en-US" sz="1800" b="0" baseline="0" dirty="0" smtClean="0"/>
                        <a:t> reduction</a:t>
                      </a:r>
                      <a:endParaRPr lang="en-US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2</a:t>
                      </a:r>
                      <a:endParaRPr lang="en-US" sz="1800" b="0" dirty="0" smtClean="0">
                        <a:latin typeface="Arial" charset="0"/>
                        <a:cs typeface="Arial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1.1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251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Collider ring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Bunched Beam</a:t>
                      </a:r>
                    </a:p>
                    <a:p>
                      <a:pPr algn="ctr"/>
                      <a:r>
                        <a:rPr lang="en-US" sz="1600" b="0" dirty="0" smtClean="0">
                          <a:latin typeface="Arial" pitchFamily="34" charset="0"/>
                          <a:cs typeface="Arial" pitchFamily="34" charset="0"/>
                        </a:rPr>
                        <a:t>Cooling</a:t>
                      </a:r>
                    </a:p>
                    <a:p>
                      <a:pPr algn="ctr"/>
                      <a:r>
                        <a:rPr lang="en-US" sz="1600" b="0" dirty="0" smtClean="0">
                          <a:latin typeface="Arial" pitchFamily="34" charset="0"/>
                          <a:cs typeface="Arial" pitchFamily="34" charset="0"/>
                        </a:rPr>
                        <a:t>(BBC)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Maintain</a:t>
                      </a:r>
                      <a:r>
                        <a:rPr lang="en-US" sz="1800" b="0" baseline="0" dirty="0" smtClean="0"/>
                        <a:t> </a:t>
                      </a:r>
                      <a:r>
                        <a:rPr lang="en-US" sz="1800" b="0" baseline="0" dirty="0" err="1" smtClean="0"/>
                        <a:t>emittance</a:t>
                      </a:r>
                      <a:r>
                        <a:rPr lang="en-US" sz="1800" b="0" baseline="0" dirty="0" smtClean="0"/>
                        <a:t> during stacking</a:t>
                      </a:r>
                      <a:endParaRPr lang="en-US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7.9 </a:t>
                      </a:r>
                    </a:p>
                    <a:p>
                      <a:pPr algn="ctr"/>
                      <a:r>
                        <a:rPr lang="en-US" sz="1800" b="0" dirty="0" smtClean="0"/>
                        <a:t>(injection)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4.3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69595">
                <a:tc vMerge="1">
                  <a:txBody>
                    <a:bodyPr/>
                    <a:lstStyle/>
                    <a:p>
                      <a:pPr algn="ctr"/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Maintain</a:t>
                      </a:r>
                      <a:r>
                        <a:rPr lang="en-US" sz="1800" b="0" baseline="0" dirty="0" smtClean="0"/>
                        <a:t> </a:t>
                      </a:r>
                      <a:r>
                        <a:rPr lang="en-US" sz="1800" b="0" baseline="0" dirty="0" err="1" smtClean="0"/>
                        <a:t>emittance</a:t>
                      </a:r>
                      <a:endParaRPr lang="en-US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Up to 100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Up to 55</a:t>
                      </a:r>
                      <a:endParaRPr lang="en-US" sz="1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3" name="Right Brace 52"/>
          <p:cNvSpPr/>
          <p:nvPr/>
        </p:nvSpPr>
        <p:spPr>
          <a:xfrm flipH="1">
            <a:off x="2188735" y="4465320"/>
            <a:ext cx="279980" cy="1123950"/>
          </a:xfrm>
          <a:prstGeom prst="rightBrac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Brace 53"/>
          <p:cNvSpPr/>
          <p:nvPr/>
        </p:nvSpPr>
        <p:spPr>
          <a:xfrm flipH="1">
            <a:off x="2188735" y="3131341"/>
            <a:ext cx="304800" cy="1185868"/>
          </a:xfrm>
          <a:prstGeom prst="rightBrac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ontent Placeholder 1"/>
          <p:cNvSpPr>
            <a:spLocks noGrp="1"/>
          </p:cNvSpPr>
          <p:nvPr>
            <p:ph idx="1"/>
          </p:nvPr>
        </p:nvSpPr>
        <p:spPr>
          <a:xfrm>
            <a:off x="142875" y="5589270"/>
            <a:ext cx="8905877" cy="687705"/>
          </a:xfrm>
          <a:solidFill>
            <a:srgbClr val="FFFF99"/>
          </a:solidFill>
        </p:spPr>
        <p:txBody>
          <a:bodyPr>
            <a:normAutofit fontScale="92500" lnSpcReduction="20000"/>
          </a:bodyPr>
          <a:lstStyle/>
          <a:p>
            <a:pPr marL="285750" indent="-285750">
              <a:spcBef>
                <a:spcPts val="0"/>
              </a:spcBef>
              <a:spcAft>
                <a:spcPts val="1200"/>
              </a:spcAft>
              <a:buClr>
                <a:srgbClr val="CC0000"/>
              </a:buClr>
              <a:buFont typeface="Wingdings" charset="2"/>
              <a:buChar char="§"/>
            </a:pPr>
            <a:r>
              <a:rPr lang="en-US" sz="1800" dirty="0" smtClean="0">
                <a:latin typeface="Arial" charset="0"/>
                <a:ea typeface="ＭＳ Ｐゴシック" pitchFamily="34" charset="-128"/>
                <a:cs typeface="Arial" charset="0"/>
              </a:rPr>
              <a:t>DC cooling for </a:t>
            </a:r>
            <a:r>
              <a:rPr lang="en-US" sz="1800" dirty="0" err="1" smtClean="0">
                <a:latin typeface="Arial" charset="0"/>
                <a:ea typeface="ＭＳ Ｐゴシック" pitchFamily="34" charset="-128"/>
                <a:cs typeface="Arial" charset="0"/>
              </a:rPr>
              <a:t>emittance</a:t>
            </a:r>
            <a:r>
              <a:rPr lang="en-US" sz="1800" dirty="0" smtClean="0">
                <a:latin typeface="Arial" charset="0"/>
                <a:ea typeface="ＭＳ Ｐゴシック" pitchFamily="34" charset="-128"/>
                <a:cs typeface="Arial" charset="0"/>
              </a:rPr>
              <a:t> reduction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Clr>
                <a:srgbClr val="CC0000"/>
              </a:buClr>
              <a:buFont typeface="Wingdings" charset="2"/>
              <a:buChar char="§"/>
            </a:pPr>
            <a:r>
              <a:rPr lang="en-US" sz="1800" dirty="0" smtClean="0">
                <a:latin typeface="Arial" charset="0"/>
                <a:ea typeface="ＭＳ Ｐゴシック" pitchFamily="34" charset="-128"/>
                <a:cs typeface="Arial" charset="0"/>
              </a:rPr>
              <a:t>BBC cooling for </a:t>
            </a:r>
            <a:r>
              <a:rPr lang="en-US" sz="1800" dirty="0" err="1" smtClean="0">
                <a:latin typeface="Arial" charset="0"/>
                <a:ea typeface="ＭＳ Ｐゴシック" pitchFamily="34" charset="-128"/>
                <a:cs typeface="Arial" charset="0"/>
              </a:rPr>
              <a:t>emittance</a:t>
            </a:r>
            <a:r>
              <a:rPr lang="en-US" sz="1800" dirty="0" smtClean="0">
                <a:latin typeface="Arial" charset="0"/>
                <a:ea typeface="ＭＳ Ｐゴシック" pitchFamily="34" charset="-128"/>
                <a:cs typeface="Arial" charset="0"/>
              </a:rPr>
              <a:t> preservation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35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/>
          <p:cNvSpPr>
            <a:spLocks noGrp="1"/>
          </p:cNvSpPr>
          <p:nvPr>
            <p:ph type="title" idx="4294967295"/>
          </p:nvPr>
        </p:nvSpPr>
        <p:spPr>
          <a:xfrm>
            <a:off x="-34925" y="0"/>
            <a:ext cx="9178925" cy="6858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MEIC Bunched Beam Electron Cooler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4640" y="3522891"/>
            <a:ext cx="4608301" cy="2387985"/>
            <a:chOff x="301988" y="3265511"/>
            <a:chExt cx="5514518" cy="2785624"/>
          </a:xfrm>
        </p:grpSpPr>
        <p:sp>
          <p:nvSpPr>
            <p:cNvPr id="9266" name="Line 118"/>
            <p:cNvSpPr>
              <a:spLocks noChangeShapeType="1"/>
            </p:cNvSpPr>
            <p:nvPr/>
          </p:nvSpPr>
          <p:spPr bwMode="auto">
            <a:xfrm>
              <a:off x="1484407" y="5644090"/>
              <a:ext cx="708605" cy="53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67" name="Rectangle 3"/>
            <p:cNvSpPr>
              <a:spLocks noChangeArrowheads="1"/>
            </p:cNvSpPr>
            <p:nvPr/>
          </p:nvSpPr>
          <p:spPr bwMode="auto">
            <a:xfrm>
              <a:off x="1537909" y="3710983"/>
              <a:ext cx="2689592" cy="253108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269" name="Arc 5"/>
            <p:cNvSpPr>
              <a:spLocks/>
            </p:cNvSpPr>
            <p:nvPr/>
          </p:nvSpPr>
          <p:spPr bwMode="auto">
            <a:xfrm flipH="1">
              <a:off x="342535" y="3837536"/>
              <a:ext cx="821820" cy="696047"/>
            </a:xfrm>
            <a:custGeom>
              <a:avLst/>
              <a:gdLst>
                <a:gd name="T0" fmla="*/ 2147483647 w 21600"/>
                <a:gd name="T1" fmla="*/ 0 h 21593"/>
                <a:gd name="T2" fmla="*/ 2147483647 w 21600"/>
                <a:gd name="T3" fmla="*/ 2147483647 h 21593"/>
                <a:gd name="T4" fmla="*/ 0 w 21600"/>
                <a:gd name="T5" fmla="*/ 2147483647 h 21593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3"/>
                <a:gd name="T11" fmla="*/ 21600 w 21600"/>
                <a:gd name="T12" fmla="*/ 21593 h 215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3" fill="none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</a:path>
                <a:path w="21600" h="21593" stroke="0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  <a:lnTo>
                    <a:pt x="0" y="21593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 sz="1400" b="1"/>
            </a:p>
          </p:txBody>
        </p:sp>
        <p:sp>
          <p:nvSpPr>
            <p:cNvPr id="9270" name="Arc 6"/>
            <p:cNvSpPr>
              <a:spLocks/>
            </p:cNvSpPr>
            <p:nvPr/>
          </p:nvSpPr>
          <p:spPr bwMode="auto">
            <a:xfrm flipH="1" flipV="1">
              <a:off x="342535" y="4470307"/>
              <a:ext cx="831564" cy="709877"/>
            </a:xfrm>
            <a:custGeom>
              <a:avLst/>
              <a:gdLst>
                <a:gd name="T0" fmla="*/ 2147483647 w 21600"/>
                <a:gd name="T1" fmla="*/ 0 h 21593"/>
                <a:gd name="T2" fmla="*/ 2147483647 w 21600"/>
                <a:gd name="T3" fmla="*/ 2147483647 h 21593"/>
                <a:gd name="T4" fmla="*/ 0 w 21600"/>
                <a:gd name="T5" fmla="*/ 2147483647 h 21593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3"/>
                <a:gd name="T11" fmla="*/ 21600 w 21600"/>
                <a:gd name="T12" fmla="*/ 21593 h 215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3" fill="none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</a:path>
                <a:path w="21600" h="21593" stroke="0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  <a:lnTo>
                    <a:pt x="0" y="21593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 sz="1400" b="1"/>
            </a:p>
          </p:txBody>
        </p:sp>
        <p:sp>
          <p:nvSpPr>
            <p:cNvPr id="9271" name="Arc 7"/>
            <p:cNvSpPr>
              <a:spLocks/>
            </p:cNvSpPr>
            <p:nvPr/>
          </p:nvSpPr>
          <p:spPr bwMode="auto">
            <a:xfrm>
              <a:off x="4601056" y="3837536"/>
              <a:ext cx="821820" cy="696047"/>
            </a:xfrm>
            <a:custGeom>
              <a:avLst/>
              <a:gdLst>
                <a:gd name="T0" fmla="*/ 2147483647 w 21600"/>
                <a:gd name="T1" fmla="*/ 0 h 21593"/>
                <a:gd name="T2" fmla="*/ 2147483647 w 21600"/>
                <a:gd name="T3" fmla="*/ 2147483647 h 21593"/>
                <a:gd name="T4" fmla="*/ 0 w 21600"/>
                <a:gd name="T5" fmla="*/ 2147483647 h 21593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3"/>
                <a:gd name="T11" fmla="*/ 21600 w 21600"/>
                <a:gd name="T12" fmla="*/ 21593 h 215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3" fill="none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</a:path>
                <a:path w="21600" h="21593" stroke="0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  <a:lnTo>
                    <a:pt x="0" y="21593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 b="1"/>
            </a:p>
          </p:txBody>
        </p:sp>
        <p:sp>
          <p:nvSpPr>
            <p:cNvPr id="9272" name="Arc 8"/>
            <p:cNvSpPr>
              <a:spLocks/>
            </p:cNvSpPr>
            <p:nvPr/>
          </p:nvSpPr>
          <p:spPr bwMode="auto">
            <a:xfrm flipV="1">
              <a:off x="4623794" y="4470307"/>
              <a:ext cx="799082" cy="709877"/>
            </a:xfrm>
            <a:custGeom>
              <a:avLst/>
              <a:gdLst>
                <a:gd name="T0" fmla="*/ 2147483647 w 21600"/>
                <a:gd name="T1" fmla="*/ 0 h 21593"/>
                <a:gd name="T2" fmla="*/ 2147483647 w 21600"/>
                <a:gd name="T3" fmla="*/ 2147483647 h 21593"/>
                <a:gd name="T4" fmla="*/ 0 w 21600"/>
                <a:gd name="T5" fmla="*/ 2147483647 h 21593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93"/>
                <a:gd name="T11" fmla="*/ 21600 w 21600"/>
                <a:gd name="T12" fmla="*/ 21593 h 215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93" fill="none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</a:path>
                <a:path w="21600" h="21593" stroke="0" extrusionOk="0">
                  <a:moveTo>
                    <a:pt x="556" y="0"/>
                  </a:moveTo>
                  <a:cubicBezTo>
                    <a:pt x="12265" y="302"/>
                    <a:pt x="21600" y="9880"/>
                    <a:pt x="21600" y="21593"/>
                  </a:cubicBezTo>
                  <a:lnTo>
                    <a:pt x="0" y="21593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 sz="1400" b="1"/>
            </a:p>
          </p:txBody>
        </p:sp>
        <p:sp>
          <p:nvSpPr>
            <p:cNvPr id="9273" name="Line 10"/>
            <p:cNvSpPr>
              <a:spLocks noChangeShapeType="1"/>
            </p:cNvSpPr>
            <p:nvPr/>
          </p:nvSpPr>
          <p:spPr bwMode="auto">
            <a:xfrm flipH="1">
              <a:off x="5049321" y="3837536"/>
              <a:ext cx="5229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74" name="Line 11"/>
            <p:cNvSpPr>
              <a:spLocks noChangeShapeType="1"/>
            </p:cNvSpPr>
            <p:nvPr/>
          </p:nvSpPr>
          <p:spPr bwMode="auto">
            <a:xfrm flipH="1">
              <a:off x="454276" y="3837536"/>
              <a:ext cx="5229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75" name="Line 12"/>
            <p:cNvSpPr>
              <a:spLocks noChangeShapeType="1"/>
            </p:cNvSpPr>
            <p:nvPr/>
          </p:nvSpPr>
          <p:spPr bwMode="auto">
            <a:xfrm flipH="1">
              <a:off x="2583862" y="3774259"/>
              <a:ext cx="5229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76" name="Line 13"/>
            <p:cNvSpPr>
              <a:spLocks noChangeShapeType="1"/>
            </p:cNvSpPr>
            <p:nvPr/>
          </p:nvSpPr>
          <p:spPr bwMode="auto">
            <a:xfrm flipH="1">
              <a:off x="2583862" y="3900814"/>
              <a:ext cx="5229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78" name="Oval 16"/>
            <p:cNvSpPr>
              <a:spLocks noChangeArrowheads="1"/>
            </p:cNvSpPr>
            <p:nvPr/>
          </p:nvSpPr>
          <p:spPr bwMode="auto">
            <a:xfrm rot="19275161">
              <a:off x="5231044" y="3985714"/>
              <a:ext cx="172312" cy="429492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279" name="Text Box 17"/>
            <p:cNvSpPr txBox="1">
              <a:spLocks noChangeArrowheads="1"/>
            </p:cNvSpPr>
            <p:nvPr/>
          </p:nvSpPr>
          <p:spPr bwMode="auto">
            <a:xfrm>
              <a:off x="4645100" y="3265511"/>
              <a:ext cx="1171406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ion bunch</a:t>
              </a:r>
            </a:p>
          </p:txBody>
        </p:sp>
        <p:sp>
          <p:nvSpPr>
            <p:cNvPr id="9280" name="Text Box 18"/>
            <p:cNvSpPr txBox="1">
              <a:spLocks noChangeArrowheads="1"/>
            </p:cNvSpPr>
            <p:nvPr/>
          </p:nvSpPr>
          <p:spPr bwMode="auto">
            <a:xfrm>
              <a:off x="4284234" y="4125409"/>
              <a:ext cx="1138642" cy="583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electron bunch</a:t>
              </a:r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537909" y="3521151"/>
              <a:ext cx="2689592" cy="126554"/>
              <a:chOff x="1872" y="1200"/>
              <a:chExt cx="1728" cy="96"/>
            </a:xfrm>
          </p:grpSpPr>
          <p:grpSp>
            <p:nvGrpSpPr>
              <p:cNvPr id="4" name="Group 21"/>
              <p:cNvGrpSpPr>
                <a:grpSpLocks/>
              </p:cNvGrpSpPr>
              <p:nvPr/>
            </p:nvGrpSpPr>
            <p:grpSpPr bwMode="auto">
              <a:xfrm>
                <a:off x="1872" y="1200"/>
                <a:ext cx="144" cy="96"/>
                <a:chOff x="1680" y="3648"/>
                <a:chExt cx="192" cy="48"/>
              </a:xfrm>
            </p:grpSpPr>
            <p:sp>
              <p:nvSpPr>
                <p:cNvPr id="9379" name="Arc 22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80" name="Arc 23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>
                <a:off x="2016" y="1200"/>
                <a:ext cx="144" cy="96"/>
                <a:chOff x="1680" y="3648"/>
                <a:chExt cx="192" cy="48"/>
              </a:xfrm>
            </p:grpSpPr>
            <p:sp>
              <p:nvSpPr>
                <p:cNvPr id="9377" name="Arc 25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78" name="Arc 26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2160" y="1200"/>
                <a:ext cx="144" cy="96"/>
                <a:chOff x="1680" y="3648"/>
                <a:chExt cx="192" cy="48"/>
              </a:xfrm>
            </p:grpSpPr>
            <p:sp>
              <p:nvSpPr>
                <p:cNvPr id="9375" name="Arc 28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76" name="Arc 29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2304" y="1200"/>
                <a:ext cx="144" cy="96"/>
                <a:chOff x="1680" y="3648"/>
                <a:chExt cx="192" cy="48"/>
              </a:xfrm>
            </p:grpSpPr>
            <p:sp>
              <p:nvSpPr>
                <p:cNvPr id="9373" name="Arc 31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74" name="Arc 32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8" name="Group 33"/>
              <p:cNvGrpSpPr>
                <a:grpSpLocks/>
              </p:cNvGrpSpPr>
              <p:nvPr/>
            </p:nvGrpSpPr>
            <p:grpSpPr bwMode="auto">
              <a:xfrm>
                <a:off x="2448" y="1200"/>
                <a:ext cx="144" cy="96"/>
                <a:chOff x="1680" y="3648"/>
                <a:chExt cx="192" cy="48"/>
              </a:xfrm>
            </p:grpSpPr>
            <p:sp>
              <p:nvSpPr>
                <p:cNvPr id="9371" name="Arc 34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72" name="Arc 35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9" name="Group 36"/>
              <p:cNvGrpSpPr>
                <a:grpSpLocks/>
              </p:cNvGrpSpPr>
              <p:nvPr/>
            </p:nvGrpSpPr>
            <p:grpSpPr bwMode="auto">
              <a:xfrm>
                <a:off x="2592" y="1200"/>
                <a:ext cx="144" cy="96"/>
                <a:chOff x="1680" y="3648"/>
                <a:chExt cx="192" cy="48"/>
              </a:xfrm>
            </p:grpSpPr>
            <p:sp>
              <p:nvSpPr>
                <p:cNvPr id="9369" name="Arc 37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70" name="Arc 38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0" name="Group 39"/>
              <p:cNvGrpSpPr>
                <a:grpSpLocks/>
              </p:cNvGrpSpPr>
              <p:nvPr/>
            </p:nvGrpSpPr>
            <p:grpSpPr bwMode="auto">
              <a:xfrm>
                <a:off x="2736" y="1200"/>
                <a:ext cx="144" cy="96"/>
                <a:chOff x="1680" y="3648"/>
                <a:chExt cx="192" cy="48"/>
              </a:xfrm>
            </p:grpSpPr>
            <p:sp>
              <p:nvSpPr>
                <p:cNvPr id="9367" name="Arc 40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68" name="Arc 41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1" name="Group 42"/>
              <p:cNvGrpSpPr>
                <a:grpSpLocks/>
              </p:cNvGrpSpPr>
              <p:nvPr/>
            </p:nvGrpSpPr>
            <p:grpSpPr bwMode="auto">
              <a:xfrm>
                <a:off x="2880" y="1200"/>
                <a:ext cx="144" cy="96"/>
                <a:chOff x="1680" y="3648"/>
                <a:chExt cx="192" cy="48"/>
              </a:xfrm>
            </p:grpSpPr>
            <p:sp>
              <p:nvSpPr>
                <p:cNvPr id="9365" name="Arc 43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66" name="Arc 44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2" name="Group 45"/>
              <p:cNvGrpSpPr>
                <a:grpSpLocks/>
              </p:cNvGrpSpPr>
              <p:nvPr/>
            </p:nvGrpSpPr>
            <p:grpSpPr bwMode="auto">
              <a:xfrm>
                <a:off x="3024" y="1200"/>
                <a:ext cx="144" cy="96"/>
                <a:chOff x="1680" y="3648"/>
                <a:chExt cx="192" cy="48"/>
              </a:xfrm>
            </p:grpSpPr>
            <p:sp>
              <p:nvSpPr>
                <p:cNvPr id="9363" name="Arc 46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64" name="Arc 47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3" name="Group 48"/>
              <p:cNvGrpSpPr>
                <a:grpSpLocks/>
              </p:cNvGrpSpPr>
              <p:nvPr/>
            </p:nvGrpSpPr>
            <p:grpSpPr bwMode="auto">
              <a:xfrm>
                <a:off x="3168" y="1200"/>
                <a:ext cx="144" cy="96"/>
                <a:chOff x="1680" y="3648"/>
                <a:chExt cx="192" cy="48"/>
              </a:xfrm>
            </p:grpSpPr>
            <p:sp>
              <p:nvSpPr>
                <p:cNvPr id="9361" name="Arc 49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62" name="Arc 50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4" name="Group 51"/>
              <p:cNvGrpSpPr>
                <a:grpSpLocks/>
              </p:cNvGrpSpPr>
              <p:nvPr/>
            </p:nvGrpSpPr>
            <p:grpSpPr bwMode="auto">
              <a:xfrm>
                <a:off x="3312" y="1200"/>
                <a:ext cx="144" cy="96"/>
                <a:chOff x="1680" y="3648"/>
                <a:chExt cx="192" cy="48"/>
              </a:xfrm>
            </p:grpSpPr>
            <p:sp>
              <p:nvSpPr>
                <p:cNvPr id="9359" name="Arc 52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60" name="Arc 53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5" name="Group 54"/>
              <p:cNvGrpSpPr>
                <a:grpSpLocks/>
              </p:cNvGrpSpPr>
              <p:nvPr/>
            </p:nvGrpSpPr>
            <p:grpSpPr bwMode="auto">
              <a:xfrm>
                <a:off x="3456" y="1200"/>
                <a:ext cx="144" cy="96"/>
                <a:chOff x="1680" y="3648"/>
                <a:chExt cx="192" cy="48"/>
              </a:xfrm>
            </p:grpSpPr>
            <p:sp>
              <p:nvSpPr>
                <p:cNvPr id="9357" name="Arc 55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58" name="Arc 56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</p:grpSp>
        <p:grpSp>
          <p:nvGrpSpPr>
            <p:cNvPr id="16" name="Group 57"/>
            <p:cNvGrpSpPr>
              <a:grpSpLocks/>
            </p:cNvGrpSpPr>
            <p:nvPr/>
          </p:nvGrpSpPr>
          <p:grpSpPr bwMode="auto">
            <a:xfrm>
              <a:off x="1537909" y="4027367"/>
              <a:ext cx="2689592" cy="126554"/>
              <a:chOff x="1872" y="1680"/>
              <a:chExt cx="1728" cy="96"/>
            </a:xfrm>
          </p:grpSpPr>
          <p:grpSp>
            <p:nvGrpSpPr>
              <p:cNvPr id="17" name="Group 58"/>
              <p:cNvGrpSpPr>
                <a:grpSpLocks/>
              </p:cNvGrpSpPr>
              <p:nvPr/>
            </p:nvGrpSpPr>
            <p:grpSpPr bwMode="auto">
              <a:xfrm flipV="1">
                <a:off x="1872" y="1680"/>
                <a:ext cx="144" cy="96"/>
                <a:chOff x="1680" y="3648"/>
                <a:chExt cx="192" cy="48"/>
              </a:xfrm>
            </p:grpSpPr>
            <p:sp>
              <p:nvSpPr>
                <p:cNvPr id="9343" name="Arc 59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44" name="Arc 60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8" name="Group 61"/>
              <p:cNvGrpSpPr>
                <a:grpSpLocks/>
              </p:cNvGrpSpPr>
              <p:nvPr/>
            </p:nvGrpSpPr>
            <p:grpSpPr bwMode="auto">
              <a:xfrm flipV="1">
                <a:off x="2016" y="1680"/>
                <a:ext cx="144" cy="96"/>
                <a:chOff x="1680" y="3648"/>
                <a:chExt cx="192" cy="48"/>
              </a:xfrm>
            </p:grpSpPr>
            <p:sp>
              <p:nvSpPr>
                <p:cNvPr id="9341" name="Arc 62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42" name="Arc 63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19" name="Group 64"/>
              <p:cNvGrpSpPr>
                <a:grpSpLocks/>
              </p:cNvGrpSpPr>
              <p:nvPr/>
            </p:nvGrpSpPr>
            <p:grpSpPr bwMode="auto">
              <a:xfrm flipV="1">
                <a:off x="2160" y="1680"/>
                <a:ext cx="144" cy="96"/>
                <a:chOff x="1680" y="3648"/>
                <a:chExt cx="192" cy="48"/>
              </a:xfrm>
            </p:grpSpPr>
            <p:sp>
              <p:nvSpPr>
                <p:cNvPr id="9339" name="Arc 65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40" name="Arc 66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0" name="Group 67"/>
              <p:cNvGrpSpPr>
                <a:grpSpLocks/>
              </p:cNvGrpSpPr>
              <p:nvPr/>
            </p:nvGrpSpPr>
            <p:grpSpPr bwMode="auto">
              <a:xfrm flipV="1">
                <a:off x="2304" y="1680"/>
                <a:ext cx="144" cy="96"/>
                <a:chOff x="1680" y="3648"/>
                <a:chExt cx="192" cy="48"/>
              </a:xfrm>
            </p:grpSpPr>
            <p:sp>
              <p:nvSpPr>
                <p:cNvPr id="9337" name="Arc 68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38" name="Arc 69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1" name="Group 70"/>
              <p:cNvGrpSpPr>
                <a:grpSpLocks/>
              </p:cNvGrpSpPr>
              <p:nvPr/>
            </p:nvGrpSpPr>
            <p:grpSpPr bwMode="auto">
              <a:xfrm flipV="1">
                <a:off x="2448" y="1680"/>
                <a:ext cx="144" cy="96"/>
                <a:chOff x="1680" y="3648"/>
                <a:chExt cx="192" cy="48"/>
              </a:xfrm>
            </p:grpSpPr>
            <p:sp>
              <p:nvSpPr>
                <p:cNvPr id="9335" name="Arc 71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36" name="Arc 72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2" name="Group 73"/>
              <p:cNvGrpSpPr>
                <a:grpSpLocks/>
              </p:cNvGrpSpPr>
              <p:nvPr/>
            </p:nvGrpSpPr>
            <p:grpSpPr bwMode="auto">
              <a:xfrm flipV="1">
                <a:off x="2592" y="1680"/>
                <a:ext cx="144" cy="96"/>
                <a:chOff x="1680" y="3648"/>
                <a:chExt cx="192" cy="48"/>
              </a:xfrm>
            </p:grpSpPr>
            <p:sp>
              <p:nvSpPr>
                <p:cNvPr id="9333" name="Arc 74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34" name="Arc 75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3" name="Group 76"/>
              <p:cNvGrpSpPr>
                <a:grpSpLocks/>
              </p:cNvGrpSpPr>
              <p:nvPr/>
            </p:nvGrpSpPr>
            <p:grpSpPr bwMode="auto">
              <a:xfrm flipV="1">
                <a:off x="2736" y="1680"/>
                <a:ext cx="144" cy="96"/>
                <a:chOff x="1680" y="3648"/>
                <a:chExt cx="192" cy="48"/>
              </a:xfrm>
            </p:grpSpPr>
            <p:sp>
              <p:nvSpPr>
                <p:cNvPr id="9331" name="Arc 77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32" name="Arc 78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4" name="Group 79"/>
              <p:cNvGrpSpPr>
                <a:grpSpLocks/>
              </p:cNvGrpSpPr>
              <p:nvPr/>
            </p:nvGrpSpPr>
            <p:grpSpPr bwMode="auto">
              <a:xfrm flipV="1">
                <a:off x="2880" y="1680"/>
                <a:ext cx="144" cy="96"/>
                <a:chOff x="1680" y="3648"/>
                <a:chExt cx="192" cy="48"/>
              </a:xfrm>
            </p:grpSpPr>
            <p:sp>
              <p:nvSpPr>
                <p:cNvPr id="9329" name="Arc 80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30" name="Arc 81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5" name="Group 82"/>
              <p:cNvGrpSpPr>
                <a:grpSpLocks/>
              </p:cNvGrpSpPr>
              <p:nvPr/>
            </p:nvGrpSpPr>
            <p:grpSpPr bwMode="auto">
              <a:xfrm flipV="1">
                <a:off x="3024" y="1680"/>
                <a:ext cx="144" cy="96"/>
                <a:chOff x="1680" y="3648"/>
                <a:chExt cx="192" cy="48"/>
              </a:xfrm>
            </p:grpSpPr>
            <p:sp>
              <p:nvSpPr>
                <p:cNvPr id="9327" name="Arc 83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28" name="Arc 84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6" name="Group 85"/>
              <p:cNvGrpSpPr>
                <a:grpSpLocks/>
              </p:cNvGrpSpPr>
              <p:nvPr/>
            </p:nvGrpSpPr>
            <p:grpSpPr bwMode="auto">
              <a:xfrm flipV="1">
                <a:off x="3168" y="1680"/>
                <a:ext cx="144" cy="96"/>
                <a:chOff x="1680" y="3648"/>
                <a:chExt cx="192" cy="48"/>
              </a:xfrm>
            </p:grpSpPr>
            <p:sp>
              <p:nvSpPr>
                <p:cNvPr id="9325" name="Arc 86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26" name="Arc 87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7" name="Group 88"/>
              <p:cNvGrpSpPr>
                <a:grpSpLocks/>
              </p:cNvGrpSpPr>
              <p:nvPr/>
            </p:nvGrpSpPr>
            <p:grpSpPr bwMode="auto">
              <a:xfrm flipV="1">
                <a:off x="3312" y="1680"/>
                <a:ext cx="144" cy="96"/>
                <a:chOff x="1680" y="3648"/>
                <a:chExt cx="192" cy="48"/>
              </a:xfrm>
            </p:grpSpPr>
            <p:sp>
              <p:nvSpPr>
                <p:cNvPr id="9323" name="Arc 89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24" name="Arc 90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  <p:grpSp>
            <p:nvGrpSpPr>
              <p:cNvPr id="28" name="Group 91"/>
              <p:cNvGrpSpPr>
                <a:grpSpLocks/>
              </p:cNvGrpSpPr>
              <p:nvPr/>
            </p:nvGrpSpPr>
            <p:grpSpPr bwMode="auto">
              <a:xfrm flipV="1">
                <a:off x="3456" y="1680"/>
                <a:ext cx="144" cy="96"/>
                <a:chOff x="1680" y="3648"/>
                <a:chExt cx="192" cy="48"/>
              </a:xfrm>
            </p:grpSpPr>
            <p:sp>
              <p:nvSpPr>
                <p:cNvPr id="9321" name="Arc 92"/>
                <p:cNvSpPr>
                  <a:spLocks/>
                </p:cNvSpPr>
                <p:nvPr/>
              </p:nvSpPr>
              <p:spPr bwMode="auto">
                <a:xfrm flipH="1">
                  <a:off x="1680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  <p:sp>
              <p:nvSpPr>
                <p:cNvPr id="9322" name="Arc 93"/>
                <p:cNvSpPr>
                  <a:spLocks/>
                </p:cNvSpPr>
                <p:nvPr/>
              </p:nvSpPr>
              <p:spPr bwMode="auto">
                <a:xfrm>
                  <a:off x="1776" y="3648"/>
                  <a:ext cx="96" cy="4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sz="1400" b="1"/>
                </a:p>
              </p:txBody>
            </p:sp>
          </p:grpSp>
        </p:grpSp>
        <p:sp>
          <p:nvSpPr>
            <p:cNvPr id="9284" name="Text Box 94"/>
            <p:cNvSpPr txBox="1">
              <a:spLocks noChangeArrowheads="1"/>
            </p:cNvSpPr>
            <p:nvPr/>
          </p:nvSpPr>
          <p:spPr bwMode="auto">
            <a:xfrm>
              <a:off x="912005" y="4248873"/>
              <a:ext cx="1970699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Cooling section</a:t>
              </a:r>
            </a:p>
          </p:txBody>
        </p:sp>
        <p:sp>
          <p:nvSpPr>
            <p:cNvPr id="9285" name="Text Box 95"/>
            <p:cNvSpPr txBox="1">
              <a:spLocks noChangeArrowheads="1"/>
            </p:cNvSpPr>
            <p:nvPr/>
          </p:nvSpPr>
          <p:spPr bwMode="auto">
            <a:xfrm>
              <a:off x="2958083" y="4127032"/>
              <a:ext cx="1194037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solenoid</a:t>
              </a:r>
            </a:p>
          </p:txBody>
        </p:sp>
        <p:sp>
          <p:nvSpPr>
            <p:cNvPr id="9286" name="AutoShape 96"/>
            <p:cNvSpPr>
              <a:spLocks/>
            </p:cNvSpPr>
            <p:nvPr/>
          </p:nvSpPr>
          <p:spPr bwMode="auto">
            <a:xfrm rot="5400000">
              <a:off x="2759323" y="2033239"/>
              <a:ext cx="154924" cy="2676599"/>
            </a:xfrm>
            <a:prstGeom prst="leftBrace">
              <a:avLst>
                <a:gd name="adj1" fmla="val 75009"/>
                <a:gd name="adj2" fmla="val 50000"/>
              </a:avLst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287" name="Rectangle 98"/>
            <p:cNvSpPr>
              <a:spLocks noChangeArrowheads="1"/>
            </p:cNvSpPr>
            <p:nvPr/>
          </p:nvSpPr>
          <p:spPr bwMode="auto">
            <a:xfrm rot="10800000">
              <a:off x="2068186" y="5479923"/>
              <a:ext cx="1625946" cy="253134"/>
            </a:xfrm>
            <a:prstGeom prst="rect">
              <a:avLst/>
            </a:prstGeom>
            <a:solidFill>
              <a:srgbClr val="FF7C8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288" name="Rectangle 101"/>
            <p:cNvSpPr>
              <a:spLocks noChangeArrowheads="1"/>
            </p:cNvSpPr>
            <p:nvPr/>
          </p:nvSpPr>
          <p:spPr bwMode="auto">
            <a:xfrm rot="10800000" flipH="1">
              <a:off x="1139440" y="5565766"/>
              <a:ext cx="344969" cy="152171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289" name="Line 110"/>
            <p:cNvSpPr>
              <a:spLocks noChangeShapeType="1"/>
            </p:cNvSpPr>
            <p:nvPr/>
          </p:nvSpPr>
          <p:spPr bwMode="auto">
            <a:xfrm rot="16200000">
              <a:off x="3957004" y="4897815"/>
              <a:ext cx="418841" cy="9985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92" name="Text Box 114"/>
            <p:cNvSpPr txBox="1">
              <a:spLocks noChangeArrowheads="1"/>
            </p:cNvSpPr>
            <p:nvPr/>
          </p:nvSpPr>
          <p:spPr bwMode="auto">
            <a:xfrm>
              <a:off x="2153764" y="5450057"/>
              <a:ext cx="1513407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SRF </a:t>
              </a:r>
              <a:r>
                <a:rPr lang="en-US" sz="1400" b="1" dirty="0" err="1">
                  <a:latin typeface="Arial" charset="0"/>
                  <a:cs typeface="Arial" charset="0"/>
                </a:rPr>
                <a:t>Linac</a:t>
              </a:r>
              <a:endParaRPr lang="en-US" sz="1400" b="1" dirty="0">
                <a:latin typeface="Arial" charset="0"/>
                <a:cs typeface="Arial" charset="0"/>
              </a:endParaRPr>
            </a:p>
          </p:txBody>
        </p:sp>
        <p:sp>
          <p:nvSpPr>
            <p:cNvPr id="9293" name="Text Box 115"/>
            <p:cNvSpPr txBox="1">
              <a:spLocks noChangeArrowheads="1"/>
            </p:cNvSpPr>
            <p:nvPr/>
          </p:nvSpPr>
          <p:spPr bwMode="auto">
            <a:xfrm>
              <a:off x="3760815" y="5653287"/>
              <a:ext cx="884286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dump</a:t>
              </a:r>
            </a:p>
          </p:txBody>
        </p:sp>
        <p:sp>
          <p:nvSpPr>
            <p:cNvPr id="9294" name="Text Box 116"/>
            <p:cNvSpPr txBox="1">
              <a:spLocks noChangeArrowheads="1"/>
            </p:cNvSpPr>
            <p:nvPr/>
          </p:nvSpPr>
          <p:spPr bwMode="auto">
            <a:xfrm>
              <a:off x="724281" y="5707860"/>
              <a:ext cx="1139109" cy="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>
                  <a:latin typeface="Arial" charset="0"/>
                  <a:cs typeface="Arial" charset="0"/>
                </a:rPr>
                <a:t>injector</a:t>
              </a:r>
            </a:p>
          </p:txBody>
        </p:sp>
        <p:sp>
          <p:nvSpPr>
            <p:cNvPr id="9300" name="Line 2"/>
            <p:cNvSpPr>
              <a:spLocks noChangeShapeType="1"/>
            </p:cNvSpPr>
            <p:nvPr/>
          </p:nvSpPr>
          <p:spPr bwMode="auto">
            <a:xfrm flipV="1">
              <a:off x="301988" y="3843984"/>
              <a:ext cx="5432724" cy="21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301" name="Oval 15"/>
            <p:cNvSpPr>
              <a:spLocks noChangeArrowheads="1"/>
            </p:cNvSpPr>
            <p:nvPr/>
          </p:nvSpPr>
          <p:spPr bwMode="auto">
            <a:xfrm>
              <a:off x="5208489" y="3792651"/>
              <a:ext cx="298194" cy="978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302" name="Rectangle 109"/>
            <p:cNvSpPr>
              <a:spLocks noChangeArrowheads="1"/>
            </p:cNvSpPr>
            <p:nvPr/>
          </p:nvSpPr>
          <p:spPr bwMode="auto">
            <a:xfrm>
              <a:off x="4112078" y="5568298"/>
              <a:ext cx="143186" cy="15123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 b="1">
                <a:latin typeface="Arial" charset="0"/>
                <a:cs typeface="Arial" charset="0"/>
              </a:endParaRPr>
            </a:p>
          </p:txBody>
        </p:sp>
        <p:sp>
          <p:nvSpPr>
            <p:cNvPr id="9303" name="Line 110"/>
            <p:cNvSpPr>
              <a:spLocks noChangeShapeType="1"/>
            </p:cNvSpPr>
            <p:nvPr/>
          </p:nvSpPr>
          <p:spPr bwMode="auto">
            <a:xfrm rot="16200000" flipH="1">
              <a:off x="1337080" y="4882753"/>
              <a:ext cx="489288" cy="10330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304" name="Line 110"/>
            <p:cNvSpPr>
              <a:spLocks noChangeShapeType="1"/>
            </p:cNvSpPr>
            <p:nvPr/>
          </p:nvSpPr>
          <p:spPr bwMode="auto">
            <a:xfrm rot="16200000" flipH="1">
              <a:off x="1337654" y="5146742"/>
              <a:ext cx="178924" cy="3742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305" name="Line 118"/>
            <p:cNvSpPr>
              <a:spLocks noChangeShapeType="1"/>
            </p:cNvSpPr>
            <p:nvPr/>
          </p:nvSpPr>
          <p:spPr bwMode="auto">
            <a:xfrm>
              <a:off x="1478141" y="5649412"/>
              <a:ext cx="268960" cy="10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306" name="Line 110"/>
            <p:cNvSpPr>
              <a:spLocks noChangeShapeType="1"/>
            </p:cNvSpPr>
            <p:nvPr/>
          </p:nvSpPr>
          <p:spPr bwMode="auto">
            <a:xfrm rot="16200000">
              <a:off x="3887513" y="5238766"/>
              <a:ext cx="168698" cy="4853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308" name="Line 110"/>
            <p:cNvSpPr>
              <a:spLocks noChangeShapeType="1"/>
            </p:cNvSpPr>
            <p:nvPr/>
          </p:nvSpPr>
          <p:spPr bwMode="auto">
            <a:xfrm rot="16200000" flipH="1">
              <a:off x="3936955" y="5392738"/>
              <a:ext cx="5168" cy="4326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 b="1"/>
            </a:p>
          </p:txBody>
        </p:sp>
        <p:sp>
          <p:nvSpPr>
            <p:cNvPr id="9223" name="Text Box 116"/>
            <p:cNvSpPr txBox="1">
              <a:spLocks noChangeArrowheads="1"/>
            </p:cNvSpPr>
            <p:nvPr/>
          </p:nvSpPr>
          <p:spPr bwMode="auto">
            <a:xfrm>
              <a:off x="1923768" y="5119256"/>
              <a:ext cx="1965619" cy="359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energy recovery</a:t>
              </a:r>
            </a:p>
          </p:txBody>
        </p:sp>
      </p:grpSp>
      <p:sp>
        <p:nvSpPr>
          <p:cNvPr id="166" name="Content Placeholder 1"/>
          <p:cNvSpPr txBox="1">
            <a:spLocks/>
          </p:cNvSpPr>
          <p:nvPr/>
        </p:nvSpPr>
        <p:spPr>
          <a:xfrm>
            <a:off x="104774" y="780182"/>
            <a:ext cx="9010651" cy="2443919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kern="0" dirty="0" smtClean="0">
                <a:solidFill>
                  <a:srgbClr val="CC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Baseline cooling requirements and solution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800" kern="0" dirty="0" smtClean="0">
              <a:latin typeface="Arial" charset="0"/>
              <a:cs typeface="Arial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kern="0" dirty="0" smtClean="0">
                <a:latin typeface="Arial" charset="0"/>
                <a:cs typeface="Arial" charset="0"/>
              </a:rPr>
              <a:t>Emittance 0.5 to 1 mm </a:t>
            </a:r>
            <a:r>
              <a:rPr lang="en-US" kern="0" dirty="0" err="1" smtClean="0">
                <a:latin typeface="Arial" charset="0"/>
                <a:cs typeface="Arial" charset="0"/>
              </a:rPr>
              <a:t>mrad</a:t>
            </a:r>
            <a:r>
              <a:rPr lang="en-US" kern="0" dirty="0" smtClean="0">
                <a:latin typeface="Arial" charset="0"/>
                <a:cs typeface="Arial" charset="0"/>
              </a:rPr>
              <a:t> </a:t>
            </a:r>
            <a:r>
              <a:rPr lang="en-US" kern="0" dirty="0" err="1" smtClean="0">
                <a:latin typeface="Arial" charset="0"/>
                <a:cs typeface="Arial" charset="0"/>
                <a:sym typeface="Wingdings"/>
              </a:rPr>
              <a:t></a:t>
            </a:r>
            <a:r>
              <a:rPr lang="en-US" kern="0" dirty="0" smtClean="0">
                <a:latin typeface="Arial" charset="0"/>
                <a:cs typeface="Arial" charset="0"/>
              </a:rPr>
              <a:t> reduced IBS effect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kern="0" dirty="0" smtClean="0">
                <a:latin typeface="Arial" charset="0"/>
                <a:cs typeface="Arial" charset="0"/>
              </a:rPr>
              <a:t>Magnetized beam,  up to 55 MeV energy,  and 200 mA current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Need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 linac for acceleration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Must utilize energy-recovery-</a:t>
            </a:r>
            <a:r>
              <a:rPr lang="en-US" kern="0" dirty="0" err="1" smtClean="0">
                <a:latin typeface="Arial" charset="0"/>
                <a:ea typeface="ＭＳ Ｐゴシック" pitchFamily="34" charset="-128"/>
                <a:cs typeface="Arial" charset="0"/>
              </a:rPr>
              <a:t>linac</a:t>
            </a:r>
            <a:r>
              <a:rPr 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 (beam power is 11 MW)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kern="0" dirty="0" smtClean="0">
                <a:latin typeface="Arial" charset="0"/>
                <a:cs typeface="Arial" charset="0"/>
              </a:rPr>
              <a:t>Cooling by a bunched electron beam</a:t>
            </a:r>
          </a:p>
        </p:txBody>
      </p:sp>
      <p:graphicFrame>
        <p:nvGraphicFramePr>
          <p:cNvPr id="161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568824"/>
              </p:ext>
            </p:extLst>
          </p:nvPr>
        </p:nvGraphicFramePr>
        <p:xfrm>
          <a:off x="4654366" y="3537402"/>
          <a:ext cx="4461059" cy="2743199"/>
        </p:xfrm>
        <a:graphic>
          <a:graphicData uri="http://schemas.openxmlformats.org/drawingml/2006/table">
            <a:tbl>
              <a:tblPr/>
              <a:tblGrid>
                <a:gridCol w="2775134"/>
                <a:gridCol w="742950"/>
                <a:gridCol w="94297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Electron energy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MeV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up to 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Current and bunch charge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 /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nC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0.2 / 0.42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Bunch repetition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Cooling section length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RMS Bunch length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Electron energy spread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3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Cooling section solenoid field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Beam radius in solenoid/cathode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~1 /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Solenoid field at cathode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" name="Footer Placeholder 2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4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97933"/>
          </a:xfrm>
        </p:spPr>
        <p:txBody>
          <a:bodyPr/>
          <a:lstStyle/>
          <a:p>
            <a:r>
              <a:rPr lang="en-US" dirty="0" smtClean="0"/>
              <a:t>Performance MEIC baseline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06858" y="397933"/>
            <a:ext cx="2967479" cy="307777"/>
          </a:xfrm>
          <a:prstGeom prst="rect">
            <a:avLst/>
          </a:prstGeom>
          <a:solidFill>
            <a:srgbClr val="D9D9D9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Achieved with a single pass ERL cooler </a:t>
            </a:r>
            <a:endParaRPr lang="en-US" sz="14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9379" y="1195920"/>
          <a:ext cx="8853896" cy="3529486"/>
        </p:xfrm>
        <a:graphic>
          <a:graphicData uri="http://schemas.openxmlformats.org/drawingml/2006/table">
            <a:tbl>
              <a:tblPr/>
              <a:tblGrid>
                <a:gridCol w="2533733"/>
                <a:gridCol w="747272"/>
                <a:gridCol w="797342"/>
                <a:gridCol w="862527"/>
                <a:gridCol w="968336"/>
                <a:gridCol w="962668"/>
                <a:gridCol w="924879"/>
                <a:gridCol w="1057139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 energy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21.9 </a:t>
                      </a:r>
                      <a:r>
                        <a:rPr lang="en-US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(low)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44.7 </a:t>
                      </a:r>
                      <a:r>
                        <a:rPr lang="en-US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(medium)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63.3 </a:t>
                      </a:r>
                      <a:r>
                        <a:rPr lang="en-US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(high)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332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Beam energy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Collision frequency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MHz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7626">
                <a:tc>
                  <a:txBody>
                    <a:bodyPr/>
                    <a:lstStyle/>
                    <a:p>
                      <a:pPr marL="0" marR="10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Particles per bunch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en-US" sz="14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Beam current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Polarization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&gt;70%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Bunch length, RMS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Norm. </a:t>
                      </a:r>
                      <a:r>
                        <a:rPr lang="en-US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emitt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., 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vert./</a:t>
                      </a: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horz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l-GR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μ</a:t>
                      </a: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0.5/0.5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74/74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1/0.5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144/72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1.2/0.6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1152/576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6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Horizontal and vertical </a:t>
                      </a:r>
                      <a:r>
                        <a:rPr lang="en-US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β*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2/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2.6/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5/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2.4/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36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Vert. beam-beam </a:t>
                      </a:r>
                      <a:r>
                        <a:rPr lang="en-US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param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Laslett tune-shift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0.054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small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small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small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Detector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space, up/down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7/3.6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3.2 / 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7/3.6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3.2 / 3</a:t>
                      </a:r>
                      <a:r>
                        <a:rPr lang="en-US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7/3.6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3.2 / 3</a:t>
                      </a:r>
                      <a:r>
                        <a:rPr lang="en-US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(3)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Hour-glass (HG)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reduction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0.89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0.88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Lumi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./IP,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w/HG, 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en-US" sz="14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</a:t>
                      </a:r>
                      <a:r>
                        <a:rPr lang="en-US" sz="14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-2</a:t>
                      </a: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</a:t>
                      </a:r>
                      <a:r>
                        <a:rPr lang="en-US" sz="14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</a:t>
                      </a: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1.9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4.6 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1.0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9379" y="5130736"/>
          <a:ext cx="8853896" cy="1250352"/>
        </p:xfrm>
        <a:graphic>
          <a:graphicData uri="http://schemas.openxmlformats.org/drawingml/2006/table">
            <a:tbl>
              <a:tblPr/>
              <a:tblGrid>
                <a:gridCol w="2533733"/>
                <a:gridCol w="747272"/>
                <a:gridCol w="797342"/>
                <a:gridCol w="862527"/>
                <a:gridCol w="968336"/>
                <a:gridCol w="962668"/>
                <a:gridCol w="924879"/>
                <a:gridCol w="1057139"/>
              </a:tblGrid>
              <a:tr h="28264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Horizontal and vertical </a:t>
                      </a:r>
                      <a:r>
                        <a:rPr lang="en-US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β*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1.6 / 0.8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1.6 / 0.8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/1</a:t>
                      </a:r>
                      <a:endParaRPr lang="en-US" sz="1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1.6</a:t>
                      </a:r>
                      <a:r>
                        <a:rPr lang="en-US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/ 0.8</a:t>
                      </a:r>
                      <a:endParaRPr lang="en-US" sz="1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36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Vert. beam-beam </a:t>
                      </a:r>
                      <a:r>
                        <a:rPr lang="en-US" sz="1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param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Detector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space, up/down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±4.5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±4.5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1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±4.5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Hour-glass (HG)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reduction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0.67 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0.74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0.58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Lumi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./IP, </a:t>
                      </a:r>
                      <a:r>
                        <a:rPr lang="en-US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w/HG, </a:t>
                      </a: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en-US" sz="1400" baseline="30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</a:t>
                      </a:r>
                      <a:endParaRPr lang="en-US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</a:tabLst>
                      </a:pP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cm</a:t>
                      </a:r>
                      <a:r>
                        <a:rPr lang="en-US" sz="14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-2</a:t>
                      </a:r>
                      <a:r>
                        <a:rPr lang="en-US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</a:t>
                      </a:r>
                      <a:r>
                        <a:rPr lang="en-US" sz="1400" baseline="30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3.5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7.5 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1.4</a:t>
                      </a:r>
                      <a:endParaRPr lang="en-US" sz="1400" b="1" dirty="0">
                        <a:solidFill>
                          <a:srgbClr val="CC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9379" y="858110"/>
            <a:ext cx="2656897" cy="338554"/>
          </a:xfrm>
          <a:prstGeom prst="rect">
            <a:avLst/>
          </a:prstGeom>
          <a:solidFill>
            <a:srgbClr val="D9D9D9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full acceptance detector 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9379" y="4792182"/>
            <a:ext cx="3033403" cy="338554"/>
          </a:xfrm>
          <a:prstGeom prst="rect">
            <a:avLst/>
          </a:prstGeom>
          <a:solidFill>
            <a:srgbClr val="D9D9D9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</a:t>
            </a:r>
            <a:r>
              <a:rPr lang="en-US" sz="1600" dirty="0" err="1" smtClean="0"/>
              <a:t>high(er</a:t>
            </a:r>
            <a:r>
              <a:rPr lang="en-US" sz="1600" dirty="0" smtClean="0"/>
              <a:t>) luminosity detector 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/>
          </a:blip>
          <a:srcRect l="31570" t="15289" r="31157" b="4961"/>
          <a:stretch/>
        </p:blipFill>
        <p:spPr>
          <a:xfrm rot="1086051">
            <a:off x="5937339" y="1934638"/>
            <a:ext cx="2726594" cy="352463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4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200" b="1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MEIC Design Goals</a:t>
            </a:r>
            <a:endParaRPr lang="ru-RU" sz="3200" b="1">
              <a:solidFill>
                <a:srgbClr val="000000"/>
              </a:solidFill>
              <a:latin typeface="Times New Roman" pitchFamily="-109" charset="0"/>
              <a:ea typeface="Times New Roman" pitchFamily="-109" charset="0"/>
              <a:cs typeface="Times New Roman" pitchFamily="-109" charset="0"/>
            </a:endParaRP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457200" y="838200"/>
            <a:ext cx="8305800" cy="539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233363" indent="-233363" eaLnBrk="1" hangingPunct="1">
              <a:spcBef>
                <a:spcPts val="25"/>
              </a:spcBef>
            </a:pP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Energy</a:t>
            </a:r>
            <a:endParaRPr lang="en-US" sz="1800" dirty="0">
              <a:solidFill>
                <a:srgbClr val="CC0000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Full coverage of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√</a:t>
            </a:r>
            <a:r>
              <a:rPr lang="en-US" sz="1600" b="1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s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 from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15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to</a:t>
            </a:r>
            <a:r>
              <a:rPr lang="en-US" sz="16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 </a:t>
            </a:r>
            <a:r>
              <a:rPr lang="en-US" sz="1600" b="1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65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GeV</a:t>
            </a: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Electrons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3-</a:t>
            </a:r>
            <a:r>
              <a:rPr lang="en-US" sz="1600" b="1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10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GeV,  protons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20-100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GeV,  ions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12-40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GeV/</a:t>
            </a:r>
            <a:r>
              <a:rPr lang="en-US" sz="1600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u</a:t>
            </a:r>
            <a:endParaRPr lang="en-US" sz="1600" dirty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233363" indent="-233363" eaLnBrk="1" hangingPunct="1">
              <a:spcBef>
                <a:spcPts val="1200"/>
              </a:spcBef>
            </a:pP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Ion species</a:t>
            </a: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Polarized light ions: </a:t>
            </a:r>
            <a:r>
              <a:rPr lang="en-US" sz="1600" b="1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p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, </a:t>
            </a:r>
            <a:r>
              <a:rPr lang="en-US" sz="1600" b="1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d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, </a:t>
            </a:r>
            <a:r>
              <a:rPr lang="en-US" sz="1600" b="1" baseline="30000" dirty="0">
                <a:latin typeface="Arial" pitchFamily="-109" charset="0"/>
                <a:ea typeface="Arial" pitchFamily="-109" charset="0"/>
                <a:cs typeface="Arial" pitchFamily="-109" charset="0"/>
              </a:rPr>
              <a:t>3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He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, and possibly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Li</a:t>
            </a:r>
            <a:endParaRPr lang="en-US" sz="1600" u="sng" dirty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Un-polarized light to heavy ions up to A above 200 (Au, </a:t>
            </a:r>
            <a:r>
              <a:rPr lang="en-US" sz="1600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Pb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)</a:t>
            </a:r>
            <a:endParaRPr lang="en-US" sz="16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233363" indent="-233363" eaLnBrk="1" hangingPunct="1">
              <a:spcBef>
                <a:spcPts val="1200"/>
              </a:spcBef>
            </a:pPr>
            <a:r>
              <a:rPr lang="en-US" sz="2000" dirty="0" smtClean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Space for at </a:t>
            </a: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least 2 detectors  </a:t>
            </a:r>
          </a:p>
          <a:p>
            <a:pPr marL="233363" indent="-233363" eaLnBrk="1" hangingPunct="1"/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	</a:t>
            </a:r>
            <a:r>
              <a:rPr lang="en-US" sz="16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	</a:t>
            </a:r>
            <a:r>
              <a:rPr lang="en-US" sz="1600" u="sng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Full </a:t>
            </a:r>
            <a:r>
              <a:rPr lang="en-US" sz="1600" u="sng" dirty="0">
                <a:latin typeface="Arial" pitchFamily="-109" charset="0"/>
                <a:ea typeface="Arial" pitchFamily="-109" charset="0"/>
                <a:cs typeface="Arial" pitchFamily="-109" charset="0"/>
              </a:rPr>
              <a:t>acceptance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is critical </a:t>
            </a:r>
            <a:r>
              <a:rPr lang="en-US" sz="16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for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the primary detector</a:t>
            </a:r>
          </a:p>
          <a:p>
            <a:pPr marL="233363" indent="-233363" eaLnBrk="1" hangingPunct="1">
              <a:spcBef>
                <a:spcPts val="1200"/>
              </a:spcBef>
            </a:pP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Luminosity</a:t>
            </a:r>
            <a:endParaRPr lang="en-US" sz="2000" dirty="0" smtClean="0">
              <a:solidFill>
                <a:srgbClr val="CC0000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685800" lvl="1" indent="-228600">
              <a:spcBef>
                <a:spcPts val="25"/>
              </a:spcBef>
            </a:pPr>
            <a:r>
              <a:rPr lang="en-US" sz="1600" b="1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10</a:t>
            </a:r>
            <a:r>
              <a:rPr lang="en-US" sz="1600" b="1" baseline="300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33</a:t>
            </a:r>
            <a:r>
              <a:rPr lang="en-US" sz="1600" b="1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 to 10</a:t>
            </a:r>
            <a:r>
              <a:rPr lang="en-US" sz="1600" b="1" baseline="300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34</a:t>
            </a:r>
            <a:r>
              <a:rPr lang="en-US" sz="1600" b="1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cm</a:t>
            </a:r>
            <a:r>
              <a:rPr lang="en-US" sz="1600" b="1" baseline="30000" dirty="0">
                <a:latin typeface="Arial" pitchFamily="-109" charset="0"/>
                <a:ea typeface="Arial" pitchFamily="-109" charset="0"/>
                <a:cs typeface="Arial" pitchFamily="-109" charset="0"/>
              </a:rPr>
              <a:t>-2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s</a:t>
            </a:r>
            <a:r>
              <a:rPr lang="en-US" sz="1600" b="1" baseline="30000" dirty="0">
                <a:latin typeface="Arial" pitchFamily="-109" charset="0"/>
                <a:ea typeface="Arial" pitchFamily="-109" charset="0"/>
                <a:cs typeface="Arial" pitchFamily="-109" charset="0"/>
              </a:rPr>
              <a:t>-1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 per IP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in a </a:t>
            </a:r>
            <a:r>
              <a:rPr lang="en-US" sz="1600" i="1" dirty="0">
                <a:latin typeface="Arial" pitchFamily="-109" charset="0"/>
                <a:ea typeface="Arial" pitchFamily="-109" charset="0"/>
                <a:cs typeface="Arial" pitchFamily="-109" charset="0"/>
              </a:rPr>
              <a:t>broad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 CM energy </a:t>
            </a:r>
            <a:r>
              <a:rPr lang="en-US" sz="16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range</a:t>
            </a:r>
            <a:endParaRPr lang="en-US" sz="1600" b="1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233363" indent="-233363" eaLnBrk="1" hangingPunct="1">
              <a:spcBef>
                <a:spcPts val="1200"/>
              </a:spcBef>
            </a:pP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Polarization</a:t>
            </a: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At IP: longitudinal for both beams, transverse for ions only</a:t>
            </a:r>
          </a:p>
          <a:p>
            <a:pPr marL="685800" lvl="1" indent="-228600" eaLnBrk="1" hangingPunct="1">
              <a:lnSpc>
                <a:spcPct val="80000"/>
              </a:lnSpc>
              <a:spcBef>
                <a:spcPts val="25"/>
              </a:spcBef>
              <a:buClr>
                <a:schemeClr val="tx1"/>
              </a:buClr>
            </a:pP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All polarizations &gt;70% </a:t>
            </a:r>
          </a:p>
          <a:p>
            <a:pPr marL="233363" indent="-233363" eaLnBrk="1" hangingPunct="1">
              <a:spcBef>
                <a:spcPts val="1200"/>
              </a:spcBef>
            </a:pPr>
            <a:r>
              <a:rPr lang="en-US" sz="2000" dirty="0">
                <a:solidFill>
                  <a:srgbClr val="CC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Upgrade to higher energies and luminosity possible</a:t>
            </a: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20 GeV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electron,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250 GeV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proton, and 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100 GeV/</a:t>
            </a:r>
            <a:r>
              <a:rPr lang="en-US" sz="1600" b="1" dirty="0" err="1">
                <a:latin typeface="Arial" pitchFamily="-109" charset="0"/>
                <a:ea typeface="Arial" pitchFamily="-109" charset="0"/>
                <a:cs typeface="Arial" pitchFamily="-109" charset="0"/>
              </a:rPr>
              <a:t>u</a:t>
            </a:r>
            <a:r>
              <a:rPr lang="en-US" sz="1600" b="1" dirty="0">
                <a:latin typeface="Arial" pitchFamily="-109" charset="0"/>
                <a:ea typeface="Arial" pitchFamily="-109" charset="0"/>
                <a:cs typeface="Arial" pitchFamily="-109" charset="0"/>
              </a:rPr>
              <a:t> </a:t>
            </a:r>
            <a:r>
              <a:rPr lang="en-US" sz="1600" dirty="0">
                <a:latin typeface="Arial" pitchFamily="-109" charset="0"/>
                <a:ea typeface="Arial" pitchFamily="-109" charset="0"/>
                <a:cs typeface="Arial" pitchFamily="-109" charset="0"/>
              </a:rPr>
              <a:t>ion</a:t>
            </a:r>
          </a:p>
          <a:p>
            <a:pPr marL="685800" lvl="1" indent="-228600" eaLnBrk="1" hangingPunct="1">
              <a:spcBef>
                <a:spcPts val="25"/>
              </a:spcBef>
            </a:pPr>
            <a:endParaRPr lang="en-US" sz="1600" dirty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marL="685800" lvl="1" indent="-228600" eaLnBrk="1" hangingPunct="1">
              <a:spcBef>
                <a:spcPts val="25"/>
              </a:spcBef>
            </a:pPr>
            <a:r>
              <a:rPr lang="en-US" sz="2000" b="1" dirty="0">
                <a:solidFill>
                  <a:srgbClr val="66CC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Design goals consistent with the White Paper requirements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954" y="966145"/>
            <a:ext cx="8435846" cy="5304026"/>
          </a:xfrm>
        </p:spPr>
        <p:txBody>
          <a:bodyPr/>
          <a:lstStyle/>
          <a:p>
            <a:pPr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0954" y="1520751"/>
            <a:ext cx="9004388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MEIC </a:t>
            </a:r>
            <a:r>
              <a:rPr lang="en-US" sz="2400" b="1" dirty="0" smtClean="0"/>
              <a:t>baseline</a:t>
            </a:r>
            <a:r>
              <a:rPr lang="en-US" sz="2400" dirty="0" smtClean="0"/>
              <a:t> based on a ring-ring design is mature</a:t>
            </a:r>
          </a:p>
          <a:p>
            <a:r>
              <a:rPr lang="en-US" sz="2400" dirty="0" smtClean="0"/>
              <a:t>and can deliver luminosity from a  few </a:t>
            </a:r>
            <a:r>
              <a:rPr lang="en-US" sz="2400" b="1" dirty="0" smtClean="0"/>
              <a:t>10</a:t>
            </a:r>
            <a:r>
              <a:rPr lang="en-US" sz="2400" b="1" baseline="30000" dirty="0" smtClean="0"/>
              <a:t>33</a:t>
            </a:r>
            <a:r>
              <a:rPr lang="en-US" sz="2400" dirty="0" smtClean="0"/>
              <a:t> to a few </a:t>
            </a:r>
            <a:r>
              <a:rPr lang="en-US" sz="2400" b="1" dirty="0" smtClean="0"/>
              <a:t>10</a:t>
            </a:r>
            <a:r>
              <a:rPr lang="en-US" sz="2400" b="1" baseline="30000" dirty="0" smtClean="0"/>
              <a:t>34</a:t>
            </a:r>
            <a:endParaRPr lang="en-US" sz="2400" dirty="0" smtClean="0"/>
          </a:p>
          <a:p>
            <a:r>
              <a:rPr lang="en-US" sz="2400" dirty="0" smtClean="0"/>
              <a:t>and polarization over </a:t>
            </a:r>
            <a:r>
              <a:rPr lang="en-US" sz="2400" b="1" dirty="0" smtClean="0"/>
              <a:t>70% </a:t>
            </a:r>
            <a:r>
              <a:rPr lang="en-US" sz="2400" dirty="0" smtClean="0"/>
              <a:t>in the 15-65 GeV range with </a:t>
            </a:r>
            <a:r>
              <a:rPr lang="en-US" sz="2400" b="1" dirty="0" smtClean="0"/>
              <a:t>low </a:t>
            </a:r>
          </a:p>
          <a:p>
            <a:r>
              <a:rPr lang="en-US" sz="2400" b="1" dirty="0" smtClean="0"/>
              <a:t>technical risks.</a:t>
            </a:r>
          </a:p>
          <a:p>
            <a:endParaRPr lang="en-US" sz="2400" b="1" dirty="0" smtClean="0"/>
          </a:p>
          <a:p>
            <a:r>
              <a:rPr lang="en-US" sz="2400" dirty="0" smtClean="0"/>
              <a:t>The MEIC baseline fulfills the requirements of the white paper.</a:t>
            </a:r>
          </a:p>
          <a:p>
            <a:endParaRPr lang="en-US" sz="2400" dirty="0" smtClean="0"/>
          </a:p>
          <a:p>
            <a:r>
              <a:rPr lang="en-US" sz="2400" dirty="0" smtClean="0"/>
              <a:t>We continue to optimize the present design for cost and performance.</a:t>
            </a:r>
          </a:p>
          <a:p>
            <a:endParaRPr lang="en-US" sz="2400" dirty="0" smtClean="0"/>
          </a:p>
          <a:p>
            <a:r>
              <a:rPr lang="en-US" sz="2400" dirty="0" smtClean="0"/>
              <a:t>The design is upgradeable in energy and luminosity.</a:t>
            </a:r>
          </a:p>
          <a:p>
            <a:endParaRPr lang="en-US" sz="2400" dirty="0" smtClean="0"/>
          </a:p>
          <a:p>
            <a:r>
              <a:rPr lang="en-US" sz="2400" dirty="0" smtClean="0"/>
              <a:t>Many thanks to </a:t>
            </a:r>
            <a:r>
              <a:rPr lang="en-US" sz="2400" dirty="0" err="1" smtClean="0"/>
              <a:t>Fulvia</a:t>
            </a:r>
            <a:r>
              <a:rPr lang="en-US" sz="2400" dirty="0" smtClean="0"/>
              <a:t> </a:t>
            </a:r>
            <a:r>
              <a:rPr lang="en-US" sz="2400" dirty="0" err="1" smtClean="0"/>
              <a:t>Pilat</a:t>
            </a:r>
            <a:r>
              <a:rPr lang="en-US" sz="2400" dirty="0" smtClean="0"/>
              <a:t> &amp; </a:t>
            </a:r>
            <a:r>
              <a:rPr lang="en-US" sz="2400" dirty="0" err="1" smtClean="0"/>
              <a:t>Yuhong</a:t>
            </a:r>
            <a:r>
              <a:rPr lang="en-US" sz="2400" dirty="0" smtClean="0"/>
              <a:t> Zhang for the slides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7938" y="0"/>
            <a:ext cx="9144000" cy="762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Design </a:t>
            </a:r>
            <a:r>
              <a:rPr lang="en-US" sz="3200" dirty="0" smtClean="0">
                <a:solidFill>
                  <a:schemeClr val="tx1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strategy</a:t>
            </a:r>
            <a:r>
              <a:rPr lang="en-US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:</a:t>
            </a:r>
            <a:r>
              <a:rPr lang="en-US" sz="3200" dirty="0" smtClean="0">
                <a:solidFill>
                  <a:schemeClr val="tx1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High Polarization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067800" cy="5486400"/>
          </a:xfrm>
        </p:spPr>
        <p:txBody>
          <a:bodyPr/>
          <a:lstStyle/>
          <a:p>
            <a:pPr marL="228600" indent="-228600">
              <a:spcBef>
                <a:spcPts val="300"/>
              </a:spcBef>
              <a:buFontTx/>
              <a:buNone/>
            </a:pPr>
            <a:r>
              <a:rPr lang="en-US" sz="2400" dirty="0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	All </a:t>
            </a:r>
            <a:r>
              <a:rPr lang="en-US" sz="2400" dirty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rings</a:t>
            </a:r>
            <a:r>
              <a:rPr lang="en-US" sz="2400" dirty="0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are </a:t>
            </a:r>
            <a:r>
              <a:rPr lang="en-US" sz="2400" dirty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figure-8</a:t>
            </a:r>
            <a:r>
              <a:rPr lang="en-US" sz="2400" dirty="0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</a:t>
            </a:r>
            <a:r>
              <a:rPr lang="en-US" sz="2400" dirty="0" err="1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  <a:sym typeface="Wingdings"/>
              </a:rPr>
              <a:t></a:t>
            </a:r>
            <a:r>
              <a:rPr lang="en-US" sz="2400" dirty="0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  <a:sym typeface="Wingdings"/>
              </a:rPr>
              <a:t> </a:t>
            </a:r>
            <a:r>
              <a:rPr lang="en-US" sz="2400" dirty="0" smtClean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critical </a:t>
            </a:r>
            <a:r>
              <a:rPr lang="en-US" sz="2400" dirty="0">
                <a:solidFill>
                  <a:srgbClr val="CC0000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advantages for both ion and electron beam</a:t>
            </a:r>
            <a:endParaRPr lang="en-US" dirty="0" smtClean="0">
              <a:solidFill>
                <a:srgbClr val="00B050"/>
              </a:solidFill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endParaRPr lang="en-US" sz="1600" dirty="0" smtClean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Spin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precessions in the left &amp; right parts of the ring are </a:t>
            </a:r>
            <a:r>
              <a:rPr lang="en-US" sz="1600" u="sng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exactly </a:t>
            </a:r>
            <a:r>
              <a:rPr lang="en-US" sz="1600" u="sng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cancelled</a:t>
            </a: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Net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spin precession (</a:t>
            </a:r>
            <a:r>
              <a:rPr lang="en-US" sz="1600" b="1" i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spin tune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) is zero, thus </a:t>
            </a:r>
            <a:r>
              <a:rPr lang="en-US" sz="1600" u="sng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energy </a:t>
            </a:r>
            <a:r>
              <a:rPr lang="en-US" sz="1600" u="sng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independent</a:t>
            </a: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Spin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is </a:t>
            </a:r>
            <a:r>
              <a:rPr lang="en-US" sz="1600" u="sng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easily controlled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and stabilized by small solenoids or other compact spin rotators</a:t>
            </a:r>
          </a:p>
          <a:p>
            <a:pPr marL="509588" lvl="1" indent="-220663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1600" b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Advantage 1: </a:t>
            </a:r>
            <a:r>
              <a:rPr lang="en-US" sz="1600" b="1" dirty="0">
                <a:solidFill>
                  <a:srgbClr val="CC3333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Ion spin preservation during acceleration</a:t>
            </a: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Ensures spin preservation</a:t>
            </a: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Avoids energy-dependent spin sensitivity for all species of ions</a:t>
            </a:r>
          </a:p>
          <a:p>
            <a:pPr marL="509588" lvl="1" indent="-220663">
              <a:spcBef>
                <a:spcPct val="0"/>
              </a:spcBef>
              <a:buClr>
                <a:srgbClr val="CC0000"/>
              </a:buClr>
              <a:buFont typeface="Wingdings" pitchFamily="-104" charset="2"/>
              <a:buChar char="§"/>
            </a:pP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Allows a high polarization for all light ion beams</a:t>
            </a:r>
          </a:p>
          <a:p>
            <a:pPr marL="509588" lvl="1" indent="-220663">
              <a:spcBef>
                <a:spcPts val="1200"/>
              </a:spcBef>
              <a:buFontTx/>
              <a:buNone/>
            </a:pPr>
            <a:r>
              <a:rPr lang="en-US" sz="1600" b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Advantage 2: </a:t>
            </a:r>
            <a:r>
              <a:rPr lang="en-US" sz="1600" b="1" dirty="0">
                <a:solidFill>
                  <a:srgbClr val="CC3333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Ease of spin manipulation </a:t>
            </a:r>
          </a:p>
          <a:p>
            <a:pPr marL="512763" lvl="2" indent="-227013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Delivers desired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polarization at</a:t>
            </a: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the collision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points</a:t>
            </a:r>
          </a:p>
          <a:p>
            <a:pPr marL="509588" lvl="1" indent="-220663">
              <a:spcBef>
                <a:spcPts val="1200"/>
              </a:spcBef>
              <a:buFontTx/>
              <a:buNone/>
            </a:pPr>
            <a:r>
              <a:rPr lang="en-US" sz="1600" b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Advantage 3: </a:t>
            </a:r>
            <a:r>
              <a:rPr lang="en-US" sz="1600" b="1" dirty="0">
                <a:solidFill>
                  <a:srgbClr val="CC3333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The only practical way to accommodate polarized deuterons</a:t>
            </a:r>
          </a:p>
          <a:p>
            <a:pPr marL="509588" lvl="1" indent="-220663">
              <a:spcBef>
                <a:spcPts val="200"/>
              </a:spcBef>
              <a:spcAft>
                <a:spcPts val="1200"/>
              </a:spcAft>
              <a:buFontTx/>
              <a:buNone/>
            </a:pP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				(given the ultra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small </a:t>
            </a:r>
            <a:r>
              <a:rPr lang="en-US" sz="1600" i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g-2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)</a:t>
            </a:r>
          </a:p>
          <a:p>
            <a:pPr marL="509588" lvl="1" indent="-220663">
              <a:spcBef>
                <a:spcPts val="200"/>
              </a:spcBef>
              <a:buFontTx/>
              <a:buNone/>
            </a:pPr>
            <a:r>
              <a:rPr lang="en-US" sz="1600" b="1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Advantage 4: </a:t>
            </a:r>
            <a:r>
              <a:rPr lang="en-US" sz="1600" b="1" dirty="0">
                <a:solidFill>
                  <a:srgbClr val="CC3333"/>
                </a:solidFill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Strong reduction of quantum depolarization </a:t>
            </a: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thanks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to</a:t>
            </a: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the energy </a:t>
            </a:r>
            <a:r>
              <a:rPr lang="en-US" sz="1600" dirty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independent</a:t>
            </a:r>
            <a:r>
              <a:rPr lang="en-US" sz="1600" dirty="0" smtClean="0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t> spin tune. </a:t>
            </a:r>
            <a:endParaRPr lang="en-US" sz="1600" dirty="0">
              <a:solidFill>
                <a:srgbClr val="00B050"/>
              </a:solidFill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creen Shot 2014-12-13 at 16.03.26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309" r="-6309"/>
          <a:stretch>
            <a:fillRect/>
          </a:stretch>
        </p:blipFill>
        <p:spPr>
          <a:xfrm>
            <a:off x="3295483" y="958381"/>
            <a:ext cx="6225669" cy="351152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 Layout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8032" y="2505867"/>
            <a:ext cx="244894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 rot="19179518">
            <a:off x="6097487" y="1846586"/>
            <a:ext cx="1905978" cy="2032016"/>
            <a:chOff x="3729138" y="2658040"/>
            <a:chExt cx="1905978" cy="2032016"/>
          </a:xfrm>
        </p:grpSpPr>
        <p:sp>
          <p:nvSpPr>
            <p:cNvPr id="15" name="TextBox 39"/>
            <p:cNvSpPr txBox="1">
              <a:spLocks noChangeArrowheads="1"/>
            </p:cNvSpPr>
            <p:nvPr/>
          </p:nvSpPr>
          <p:spPr bwMode="auto">
            <a:xfrm rot="2998941">
              <a:off x="4983414" y="4038353"/>
              <a:ext cx="99562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457200"/>
              <a:r>
                <a:rPr lang="en-US" sz="1400" b="1" dirty="0">
                  <a:solidFill>
                    <a:srgbClr val="FF0000"/>
                  </a:solidFill>
                </a:rPr>
                <a:t>Ion Source</a:t>
              </a:r>
            </a:p>
          </p:txBody>
        </p:sp>
        <p:sp>
          <p:nvSpPr>
            <p:cNvPr id="16" name="TextBox 41"/>
            <p:cNvSpPr txBox="1">
              <a:spLocks noChangeArrowheads="1"/>
            </p:cNvSpPr>
            <p:nvPr/>
          </p:nvSpPr>
          <p:spPr bwMode="auto">
            <a:xfrm rot="2420482">
              <a:off x="3729138" y="2767557"/>
              <a:ext cx="8636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defTabSz="457200"/>
              <a:r>
                <a:rPr lang="en-US" sz="1400" b="1" dirty="0">
                  <a:solidFill>
                    <a:srgbClr val="FF0000"/>
                  </a:solidFill>
                </a:rPr>
                <a:t>Booster</a:t>
              </a:r>
            </a:p>
          </p:txBody>
        </p:sp>
        <p:sp>
          <p:nvSpPr>
            <p:cNvPr id="17" name="TextBox 39"/>
            <p:cNvSpPr txBox="1">
              <a:spLocks noChangeArrowheads="1"/>
            </p:cNvSpPr>
            <p:nvPr/>
          </p:nvSpPr>
          <p:spPr bwMode="auto">
            <a:xfrm rot="2959711">
              <a:off x="4718666" y="3499160"/>
              <a:ext cx="61387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457200"/>
              <a:r>
                <a:rPr lang="en-US" sz="1400" b="1" dirty="0" err="1" smtClean="0">
                  <a:solidFill>
                    <a:srgbClr val="FF0000"/>
                  </a:solidFill>
                </a:rPr>
                <a:t>Linac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4204705" y="3020667"/>
              <a:ext cx="533203" cy="513978"/>
              <a:chOff x="4204705" y="3020667"/>
              <a:chExt cx="533203" cy="513978"/>
            </a:xfrm>
          </p:grpSpPr>
          <p:sp>
            <p:nvSpPr>
              <p:cNvPr id="27" name="Arc 12"/>
              <p:cNvSpPr>
                <a:spLocks/>
              </p:cNvSpPr>
              <p:nvPr/>
            </p:nvSpPr>
            <p:spPr bwMode="auto">
              <a:xfrm rot="17723535">
                <a:off x="4524390" y="3021461"/>
                <a:ext cx="214312" cy="212724"/>
              </a:xfrm>
              <a:custGeom>
                <a:avLst/>
                <a:gdLst>
                  <a:gd name="T0" fmla="*/ 82401 w 212726"/>
                  <a:gd name="T1" fmla="*/ 2877 h 212727"/>
                  <a:gd name="T2" fmla="*/ 107156 w 212726"/>
                  <a:gd name="T3" fmla="*/ 106363 h 212727"/>
                  <a:gd name="T4" fmla="*/ 1687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  <a:lnTo>
                      <a:pt x="106363" y="106364"/>
                    </a:lnTo>
                    <a:lnTo>
                      <a:pt x="81791" y="2877"/>
                    </a:lnTo>
                    <a:close/>
                  </a:path>
                  <a:path w="212726" h="212727" fill="none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8" name="Arc 13"/>
              <p:cNvSpPr>
                <a:spLocks/>
              </p:cNvSpPr>
              <p:nvPr/>
            </p:nvSpPr>
            <p:spPr bwMode="auto">
              <a:xfrm rot="17723535" flipH="1" flipV="1">
                <a:off x="4205498" y="3322714"/>
                <a:ext cx="211138" cy="212724"/>
              </a:xfrm>
              <a:custGeom>
                <a:avLst/>
                <a:gdLst>
                  <a:gd name="T0" fmla="*/ 82821 w 212726"/>
                  <a:gd name="T1" fmla="*/ 2499 h 212727"/>
                  <a:gd name="T2" fmla="*/ 105569 w 212726"/>
                  <a:gd name="T3" fmla="*/ 106363 h 212727"/>
                  <a:gd name="T4" fmla="*/ 1662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  <a:lnTo>
                      <a:pt x="106363" y="106364"/>
                    </a:lnTo>
                    <a:lnTo>
                      <a:pt x="83444" y="2499"/>
                    </a:lnTo>
                    <a:close/>
                  </a:path>
                  <a:path w="212726" h="212727" fill="none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cxnSp>
            <p:nvCxnSpPr>
              <p:cNvPr id="29" name="Straight Connector 15"/>
              <p:cNvCxnSpPr>
                <a:cxnSpLocks noChangeShapeType="1"/>
              </p:cNvCxnSpPr>
              <p:nvPr/>
            </p:nvCxnSpPr>
            <p:spPr bwMode="auto">
              <a:xfrm rot="17723535" flipH="1">
                <a:off x="4273662" y="3257275"/>
                <a:ext cx="390525" cy="52387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</p:cxnSp>
          <p:cxnSp>
            <p:nvCxnSpPr>
              <p:cNvPr id="30" name="Straight Connector 17"/>
              <p:cNvCxnSpPr>
                <a:cxnSpLocks noChangeShapeType="1"/>
                <a:endCxn id="27" idx="2"/>
              </p:cNvCxnSpPr>
              <p:nvPr/>
            </p:nvCxnSpPr>
            <p:spPr bwMode="auto">
              <a:xfrm rot="17723535">
                <a:off x="4348324" y="3138552"/>
                <a:ext cx="235951" cy="282719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grpSp>
          <p:nvGrpSpPr>
            <p:cNvPr id="8" name="Group 20"/>
            <p:cNvGrpSpPr>
              <a:grpSpLocks/>
            </p:cNvGrpSpPr>
            <p:nvPr/>
          </p:nvGrpSpPr>
          <p:grpSpPr bwMode="auto">
            <a:xfrm rot="16478584">
              <a:off x="4655985" y="3105384"/>
              <a:ext cx="886659" cy="841624"/>
              <a:chOff x="2816838" y="2616062"/>
              <a:chExt cx="886438" cy="840723"/>
            </a:xfrm>
          </p:grpSpPr>
          <p:sp>
            <p:nvSpPr>
              <p:cNvPr id="24" name="Rectangle 99"/>
              <p:cNvSpPr>
                <a:spLocks noChangeArrowheads="1"/>
              </p:cNvSpPr>
              <p:nvPr/>
            </p:nvSpPr>
            <p:spPr bwMode="auto">
              <a:xfrm rot="18959870">
                <a:off x="2816838" y="3347364"/>
                <a:ext cx="201562" cy="1094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5" name="Rectangle 100"/>
              <p:cNvSpPr>
                <a:spLocks noChangeArrowheads="1"/>
              </p:cNvSpPr>
              <p:nvPr/>
            </p:nvSpPr>
            <p:spPr bwMode="auto">
              <a:xfrm rot="18889389">
                <a:off x="3019716" y="3020235"/>
                <a:ext cx="456713" cy="109509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</a:endParaRPr>
              </a:p>
            </p:txBody>
          </p:sp>
          <p:cxnSp>
            <p:nvCxnSpPr>
              <p:cNvPr id="26" name="Straight Connector 54"/>
              <p:cNvCxnSpPr>
                <a:cxnSpLocks noChangeShapeType="1"/>
              </p:cNvCxnSpPr>
              <p:nvPr/>
            </p:nvCxnSpPr>
            <p:spPr bwMode="auto">
              <a:xfrm flipH="1">
                <a:off x="3398476" y="2616062"/>
                <a:ext cx="304800" cy="304800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sp>
          <p:nvSpPr>
            <p:cNvPr id="22" name="Arc 12"/>
            <p:cNvSpPr>
              <a:spLocks/>
            </p:cNvSpPr>
            <p:nvPr/>
          </p:nvSpPr>
          <p:spPr bwMode="auto">
            <a:xfrm rot="11827163">
              <a:off x="3729253" y="2658040"/>
              <a:ext cx="1157140" cy="595586"/>
            </a:xfrm>
            <a:custGeom>
              <a:avLst/>
              <a:gdLst>
                <a:gd name="T0" fmla="*/ 82401 w 212726"/>
                <a:gd name="T1" fmla="*/ 2877 h 212727"/>
                <a:gd name="T2" fmla="*/ 107156 w 212726"/>
                <a:gd name="T3" fmla="*/ 106363 h 212727"/>
                <a:gd name="T4" fmla="*/ 16876 w 212726"/>
                <a:gd name="T5" fmla="*/ 163657 h 212727"/>
                <a:gd name="T6" fmla="*/ 11796480 60000 65536"/>
                <a:gd name="T7" fmla="*/ 11796480 60000 65536"/>
                <a:gd name="T8" fmla="*/ 17694720 60000 65536"/>
                <a:gd name="T9" fmla="*/ 16751 w 212726"/>
                <a:gd name="T10" fmla="*/ 0 h 212727"/>
                <a:gd name="T11" fmla="*/ 212726 w 212726"/>
                <a:gd name="T12" fmla="*/ 212727 h 212727"/>
                <a:gd name="connsiteX0" fmla="*/ 65041 w 195976"/>
                <a:gd name="connsiteY0" fmla="*/ 2878 h 212729"/>
                <a:gd name="connsiteX1" fmla="*/ 65041 w 195976"/>
                <a:gd name="connsiteY1" fmla="*/ 2878 h 212729"/>
                <a:gd name="connsiteX2" fmla="*/ 89613 w 195976"/>
                <a:gd name="connsiteY2" fmla="*/ 0 h 212729"/>
                <a:gd name="connsiteX3" fmla="*/ 195976 w 195976"/>
                <a:gd name="connsiteY3" fmla="*/ 106365 h 212729"/>
                <a:gd name="connsiteX4" fmla="*/ 89613 w 195976"/>
                <a:gd name="connsiteY4" fmla="*/ 212729 h 212729"/>
                <a:gd name="connsiteX5" fmla="*/ 0 w 195976"/>
                <a:gd name="connsiteY5" fmla="*/ 163659 h 212729"/>
                <a:gd name="connsiteX6" fmla="*/ 89613 w 195976"/>
                <a:gd name="connsiteY6" fmla="*/ 106365 h 212729"/>
                <a:gd name="connsiteX7" fmla="*/ 65041 w 195976"/>
                <a:gd name="connsiteY7" fmla="*/ 2878 h 212729"/>
                <a:gd name="connsiteX0" fmla="*/ 65041 w 195976"/>
                <a:gd name="connsiteY0" fmla="*/ 2878 h 212729"/>
                <a:gd name="connsiteX1" fmla="*/ 65041 w 195976"/>
                <a:gd name="connsiteY1" fmla="*/ 2878 h 212729"/>
                <a:gd name="connsiteX2" fmla="*/ 89613 w 195976"/>
                <a:gd name="connsiteY2" fmla="*/ 0 h 212729"/>
                <a:gd name="connsiteX3" fmla="*/ 195976 w 195976"/>
                <a:gd name="connsiteY3" fmla="*/ 106365 h 212729"/>
                <a:gd name="connsiteX4" fmla="*/ 89613 w 195976"/>
                <a:gd name="connsiteY4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0 w 130935"/>
                <a:gd name="connsiteY0" fmla="*/ 2878 h 212729"/>
                <a:gd name="connsiteX1" fmla="*/ 24572 w 130935"/>
                <a:gd name="connsiteY1" fmla="*/ 0 h 212729"/>
                <a:gd name="connsiteX2" fmla="*/ 130935 w 130935"/>
                <a:gd name="connsiteY2" fmla="*/ 106365 h 212729"/>
                <a:gd name="connsiteX3" fmla="*/ 24572 w 130935"/>
                <a:gd name="connsiteY3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24572 w 130935"/>
                <a:gd name="connsiteY0" fmla="*/ 0 h 212729"/>
                <a:gd name="connsiteX1" fmla="*/ 130935 w 130935"/>
                <a:gd name="connsiteY1" fmla="*/ 106365 h 212729"/>
                <a:gd name="connsiteX2" fmla="*/ 24572 w 130935"/>
                <a:gd name="connsiteY2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130935 w 130935"/>
                <a:gd name="connsiteY0" fmla="*/ 106365 h 212729"/>
                <a:gd name="connsiteX1" fmla="*/ 24572 w 130935"/>
                <a:gd name="connsiteY1" fmla="*/ 212729 h 212729"/>
                <a:gd name="connsiteX0" fmla="*/ 24572 w 130935"/>
                <a:gd name="connsiteY0" fmla="*/ 106365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0" fmla="*/ 130935 w 130935"/>
                <a:gd name="connsiteY0" fmla="*/ 106365 h 212729"/>
                <a:gd name="connsiteX1" fmla="*/ 24572 w 130935"/>
                <a:gd name="connsiteY1" fmla="*/ 212729 h 212729"/>
                <a:gd name="connsiteX0" fmla="*/ 24572 w 131066"/>
                <a:gd name="connsiteY0" fmla="*/ 103487 h 209851"/>
                <a:gd name="connsiteX1" fmla="*/ 0 w 131066"/>
                <a:gd name="connsiteY1" fmla="*/ 0 h 209851"/>
                <a:gd name="connsiteX2" fmla="*/ 130935 w 131066"/>
                <a:gd name="connsiteY2" fmla="*/ 103487 h 209851"/>
                <a:gd name="connsiteX3" fmla="*/ 24572 w 131066"/>
                <a:gd name="connsiteY3" fmla="*/ 209851 h 209851"/>
                <a:gd name="connsiteX4" fmla="*/ 24572 w 131066"/>
                <a:gd name="connsiteY4" fmla="*/ 103487 h 209851"/>
                <a:gd name="connsiteX0" fmla="*/ 130935 w 131066"/>
                <a:gd name="connsiteY0" fmla="*/ 103487 h 209851"/>
                <a:gd name="connsiteX1" fmla="*/ 24572 w 131066"/>
                <a:gd name="connsiteY1" fmla="*/ 209851 h 209851"/>
                <a:gd name="connsiteX0" fmla="*/ 7045 w 113539"/>
                <a:gd name="connsiteY0" fmla="*/ 0 h 106364"/>
                <a:gd name="connsiteX1" fmla="*/ 113408 w 113539"/>
                <a:gd name="connsiteY1" fmla="*/ 0 h 106364"/>
                <a:gd name="connsiteX2" fmla="*/ 7045 w 113539"/>
                <a:gd name="connsiteY2" fmla="*/ 106364 h 106364"/>
                <a:gd name="connsiteX3" fmla="*/ 7045 w 113539"/>
                <a:gd name="connsiteY3" fmla="*/ 0 h 106364"/>
                <a:gd name="connsiteX0" fmla="*/ 113408 w 113539"/>
                <a:gd name="connsiteY0" fmla="*/ 0 h 106364"/>
                <a:gd name="connsiteX1" fmla="*/ 7045 w 113539"/>
                <a:gd name="connsiteY1" fmla="*/ 106364 h 106364"/>
                <a:gd name="connsiteX0" fmla="*/ 7045 w 114609"/>
                <a:gd name="connsiteY0" fmla="*/ 19102 h 125466"/>
                <a:gd name="connsiteX1" fmla="*/ 113408 w 114609"/>
                <a:gd name="connsiteY1" fmla="*/ 19102 h 125466"/>
                <a:gd name="connsiteX2" fmla="*/ 7045 w 114609"/>
                <a:gd name="connsiteY2" fmla="*/ 125466 h 125466"/>
                <a:gd name="connsiteX3" fmla="*/ 7045 w 114609"/>
                <a:gd name="connsiteY3" fmla="*/ 19102 h 125466"/>
                <a:gd name="connsiteX0" fmla="*/ 113408 w 114609"/>
                <a:gd name="connsiteY0" fmla="*/ 19102 h 125466"/>
                <a:gd name="connsiteX1" fmla="*/ 7045 w 114609"/>
                <a:gd name="connsiteY1" fmla="*/ 125466 h 125466"/>
                <a:gd name="connsiteX0" fmla="*/ 7045 w 116947"/>
                <a:gd name="connsiteY0" fmla="*/ 14579 h 120943"/>
                <a:gd name="connsiteX1" fmla="*/ 113408 w 116947"/>
                <a:gd name="connsiteY1" fmla="*/ 14579 h 120943"/>
                <a:gd name="connsiteX2" fmla="*/ 7045 w 116947"/>
                <a:gd name="connsiteY2" fmla="*/ 120943 h 120943"/>
                <a:gd name="connsiteX3" fmla="*/ 7045 w 116947"/>
                <a:gd name="connsiteY3" fmla="*/ 14579 h 120943"/>
                <a:gd name="connsiteX0" fmla="*/ 113408 w 116947"/>
                <a:gd name="connsiteY0" fmla="*/ 14579 h 120943"/>
                <a:gd name="connsiteX1" fmla="*/ 7045 w 116947"/>
                <a:gd name="connsiteY1" fmla="*/ 120943 h 120943"/>
                <a:gd name="connsiteX0" fmla="*/ 7045 w 113631"/>
                <a:gd name="connsiteY0" fmla="*/ 43231 h 149595"/>
                <a:gd name="connsiteX1" fmla="*/ 113408 w 113631"/>
                <a:gd name="connsiteY1" fmla="*/ 43231 h 149595"/>
                <a:gd name="connsiteX2" fmla="*/ 7045 w 113631"/>
                <a:gd name="connsiteY2" fmla="*/ 149595 h 149595"/>
                <a:gd name="connsiteX3" fmla="*/ 7045 w 113631"/>
                <a:gd name="connsiteY3" fmla="*/ 43231 h 149595"/>
                <a:gd name="connsiteX0" fmla="*/ 113408 w 113631"/>
                <a:gd name="connsiteY0" fmla="*/ 43231 h 149595"/>
                <a:gd name="connsiteX1" fmla="*/ 7045 w 113631"/>
                <a:gd name="connsiteY1" fmla="*/ 149595 h 149595"/>
                <a:gd name="connsiteX0" fmla="*/ 71034 w 111065"/>
                <a:gd name="connsiteY0" fmla="*/ 0 h 183367"/>
                <a:gd name="connsiteX1" fmla="*/ 106676 w 111065"/>
                <a:gd name="connsiteY1" fmla="*/ 75780 h 183367"/>
                <a:gd name="connsiteX2" fmla="*/ 313 w 111065"/>
                <a:gd name="connsiteY2" fmla="*/ 182144 h 183367"/>
                <a:gd name="connsiteX3" fmla="*/ 71034 w 111065"/>
                <a:gd name="connsiteY3" fmla="*/ 0 h 183367"/>
                <a:gd name="connsiteX0" fmla="*/ 106676 w 111065"/>
                <a:gd name="connsiteY0" fmla="*/ 75780 h 183367"/>
                <a:gd name="connsiteX1" fmla="*/ 313 w 111065"/>
                <a:gd name="connsiteY1" fmla="*/ 182144 h 183367"/>
                <a:gd name="connsiteX0" fmla="*/ 106675 w 106675"/>
                <a:gd name="connsiteY0" fmla="*/ 43939 h 151526"/>
                <a:gd name="connsiteX1" fmla="*/ 312 w 106675"/>
                <a:gd name="connsiteY1" fmla="*/ 150303 h 151526"/>
                <a:gd name="connsiteX2" fmla="*/ 95920 w 106675"/>
                <a:gd name="connsiteY2" fmla="*/ 0 h 151526"/>
                <a:gd name="connsiteX0" fmla="*/ 106675 w 106675"/>
                <a:gd name="connsiteY0" fmla="*/ 43939 h 151526"/>
                <a:gd name="connsiteX1" fmla="*/ 312 w 106675"/>
                <a:gd name="connsiteY1" fmla="*/ 150303 h 151526"/>
                <a:gd name="connsiteX0" fmla="*/ 106675 w 106675"/>
                <a:gd name="connsiteY0" fmla="*/ 55783 h 163370"/>
                <a:gd name="connsiteX1" fmla="*/ 312 w 106675"/>
                <a:gd name="connsiteY1" fmla="*/ 162147 h 163370"/>
                <a:gd name="connsiteX2" fmla="*/ 95920 w 106675"/>
                <a:gd name="connsiteY2" fmla="*/ 11844 h 163370"/>
                <a:gd name="connsiteX3" fmla="*/ 96067 w 106675"/>
                <a:gd name="connsiteY3" fmla="*/ 9455 h 163370"/>
                <a:gd name="connsiteX0" fmla="*/ 106675 w 106675"/>
                <a:gd name="connsiteY0" fmla="*/ 55783 h 163370"/>
                <a:gd name="connsiteX1" fmla="*/ 312 w 106675"/>
                <a:gd name="connsiteY1" fmla="*/ 162147 h 163370"/>
                <a:gd name="connsiteX0" fmla="*/ 106675 w 115515"/>
                <a:gd name="connsiteY0" fmla="*/ 52508 h 160095"/>
                <a:gd name="connsiteX1" fmla="*/ 312 w 115515"/>
                <a:gd name="connsiteY1" fmla="*/ 158872 h 160095"/>
                <a:gd name="connsiteX2" fmla="*/ 95920 w 115515"/>
                <a:gd name="connsiteY2" fmla="*/ 8569 h 160095"/>
                <a:gd name="connsiteX3" fmla="*/ 115515 w 115515"/>
                <a:gd name="connsiteY3" fmla="*/ 22015 h 160095"/>
                <a:gd name="connsiteX0" fmla="*/ 106675 w 115515"/>
                <a:gd name="connsiteY0" fmla="*/ 52508 h 160095"/>
                <a:gd name="connsiteX1" fmla="*/ 312 w 115515"/>
                <a:gd name="connsiteY1" fmla="*/ 158872 h 160095"/>
                <a:gd name="connsiteX0" fmla="*/ 106675 w 108078"/>
                <a:gd name="connsiteY0" fmla="*/ 49665 h 157252"/>
                <a:gd name="connsiteX1" fmla="*/ 312 w 108078"/>
                <a:gd name="connsiteY1" fmla="*/ 156029 h 157252"/>
                <a:gd name="connsiteX2" fmla="*/ 95920 w 108078"/>
                <a:gd name="connsiteY2" fmla="*/ 5726 h 157252"/>
                <a:gd name="connsiteX3" fmla="*/ 107559 w 108078"/>
                <a:gd name="connsiteY3" fmla="*/ 47448 h 157252"/>
                <a:gd name="connsiteX0" fmla="*/ 106675 w 108078"/>
                <a:gd name="connsiteY0" fmla="*/ 49665 h 157252"/>
                <a:gd name="connsiteX1" fmla="*/ 312 w 108078"/>
                <a:gd name="connsiteY1" fmla="*/ 156029 h 157252"/>
                <a:gd name="connsiteX0" fmla="*/ 176201 w 177604"/>
                <a:gd name="connsiteY0" fmla="*/ 49665 h 157252"/>
                <a:gd name="connsiteX1" fmla="*/ 69838 w 177604"/>
                <a:gd name="connsiteY1" fmla="*/ 156029 h 157252"/>
                <a:gd name="connsiteX2" fmla="*/ 165446 w 177604"/>
                <a:gd name="connsiteY2" fmla="*/ 5726 h 157252"/>
                <a:gd name="connsiteX3" fmla="*/ 177085 w 177604"/>
                <a:gd name="connsiteY3" fmla="*/ 47448 h 157252"/>
                <a:gd name="connsiteX0" fmla="*/ 176201 w 177604"/>
                <a:gd name="connsiteY0" fmla="*/ 49665 h 157252"/>
                <a:gd name="connsiteX1" fmla="*/ 0 w 177604"/>
                <a:gd name="connsiteY1" fmla="*/ 137932 h 157252"/>
                <a:gd name="connsiteX0" fmla="*/ 176201 w 177604"/>
                <a:gd name="connsiteY0" fmla="*/ 49665 h 195515"/>
                <a:gd name="connsiteX1" fmla="*/ 69838 w 177604"/>
                <a:gd name="connsiteY1" fmla="*/ 156029 h 195515"/>
                <a:gd name="connsiteX2" fmla="*/ 165446 w 177604"/>
                <a:gd name="connsiteY2" fmla="*/ 5726 h 195515"/>
                <a:gd name="connsiteX3" fmla="*/ 177085 w 177604"/>
                <a:gd name="connsiteY3" fmla="*/ 47448 h 195515"/>
                <a:gd name="connsiteX0" fmla="*/ 176201 w 177604"/>
                <a:gd name="connsiteY0" fmla="*/ 49665 h 195515"/>
                <a:gd name="connsiteX1" fmla="*/ 0 w 177604"/>
                <a:gd name="connsiteY1" fmla="*/ 137932 h 195515"/>
                <a:gd name="connsiteX0" fmla="*/ 176201 w 206339"/>
                <a:gd name="connsiteY0" fmla="*/ 49665 h 195515"/>
                <a:gd name="connsiteX1" fmla="*/ 69838 w 206339"/>
                <a:gd name="connsiteY1" fmla="*/ 156029 h 195515"/>
                <a:gd name="connsiteX2" fmla="*/ 165446 w 206339"/>
                <a:gd name="connsiteY2" fmla="*/ 5726 h 195515"/>
                <a:gd name="connsiteX3" fmla="*/ 177085 w 206339"/>
                <a:gd name="connsiteY3" fmla="*/ 47448 h 195515"/>
                <a:gd name="connsiteX0" fmla="*/ 176201 w 206339"/>
                <a:gd name="connsiteY0" fmla="*/ 49665 h 195515"/>
                <a:gd name="connsiteX1" fmla="*/ 0 w 206339"/>
                <a:gd name="connsiteY1" fmla="*/ 137932 h 195515"/>
                <a:gd name="connsiteX0" fmla="*/ 176201 w 177604"/>
                <a:gd name="connsiteY0" fmla="*/ 49665 h 195515"/>
                <a:gd name="connsiteX1" fmla="*/ 165446 w 177604"/>
                <a:gd name="connsiteY1" fmla="*/ 5726 h 195515"/>
                <a:gd name="connsiteX2" fmla="*/ 177085 w 177604"/>
                <a:gd name="connsiteY2" fmla="*/ 47448 h 195515"/>
                <a:gd name="connsiteX0" fmla="*/ 176201 w 177604"/>
                <a:gd name="connsiteY0" fmla="*/ 49665 h 195515"/>
                <a:gd name="connsiteX1" fmla="*/ 0 w 177604"/>
                <a:gd name="connsiteY1" fmla="*/ 137932 h 195515"/>
                <a:gd name="connsiteX0" fmla="*/ 176201 w 177085"/>
                <a:gd name="connsiteY0" fmla="*/ 2217 h 148067"/>
                <a:gd name="connsiteX1" fmla="*/ 177085 w 177085"/>
                <a:gd name="connsiteY1" fmla="*/ 0 h 148067"/>
                <a:gd name="connsiteX0" fmla="*/ 176201 w 177085"/>
                <a:gd name="connsiteY0" fmla="*/ 2217 h 148067"/>
                <a:gd name="connsiteX1" fmla="*/ 0 w 177085"/>
                <a:gd name="connsiteY1" fmla="*/ 90484 h 148067"/>
                <a:gd name="connsiteX0" fmla="*/ 176201 w 177085"/>
                <a:gd name="connsiteY0" fmla="*/ 2217 h 148067"/>
                <a:gd name="connsiteX1" fmla="*/ 177085 w 177085"/>
                <a:gd name="connsiteY1" fmla="*/ 0 h 148067"/>
                <a:gd name="connsiteX0" fmla="*/ 176201 w 177085"/>
                <a:gd name="connsiteY0" fmla="*/ 2217 h 148067"/>
                <a:gd name="connsiteX1" fmla="*/ 0 w 177085"/>
                <a:gd name="connsiteY1" fmla="*/ 90484 h 148067"/>
                <a:gd name="connsiteX2" fmla="*/ 176201 w 177085"/>
                <a:gd name="connsiteY2" fmla="*/ 2217 h 148067"/>
                <a:gd name="connsiteX0" fmla="*/ 176201 w 201088"/>
                <a:gd name="connsiteY0" fmla="*/ 2217 h 148067"/>
                <a:gd name="connsiteX1" fmla="*/ 177085 w 201088"/>
                <a:gd name="connsiteY1" fmla="*/ 0 h 148067"/>
                <a:gd name="connsiteX0" fmla="*/ 176201 w 201088"/>
                <a:gd name="connsiteY0" fmla="*/ 2217 h 148067"/>
                <a:gd name="connsiteX1" fmla="*/ 0 w 201088"/>
                <a:gd name="connsiteY1" fmla="*/ 90484 h 148067"/>
                <a:gd name="connsiteX2" fmla="*/ 201088 w 201088"/>
                <a:gd name="connsiteY2" fmla="*/ 34058 h 148067"/>
                <a:gd name="connsiteX0" fmla="*/ 228826 w 229710"/>
                <a:gd name="connsiteY0" fmla="*/ 2217 h 90489"/>
                <a:gd name="connsiteX1" fmla="*/ 229710 w 229710"/>
                <a:gd name="connsiteY1" fmla="*/ 0 h 90489"/>
                <a:gd name="connsiteX0" fmla="*/ 228826 w 229710"/>
                <a:gd name="connsiteY0" fmla="*/ 2217 h 90489"/>
                <a:gd name="connsiteX1" fmla="*/ 52625 w 229710"/>
                <a:gd name="connsiteY1" fmla="*/ 90484 h 90489"/>
                <a:gd name="connsiteX2" fmla="*/ 0 w 229710"/>
                <a:gd name="connsiteY2" fmla="*/ 6913 h 90489"/>
                <a:gd name="connsiteX0" fmla="*/ 228826 w 229710"/>
                <a:gd name="connsiteY0" fmla="*/ 2217 h 139122"/>
                <a:gd name="connsiteX1" fmla="*/ 229710 w 229710"/>
                <a:gd name="connsiteY1" fmla="*/ 0 h 139122"/>
                <a:gd name="connsiteX0" fmla="*/ 228826 w 229710"/>
                <a:gd name="connsiteY0" fmla="*/ 2217 h 139122"/>
                <a:gd name="connsiteX1" fmla="*/ 115390 w 229710"/>
                <a:gd name="connsiteY1" fmla="*/ 139119 h 139122"/>
                <a:gd name="connsiteX2" fmla="*/ 0 w 229710"/>
                <a:gd name="connsiteY2" fmla="*/ 6913 h 139122"/>
                <a:gd name="connsiteX0" fmla="*/ 228826 w 229710"/>
                <a:gd name="connsiteY0" fmla="*/ 2217 h 139120"/>
                <a:gd name="connsiteX1" fmla="*/ 229710 w 229710"/>
                <a:gd name="connsiteY1" fmla="*/ 0 h 139120"/>
                <a:gd name="connsiteX0" fmla="*/ 228826 w 229710"/>
                <a:gd name="connsiteY0" fmla="*/ 2217 h 139120"/>
                <a:gd name="connsiteX1" fmla="*/ 115390 w 229710"/>
                <a:gd name="connsiteY1" fmla="*/ 139119 h 139120"/>
                <a:gd name="connsiteX2" fmla="*/ 0 w 229710"/>
                <a:gd name="connsiteY2" fmla="*/ 6913 h 139120"/>
                <a:gd name="connsiteX0" fmla="*/ 226174 w 227058"/>
                <a:gd name="connsiteY0" fmla="*/ 2217 h 139124"/>
                <a:gd name="connsiteX1" fmla="*/ 227058 w 227058"/>
                <a:gd name="connsiteY1" fmla="*/ 0 h 139124"/>
                <a:gd name="connsiteX0" fmla="*/ 226174 w 227058"/>
                <a:gd name="connsiteY0" fmla="*/ 2217 h 139124"/>
                <a:gd name="connsiteX1" fmla="*/ 112738 w 227058"/>
                <a:gd name="connsiteY1" fmla="*/ 139119 h 139124"/>
                <a:gd name="connsiteX2" fmla="*/ 0 w 227058"/>
                <a:gd name="connsiteY2" fmla="*/ 8044 h 139124"/>
                <a:gd name="connsiteX0" fmla="*/ 226174 w 227058"/>
                <a:gd name="connsiteY0" fmla="*/ 2217 h 139124"/>
                <a:gd name="connsiteX1" fmla="*/ 227058 w 227058"/>
                <a:gd name="connsiteY1" fmla="*/ 0 h 139124"/>
                <a:gd name="connsiteX0" fmla="*/ 226174 w 227058"/>
                <a:gd name="connsiteY0" fmla="*/ 2217 h 139124"/>
                <a:gd name="connsiteX1" fmla="*/ 112738 w 227058"/>
                <a:gd name="connsiteY1" fmla="*/ 139119 h 139124"/>
                <a:gd name="connsiteX2" fmla="*/ 0 w 227058"/>
                <a:gd name="connsiteY2" fmla="*/ 8044 h 139124"/>
                <a:gd name="connsiteX0" fmla="*/ 226174 w 227058"/>
                <a:gd name="connsiteY0" fmla="*/ 2217 h 140255"/>
                <a:gd name="connsiteX1" fmla="*/ 227058 w 227058"/>
                <a:gd name="connsiteY1" fmla="*/ 0 h 140255"/>
                <a:gd name="connsiteX0" fmla="*/ 226174 w 227058"/>
                <a:gd name="connsiteY0" fmla="*/ 2217 h 140255"/>
                <a:gd name="connsiteX1" fmla="*/ 111854 w 227058"/>
                <a:gd name="connsiteY1" fmla="*/ 140250 h 140255"/>
                <a:gd name="connsiteX2" fmla="*/ 0 w 227058"/>
                <a:gd name="connsiteY2" fmla="*/ 8044 h 140255"/>
                <a:gd name="connsiteX0" fmla="*/ 226174 w 227058"/>
                <a:gd name="connsiteY0" fmla="*/ 2217 h 150364"/>
                <a:gd name="connsiteX1" fmla="*/ 227058 w 227058"/>
                <a:gd name="connsiteY1" fmla="*/ 0 h 150364"/>
                <a:gd name="connsiteX0" fmla="*/ 226174 w 227058"/>
                <a:gd name="connsiteY0" fmla="*/ 2217 h 150364"/>
                <a:gd name="connsiteX1" fmla="*/ 111854 w 227058"/>
                <a:gd name="connsiteY1" fmla="*/ 140250 h 150364"/>
                <a:gd name="connsiteX2" fmla="*/ 0 w 227058"/>
                <a:gd name="connsiteY2" fmla="*/ 8044 h 150364"/>
                <a:gd name="connsiteX0" fmla="*/ 226174 w 227058"/>
                <a:gd name="connsiteY0" fmla="*/ 2217 h 140265"/>
                <a:gd name="connsiteX1" fmla="*/ 227058 w 227058"/>
                <a:gd name="connsiteY1" fmla="*/ 0 h 140265"/>
                <a:gd name="connsiteX0" fmla="*/ 226174 w 227058"/>
                <a:gd name="connsiteY0" fmla="*/ 2217 h 140265"/>
                <a:gd name="connsiteX1" fmla="*/ 111854 w 227058"/>
                <a:gd name="connsiteY1" fmla="*/ 140250 h 140265"/>
                <a:gd name="connsiteX2" fmla="*/ 0 w 227058"/>
                <a:gd name="connsiteY2" fmla="*/ 8044 h 140265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01421 w 221754"/>
                <a:gd name="connsiteY0" fmla="*/ 20187 h 169090"/>
                <a:gd name="connsiteX1" fmla="*/ 202305 w 221754"/>
                <a:gd name="connsiteY1" fmla="*/ 17970 h 169090"/>
                <a:gd name="connsiteX0" fmla="*/ 221754 w 221754"/>
                <a:gd name="connsiteY0" fmla="*/ 109540 h 169090"/>
                <a:gd name="connsiteX1" fmla="*/ 87101 w 221754"/>
                <a:gd name="connsiteY1" fmla="*/ 158220 h 169090"/>
                <a:gd name="connsiteX2" fmla="*/ 0 w 221754"/>
                <a:gd name="connsiteY2" fmla="*/ 0 h 169090"/>
                <a:gd name="connsiteX0" fmla="*/ 201421 w 221754"/>
                <a:gd name="connsiteY0" fmla="*/ 20187 h 179059"/>
                <a:gd name="connsiteX1" fmla="*/ 202305 w 221754"/>
                <a:gd name="connsiteY1" fmla="*/ 17970 h 179059"/>
                <a:gd name="connsiteX0" fmla="*/ 221754 w 221754"/>
                <a:gd name="connsiteY0" fmla="*/ 109540 h 179059"/>
                <a:gd name="connsiteX1" fmla="*/ 87101 w 221754"/>
                <a:gd name="connsiteY1" fmla="*/ 158220 h 179059"/>
                <a:gd name="connsiteX2" fmla="*/ 0 w 221754"/>
                <a:gd name="connsiteY2" fmla="*/ 0 h 179059"/>
                <a:gd name="connsiteX0" fmla="*/ 201421 w 221754"/>
                <a:gd name="connsiteY0" fmla="*/ 20187 h 179059"/>
                <a:gd name="connsiteX1" fmla="*/ 202305 w 221754"/>
                <a:gd name="connsiteY1" fmla="*/ 17970 h 179059"/>
                <a:gd name="connsiteX0" fmla="*/ 221754 w 221754"/>
                <a:gd name="connsiteY0" fmla="*/ 109540 h 179059"/>
                <a:gd name="connsiteX1" fmla="*/ 87101 w 221754"/>
                <a:gd name="connsiteY1" fmla="*/ 158220 h 179059"/>
                <a:gd name="connsiteX2" fmla="*/ 0 w 221754"/>
                <a:gd name="connsiteY2" fmla="*/ 0 h 179059"/>
                <a:gd name="connsiteX0" fmla="*/ 265954 w 286287"/>
                <a:gd name="connsiteY0" fmla="*/ 2217 h 153616"/>
                <a:gd name="connsiteX1" fmla="*/ 266838 w 286287"/>
                <a:gd name="connsiteY1" fmla="*/ 0 h 153616"/>
                <a:gd name="connsiteX0" fmla="*/ 286287 w 286287"/>
                <a:gd name="connsiteY0" fmla="*/ 91570 h 153616"/>
                <a:gd name="connsiteX1" fmla="*/ 151634 w 286287"/>
                <a:gd name="connsiteY1" fmla="*/ 140250 h 153616"/>
                <a:gd name="connsiteX2" fmla="*/ 0 w 286287"/>
                <a:gd name="connsiteY2" fmla="*/ 99659 h 153616"/>
                <a:gd name="connsiteX0" fmla="*/ 257114 w 277447"/>
                <a:gd name="connsiteY0" fmla="*/ 2217 h 183356"/>
                <a:gd name="connsiteX1" fmla="*/ 257998 w 277447"/>
                <a:gd name="connsiteY1" fmla="*/ 0 h 183356"/>
                <a:gd name="connsiteX0" fmla="*/ 277447 w 277447"/>
                <a:gd name="connsiteY0" fmla="*/ 91570 h 183356"/>
                <a:gd name="connsiteX1" fmla="*/ 142794 w 277447"/>
                <a:gd name="connsiteY1" fmla="*/ 140250 h 183356"/>
                <a:gd name="connsiteX2" fmla="*/ 0 w 277447"/>
                <a:gd name="connsiteY2" fmla="*/ 183356 h 183356"/>
                <a:gd name="connsiteX0" fmla="*/ 257114 w 277447"/>
                <a:gd name="connsiteY0" fmla="*/ 2217 h 236425"/>
                <a:gd name="connsiteX1" fmla="*/ 257998 w 277447"/>
                <a:gd name="connsiteY1" fmla="*/ 0 h 236425"/>
                <a:gd name="connsiteX0" fmla="*/ 277447 w 277447"/>
                <a:gd name="connsiteY0" fmla="*/ 91570 h 236425"/>
                <a:gd name="connsiteX1" fmla="*/ 163126 w 277447"/>
                <a:gd name="connsiteY1" fmla="*/ 234127 h 236425"/>
                <a:gd name="connsiteX2" fmla="*/ 0 w 277447"/>
                <a:gd name="connsiteY2" fmla="*/ 183356 h 236425"/>
                <a:gd name="connsiteX0" fmla="*/ 257114 w 257998"/>
                <a:gd name="connsiteY0" fmla="*/ 2217 h 238578"/>
                <a:gd name="connsiteX1" fmla="*/ 257998 w 257998"/>
                <a:gd name="connsiteY1" fmla="*/ 0 h 238578"/>
                <a:gd name="connsiteX0" fmla="*/ 223522 w 257998"/>
                <a:gd name="connsiteY0" fmla="*/ 45197 h 238578"/>
                <a:gd name="connsiteX1" fmla="*/ 163126 w 257998"/>
                <a:gd name="connsiteY1" fmla="*/ 234127 h 238578"/>
                <a:gd name="connsiteX2" fmla="*/ 0 w 257998"/>
                <a:gd name="connsiteY2" fmla="*/ 183356 h 238578"/>
                <a:gd name="connsiteX0" fmla="*/ 257114 w 257998"/>
                <a:gd name="connsiteY0" fmla="*/ 2217 h 238578"/>
                <a:gd name="connsiteX1" fmla="*/ 257998 w 257998"/>
                <a:gd name="connsiteY1" fmla="*/ 0 h 238578"/>
                <a:gd name="connsiteX0" fmla="*/ 223522 w 257998"/>
                <a:gd name="connsiteY0" fmla="*/ 45197 h 238578"/>
                <a:gd name="connsiteX1" fmla="*/ 163126 w 257998"/>
                <a:gd name="connsiteY1" fmla="*/ 234127 h 238578"/>
                <a:gd name="connsiteX2" fmla="*/ 0 w 257998"/>
                <a:gd name="connsiteY2" fmla="*/ 183356 h 238578"/>
                <a:gd name="connsiteX0" fmla="*/ 257114 w 257998"/>
                <a:gd name="connsiteY0" fmla="*/ 2217 h 239277"/>
                <a:gd name="connsiteX1" fmla="*/ 257998 w 257998"/>
                <a:gd name="connsiteY1" fmla="*/ 0 h 239277"/>
                <a:gd name="connsiteX0" fmla="*/ 223522 w 257998"/>
                <a:gd name="connsiteY0" fmla="*/ 45197 h 239277"/>
                <a:gd name="connsiteX1" fmla="*/ 163126 w 257998"/>
                <a:gd name="connsiteY1" fmla="*/ 234127 h 239277"/>
                <a:gd name="connsiteX2" fmla="*/ 0 w 257998"/>
                <a:gd name="connsiteY2" fmla="*/ 183356 h 239277"/>
                <a:gd name="connsiteX0" fmla="*/ 221753 w 222637"/>
                <a:gd name="connsiteY0" fmla="*/ 2217 h 241679"/>
                <a:gd name="connsiteX1" fmla="*/ 222637 w 222637"/>
                <a:gd name="connsiteY1" fmla="*/ 0 h 241679"/>
                <a:gd name="connsiteX0" fmla="*/ 188161 w 222637"/>
                <a:gd name="connsiteY0" fmla="*/ 45197 h 241679"/>
                <a:gd name="connsiteX1" fmla="*/ 127765 w 222637"/>
                <a:gd name="connsiteY1" fmla="*/ 234127 h 241679"/>
                <a:gd name="connsiteX2" fmla="*/ 0 w 222637"/>
                <a:gd name="connsiteY2" fmla="*/ 207108 h 241679"/>
                <a:gd name="connsiteX0" fmla="*/ 221753 w 222637"/>
                <a:gd name="connsiteY0" fmla="*/ 2217 h 229838"/>
                <a:gd name="connsiteX1" fmla="*/ 222637 w 222637"/>
                <a:gd name="connsiteY1" fmla="*/ 0 h 229838"/>
                <a:gd name="connsiteX0" fmla="*/ 188161 w 222637"/>
                <a:gd name="connsiteY0" fmla="*/ 45197 h 229838"/>
                <a:gd name="connsiteX1" fmla="*/ 143677 w 222637"/>
                <a:gd name="connsiteY1" fmla="*/ 220555 h 229838"/>
                <a:gd name="connsiteX2" fmla="*/ 0 w 222637"/>
                <a:gd name="connsiteY2" fmla="*/ 207108 h 229838"/>
                <a:gd name="connsiteX0" fmla="*/ 184624 w 185508"/>
                <a:gd name="connsiteY0" fmla="*/ 2217 h 226894"/>
                <a:gd name="connsiteX1" fmla="*/ 185508 w 185508"/>
                <a:gd name="connsiteY1" fmla="*/ 0 h 226894"/>
                <a:gd name="connsiteX0" fmla="*/ 151032 w 185508"/>
                <a:gd name="connsiteY0" fmla="*/ 45197 h 226894"/>
                <a:gd name="connsiteX1" fmla="*/ 106548 w 185508"/>
                <a:gd name="connsiteY1" fmla="*/ 220555 h 226894"/>
                <a:gd name="connsiteX2" fmla="*/ 0 w 185508"/>
                <a:gd name="connsiteY2" fmla="*/ 191273 h 226894"/>
                <a:gd name="connsiteX0" fmla="*/ 184624 w 185508"/>
                <a:gd name="connsiteY0" fmla="*/ 2217 h 226894"/>
                <a:gd name="connsiteX1" fmla="*/ 185508 w 185508"/>
                <a:gd name="connsiteY1" fmla="*/ 0 h 226894"/>
                <a:gd name="connsiteX0" fmla="*/ 151032 w 185508"/>
                <a:gd name="connsiteY0" fmla="*/ 45197 h 226894"/>
                <a:gd name="connsiteX1" fmla="*/ 106548 w 185508"/>
                <a:gd name="connsiteY1" fmla="*/ 220555 h 226894"/>
                <a:gd name="connsiteX2" fmla="*/ 0 w 185508"/>
                <a:gd name="connsiteY2" fmla="*/ 191273 h 226894"/>
                <a:gd name="connsiteX0" fmla="*/ 184624 w 190433"/>
                <a:gd name="connsiteY0" fmla="*/ 2217 h 226894"/>
                <a:gd name="connsiteX1" fmla="*/ 185508 w 190433"/>
                <a:gd name="connsiteY1" fmla="*/ 0 h 226894"/>
                <a:gd name="connsiteX0" fmla="*/ 151032 w 190433"/>
                <a:gd name="connsiteY0" fmla="*/ 45197 h 226894"/>
                <a:gd name="connsiteX1" fmla="*/ 106548 w 190433"/>
                <a:gd name="connsiteY1" fmla="*/ 220555 h 226894"/>
                <a:gd name="connsiteX2" fmla="*/ 0 w 190433"/>
                <a:gd name="connsiteY2" fmla="*/ 191273 h 226894"/>
                <a:gd name="connsiteX0" fmla="*/ 184624 w 201611"/>
                <a:gd name="connsiteY0" fmla="*/ 2217 h 194122"/>
                <a:gd name="connsiteX1" fmla="*/ 185508 w 201611"/>
                <a:gd name="connsiteY1" fmla="*/ 0 h 194122"/>
                <a:gd name="connsiteX0" fmla="*/ 151032 w 201611"/>
                <a:gd name="connsiteY0" fmla="*/ 45197 h 194122"/>
                <a:gd name="connsiteX1" fmla="*/ 150749 w 201611"/>
                <a:gd name="connsiteY1" fmla="*/ 178707 h 194122"/>
                <a:gd name="connsiteX2" fmla="*/ 0 w 201611"/>
                <a:gd name="connsiteY2" fmla="*/ 191273 h 194122"/>
                <a:gd name="connsiteX0" fmla="*/ 184624 w 210376"/>
                <a:gd name="connsiteY0" fmla="*/ 2217 h 234649"/>
                <a:gd name="connsiteX1" fmla="*/ 185508 w 210376"/>
                <a:gd name="connsiteY1" fmla="*/ 0 h 234649"/>
                <a:gd name="connsiteX0" fmla="*/ 151032 w 210376"/>
                <a:gd name="connsiteY0" fmla="*/ 45197 h 234649"/>
                <a:gd name="connsiteX1" fmla="*/ 150749 w 210376"/>
                <a:gd name="connsiteY1" fmla="*/ 178707 h 234649"/>
                <a:gd name="connsiteX2" fmla="*/ 0 w 210376"/>
                <a:gd name="connsiteY2" fmla="*/ 191273 h 234649"/>
                <a:gd name="connsiteX0" fmla="*/ 184624 w 219726"/>
                <a:gd name="connsiteY0" fmla="*/ 2217 h 221817"/>
                <a:gd name="connsiteX1" fmla="*/ 185508 w 219726"/>
                <a:gd name="connsiteY1" fmla="*/ 0 h 221817"/>
                <a:gd name="connsiteX0" fmla="*/ 151032 w 219726"/>
                <a:gd name="connsiteY0" fmla="*/ 45197 h 221817"/>
                <a:gd name="connsiteX1" fmla="*/ 150749 w 219726"/>
                <a:gd name="connsiteY1" fmla="*/ 178707 h 221817"/>
                <a:gd name="connsiteX2" fmla="*/ 0 w 219726"/>
                <a:gd name="connsiteY2" fmla="*/ 191273 h 221817"/>
                <a:gd name="connsiteX0" fmla="*/ 33875 w 68977"/>
                <a:gd name="connsiteY0" fmla="*/ 2217 h 221817"/>
                <a:gd name="connsiteX1" fmla="*/ 34759 w 68977"/>
                <a:gd name="connsiteY1" fmla="*/ 0 h 221817"/>
                <a:gd name="connsiteX0" fmla="*/ 283 w 68977"/>
                <a:gd name="connsiteY0" fmla="*/ 45197 h 221817"/>
                <a:gd name="connsiteX1" fmla="*/ 0 w 68977"/>
                <a:gd name="connsiteY1" fmla="*/ 178707 h 221817"/>
                <a:gd name="connsiteX0" fmla="*/ 33875 w 93237"/>
                <a:gd name="connsiteY0" fmla="*/ 2217 h 178707"/>
                <a:gd name="connsiteX1" fmla="*/ 34759 w 93237"/>
                <a:gd name="connsiteY1" fmla="*/ 0 h 178707"/>
                <a:gd name="connsiteX0" fmla="*/ 283 w 93237"/>
                <a:gd name="connsiteY0" fmla="*/ 45197 h 178707"/>
                <a:gd name="connsiteX1" fmla="*/ 0 w 93237"/>
                <a:gd name="connsiteY1" fmla="*/ 178707 h 178707"/>
                <a:gd name="connsiteX0" fmla="*/ 33875 w 93897"/>
                <a:gd name="connsiteY0" fmla="*/ 2217 h 178707"/>
                <a:gd name="connsiteX1" fmla="*/ 34759 w 93897"/>
                <a:gd name="connsiteY1" fmla="*/ 0 h 178707"/>
                <a:gd name="connsiteX0" fmla="*/ 283 w 93897"/>
                <a:gd name="connsiteY0" fmla="*/ 45197 h 178707"/>
                <a:gd name="connsiteX1" fmla="*/ 0 w 93897"/>
                <a:gd name="connsiteY1" fmla="*/ 178707 h 178707"/>
                <a:gd name="connsiteX0" fmla="*/ 136234 w 144370"/>
                <a:gd name="connsiteY0" fmla="*/ 2217 h 178707"/>
                <a:gd name="connsiteX1" fmla="*/ 137118 w 144370"/>
                <a:gd name="connsiteY1" fmla="*/ 0 h 178707"/>
                <a:gd name="connsiteX0" fmla="*/ 102642 w 144370"/>
                <a:gd name="connsiteY0" fmla="*/ 45197 h 178707"/>
                <a:gd name="connsiteX1" fmla="*/ 1862 w 144370"/>
                <a:gd name="connsiteY1" fmla="*/ 145903 h 178707"/>
                <a:gd name="connsiteX2" fmla="*/ 102359 w 144370"/>
                <a:gd name="connsiteY2" fmla="*/ 178707 h 178707"/>
                <a:gd name="connsiteX0" fmla="*/ 33875 w 109306"/>
                <a:gd name="connsiteY0" fmla="*/ 2217 h 178707"/>
                <a:gd name="connsiteX1" fmla="*/ 34759 w 109306"/>
                <a:gd name="connsiteY1" fmla="*/ 0 h 178707"/>
                <a:gd name="connsiteX0" fmla="*/ 283 w 109306"/>
                <a:gd name="connsiteY0" fmla="*/ 45197 h 178707"/>
                <a:gd name="connsiteX1" fmla="*/ 90451 w 109306"/>
                <a:gd name="connsiteY1" fmla="*/ 57682 h 178707"/>
                <a:gd name="connsiteX2" fmla="*/ 0 w 109306"/>
                <a:gd name="connsiteY2" fmla="*/ 178707 h 178707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68963 w 134199"/>
                <a:gd name="connsiteY0" fmla="*/ 2217 h 187003"/>
                <a:gd name="connsiteX1" fmla="*/ 69847 w 134199"/>
                <a:gd name="connsiteY1" fmla="*/ 0 h 187003"/>
                <a:gd name="connsiteX0" fmla="*/ 35371 w 134199"/>
                <a:gd name="connsiteY0" fmla="*/ 45197 h 187003"/>
                <a:gd name="connsiteX1" fmla="*/ 2661 w 134199"/>
                <a:gd name="connsiteY1" fmla="*/ 110841 h 187003"/>
                <a:gd name="connsiteX2" fmla="*/ 125539 w 134199"/>
                <a:gd name="connsiteY2" fmla="*/ 57682 h 187003"/>
                <a:gd name="connsiteX3" fmla="*/ 35088 w 134199"/>
                <a:gd name="connsiteY3" fmla="*/ 178707 h 187003"/>
                <a:gd name="connsiteX0" fmla="*/ 68569 w 133805"/>
                <a:gd name="connsiteY0" fmla="*/ 2217 h 187003"/>
                <a:gd name="connsiteX1" fmla="*/ 69453 w 133805"/>
                <a:gd name="connsiteY1" fmla="*/ 0 h 187003"/>
                <a:gd name="connsiteX0" fmla="*/ 34977 w 133805"/>
                <a:gd name="connsiteY0" fmla="*/ 45197 h 187003"/>
                <a:gd name="connsiteX1" fmla="*/ 2267 w 133805"/>
                <a:gd name="connsiteY1" fmla="*/ 110841 h 187003"/>
                <a:gd name="connsiteX2" fmla="*/ 125145 w 133805"/>
                <a:gd name="connsiteY2" fmla="*/ 57682 h 187003"/>
                <a:gd name="connsiteX3" fmla="*/ 34694 w 133805"/>
                <a:gd name="connsiteY3" fmla="*/ 178707 h 187003"/>
                <a:gd name="connsiteX0" fmla="*/ 142420 w 207656"/>
                <a:gd name="connsiteY0" fmla="*/ 2217 h 187003"/>
                <a:gd name="connsiteX1" fmla="*/ 143304 w 207656"/>
                <a:gd name="connsiteY1" fmla="*/ 0 h 187003"/>
                <a:gd name="connsiteX0" fmla="*/ 108828 w 207656"/>
                <a:gd name="connsiteY0" fmla="*/ 45197 h 187003"/>
                <a:gd name="connsiteX1" fmla="*/ 76118 w 207656"/>
                <a:gd name="connsiteY1" fmla="*/ 110841 h 187003"/>
                <a:gd name="connsiteX2" fmla="*/ 198996 w 207656"/>
                <a:gd name="connsiteY2" fmla="*/ 57682 h 187003"/>
                <a:gd name="connsiteX3" fmla="*/ 108545 w 207656"/>
                <a:gd name="connsiteY3" fmla="*/ 178707 h 187003"/>
                <a:gd name="connsiteX0" fmla="*/ 138405 w 139289"/>
                <a:gd name="connsiteY0" fmla="*/ 2217 h 178707"/>
                <a:gd name="connsiteX1" fmla="*/ 139289 w 139289"/>
                <a:gd name="connsiteY1" fmla="*/ 0 h 178707"/>
                <a:gd name="connsiteX0" fmla="*/ 104813 w 139289"/>
                <a:gd name="connsiteY0" fmla="*/ 45197 h 178707"/>
                <a:gd name="connsiteX1" fmla="*/ 72103 w 139289"/>
                <a:gd name="connsiteY1" fmla="*/ 110841 h 178707"/>
                <a:gd name="connsiteX2" fmla="*/ 104530 w 139289"/>
                <a:gd name="connsiteY2" fmla="*/ 178707 h 178707"/>
                <a:gd name="connsiteX0" fmla="*/ 163398 w 164282"/>
                <a:gd name="connsiteY0" fmla="*/ 2217 h 178707"/>
                <a:gd name="connsiteX1" fmla="*/ 164282 w 164282"/>
                <a:gd name="connsiteY1" fmla="*/ 0 h 178707"/>
                <a:gd name="connsiteX0" fmla="*/ 129806 w 164282"/>
                <a:gd name="connsiteY0" fmla="*/ 45197 h 178707"/>
                <a:gd name="connsiteX1" fmla="*/ 31678 w 164282"/>
                <a:gd name="connsiteY1" fmla="*/ 107448 h 178707"/>
                <a:gd name="connsiteX2" fmla="*/ 129523 w 164282"/>
                <a:gd name="connsiteY2" fmla="*/ 178707 h 178707"/>
                <a:gd name="connsiteX0" fmla="*/ 188886 w 189770"/>
                <a:gd name="connsiteY0" fmla="*/ 2217 h 178707"/>
                <a:gd name="connsiteX1" fmla="*/ 189770 w 189770"/>
                <a:gd name="connsiteY1" fmla="*/ 0 h 178707"/>
                <a:gd name="connsiteX0" fmla="*/ 155294 w 189770"/>
                <a:gd name="connsiteY0" fmla="*/ 45197 h 178707"/>
                <a:gd name="connsiteX1" fmla="*/ 57166 w 189770"/>
                <a:gd name="connsiteY1" fmla="*/ 107448 h 178707"/>
                <a:gd name="connsiteX2" fmla="*/ 155011 w 189770"/>
                <a:gd name="connsiteY2" fmla="*/ 178707 h 178707"/>
                <a:gd name="connsiteX0" fmla="*/ 188886 w 189770"/>
                <a:gd name="connsiteY0" fmla="*/ 2217 h 140251"/>
                <a:gd name="connsiteX1" fmla="*/ 189770 w 189770"/>
                <a:gd name="connsiteY1" fmla="*/ 0 h 140251"/>
                <a:gd name="connsiteX0" fmla="*/ 155294 w 189770"/>
                <a:gd name="connsiteY0" fmla="*/ 45197 h 140251"/>
                <a:gd name="connsiteX1" fmla="*/ 57166 w 189770"/>
                <a:gd name="connsiteY1" fmla="*/ 107448 h 140251"/>
                <a:gd name="connsiteX2" fmla="*/ 187720 w 189770"/>
                <a:gd name="connsiteY2" fmla="*/ 140251 h 140251"/>
                <a:gd name="connsiteX0" fmla="*/ 190905 w 191789"/>
                <a:gd name="connsiteY0" fmla="*/ 2217 h 194797"/>
                <a:gd name="connsiteX1" fmla="*/ 191789 w 191789"/>
                <a:gd name="connsiteY1" fmla="*/ 0 h 194797"/>
                <a:gd name="connsiteX0" fmla="*/ 157313 w 191789"/>
                <a:gd name="connsiteY0" fmla="*/ 45197 h 194797"/>
                <a:gd name="connsiteX1" fmla="*/ 55649 w 191789"/>
                <a:gd name="connsiteY1" fmla="*/ 191145 h 194797"/>
                <a:gd name="connsiteX2" fmla="*/ 189739 w 191789"/>
                <a:gd name="connsiteY2" fmla="*/ 140251 h 194797"/>
                <a:gd name="connsiteX0" fmla="*/ 194535 w 195419"/>
                <a:gd name="connsiteY0" fmla="*/ 2217 h 194797"/>
                <a:gd name="connsiteX1" fmla="*/ 195419 w 195419"/>
                <a:gd name="connsiteY1" fmla="*/ 0 h 194797"/>
                <a:gd name="connsiteX0" fmla="*/ 160943 w 195419"/>
                <a:gd name="connsiteY0" fmla="*/ 45197 h 194797"/>
                <a:gd name="connsiteX1" fmla="*/ 59279 w 195419"/>
                <a:gd name="connsiteY1" fmla="*/ 191145 h 194797"/>
                <a:gd name="connsiteX2" fmla="*/ 193369 w 195419"/>
                <a:gd name="connsiteY2" fmla="*/ 140251 h 194797"/>
                <a:gd name="connsiteX0" fmla="*/ 194535 w 195419"/>
                <a:gd name="connsiteY0" fmla="*/ 2217 h 217155"/>
                <a:gd name="connsiteX1" fmla="*/ 195419 w 195419"/>
                <a:gd name="connsiteY1" fmla="*/ 0 h 217155"/>
                <a:gd name="connsiteX0" fmla="*/ 160943 w 195419"/>
                <a:gd name="connsiteY0" fmla="*/ 45197 h 217155"/>
                <a:gd name="connsiteX1" fmla="*/ 59279 w 195419"/>
                <a:gd name="connsiteY1" fmla="*/ 191145 h 217155"/>
                <a:gd name="connsiteX2" fmla="*/ 193369 w 195419"/>
                <a:gd name="connsiteY2" fmla="*/ 140251 h 217155"/>
                <a:gd name="connsiteX0" fmla="*/ 217546 w 218430"/>
                <a:gd name="connsiteY0" fmla="*/ 2217 h 251511"/>
                <a:gd name="connsiteX1" fmla="*/ 218430 w 218430"/>
                <a:gd name="connsiteY1" fmla="*/ 0 h 251511"/>
                <a:gd name="connsiteX0" fmla="*/ 183954 w 218430"/>
                <a:gd name="connsiteY0" fmla="*/ 45197 h 251511"/>
                <a:gd name="connsiteX1" fmla="*/ 46045 w 218430"/>
                <a:gd name="connsiteY1" fmla="*/ 229601 h 251511"/>
                <a:gd name="connsiteX2" fmla="*/ 216380 w 218430"/>
                <a:gd name="connsiteY2" fmla="*/ 140251 h 251511"/>
                <a:gd name="connsiteX0" fmla="*/ 205152 w 206036"/>
                <a:gd name="connsiteY0" fmla="*/ 2217 h 251511"/>
                <a:gd name="connsiteX1" fmla="*/ 206036 w 206036"/>
                <a:gd name="connsiteY1" fmla="*/ 0 h 251511"/>
                <a:gd name="connsiteX0" fmla="*/ 171560 w 206036"/>
                <a:gd name="connsiteY0" fmla="*/ 45197 h 251511"/>
                <a:gd name="connsiteX1" fmla="*/ 33651 w 206036"/>
                <a:gd name="connsiteY1" fmla="*/ 229601 h 251511"/>
                <a:gd name="connsiteX2" fmla="*/ 203986 w 206036"/>
                <a:gd name="connsiteY2" fmla="*/ 140251 h 251511"/>
                <a:gd name="connsiteX0" fmla="*/ 199480 w 200364"/>
                <a:gd name="connsiteY0" fmla="*/ 2217 h 251511"/>
                <a:gd name="connsiteX1" fmla="*/ 200364 w 200364"/>
                <a:gd name="connsiteY1" fmla="*/ 0 h 251511"/>
                <a:gd name="connsiteX0" fmla="*/ 165888 w 200364"/>
                <a:gd name="connsiteY0" fmla="*/ 45197 h 251511"/>
                <a:gd name="connsiteX1" fmla="*/ 27979 w 200364"/>
                <a:gd name="connsiteY1" fmla="*/ 229601 h 251511"/>
                <a:gd name="connsiteX2" fmla="*/ 198314 w 200364"/>
                <a:gd name="connsiteY2" fmla="*/ 140251 h 251511"/>
                <a:gd name="connsiteX0" fmla="*/ 277181 w 278065"/>
                <a:gd name="connsiteY0" fmla="*/ 17421 h 266715"/>
                <a:gd name="connsiteX1" fmla="*/ 278065 w 278065"/>
                <a:gd name="connsiteY1" fmla="*/ 15204 h 266715"/>
                <a:gd name="connsiteX0" fmla="*/ 93306 w 278065"/>
                <a:gd name="connsiteY0" fmla="*/ 21945 h 266715"/>
                <a:gd name="connsiteX1" fmla="*/ 105680 w 278065"/>
                <a:gd name="connsiteY1" fmla="*/ 244805 h 266715"/>
                <a:gd name="connsiteX2" fmla="*/ 276015 w 278065"/>
                <a:gd name="connsiteY2" fmla="*/ 155455 h 266715"/>
                <a:gd name="connsiteX0" fmla="*/ 277181 w 333476"/>
                <a:gd name="connsiteY0" fmla="*/ 17421 h 285709"/>
                <a:gd name="connsiteX1" fmla="*/ 278065 w 333476"/>
                <a:gd name="connsiteY1" fmla="*/ 15204 h 285709"/>
                <a:gd name="connsiteX0" fmla="*/ 93306 w 333476"/>
                <a:gd name="connsiteY0" fmla="*/ 21945 h 285709"/>
                <a:gd name="connsiteX1" fmla="*/ 105680 w 333476"/>
                <a:gd name="connsiteY1" fmla="*/ 244805 h 285709"/>
                <a:gd name="connsiteX2" fmla="*/ 333476 w 333476"/>
                <a:gd name="connsiteY2" fmla="*/ 268559 h 285709"/>
                <a:gd name="connsiteX0" fmla="*/ 228203 w 284498"/>
                <a:gd name="connsiteY0" fmla="*/ 2217 h 270505"/>
                <a:gd name="connsiteX1" fmla="*/ 229087 w 284498"/>
                <a:gd name="connsiteY1" fmla="*/ 0 h 270505"/>
                <a:gd name="connsiteX0" fmla="*/ 44328 w 284498"/>
                <a:gd name="connsiteY0" fmla="*/ 6741 h 270505"/>
                <a:gd name="connsiteX1" fmla="*/ 56702 w 284498"/>
                <a:gd name="connsiteY1" fmla="*/ 229601 h 270505"/>
                <a:gd name="connsiteX2" fmla="*/ 284498 w 284498"/>
                <a:gd name="connsiteY2" fmla="*/ 253355 h 270505"/>
                <a:gd name="connsiteX0" fmla="*/ 228203 w 234109"/>
                <a:gd name="connsiteY0" fmla="*/ 2217 h 265506"/>
                <a:gd name="connsiteX1" fmla="*/ 229087 w 234109"/>
                <a:gd name="connsiteY1" fmla="*/ 0 h 265506"/>
                <a:gd name="connsiteX0" fmla="*/ 44328 w 234109"/>
                <a:gd name="connsiteY0" fmla="*/ 6741 h 265506"/>
                <a:gd name="connsiteX1" fmla="*/ 56702 w 234109"/>
                <a:gd name="connsiteY1" fmla="*/ 229601 h 265506"/>
                <a:gd name="connsiteX2" fmla="*/ 234109 w 234109"/>
                <a:gd name="connsiteY2" fmla="*/ 235258 h 265506"/>
                <a:gd name="connsiteX0" fmla="*/ 228203 w 234109"/>
                <a:gd name="connsiteY0" fmla="*/ 2217 h 269901"/>
                <a:gd name="connsiteX1" fmla="*/ 229087 w 234109"/>
                <a:gd name="connsiteY1" fmla="*/ 0 h 269901"/>
                <a:gd name="connsiteX0" fmla="*/ 44328 w 234109"/>
                <a:gd name="connsiteY0" fmla="*/ 6741 h 269901"/>
                <a:gd name="connsiteX1" fmla="*/ 56702 w 234109"/>
                <a:gd name="connsiteY1" fmla="*/ 229601 h 269901"/>
                <a:gd name="connsiteX2" fmla="*/ 234109 w 234109"/>
                <a:gd name="connsiteY2" fmla="*/ 235258 h 269901"/>
                <a:gd name="connsiteX0" fmla="*/ 257971 w 263877"/>
                <a:gd name="connsiteY0" fmla="*/ 2217 h 284134"/>
                <a:gd name="connsiteX1" fmla="*/ 258855 w 263877"/>
                <a:gd name="connsiteY1" fmla="*/ 0 h 284134"/>
                <a:gd name="connsiteX0" fmla="*/ 74096 w 263877"/>
                <a:gd name="connsiteY0" fmla="*/ 6741 h 284134"/>
                <a:gd name="connsiteX1" fmla="*/ 27241 w 263877"/>
                <a:gd name="connsiteY1" fmla="*/ 248829 h 284134"/>
                <a:gd name="connsiteX2" fmla="*/ 263877 w 263877"/>
                <a:gd name="connsiteY2" fmla="*/ 235258 h 284134"/>
                <a:gd name="connsiteX0" fmla="*/ 257971 w 263877"/>
                <a:gd name="connsiteY0" fmla="*/ 2217 h 272135"/>
                <a:gd name="connsiteX1" fmla="*/ 258855 w 263877"/>
                <a:gd name="connsiteY1" fmla="*/ 0 h 272135"/>
                <a:gd name="connsiteX0" fmla="*/ 74096 w 263877"/>
                <a:gd name="connsiteY0" fmla="*/ 6741 h 272135"/>
                <a:gd name="connsiteX1" fmla="*/ 27241 w 263877"/>
                <a:gd name="connsiteY1" fmla="*/ 248829 h 272135"/>
                <a:gd name="connsiteX2" fmla="*/ 263877 w 263877"/>
                <a:gd name="connsiteY2" fmla="*/ 235258 h 272135"/>
                <a:gd name="connsiteX0" fmla="*/ 253732 w 259638"/>
                <a:gd name="connsiteY0" fmla="*/ 2217 h 272135"/>
                <a:gd name="connsiteX1" fmla="*/ 254616 w 259638"/>
                <a:gd name="connsiteY1" fmla="*/ 0 h 272135"/>
                <a:gd name="connsiteX0" fmla="*/ 69857 w 259638"/>
                <a:gd name="connsiteY0" fmla="*/ 6741 h 272135"/>
                <a:gd name="connsiteX1" fmla="*/ 23002 w 259638"/>
                <a:gd name="connsiteY1" fmla="*/ 248829 h 272135"/>
                <a:gd name="connsiteX2" fmla="*/ 259638 w 259638"/>
                <a:gd name="connsiteY2" fmla="*/ 235258 h 272135"/>
                <a:gd name="connsiteX0" fmla="*/ 253732 w 259638"/>
                <a:gd name="connsiteY0" fmla="*/ 2217 h 269145"/>
                <a:gd name="connsiteX1" fmla="*/ 254616 w 259638"/>
                <a:gd name="connsiteY1" fmla="*/ 0 h 269145"/>
                <a:gd name="connsiteX0" fmla="*/ 69857 w 259638"/>
                <a:gd name="connsiteY0" fmla="*/ 6741 h 269145"/>
                <a:gd name="connsiteX1" fmla="*/ 23002 w 259638"/>
                <a:gd name="connsiteY1" fmla="*/ 248829 h 269145"/>
                <a:gd name="connsiteX2" fmla="*/ 259638 w 259638"/>
                <a:gd name="connsiteY2" fmla="*/ 235258 h 269145"/>
                <a:gd name="connsiteX0" fmla="*/ 263007 w 268913"/>
                <a:gd name="connsiteY0" fmla="*/ 2217 h 269145"/>
                <a:gd name="connsiteX1" fmla="*/ 263891 w 268913"/>
                <a:gd name="connsiteY1" fmla="*/ 0 h 269145"/>
                <a:gd name="connsiteX0" fmla="*/ 79132 w 268913"/>
                <a:gd name="connsiteY0" fmla="*/ 6741 h 269145"/>
                <a:gd name="connsiteX1" fmla="*/ 32277 w 268913"/>
                <a:gd name="connsiteY1" fmla="*/ 248829 h 269145"/>
                <a:gd name="connsiteX2" fmla="*/ 268913 w 268913"/>
                <a:gd name="connsiteY2" fmla="*/ 235258 h 269145"/>
                <a:gd name="connsiteX0" fmla="*/ 263007 w 268913"/>
                <a:gd name="connsiteY0" fmla="*/ 2217 h 261709"/>
                <a:gd name="connsiteX1" fmla="*/ 263891 w 268913"/>
                <a:gd name="connsiteY1" fmla="*/ 0 h 261709"/>
                <a:gd name="connsiteX0" fmla="*/ 79132 w 268913"/>
                <a:gd name="connsiteY0" fmla="*/ 6741 h 261709"/>
                <a:gd name="connsiteX1" fmla="*/ 32277 w 268913"/>
                <a:gd name="connsiteY1" fmla="*/ 248829 h 261709"/>
                <a:gd name="connsiteX2" fmla="*/ 268913 w 268913"/>
                <a:gd name="connsiteY2" fmla="*/ 235258 h 261709"/>
                <a:gd name="connsiteX0" fmla="*/ 263007 w 263891"/>
                <a:gd name="connsiteY0" fmla="*/ 2217 h 268564"/>
                <a:gd name="connsiteX1" fmla="*/ 263891 w 263891"/>
                <a:gd name="connsiteY1" fmla="*/ 0 h 268564"/>
                <a:gd name="connsiteX0" fmla="*/ 79132 w 263891"/>
                <a:gd name="connsiteY0" fmla="*/ 6741 h 268564"/>
                <a:gd name="connsiteX1" fmla="*/ 32277 w 263891"/>
                <a:gd name="connsiteY1" fmla="*/ 248829 h 268564"/>
                <a:gd name="connsiteX2" fmla="*/ 180511 w 263891"/>
                <a:gd name="connsiteY2" fmla="*/ 259010 h 268564"/>
                <a:gd name="connsiteX0" fmla="*/ 266979 w 267863"/>
                <a:gd name="connsiteY0" fmla="*/ 2217 h 268564"/>
                <a:gd name="connsiteX1" fmla="*/ 267863 w 267863"/>
                <a:gd name="connsiteY1" fmla="*/ 0 h 268564"/>
                <a:gd name="connsiteX0" fmla="*/ 71612 w 267863"/>
                <a:gd name="connsiteY0" fmla="*/ 22576 h 268564"/>
                <a:gd name="connsiteX1" fmla="*/ 36249 w 267863"/>
                <a:gd name="connsiteY1" fmla="*/ 248829 h 268564"/>
                <a:gd name="connsiteX2" fmla="*/ 184483 w 267863"/>
                <a:gd name="connsiteY2" fmla="*/ 259010 h 268564"/>
                <a:gd name="connsiteX0" fmla="*/ 257337 w 258221"/>
                <a:gd name="connsiteY0" fmla="*/ 2217 h 268564"/>
                <a:gd name="connsiteX1" fmla="*/ 258221 w 258221"/>
                <a:gd name="connsiteY1" fmla="*/ 0 h 268564"/>
                <a:gd name="connsiteX0" fmla="*/ 61970 w 258221"/>
                <a:gd name="connsiteY0" fmla="*/ 22576 h 268564"/>
                <a:gd name="connsiteX1" fmla="*/ 26607 w 258221"/>
                <a:gd name="connsiteY1" fmla="*/ 248829 h 268564"/>
                <a:gd name="connsiteX2" fmla="*/ 174841 w 258221"/>
                <a:gd name="connsiteY2" fmla="*/ 259010 h 268564"/>
                <a:gd name="connsiteX0" fmla="*/ 267476 w 268360"/>
                <a:gd name="connsiteY0" fmla="*/ 2217 h 268564"/>
                <a:gd name="connsiteX1" fmla="*/ 268360 w 268360"/>
                <a:gd name="connsiteY1" fmla="*/ 0 h 268564"/>
                <a:gd name="connsiteX0" fmla="*/ 41169 w 268360"/>
                <a:gd name="connsiteY0" fmla="*/ 62163 h 268564"/>
                <a:gd name="connsiteX1" fmla="*/ 36746 w 268360"/>
                <a:gd name="connsiteY1" fmla="*/ 248829 h 268564"/>
                <a:gd name="connsiteX2" fmla="*/ 184980 w 268360"/>
                <a:gd name="connsiteY2" fmla="*/ 259010 h 268564"/>
                <a:gd name="connsiteX0" fmla="*/ 272693 w 273577"/>
                <a:gd name="connsiteY0" fmla="*/ 2217 h 268564"/>
                <a:gd name="connsiteX1" fmla="*/ 273577 w 273577"/>
                <a:gd name="connsiteY1" fmla="*/ 0 h 268564"/>
                <a:gd name="connsiteX0" fmla="*/ 46386 w 273577"/>
                <a:gd name="connsiteY0" fmla="*/ 62163 h 268564"/>
                <a:gd name="connsiteX1" fmla="*/ 41963 w 273577"/>
                <a:gd name="connsiteY1" fmla="*/ 248829 h 268564"/>
                <a:gd name="connsiteX2" fmla="*/ 190197 w 273577"/>
                <a:gd name="connsiteY2" fmla="*/ 259010 h 268564"/>
                <a:gd name="connsiteX0" fmla="*/ 279343 w 280227"/>
                <a:gd name="connsiteY0" fmla="*/ 2217 h 268564"/>
                <a:gd name="connsiteX1" fmla="*/ 280227 w 280227"/>
                <a:gd name="connsiteY1" fmla="*/ 0 h 268564"/>
                <a:gd name="connsiteX0" fmla="*/ 53036 w 280227"/>
                <a:gd name="connsiteY0" fmla="*/ 62163 h 268564"/>
                <a:gd name="connsiteX1" fmla="*/ 48613 w 280227"/>
                <a:gd name="connsiteY1" fmla="*/ 248829 h 268564"/>
                <a:gd name="connsiteX2" fmla="*/ 196847 w 280227"/>
                <a:gd name="connsiteY2" fmla="*/ 259010 h 268564"/>
                <a:gd name="connsiteX0" fmla="*/ 267186 w 268070"/>
                <a:gd name="connsiteY0" fmla="*/ 2217 h 268564"/>
                <a:gd name="connsiteX1" fmla="*/ 268070 w 268070"/>
                <a:gd name="connsiteY1" fmla="*/ 0 h 268564"/>
                <a:gd name="connsiteX0" fmla="*/ 40879 w 268070"/>
                <a:gd name="connsiteY0" fmla="*/ 62163 h 268564"/>
                <a:gd name="connsiteX1" fmla="*/ 36456 w 268070"/>
                <a:gd name="connsiteY1" fmla="*/ 248829 h 268564"/>
                <a:gd name="connsiteX2" fmla="*/ 184690 w 268070"/>
                <a:gd name="connsiteY2" fmla="*/ 259010 h 268564"/>
                <a:gd name="connsiteX0" fmla="*/ 264383 w 265267"/>
                <a:gd name="connsiteY0" fmla="*/ 2217 h 268564"/>
                <a:gd name="connsiteX1" fmla="*/ 265267 w 265267"/>
                <a:gd name="connsiteY1" fmla="*/ 0 h 268564"/>
                <a:gd name="connsiteX0" fmla="*/ 38076 w 265267"/>
                <a:gd name="connsiteY0" fmla="*/ 62163 h 268564"/>
                <a:gd name="connsiteX1" fmla="*/ 33653 w 265267"/>
                <a:gd name="connsiteY1" fmla="*/ 248829 h 268564"/>
                <a:gd name="connsiteX2" fmla="*/ 181887 w 265267"/>
                <a:gd name="connsiteY2" fmla="*/ 259010 h 268564"/>
                <a:gd name="connsiteX0" fmla="*/ 264383 w 265267"/>
                <a:gd name="connsiteY0" fmla="*/ 2217 h 285424"/>
                <a:gd name="connsiteX1" fmla="*/ 265267 w 265267"/>
                <a:gd name="connsiteY1" fmla="*/ 0 h 285424"/>
                <a:gd name="connsiteX0" fmla="*/ 38076 w 265267"/>
                <a:gd name="connsiteY0" fmla="*/ 62163 h 285424"/>
                <a:gd name="connsiteX1" fmla="*/ 33653 w 265267"/>
                <a:gd name="connsiteY1" fmla="*/ 248829 h 285424"/>
                <a:gd name="connsiteX2" fmla="*/ 134150 w 265267"/>
                <a:gd name="connsiteY2" fmla="*/ 283893 h 285424"/>
                <a:gd name="connsiteX0" fmla="*/ 264383 w 265267"/>
                <a:gd name="connsiteY0" fmla="*/ 2217 h 305357"/>
                <a:gd name="connsiteX1" fmla="*/ 265267 w 265267"/>
                <a:gd name="connsiteY1" fmla="*/ 0 h 305357"/>
                <a:gd name="connsiteX0" fmla="*/ 38076 w 265267"/>
                <a:gd name="connsiteY0" fmla="*/ 62163 h 305357"/>
                <a:gd name="connsiteX1" fmla="*/ 33653 w 265267"/>
                <a:gd name="connsiteY1" fmla="*/ 248829 h 305357"/>
                <a:gd name="connsiteX2" fmla="*/ 134150 w 265267"/>
                <a:gd name="connsiteY2" fmla="*/ 283893 h 305357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64383 w 265267"/>
                <a:gd name="connsiteY0" fmla="*/ 2217 h 285006"/>
                <a:gd name="connsiteX1" fmla="*/ 265267 w 265267"/>
                <a:gd name="connsiteY1" fmla="*/ 0 h 285006"/>
                <a:gd name="connsiteX0" fmla="*/ 38076 w 265267"/>
                <a:gd name="connsiteY0" fmla="*/ 62163 h 285006"/>
                <a:gd name="connsiteX1" fmla="*/ 33653 w 265267"/>
                <a:gd name="connsiteY1" fmla="*/ 248829 h 285006"/>
                <a:gd name="connsiteX2" fmla="*/ 134150 w 265267"/>
                <a:gd name="connsiteY2" fmla="*/ 283893 h 285006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59919 w 260803"/>
                <a:gd name="connsiteY0" fmla="*/ 2217 h 283893"/>
                <a:gd name="connsiteX1" fmla="*/ 260803 w 260803"/>
                <a:gd name="connsiteY1" fmla="*/ 0 h 283893"/>
                <a:gd name="connsiteX0" fmla="*/ 33612 w 260803"/>
                <a:gd name="connsiteY0" fmla="*/ 62163 h 283893"/>
                <a:gd name="connsiteX1" fmla="*/ 29189 w 260803"/>
                <a:gd name="connsiteY1" fmla="*/ 248829 h 283893"/>
                <a:gd name="connsiteX2" fmla="*/ 129686 w 260803"/>
                <a:gd name="connsiteY2" fmla="*/ 283893 h 283893"/>
                <a:gd name="connsiteX0" fmla="*/ 259919 w 260803"/>
                <a:gd name="connsiteY0" fmla="*/ 2217 h 283893"/>
                <a:gd name="connsiteX1" fmla="*/ 260803 w 260803"/>
                <a:gd name="connsiteY1" fmla="*/ 0 h 283893"/>
                <a:gd name="connsiteX0" fmla="*/ 33612 w 260803"/>
                <a:gd name="connsiteY0" fmla="*/ 62163 h 283893"/>
                <a:gd name="connsiteX1" fmla="*/ 29189 w 260803"/>
                <a:gd name="connsiteY1" fmla="*/ 248829 h 283893"/>
                <a:gd name="connsiteX2" fmla="*/ 129686 w 260803"/>
                <a:gd name="connsiteY2" fmla="*/ 283893 h 283893"/>
                <a:gd name="connsiteX0" fmla="*/ 272247 w 273131"/>
                <a:gd name="connsiteY0" fmla="*/ 2217 h 283893"/>
                <a:gd name="connsiteX1" fmla="*/ 273131 w 273131"/>
                <a:gd name="connsiteY1" fmla="*/ 0 h 283893"/>
                <a:gd name="connsiteX0" fmla="*/ 45940 w 273131"/>
                <a:gd name="connsiteY0" fmla="*/ 62163 h 283893"/>
                <a:gd name="connsiteX1" fmla="*/ 22953 w 273131"/>
                <a:gd name="connsiteY1" fmla="*/ 221684 h 283893"/>
                <a:gd name="connsiteX2" fmla="*/ 142014 w 273131"/>
                <a:gd name="connsiteY2" fmla="*/ 283893 h 283893"/>
                <a:gd name="connsiteX0" fmla="*/ 272247 w 273131"/>
                <a:gd name="connsiteY0" fmla="*/ 2217 h 283893"/>
                <a:gd name="connsiteX1" fmla="*/ 273131 w 273131"/>
                <a:gd name="connsiteY1" fmla="*/ 0 h 283893"/>
                <a:gd name="connsiteX0" fmla="*/ 45940 w 273131"/>
                <a:gd name="connsiteY0" fmla="*/ 62163 h 283893"/>
                <a:gd name="connsiteX1" fmla="*/ 22953 w 273131"/>
                <a:gd name="connsiteY1" fmla="*/ 221684 h 283893"/>
                <a:gd name="connsiteX2" fmla="*/ 142014 w 273131"/>
                <a:gd name="connsiteY2" fmla="*/ 283893 h 283893"/>
                <a:gd name="connsiteX0" fmla="*/ 265186 w 266070"/>
                <a:gd name="connsiteY0" fmla="*/ 2217 h 283893"/>
                <a:gd name="connsiteX1" fmla="*/ 266070 w 266070"/>
                <a:gd name="connsiteY1" fmla="*/ 0 h 283893"/>
                <a:gd name="connsiteX0" fmla="*/ 38879 w 266070"/>
                <a:gd name="connsiteY0" fmla="*/ 62163 h 283893"/>
                <a:gd name="connsiteX1" fmla="*/ 15892 w 266070"/>
                <a:gd name="connsiteY1" fmla="*/ 221684 h 283893"/>
                <a:gd name="connsiteX2" fmla="*/ 134953 w 266070"/>
                <a:gd name="connsiteY2" fmla="*/ 283893 h 283893"/>
                <a:gd name="connsiteX0" fmla="*/ 265186 w 266070"/>
                <a:gd name="connsiteY0" fmla="*/ 2217 h 283893"/>
                <a:gd name="connsiteX1" fmla="*/ 266070 w 266070"/>
                <a:gd name="connsiteY1" fmla="*/ 0 h 283893"/>
                <a:gd name="connsiteX0" fmla="*/ 38879 w 266070"/>
                <a:gd name="connsiteY0" fmla="*/ 62163 h 283893"/>
                <a:gd name="connsiteX1" fmla="*/ 15892 w 266070"/>
                <a:gd name="connsiteY1" fmla="*/ 221684 h 283893"/>
                <a:gd name="connsiteX2" fmla="*/ 134953 w 266070"/>
                <a:gd name="connsiteY2" fmla="*/ 283893 h 283893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3787 w 264671"/>
                <a:gd name="connsiteY0" fmla="*/ 2217 h 295203"/>
                <a:gd name="connsiteX1" fmla="*/ 264671 w 264671"/>
                <a:gd name="connsiteY1" fmla="*/ 0 h 295203"/>
                <a:gd name="connsiteX0" fmla="*/ 37480 w 264671"/>
                <a:gd name="connsiteY0" fmla="*/ 62163 h 295203"/>
                <a:gd name="connsiteX1" fmla="*/ 14493 w 264671"/>
                <a:gd name="connsiteY1" fmla="*/ 221684 h 295203"/>
                <a:gd name="connsiteX2" fmla="*/ 127366 w 264671"/>
                <a:gd name="connsiteY2" fmla="*/ 295203 h 295203"/>
                <a:gd name="connsiteX0" fmla="*/ 265834 w 266718"/>
                <a:gd name="connsiteY0" fmla="*/ 2217 h 295203"/>
                <a:gd name="connsiteX1" fmla="*/ 266718 w 266718"/>
                <a:gd name="connsiteY1" fmla="*/ 0 h 295203"/>
                <a:gd name="connsiteX0" fmla="*/ 39527 w 266718"/>
                <a:gd name="connsiteY0" fmla="*/ 62163 h 295203"/>
                <a:gd name="connsiteX1" fmla="*/ 16540 w 266718"/>
                <a:gd name="connsiteY1" fmla="*/ 221684 h 295203"/>
                <a:gd name="connsiteX2" fmla="*/ 129413 w 266718"/>
                <a:gd name="connsiteY2" fmla="*/ 295203 h 295203"/>
                <a:gd name="connsiteX0" fmla="*/ 268985 w 269869"/>
                <a:gd name="connsiteY0" fmla="*/ 2217 h 295203"/>
                <a:gd name="connsiteX1" fmla="*/ 269869 w 269869"/>
                <a:gd name="connsiteY1" fmla="*/ 0 h 295203"/>
                <a:gd name="connsiteX0" fmla="*/ 42678 w 269869"/>
                <a:gd name="connsiteY0" fmla="*/ 62163 h 295203"/>
                <a:gd name="connsiteX1" fmla="*/ 19691 w 269869"/>
                <a:gd name="connsiteY1" fmla="*/ 221684 h 295203"/>
                <a:gd name="connsiteX2" fmla="*/ 132564 w 269869"/>
                <a:gd name="connsiteY2" fmla="*/ 295203 h 295203"/>
                <a:gd name="connsiteX0" fmla="*/ 278772 w 279656"/>
                <a:gd name="connsiteY0" fmla="*/ 2217 h 295203"/>
                <a:gd name="connsiteX1" fmla="*/ 279656 w 279656"/>
                <a:gd name="connsiteY1" fmla="*/ 0 h 295203"/>
                <a:gd name="connsiteX0" fmla="*/ 52465 w 279656"/>
                <a:gd name="connsiteY0" fmla="*/ 62163 h 295203"/>
                <a:gd name="connsiteX1" fmla="*/ 15334 w 279656"/>
                <a:gd name="connsiteY1" fmla="*/ 231863 h 295203"/>
                <a:gd name="connsiteX2" fmla="*/ 142351 w 279656"/>
                <a:gd name="connsiteY2" fmla="*/ 295203 h 295203"/>
                <a:gd name="connsiteX0" fmla="*/ 278772 w 279656"/>
                <a:gd name="connsiteY0" fmla="*/ 2217 h 298395"/>
                <a:gd name="connsiteX1" fmla="*/ 279656 w 279656"/>
                <a:gd name="connsiteY1" fmla="*/ 0 h 298395"/>
                <a:gd name="connsiteX0" fmla="*/ 52465 w 279656"/>
                <a:gd name="connsiteY0" fmla="*/ 62163 h 298395"/>
                <a:gd name="connsiteX1" fmla="*/ 15334 w 279656"/>
                <a:gd name="connsiteY1" fmla="*/ 231863 h 298395"/>
                <a:gd name="connsiteX2" fmla="*/ 142351 w 279656"/>
                <a:gd name="connsiteY2" fmla="*/ 295203 h 298395"/>
                <a:gd name="connsiteX0" fmla="*/ 278772 w 279656"/>
                <a:gd name="connsiteY0" fmla="*/ 2217 h 276043"/>
                <a:gd name="connsiteX1" fmla="*/ 279656 w 279656"/>
                <a:gd name="connsiteY1" fmla="*/ 0 h 276043"/>
                <a:gd name="connsiteX0" fmla="*/ 52465 w 279656"/>
                <a:gd name="connsiteY0" fmla="*/ 62163 h 276043"/>
                <a:gd name="connsiteX1" fmla="*/ 15334 w 279656"/>
                <a:gd name="connsiteY1" fmla="*/ 231863 h 276043"/>
                <a:gd name="connsiteX2" fmla="*/ 106990 w 279656"/>
                <a:gd name="connsiteY2" fmla="*/ 268058 h 276043"/>
                <a:gd name="connsiteX0" fmla="*/ 288785 w 289669"/>
                <a:gd name="connsiteY0" fmla="*/ 2217 h 276043"/>
                <a:gd name="connsiteX1" fmla="*/ 289669 w 289669"/>
                <a:gd name="connsiteY1" fmla="*/ 0 h 276043"/>
                <a:gd name="connsiteX0" fmla="*/ 35073 w 289669"/>
                <a:gd name="connsiteY0" fmla="*/ 136812 h 276043"/>
                <a:gd name="connsiteX1" fmla="*/ 25347 w 289669"/>
                <a:gd name="connsiteY1" fmla="*/ 231863 h 276043"/>
                <a:gd name="connsiteX2" fmla="*/ 117003 w 289669"/>
                <a:gd name="connsiteY2" fmla="*/ 268058 h 276043"/>
                <a:gd name="connsiteX0" fmla="*/ 315645 w 316529"/>
                <a:gd name="connsiteY0" fmla="*/ 2217 h 276043"/>
                <a:gd name="connsiteX1" fmla="*/ 316529 w 316529"/>
                <a:gd name="connsiteY1" fmla="*/ 0 h 276043"/>
                <a:gd name="connsiteX0" fmla="*/ 61933 w 316529"/>
                <a:gd name="connsiteY0" fmla="*/ 136812 h 276043"/>
                <a:gd name="connsiteX1" fmla="*/ 50 w 316529"/>
                <a:gd name="connsiteY1" fmla="*/ 226208 h 276043"/>
                <a:gd name="connsiteX2" fmla="*/ 52207 w 316529"/>
                <a:gd name="connsiteY2" fmla="*/ 231863 h 276043"/>
                <a:gd name="connsiteX3" fmla="*/ 143863 w 316529"/>
                <a:gd name="connsiteY3" fmla="*/ 268058 h 276043"/>
                <a:gd name="connsiteX0" fmla="*/ 315645 w 316529"/>
                <a:gd name="connsiteY0" fmla="*/ 2217 h 233166"/>
                <a:gd name="connsiteX1" fmla="*/ 316529 w 316529"/>
                <a:gd name="connsiteY1" fmla="*/ 0 h 233166"/>
                <a:gd name="connsiteX0" fmla="*/ 61933 w 316529"/>
                <a:gd name="connsiteY0" fmla="*/ 136812 h 233166"/>
                <a:gd name="connsiteX1" fmla="*/ 50 w 316529"/>
                <a:gd name="connsiteY1" fmla="*/ 226208 h 233166"/>
                <a:gd name="connsiteX2" fmla="*/ 52207 w 316529"/>
                <a:gd name="connsiteY2" fmla="*/ 231863 h 233166"/>
                <a:gd name="connsiteX0" fmla="*/ 316527 w 317411"/>
                <a:gd name="connsiteY0" fmla="*/ 2217 h 231863"/>
                <a:gd name="connsiteX1" fmla="*/ 317411 w 317411"/>
                <a:gd name="connsiteY1" fmla="*/ 0 h 231863"/>
                <a:gd name="connsiteX0" fmla="*/ 62815 w 317411"/>
                <a:gd name="connsiteY0" fmla="*/ 136812 h 231863"/>
                <a:gd name="connsiteX1" fmla="*/ 48 w 317411"/>
                <a:gd name="connsiteY1" fmla="*/ 174180 h 231863"/>
                <a:gd name="connsiteX2" fmla="*/ 53089 w 317411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31832 w 332716"/>
                <a:gd name="connsiteY0" fmla="*/ 2217 h 231863"/>
                <a:gd name="connsiteX1" fmla="*/ 332716 w 332716"/>
                <a:gd name="connsiteY1" fmla="*/ 0 h 231863"/>
                <a:gd name="connsiteX0" fmla="*/ 78120 w 332716"/>
                <a:gd name="connsiteY0" fmla="*/ 136812 h 231863"/>
                <a:gd name="connsiteX1" fmla="*/ 325 w 332716"/>
                <a:gd name="connsiteY1" fmla="*/ 171918 h 231863"/>
                <a:gd name="connsiteX2" fmla="*/ 68394 w 332716"/>
                <a:gd name="connsiteY2" fmla="*/ 231863 h 231863"/>
                <a:gd name="connsiteX0" fmla="*/ 331832 w 332716"/>
                <a:gd name="connsiteY0" fmla="*/ 2217 h 231863"/>
                <a:gd name="connsiteX1" fmla="*/ 332716 w 332716"/>
                <a:gd name="connsiteY1" fmla="*/ 0 h 231863"/>
                <a:gd name="connsiteX0" fmla="*/ 73700 w 332716"/>
                <a:gd name="connsiteY0" fmla="*/ 75735 h 231863"/>
                <a:gd name="connsiteX1" fmla="*/ 325 w 332716"/>
                <a:gd name="connsiteY1" fmla="*/ 171918 h 231863"/>
                <a:gd name="connsiteX2" fmla="*/ 68394 w 332716"/>
                <a:gd name="connsiteY2" fmla="*/ 231863 h 231863"/>
                <a:gd name="connsiteX0" fmla="*/ 331981 w 332865"/>
                <a:gd name="connsiteY0" fmla="*/ 2217 h 274843"/>
                <a:gd name="connsiteX1" fmla="*/ 332865 w 332865"/>
                <a:gd name="connsiteY1" fmla="*/ 0 h 274843"/>
                <a:gd name="connsiteX0" fmla="*/ 73849 w 332865"/>
                <a:gd name="connsiteY0" fmla="*/ 75735 h 274843"/>
                <a:gd name="connsiteX1" fmla="*/ 474 w 332865"/>
                <a:gd name="connsiteY1" fmla="*/ 171918 h 274843"/>
                <a:gd name="connsiteX2" fmla="*/ 49094 w 332865"/>
                <a:gd name="connsiteY2" fmla="*/ 274843 h 274843"/>
                <a:gd name="connsiteX0" fmla="*/ 331981 w 332865"/>
                <a:gd name="connsiteY0" fmla="*/ 2217 h 274843"/>
                <a:gd name="connsiteX1" fmla="*/ 332865 w 332865"/>
                <a:gd name="connsiteY1" fmla="*/ 0 h 274843"/>
                <a:gd name="connsiteX0" fmla="*/ 72081 w 332865"/>
                <a:gd name="connsiteY0" fmla="*/ 62162 h 274843"/>
                <a:gd name="connsiteX1" fmla="*/ 474 w 332865"/>
                <a:gd name="connsiteY1" fmla="*/ 171918 h 274843"/>
                <a:gd name="connsiteX2" fmla="*/ 49094 w 332865"/>
                <a:gd name="connsiteY2" fmla="*/ 274843 h 274843"/>
                <a:gd name="connsiteX0" fmla="*/ 353919 w 354803"/>
                <a:gd name="connsiteY0" fmla="*/ 2217 h 274843"/>
                <a:gd name="connsiteX1" fmla="*/ 354803 w 354803"/>
                <a:gd name="connsiteY1" fmla="*/ 0 h 274843"/>
                <a:gd name="connsiteX0" fmla="*/ 94019 w 354803"/>
                <a:gd name="connsiteY0" fmla="*/ 62162 h 274843"/>
                <a:gd name="connsiteX1" fmla="*/ 311 w 354803"/>
                <a:gd name="connsiteY1" fmla="*/ 173049 h 274843"/>
                <a:gd name="connsiteX2" fmla="*/ 71032 w 354803"/>
                <a:gd name="connsiteY2" fmla="*/ 274843 h 274843"/>
                <a:gd name="connsiteX0" fmla="*/ 349523 w 350407"/>
                <a:gd name="connsiteY0" fmla="*/ 2217 h 274843"/>
                <a:gd name="connsiteX1" fmla="*/ 350407 w 350407"/>
                <a:gd name="connsiteY1" fmla="*/ 0 h 274843"/>
                <a:gd name="connsiteX0" fmla="*/ 89623 w 350407"/>
                <a:gd name="connsiteY0" fmla="*/ 62162 h 274843"/>
                <a:gd name="connsiteX1" fmla="*/ 335 w 350407"/>
                <a:gd name="connsiteY1" fmla="*/ 151559 h 274843"/>
                <a:gd name="connsiteX2" fmla="*/ 66636 w 350407"/>
                <a:gd name="connsiteY2" fmla="*/ 274843 h 274843"/>
                <a:gd name="connsiteX0" fmla="*/ 349500 w 350384"/>
                <a:gd name="connsiteY0" fmla="*/ 2217 h 243174"/>
                <a:gd name="connsiteX1" fmla="*/ 350384 w 350384"/>
                <a:gd name="connsiteY1" fmla="*/ 0 h 243174"/>
                <a:gd name="connsiteX0" fmla="*/ 89600 w 350384"/>
                <a:gd name="connsiteY0" fmla="*/ 62162 h 243174"/>
                <a:gd name="connsiteX1" fmla="*/ 312 w 350384"/>
                <a:gd name="connsiteY1" fmla="*/ 151559 h 243174"/>
                <a:gd name="connsiteX2" fmla="*/ 71033 w 350384"/>
                <a:gd name="connsiteY2" fmla="*/ 243174 h 243174"/>
                <a:gd name="connsiteX0" fmla="*/ 339832 w 340716"/>
                <a:gd name="connsiteY0" fmla="*/ 2217 h 243174"/>
                <a:gd name="connsiteX1" fmla="*/ 340716 w 340716"/>
                <a:gd name="connsiteY1" fmla="*/ 0 h 243174"/>
                <a:gd name="connsiteX0" fmla="*/ 79932 w 340716"/>
                <a:gd name="connsiteY0" fmla="*/ 62162 h 243174"/>
                <a:gd name="connsiteX1" fmla="*/ 368 w 340716"/>
                <a:gd name="connsiteY1" fmla="*/ 145904 h 243174"/>
                <a:gd name="connsiteX2" fmla="*/ 61365 w 340716"/>
                <a:gd name="connsiteY2" fmla="*/ 243174 h 243174"/>
                <a:gd name="connsiteX0" fmla="*/ 339870 w 340754"/>
                <a:gd name="connsiteY0" fmla="*/ 2217 h 217160"/>
                <a:gd name="connsiteX1" fmla="*/ 340754 w 340754"/>
                <a:gd name="connsiteY1" fmla="*/ 0 h 217160"/>
                <a:gd name="connsiteX0" fmla="*/ 79970 w 340754"/>
                <a:gd name="connsiteY0" fmla="*/ 62162 h 217160"/>
                <a:gd name="connsiteX1" fmla="*/ 406 w 340754"/>
                <a:gd name="connsiteY1" fmla="*/ 145904 h 217160"/>
                <a:gd name="connsiteX2" fmla="*/ 56099 w 340754"/>
                <a:gd name="connsiteY2" fmla="*/ 217160 h 217160"/>
                <a:gd name="connsiteX0" fmla="*/ 337242 w 338126"/>
                <a:gd name="connsiteY0" fmla="*/ 2217 h 217160"/>
                <a:gd name="connsiteX1" fmla="*/ 338126 w 338126"/>
                <a:gd name="connsiteY1" fmla="*/ 0 h 217160"/>
                <a:gd name="connsiteX0" fmla="*/ 77342 w 338126"/>
                <a:gd name="connsiteY0" fmla="*/ 62162 h 217160"/>
                <a:gd name="connsiteX1" fmla="*/ 430 w 338126"/>
                <a:gd name="connsiteY1" fmla="*/ 123283 h 217160"/>
                <a:gd name="connsiteX2" fmla="*/ 53471 w 338126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79094 w 339878"/>
                <a:gd name="connsiteY0" fmla="*/ 62162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55225 w 339878"/>
                <a:gd name="connsiteY0" fmla="*/ 67817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55225 w 339878"/>
                <a:gd name="connsiteY0" fmla="*/ 67817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9363 w 340247"/>
                <a:gd name="connsiteY0" fmla="*/ 2217 h 203588"/>
                <a:gd name="connsiteX1" fmla="*/ 340247 w 340247"/>
                <a:gd name="connsiteY1" fmla="*/ 0 h 203588"/>
                <a:gd name="connsiteX0" fmla="*/ 55594 w 340247"/>
                <a:gd name="connsiteY0" fmla="*/ 67817 h 203588"/>
                <a:gd name="connsiteX1" fmla="*/ 783 w 340247"/>
                <a:gd name="connsiteY1" fmla="*/ 132331 h 203588"/>
                <a:gd name="connsiteX2" fmla="*/ 32608 w 340247"/>
                <a:gd name="connsiteY2" fmla="*/ 203588 h 203588"/>
                <a:gd name="connsiteX0" fmla="*/ 339294 w 340178"/>
                <a:gd name="connsiteY0" fmla="*/ 2217 h 203588"/>
                <a:gd name="connsiteX1" fmla="*/ 340178 w 340178"/>
                <a:gd name="connsiteY1" fmla="*/ 0 h 203588"/>
                <a:gd name="connsiteX0" fmla="*/ 55525 w 340178"/>
                <a:gd name="connsiteY0" fmla="*/ 67817 h 203588"/>
                <a:gd name="connsiteX1" fmla="*/ 714 w 340178"/>
                <a:gd name="connsiteY1" fmla="*/ 132331 h 203588"/>
                <a:gd name="connsiteX2" fmla="*/ 32539 w 340178"/>
                <a:gd name="connsiteY2" fmla="*/ 203588 h 203588"/>
                <a:gd name="connsiteX0" fmla="*/ 365468 w 366352"/>
                <a:gd name="connsiteY0" fmla="*/ 2217 h 203588"/>
                <a:gd name="connsiteX1" fmla="*/ 366352 w 366352"/>
                <a:gd name="connsiteY1" fmla="*/ 0 h 203588"/>
                <a:gd name="connsiteX0" fmla="*/ 81699 w 366352"/>
                <a:gd name="connsiteY0" fmla="*/ 67817 h 203588"/>
                <a:gd name="connsiteX1" fmla="*/ 367 w 366352"/>
                <a:gd name="connsiteY1" fmla="*/ 124414 h 203588"/>
                <a:gd name="connsiteX2" fmla="*/ 58713 w 366352"/>
                <a:gd name="connsiteY2" fmla="*/ 203588 h 203588"/>
                <a:gd name="connsiteX0" fmla="*/ 365468 w 366352"/>
                <a:gd name="connsiteY0" fmla="*/ 2217 h 203588"/>
                <a:gd name="connsiteX1" fmla="*/ 366352 w 366352"/>
                <a:gd name="connsiteY1" fmla="*/ 0 h 203588"/>
                <a:gd name="connsiteX0" fmla="*/ 62251 w 366352"/>
                <a:gd name="connsiteY0" fmla="*/ 75734 h 203588"/>
                <a:gd name="connsiteX1" fmla="*/ 367 w 366352"/>
                <a:gd name="connsiteY1" fmla="*/ 124414 h 203588"/>
                <a:gd name="connsiteX2" fmla="*/ 58713 w 366352"/>
                <a:gd name="connsiteY2" fmla="*/ 203588 h 203588"/>
                <a:gd name="connsiteX0" fmla="*/ 365772 w 366656"/>
                <a:gd name="connsiteY0" fmla="*/ 2217 h 194540"/>
                <a:gd name="connsiteX1" fmla="*/ 366656 w 366656"/>
                <a:gd name="connsiteY1" fmla="*/ 0 h 194540"/>
                <a:gd name="connsiteX0" fmla="*/ 62555 w 366656"/>
                <a:gd name="connsiteY0" fmla="*/ 75734 h 194540"/>
                <a:gd name="connsiteX1" fmla="*/ 671 w 366656"/>
                <a:gd name="connsiteY1" fmla="*/ 124414 h 194540"/>
                <a:gd name="connsiteX2" fmla="*/ 34264 w 366656"/>
                <a:gd name="connsiteY2" fmla="*/ 194540 h 194540"/>
                <a:gd name="connsiteX0" fmla="*/ 365772 w 366656"/>
                <a:gd name="connsiteY0" fmla="*/ 2217 h 194540"/>
                <a:gd name="connsiteX1" fmla="*/ 366656 w 366656"/>
                <a:gd name="connsiteY1" fmla="*/ 0 h 194540"/>
                <a:gd name="connsiteX0" fmla="*/ 37802 w 366656"/>
                <a:gd name="connsiteY0" fmla="*/ 87044 h 194540"/>
                <a:gd name="connsiteX1" fmla="*/ 671 w 366656"/>
                <a:gd name="connsiteY1" fmla="*/ 124414 h 194540"/>
                <a:gd name="connsiteX2" fmla="*/ 34264 w 366656"/>
                <a:gd name="connsiteY2" fmla="*/ 194540 h 194540"/>
                <a:gd name="connsiteX0" fmla="*/ 395493 w 396377"/>
                <a:gd name="connsiteY0" fmla="*/ 2217 h 194540"/>
                <a:gd name="connsiteX1" fmla="*/ 396377 w 396377"/>
                <a:gd name="connsiteY1" fmla="*/ 0 h 194540"/>
                <a:gd name="connsiteX0" fmla="*/ 67523 w 396377"/>
                <a:gd name="connsiteY0" fmla="*/ 87044 h 194540"/>
                <a:gd name="connsiteX1" fmla="*/ 335 w 396377"/>
                <a:gd name="connsiteY1" fmla="*/ 134594 h 194540"/>
                <a:gd name="connsiteX2" fmla="*/ 63985 w 396377"/>
                <a:gd name="connsiteY2" fmla="*/ 194540 h 194540"/>
                <a:gd name="connsiteX0" fmla="*/ 377079 w 377963"/>
                <a:gd name="connsiteY0" fmla="*/ 2217 h 194540"/>
                <a:gd name="connsiteX1" fmla="*/ 377963 w 377963"/>
                <a:gd name="connsiteY1" fmla="*/ 0 h 194540"/>
                <a:gd name="connsiteX0" fmla="*/ 49109 w 377963"/>
                <a:gd name="connsiteY0" fmla="*/ 87044 h 194540"/>
                <a:gd name="connsiteX1" fmla="*/ 486 w 377963"/>
                <a:gd name="connsiteY1" fmla="*/ 136856 h 194540"/>
                <a:gd name="connsiteX2" fmla="*/ 45571 w 377963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31827 w 377477"/>
                <a:gd name="connsiteY0" fmla="*/ 91568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1147"/>
                <a:gd name="connsiteX1" fmla="*/ 377477 w 377477"/>
                <a:gd name="connsiteY1" fmla="*/ 0 h 191147"/>
                <a:gd name="connsiteX0" fmla="*/ 31827 w 377477"/>
                <a:gd name="connsiteY0" fmla="*/ 91568 h 191147"/>
                <a:gd name="connsiteX1" fmla="*/ 0 w 377477"/>
                <a:gd name="connsiteY1" fmla="*/ 136856 h 191147"/>
                <a:gd name="connsiteX2" fmla="*/ 30941 w 377477"/>
                <a:gd name="connsiteY2" fmla="*/ 191147 h 191147"/>
                <a:gd name="connsiteX0" fmla="*/ 389854 w 390738"/>
                <a:gd name="connsiteY0" fmla="*/ 2217 h 191147"/>
                <a:gd name="connsiteX1" fmla="*/ 390738 w 390738"/>
                <a:gd name="connsiteY1" fmla="*/ 0 h 191147"/>
                <a:gd name="connsiteX0" fmla="*/ 45088 w 390738"/>
                <a:gd name="connsiteY0" fmla="*/ 91568 h 191147"/>
                <a:gd name="connsiteX1" fmla="*/ 0 w 390738"/>
                <a:gd name="connsiteY1" fmla="*/ 134594 h 191147"/>
                <a:gd name="connsiteX2" fmla="*/ 44202 w 390738"/>
                <a:gd name="connsiteY2" fmla="*/ 191147 h 191147"/>
                <a:gd name="connsiteX0" fmla="*/ 390738 w 391622"/>
                <a:gd name="connsiteY0" fmla="*/ 2217 h 191147"/>
                <a:gd name="connsiteX1" fmla="*/ 391622 w 391622"/>
                <a:gd name="connsiteY1" fmla="*/ 0 h 191147"/>
                <a:gd name="connsiteX0" fmla="*/ 45972 w 391622"/>
                <a:gd name="connsiteY0" fmla="*/ 91568 h 191147"/>
                <a:gd name="connsiteX1" fmla="*/ 0 w 391622"/>
                <a:gd name="connsiteY1" fmla="*/ 140249 h 191147"/>
                <a:gd name="connsiteX2" fmla="*/ 45086 w 391622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33463 h 191147"/>
                <a:gd name="connsiteX2" fmla="*/ 45970 w 392506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41380 h 191147"/>
                <a:gd name="connsiteX2" fmla="*/ 45970 w 392506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34594 h 191147"/>
                <a:gd name="connsiteX2" fmla="*/ 45970 w 392506"/>
                <a:gd name="connsiteY2" fmla="*/ 191147 h 191147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46856 w 392506"/>
                <a:gd name="connsiteY0" fmla="*/ 91568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70771 w 393436"/>
                <a:gd name="connsiteY0" fmla="*/ 35016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70771 w 393436"/>
                <a:gd name="connsiteY0" fmla="*/ 35016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55743 w 393436"/>
                <a:gd name="connsiteY0" fmla="*/ 50851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28472"/>
                <a:gd name="connsiteX1" fmla="*/ 393436 w 393436"/>
                <a:gd name="connsiteY1" fmla="*/ 0 h 228472"/>
                <a:gd name="connsiteX0" fmla="*/ 55743 w 393436"/>
                <a:gd name="connsiteY0" fmla="*/ 50851 h 228472"/>
                <a:gd name="connsiteX1" fmla="*/ 930 w 393436"/>
                <a:gd name="connsiteY1" fmla="*/ 134594 h 228472"/>
                <a:gd name="connsiteX2" fmla="*/ 49552 w 393436"/>
                <a:gd name="connsiteY2" fmla="*/ 228472 h 228472"/>
                <a:gd name="connsiteX0" fmla="*/ 392552 w 393436"/>
                <a:gd name="connsiteY0" fmla="*/ 2217 h 228472"/>
                <a:gd name="connsiteX1" fmla="*/ 393436 w 393436"/>
                <a:gd name="connsiteY1" fmla="*/ 0 h 228472"/>
                <a:gd name="connsiteX0" fmla="*/ 55743 w 393436"/>
                <a:gd name="connsiteY0" fmla="*/ 50851 h 228472"/>
                <a:gd name="connsiteX1" fmla="*/ 930 w 393436"/>
                <a:gd name="connsiteY1" fmla="*/ 134594 h 228472"/>
                <a:gd name="connsiteX2" fmla="*/ 49552 w 393436"/>
                <a:gd name="connsiteY2" fmla="*/ 228472 h 228472"/>
                <a:gd name="connsiteX0" fmla="*/ 391674 w 392558"/>
                <a:gd name="connsiteY0" fmla="*/ 2217 h 228472"/>
                <a:gd name="connsiteX1" fmla="*/ 392558 w 392558"/>
                <a:gd name="connsiteY1" fmla="*/ 0 h 228472"/>
                <a:gd name="connsiteX0" fmla="*/ 54865 w 392558"/>
                <a:gd name="connsiteY0" fmla="*/ 50851 h 228472"/>
                <a:gd name="connsiteX1" fmla="*/ 52 w 392558"/>
                <a:gd name="connsiteY1" fmla="*/ 134594 h 228472"/>
                <a:gd name="connsiteX2" fmla="*/ 48674 w 392558"/>
                <a:gd name="connsiteY2" fmla="*/ 228472 h 22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2558" h="228472" stroke="0">
                  <a:moveTo>
                    <a:pt x="391674" y="2217"/>
                  </a:moveTo>
                  <a:lnTo>
                    <a:pt x="392558" y="0"/>
                  </a:lnTo>
                </a:path>
                <a:path w="392558" h="228472" fill="none">
                  <a:moveTo>
                    <a:pt x="54865" y="50851"/>
                  </a:moveTo>
                  <a:cubicBezTo>
                    <a:pt x="50297" y="48784"/>
                    <a:pt x="-1864" y="78034"/>
                    <a:pt x="52" y="134594"/>
                  </a:cubicBezTo>
                  <a:cubicBezTo>
                    <a:pt x="-685" y="187761"/>
                    <a:pt x="35755" y="219235"/>
                    <a:pt x="48674" y="22847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23" name="Straight Connector 54"/>
            <p:cNvCxnSpPr>
              <a:cxnSpLocks noChangeShapeType="1"/>
            </p:cNvCxnSpPr>
            <p:nvPr/>
          </p:nvCxnSpPr>
          <p:spPr bwMode="auto">
            <a:xfrm>
              <a:off x="5288933" y="3723774"/>
              <a:ext cx="76823" cy="93893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31" name="TextBox 30"/>
          <p:cNvSpPr txBox="1"/>
          <p:nvPr/>
        </p:nvSpPr>
        <p:spPr>
          <a:xfrm rot="20968875">
            <a:off x="5704979" y="2118080"/>
            <a:ext cx="5809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</p:txBody>
      </p:sp>
      <p:grpSp>
        <p:nvGrpSpPr>
          <p:cNvPr id="9" name="Group 7"/>
          <p:cNvGrpSpPr/>
          <p:nvPr/>
        </p:nvGrpSpPr>
        <p:grpSpPr>
          <a:xfrm>
            <a:off x="21205" y="2432128"/>
            <a:ext cx="4219575" cy="3762375"/>
            <a:chOff x="-735939" y="2432128"/>
            <a:chExt cx="4219575" cy="3762375"/>
          </a:xfrm>
        </p:grpSpPr>
        <p:pic>
          <p:nvPicPr>
            <p:cNvPr id="7" name="Picture 6" descr="Screen Shot 2014-12-13 at 16.03.5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35939" y="2432128"/>
              <a:ext cx="4219575" cy="3762375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 rot="20968875">
              <a:off x="719725" y="3724084"/>
              <a:ext cx="794113" cy="6243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/>
            </a:p>
          </p:txBody>
        </p:sp>
        <p:sp>
          <p:nvSpPr>
            <p:cNvPr id="53" name="TextBox 52"/>
            <p:cNvSpPr txBox="1"/>
            <p:nvPr/>
          </p:nvSpPr>
          <p:spPr>
            <a:xfrm rot="19625555">
              <a:off x="788896" y="4022156"/>
              <a:ext cx="987845" cy="6243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/>
            </a:p>
          </p:txBody>
        </p:sp>
        <p:sp>
          <p:nvSpPr>
            <p:cNvPr id="54" name="TextBox 53"/>
            <p:cNvSpPr txBox="1"/>
            <p:nvPr/>
          </p:nvSpPr>
          <p:spPr>
            <a:xfrm rot="20968875">
              <a:off x="1180745" y="4371981"/>
              <a:ext cx="79411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</a:p>
          </p:txBody>
        </p:sp>
        <p:sp>
          <p:nvSpPr>
            <p:cNvPr id="36" name="TextBox 39"/>
            <p:cNvSpPr txBox="1">
              <a:spLocks noChangeArrowheads="1"/>
            </p:cNvSpPr>
            <p:nvPr/>
          </p:nvSpPr>
          <p:spPr bwMode="auto">
            <a:xfrm>
              <a:off x="1268551" y="4684525"/>
              <a:ext cx="86040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457200"/>
              <a:r>
                <a:rPr lang="en-US" sz="1200" b="1">
                  <a:solidFill>
                    <a:srgbClr val="FF0000"/>
                  </a:solidFill>
                </a:rPr>
                <a:t>Ion Source</a:t>
              </a:r>
            </a:p>
          </p:txBody>
        </p:sp>
        <p:sp>
          <p:nvSpPr>
            <p:cNvPr id="37" name="TextBox 41"/>
            <p:cNvSpPr txBox="1">
              <a:spLocks noChangeArrowheads="1"/>
            </p:cNvSpPr>
            <p:nvPr/>
          </p:nvSpPr>
          <p:spPr bwMode="auto">
            <a:xfrm>
              <a:off x="574223" y="3992375"/>
              <a:ext cx="68480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defTabSz="457200"/>
              <a:r>
                <a:rPr lang="en-US" sz="1200" b="1" dirty="0">
                  <a:solidFill>
                    <a:srgbClr val="FF0000"/>
                  </a:solidFill>
                </a:rPr>
                <a:t>Booster</a:t>
              </a:r>
            </a:p>
          </p:txBody>
        </p:sp>
        <p:sp>
          <p:nvSpPr>
            <p:cNvPr id="38" name="TextBox 39"/>
            <p:cNvSpPr txBox="1">
              <a:spLocks noChangeArrowheads="1"/>
            </p:cNvSpPr>
            <p:nvPr/>
          </p:nvSpPr>
          <p:spPr bwMode="auto">
            <a:xfrm>
              <a:off x="1354894" y="4370365"/>
              <a:ext cx="51047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457200"/>
              <a:r>
                <a:rPr lang="en-US" sz="1200" b="1" dirty="0" err="1" smtClean="0">
                  <a:solidFill>
                    <a:srgbClr val="FF0000"/>
                  </a:solidFill>
                </a:rPr>
                <a:t>Linac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11" name="Group 40"/>
            <p:cNvGrpSpPr/>
            <p:nvPr/>
          </p:nvGrpSpPr>
          <p:grpSpPr>
            <a:xfrm>
              <a:off x="964302" y="4019471"/>
              <a:ext cx="533203" cy="513978"/>
              <a:chOff x="4204705" y="3020667"/>
              <a:chExt cx="533203" cy="513978"/>
            </a:xfrm>
          </p:grpSpPr>
          <p:sp>
            <p:nvSpPr>
              <p:cNvPr id="48" name="Arc 12"/>
              <p:cNvSpPr>
                <a:spLocks/>
              </p:cNvSpPr>
              <p:nvPr/>
            </p:nvSpPr>
            <p:spPr bwMode="auto">
              <a:xfrm rot="17723535">
                <a:off x="4524390" y="3021461"/>
                <a:ext cx="214312" cy="212724"/>
              </a:xfrm>
              <a:custGeom>
                <a:avLst/>
                <a:gdLst>
                  <a:gd name="T0" fmla="*/ 82401 w 212726"/>
                  <a:gd name="T1" fmla="*/ 2877 h 212727"/>
                  <a:gd name="T2" fmla="*/ 107156 w 212726"/>
                  <a:gd name="T3" fmla="*/ 106363 h 212727"/>
                  <a:gd name="T4" fmla="*/ 1687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  <a:lnTo>
                      <a:pt x="106363" y="106364"/>
                    </a:lnTo>
                    <a:lnTo>
                      <a:pt x="81791" y="2877"/>
                    </a:lnTo>
                    <a:close/>
                  </a:path>
                  <a:path w="212726" h="212727" fill="none">
                    <a:moveTo>
                      <a:pt x="81791" y="2877"/>
                    </a:moveTo>
                    <a:lnTo>
                      <a:pt x="81791" y="2877"/>
                    </a:lnTo>
                    <a:cubicBezTo>
                      <a:pt x="89841" y="965"/>
                      <a:pt x="98088" y="-1"/>
                      <a:pt x="106363" y="-1"/>
                    </a:cubicBezTo>
                    <a:cubicBezTo>
                      <a:pt x="165105" y="0"/>
                      <a:pt x="212726" y="47620"/>
                      <a:pt x="212726" y="106364"/>
                    </a:cubicBezTo>
                    <a:cubicBezTo>
                      <a:pt x="212726" y="165107"/>
                      <a:pt x="165105" y="212728"/>
                      <a:pt x="106363" y="212728"/>
                    </a:cubicBezTo>
                    <a:cubicBezTo>
                      <a:pt x="70077" y="212727"/>
                      <a:pt x="36295" y="194230"/>
                      <a:pt x="16750" y="163658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49" name="Arc 13"/>
              <p:cNvSpPr>
                <a:spLocks/>
              </p:cNvSpPr>
              <p:nvPr/>
            </p:nvSpPr>
            <p:spPr bwMode="auto">
              <a:xfrm rot="17723535" flipH="1" flipV="1">
                <a:off x="4205498" y="3322714"/>
                <a:ext cx="211138" cy="212724"/>
              </a:xfrm>
              <a:custGeom>
                <a:avLst/>
                <a:gdLst>
                  <a:gd name="T0" fmla="*/ 82821 w 212726"/>
                  <a:gd name="T1" fmla="*/ 2499 h 212727"/>
                  <a:gd name="T2" fmla="*/ 105569 w 212726"/>
                  <a:gd name="T3" fmla="*/ 106363 h 212727"/>
                  <a:gd name="T4" fmla="*/ 16626 w 212726"/>
                  <a:gd name="T5" fmla="*/ 163657 h 212727"/>
                  <a:gd name="T6" fmla="*/ 11796480 60000 65536"/>
                  <a:gd name="T7" fmla="*/ 11796480 60000 65536"/>
                  <a:gd name="T8" fmla="*/ 17694720 60000 65536"/>
                  <a:gd name="T9" fmla="*/ 16751 w 212726"/>
                  <a:gd name="T10" fmla="*/ 0 h 212727"/>
                  <a:gd name="T11" fmla="*/ 212726 w 212726"/>
                  <a:gd name="T12" fmla="*/ 212727 h 2127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726" h="212727" stroke="0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  <a:lnTo>
                      <a:pt x="106363" y="106364"/>
                    </a:lnTo>
                    <a:lnTo>
                      <a:pt x="83444" y="2499"/>
                    </a:lnTo>
                    <a:close/>
                  </a:path>
                  <a:path w="212726" h="212727" fill="none">
                    <a:moveTo>
                      <a:pt x="83444" y="2499"/>
                    </a:moveTo>
                    <a:lnTo>
                      <a:pt x="83443" y="2498"/>
                    </a:lnTo>
                    <a:cubicBezTo>
                      <a:pt x="90970" y="837"/>
                      <a:pt x="98656" y="-1"/>
                      <a:pt x="106364" y="-1"/>
                    </a:cubicBezTo>
                    <a:cubicBezTo>
                      <a:pt x="165106" y="0"/>
                      <a:pt x="212727" y="47620"/>
                      <a:pt x="212727" y="106364"/>
                    </a:cubicBezTo>
                    <a:cubicBezTo>
                      <a:pt x="212727" y="165107"/>
                      <a:pt x="165106" y="212728"/>
                      <a:pt x="106364" y="212728"/>
                    </a:cubicBezTo>
                    <a:cubicBezTo>
                      <a:pt x="70078" y="212727"/>
                      <a:pt x="36296" y="194230"/>
                      <a:pt x="16751" y="163658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/>
              </a:p>
            </p:txBody>
          </p:sp>
          <p:cxnSp>
            <p:nvCxnSpPr>
              <p:cNvPr id="50" name="Straight Connector 15"/>
              <p:cNvCxnSpPr>
                <a:cxnSpLocks noChangeShapeType="1"/>
              </p:cNvCxnSpPr>
              <p:nvPr/>
            </p:nvCxnSpPr>
            <p:spPr bwMode="auto">
              <a:xfrm rot="17723535" flipH="1">
                <a:off x="4273662" y="3257275"/>
                <a:ext cx="390525" cy="52387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</p:cxnSp>
          <p:cxnSp>
            <p:nvCxnSpPr>
              <p:cNvPr id="51" name="Straight Connector 17"/>
              <p:cNvCxnSpPr>
                <a:cxnSpLocks noChangeShapeType="1"/>
                <a:endCxn id="48" idx="2"/>
              </p:cNvCxnSpPr>
              <p:nvPr/>
            </p:nvCxnSpPr>
            <p:spPr bwMode="auto">
              <a:xfrm rot="17723535">
                <a:off x="4348324" y="3138552"/>
                <a:ext cx="235951" cy="282719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sp>
          <p:nvSpPr>
            <p:cNvPr id="45" name="Rectangle 99"/>
            <p:cNvSpPr>
              <a:spLocks noChangeArrowheads="1"/>
            </p:cNvSpPr>
            <p:nvPr/>
          </p:nvSpPr>
          <p:spPr bwMode="auto">
            <a:xfrm rot="13838454">
              <a:off x="2063896" y="4752751"/>
              <a:ext cx="118978" cy="109538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</a:endParaRPr>
            </a:p>
          </p:txBody>
        </p:sp>
        <p:sp>
          <p:nvSpPr>
            <p:cNvPr id="46" name="Rectangle 100"/>
            <p:cNvSpPr>
              <a:spLocks noChangeArrowheads="1"/>
            </p:cNvSpPr>
            <p:nvPr/>
          </p:nvSpPr>
          <p:spPr bwMode="auto">
            <a:xfrm rot="13767973">
              <a:off x="1685302" y="4470612"/>
              <a:ext cx="369676" cy="67329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</a:endParaRPr>
            </a:p>
          </p:txBody>
        </p:sp>
        <p:cxnSp>
          <p:nvCxnSpPr>
            <p:cNvPr id="47" name="Straight Connector 54"/>
            <p:cNvCxnSpPr>
              <a:cxnSpLocks noChangeShapeType="1"/>
            </p:cNvCxnSpPr>
            <p:nvPr/>
          </p:nvCxnSpPr>
          <p:spPr bwMode="auto">
            <a:xfrm rot="16478584" flipH="1">
              <a:off x="1462655" y="4063958"/>
              <a:ext cx="304876" cy="305127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</p:cxnSp>
        <p:sp>
          <p:nvSpPr>
            <p:cNvPr id="43" name="Arc 12"/>
            <p:cNvSpPr>
              <a:spLocks/>
            </p:cNvSpPr>
            <p:nvPr/>
          </p:nvSpPr>
          <p:spPr bwMode="auto">
            <a:xfrm rot="11827163">
              <a:off x="488850" y="3656844"/>
              <a:ext cx="1157140" cy="595586"/>
            </a:xfrm>
            <a:custGeom>
              <a:avLst/>
              <a:gdLst>
                <a:gd name="T0" fmla="*/ 82401 w 212726"/>
                <a:gd name="T1" fmla="*/ 2877 h 212727"/>
                <a:gd name="T2" fmla="*/ 107156 w 212726"/>
                <a:gd name="T3" fmla="*/ 106363 h 212727"/>
                <a:gd name="T4" fmla="*/ 16876 w 212726"/>
                <a:gd name="T5" fmla="*/ 163657 h 212727"/>
                <a:gd name="T6" fmla="*/ 11796480 60000 65536"/>
                <a:gd name="T7" fmla="*/ 11796480 60000 65536"/>
                <a:gd name="T8" fmla="*/ 17694720 60000 65536"/>
                <a:gd name="T9" fmla="*/ 16751 w 212726"/>
                <a:gd name="T10" fmla="*/ 0 h 212727"/>
                <a:gd name="T11" fmla="*/ 212726 w 212726"/>
                <a:gd name="T12" fmla="*/ 212727 h 212727"/>
                <a:gd name="connsiteX0" fmla="*/ 65041 w 195976"/>
                <a:gd name="connsiteY0" fmla="*/ 2878 h 212729"/>
                <a:gd name="connsiteX1" fmla="*/ 65041 w 195976"/>
                <a:gd name="connsiteY1" fmla="*/ 2878 h 212729"/>
                <a:gd name="connsiteX2" fmla="*/ 89613 w 195976"/>
                <a:gd name="connsiteY2" fmla="*/ 0 h 212729"/>
                <a:gd name="connsiteX3" fmla="*/ 195976 w 195976"/>
                <a:gd name="connsiteY3" fmla="*/ 106365 h 212729"/>
                <a:gd name="connsiteX4" fmla="*/ 89613 w 195976"/>
                <a:gd name="connsiteY4" fmla="*/ 212729 h 212729"/>
                <a:gd name="connsiteX5" fmla="*/ 0 w 195976"/>
                <a:gd name="connsiteY5" fmla="*/ 163659 h 212729"/>
                <a:gd name="connsiteX6" fmla="*/ 89613 w 195976"/>
                <a:gd name="connsiteY6" fmla="*/ 106365 h 212729"/>
                <a:gd name="connsiteX7" fmla="*/ 65041 w 195976"/>
                <a:gd name="connsiteY7" fmla="*/ 2878 h 212729"/>
                <a:gd name="connsiteX0" fmla="*/ 65041 w 195976"/>
                <a:gd name="connsiteY0" fmla="*/ 2878 h 212729"/>
                <a:gd name="connsiteX1" fmla="*/ 65041 w 195976"/>
                <a:gd name="connsiteY1" fmla="*/ 2878 h 212729"/>
                <a:gd name="connsiteX2" fmla="*/ 89613 w 195976"/>
                <a:gd name="connsiteY2" fmla="*/ 0 h 212729"/>
                <a:gd name="connsiteX3" fmla="*/ 195976 w 195976"/>
                <a:gd name="connsiteY3" fmla="*/ 106365 h 212729"/>
                <a:gd name="connsiteX4" fmla="*/ 89613 w 195976"/>
                <a:gd name="connsiteY4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0 w 130935"/>
                <a:gd name="connsiteY0" fmla="*/ 2878 h 212729"/>
                <a:gd name="connsiteX1" fmla="*/ 24572 w 130935"/>
                <a:gd name="connsiteY1" fmla="*/ 0 h 212729"/>
                <a:gd name="connsiteX2" fmla="*/ 130935 w 130935"/>
                <a:gd name="connsiteY2" fmla="*/ 106365 h 212729"/>
                <a:gd name="connsiteX3" fmla="*/ 24572 w 130935"/>
                <a:gd name="connsiteY3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24572 w 130935"/>
                <a:gd name="connsiteY0" fmla="*/ 0 h 212729"/>
                <a:gd name="connsiteX1" fmla="*/ 130935 w 130935"/>
                <a:gd name="connsiteY1" fmla="*/ 106365 h 212729"/>
                <a:gd name="connsiteX2" fmla="*/ 24572 w 130935"/>
                <a:gd name="connsiteY2" fmla="*/ 212729 h 212729"/>
                <a:gd name="connsiteX0" fmla="*/ 0 w 130935"/>
                <a:gd name="connsiteY0" fmla="*/ 2878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6" fmla="*/ 0 w 130935"/>
                <a:gd name="connsiteY6" fmla="*/ 2878 h 212729"/>
                <a:gd name="connsiteX0" fmla="*/ 130935 w 130935"/>
                <a:gd name="connsiteY0" fmla="*/ 106365 h 212729"/>
                <a:gd name="connsiteX1" fmla="*/ 24572 w 130935"/>
                <a:gd name="connsiteY1" fmla="*/ 212729 h 212729"/>
                <a:gd name="connsiteX0" fmla="*/ 24572 w 130935"/>
                <a:gd name="connsiteY0" fmla="*/ 106365 h 212729"/>
                <a:gd name="connsiteX1" fmla="*/ 0 w 130935"/>
                <a:gd name="connsiteY1" fmla="*/ 2878 h 212729"/>
                <a:gd name="connsiteX2" fmla="*/ 24572 w 130935"/>
                <a:gd name="connsiteY2" fmla="*/ 0 h 212729"/>
                <a:gd name="connsiteX3" fmla="*/ 130935 w 130935"/>
                <a:gd name="connsiteY3" fmla="*/ 106365 h 212729"/>
                <a:gd name="connsiteX4" fmla="*/ 24572 w 130935"/>
                <a:gd name="connsiteY4" fmla="*/ 212729 h 212729"/>
                <a:gd name="connsiteX5" fmla="*/ 24572 w 130935"/>
                <a:gd name="connsiteY5" fmla="*/ 106365 h 212729"/>
                <a:gd name="connsiteX0" fmla="*/ 130935 w 130935"/>
                <a:gd name="connsiteY0" fmla="*/ 106365 h 212729"/>
                <a:gd name="connsiteX1" fmla="*/ 24572 w 130935"/>
                <a:gd name="connsiteY1" fmla="*/ 212729 h 212729"/>
                <a:gd name="connsiteX0" fmla="*/ 24572 w 131066"/>
                <a:gd name="connsiteY0" fmla="*/ 103487 h 209851"/>
                <a:gd name="connsiteX1" fmla="*/ 0 w 131066"/>
                <a:gd name="connsiteY1" fmla="*/ 0 h 209851"/>
                <a:gd name="connsiteX2" fmla="*/ 130935 w 131066"/>
                <a:gd name="connsiteY2" fmla="*/ 103487 h 209851"/>
                <a:gd name="connsiteX3" fmla="*/ 24572 w 131066"/>
                <a:gd name="connsiteY3" fmla="*/ 209851 h 209851"/>
                <a:gd name="connsiteX4" fmla="*/ 24572 w 131066"/>
                <a:gd name="connsiteY4" fmla="*/ 103487 h 209851"/>
                <a:gd name="connsiteX0" fmla="*/ 130935 w 131066"/>
                <a:gd name="connsiteY0" fmla="*/ 103487 h 209851"/>
                <a:gd name="connsiteX1" fmla="*/ 24572 w 131066"/>
                <a:gd name="connsiteY1" fmla="*/ 209851 h 209851"/>
                <a:gd name="connsiteX0" fmla="*/ 7045 w 113539"/>
                <a:gd name="connsiteY0" fmla="*/ 0 h 106364"/>
                <a:gd name="connsiteX1" fmla="*/ 113408 w 113539"/>
                <a:gd name="connsiteY1" fmla="*/ 0 h 106364"/>
                <a:gd name="connsiteX2" fmla="*/ 7045 w 113539"/>
                <a:gd name="connsiteY2" fmla="*/ 106364 h 106364"/>
                <a:gd name="connsiteX3" fmla="*/ 7045 w 113539"/>
                <a:gd name="connsiteY3" fmla="*/ 0 h 106364"/>
                <a:gd name="connsiteX0" fmla="*/ 113408 w 113539"/>
                <a:gd name="connsiteY0" fmla="*/ 0 h 106364"/>
                <a:gd name="connsiteX1" fmla="*/ 7045 w 113539"/>
                <a:gd name="connsiteY1" fmla="*/ 106364 h 106364"/>
                <a:gd name="connsiteX0" fmla="*/ 7045 w 114609"/>
                <a:gd name="connsiteY0" fmla="*/ 19102 h 125466"/>
                <a:gd name="connsiteX1" fmla="*/ 113408 w 114609"/>
                <a:gd name="connsiteY1" fmla="*/ 19102 h 125466"/>
                <a:gd name="connsiteX2" fmla="*/ 7045 w 114609"/>
                <a:gd name="connsiteY2" fmla="*/ 125466 h 125466"/>
                <a:gd name="connsiteX3" fmla="*/ 7045 w 114609"/>
                <a:gd name="connsiteY3" fmla="*/ 19102 h 125466"/>
                <a:gd name="connsiteX0" fmla="*/ 113408 w 114609"/>
                <a:gd name="connsiteY0" fmla="*/ 19102 h 125466"/>
                <a:gd name="connsiteX1" fmla="*/ 7045 w 114609"/>
                <a:gd name="connsiteY1" fmla="*/ 125466 h 125466"/>
                <a:gd name="connsiteX0" fmla="*/ 7045 w 116947"/>
                <a:gd name="connsiteY0" fmla="*/ 14579 h 120943"/>
                <a:gd name="connsiteX1" fmla="*/ 113408 w 116947"/>
                <a:gd name="connsiteY1" fmla="*/ 14579 h 120943"/>
                <a:gd name="connsiteX2" fmla="*/ 7045 w 116947"/>
                <a:gd name="connsiteY2" fmla="*/ 120943 h 120943"/>
                <a:gd name="connsiteX3" fmla="*/ 7045 w 116947"/>
                <a:gd name="connsiteY3" fmla="*/ 14579 h 120943"/>
                <a:gd name="connsiteX0" fmla="*/ 113408 w 116947"/>
                <a:gd name="connsiteY0" fmla="*/ 14579 h 120943"/>
                <a:gd name="connsiteX1" fmla="*/ 7045 w 116947"/>
                <a:gd name="connsiteY1" fmla="*/ 120943 h 120943"/>
                <a:gd name="connsiteX0" fmla="*/ 7045 w 113631"/>
                <a:gd name="connsiteY0" fmla="*/ 43231 h 149595"/>
                <a:gd name="connsiteX1" fmla="*/ 113408 w 113631"/>
                <a:gd name="connsiteY1" fmla="*/ 43231 h 149595"/>
                <a:gd name="connsiteX2" fmla="*/ 7045 w 113631"/>
                <a:gd name="connsiteY2" fmla="*/ 149595 h 149595"/>
                <a:gd name="connsiteX3" fmla="*/ 7045 w 113631"/>
                <a:gd name="connsiteY3" fmla="*/ 43231 h 149595"/>
                <a:gd name="connsiteX0" fmla="*/ 113408 w 113631"/>
                <a:gd name="connsiteY0" fmla="*/ 43231 h 149595"/>
                <a:gd name="connsiteX1" fmla="*/ 7045 w 113631"/>
                <a:gd name="connsiteY1" fmla="*/ 149595 h 149595"/>
                <a:gd name="connsiteX0" fmla="*/ 71034 w 111065"/>
                <a:gd name="connsiteY0" fmla="*/ 0 h 183367"/>
                <a:gd name="connsiteX1" fmla="*/ 106676 w 111065"/>
                <a:gd name="connsiteY1" fmla="*/ 75780 h 183367"/>
                <a:gd name="connsiteX2" fmla="*/ 313 w 111065"/>
                <a:gd name="connsiteY2" fmla="*/ 182144 h 183367"/>
                <a:gd name="connsiteX3" fmla="*/ 71034 w 111065"/>
                <a:gd name="connsiteY3" fmla="*/ 0 h 183367"/>
                <a:gd name="connsiteX0" fmla="*/ 106676 w 111065"/>
                <a:gd name="connsiteY0" fmla="*/ 75780 h 183367"/>
                <a:gd name="connsiteX1" fmla="*/ 313 w 111065"/>
                <a:gd name="connsiteY1" fmla="*/ 182144 h 183367"/>
                <a:gd name="connsiteX0" fmla="*/ 106675 w 106675"/>
                <a:gd name="connsiteY0" fmla="*/ 43939 h 151526"/>
                <a:gd name="connsiteX1" fmla="*/ 312 w 106675"/>
                <a:gd name="connsiteY1" fmla="*/ 150303 h 151526"/>
                <a:gd name="connsiteX2" fmla="*/ 95920 w 106675"/>
                <a:gd name="connsiteY2" fmla="*/ 0 h 151526"/>
                <a:gd name="connsiteX0" fmla="*/ 106675 w 106675"/>
                <a:gd name="connsiteY0" fmla="*/ 43939 h 151526"/>
                <a:gd name="connsiteX1" fmla="*/ 312 w 106675"/>
                <a:gd name="connsiteY1" fmla="*/ 150303 h 151526"/>
                <a:gd name="connsiteX0" fmla="*/ 106675 w 106675"/>
                <a:gd name="connsiteY0" fmla="*/ 55783 h 163370"/>
                <a:gd name="connsiteX1" fmla="*/ 312 w 106675"/>
                <a:gd name="connsiteY1" fmla="*/ 162147 h 163370"/>
                <a:gd name="connsiteX2" fmla="*/ 95920 w 106675"/>
                <a:gd name="connsiteY2" fmla="*/ 11844 h 163370"/>
                <a:gd name="connsiteX3" fmla="*/ 96067 w 106675"/>
                <a:gd name="connsiteY3" fmla="*/ 9455 h 163370"/>
                <a:gd name="connsiteX0" fmla="*/ 106675 w 106675"/>
                <a:gd name="connsiteY0" fmla="*/ 55783 h 163370"/>
                <a:gd name="connsiteX1" fmla="*/ 312 w 106675"/>
                <a:gd name="connsiteY1" fmla="*/ 162147 h 163370"/>
                <a:gd name="connsiteX0" fmla="*/ 106675 w 115515"/>
                <a:gd name="connsiteY0" fmla="*/ 52508 h 160095"/>
                <a:gd name="connsiteX1" fmla="*/ 312 w 115515"/>
                <a:gd name="connsiteY1" fmla="*/ 158872 h 160095"/>
                <a:gd name="connsiteX2" fmla="*/ 95920 w 115515"/>
                <a:gd name="connsiteY2" fmla="*/ 8569 h 160095"/>
                <a:gd name="connsiteX3" fmla="*/ 115515 w 115515"/>
                <a:gd name="connsiteY3" fmla="*/ 22015 h 160095"/>
                <a:gd name="connsiteX0" fmla="*/ 106675 w 115515"/>
                <a:gd name="connsiteY0" fmla="*/ 52508 h 160095"/>
                <a:gd name="connsiteX1" fmla="*/ 312 w 115515"/>
                <a:gd name="connsiteY1" fmla="*/ 158872 h 160095"/>
                <a:gd name="connsiteX0" fmla="*/ 106675 w 108078"/>
                <a:gd name="connsiteY0" fmla="*/ 49665 h 157252"/>
                <a:gd name="connsiteX1" fmla="*/ 312 w 108078"/>
                <a:gd name="connsiteY1" fmla="*/ 156029 h 157252"/>
                <a:gd name="connsiteX2" fmla="*/ 95920 w 108078"/>
                <a:gd name="connsiteY2" fmla="*/ 5726 h 157252"/>
                <a:gd name="connsiteX3" fmla="*/ 107559 w 108078"/>
                <a:gd name="connsiteY3" fmla="*/ 47448 h 157252"/>
                <a:gd name="connsiteX0" fmla="*/ 106675 w 108078"/>
                <a:gd name="connsiteY0" fmla="*/ 49665 h 157252"/>
                <a:gd name="connsiteX1" fmla="*/ 312 w 108078"/>
                <a:gd name="connsiteY1" fmla="*/ 156029 h 157252"/>
                <a:gd name="connsiteX0" fmla="*/ 176201 w 177604"/>
                <a:gd name="connsiteY0" fmla="*/ 49665 h 157252"/>
                <a:gd name="connsiteX1" fmla="*/ 69838 w 177604"/>
                <a:gd name="connsiteY1" fmla="*/ 156029 h 157252"/>
                <a:gd name="connsiteX2" fmla="*/ 165446 w 177604"/>
                <a:gd name="connsiteY2" fmla="*/ 5726 h 157252"/>
                <a:gd name="connsiteX3" fmla="*/ 177085 w 177604"/>
                <a:gd name="connsiteY3" fmla="*/ 47448 h 157252"/>
                <a:gd name="connsiteX0" fmla="*/ 176201 w 177604"/>
                <a:gd name="connsiteY0" fmla="*/ 49665 h 157252"/>
                <a:gd name="connsiteX1" fmla="*/ 0 w 177604"/>
                <a:gd name="connsiteY1" fmla="*/ 137932 h 157252"/>
                <a:gd name="connsiteX0" fmla="*/ 176201 w 177604"/>
                <a:gd name="connsiteY0" fmla="*/ 49665 h 195515"/>
                <a:gd name="connsiteX1" fmla="*/ 69838 w 177604"/>
                <a:gd name="connsiteY1" fmla="*/ 156029 h 195515"/>
                <a:gd name="connsiteX2" fmla="*/ 165446 w 177604"/>
                <a:gd name="connsiteY2" fmla="*/ 5726 h 195515"/>
                <a:gd name="connsiteX3" fmla="*/ 177085 w 177604"/>
                <a:gd name="connsiteY3" fmla="*/ 47448 h 195515"/>
                <a:gd name="connsiteX0" fmla="*/ 176201 w 177604"/>
                <a:gd name="connsiteY0" fmla="*/ 49665 h 195515"/>
                <a:gd name="connsiteX1" fmla="*/ 0 w 177604"/>
                <a:gd name="connsiteY1" fmla="*/ 137932 h 195515"/>
                <a:gd name="connsiteX0" fmla="*/ 176201 w 206339"/>
                <a:gd name="connsiteY0" fmla="*/ 49665 h 195515"/>
                <a:gd name="connsiteX1" fmla="*/ 69838 w 206339"/>
                <a:gd name="connsiteY1" fmla="*/ 156029 h 195515"/>
                <a:gd name="connsiteX2" fmla="*/ 165446 w 206339"/>
                <a:gd name="connsiteY2" fmla="*/ 5726 h 195515"/>
                <a:gd name="connsiteX3" fmla="*/ 177085 w 206339"/>
                <a:gd name="connsiteY3" fmla="*/ 47448 h 195515"/>
                <a:gd name="connsiteX0" fmla="*/ 176201 w 206339"/>
                <a:gd name="connsiteY0" fmla="*/ 49665 h 195515"/>
                <a:gd name="connsiteX1" fmla="*/ 0 w 206339"/>
                <a:gd name="connsiteY1" fmla="*/ 137932 h 195515"/>
                <a:gd name="connsiteX0" fmla="*/ 176201 w 177604"/>
                <a:gd name="connsiteY0" fmla="*/ 49665 h 195515"/>
                <a:gd name="connsiteX1" fmla="*/ 165446 w 177604"/>
                <a:gd name="connsiteY1" fmla="*/ 5726 h 195515"/>
                <a:gd name="connsiteX2" fmla="*/ 177085 w 177604"/>
                <a:gd name="connsiteY2" fmla="*/ 47448 h 195515"/>
                <a:gd name="connsiteX0" fmla="*/ 176201 w 177604"/>
                <a:gd name="connsiteY0" fmla="*/ 49665 h 195515"/>
                <a:gd name="connsiteX1" fmla="*/ 0 w 177604"/>
                <a:gd name="connsiteY1" fmla="*/ 137932 h 195515"/>
                <a:gd name="connsiteX0" fmla="*/ 176201 w 177085"/>
                <a:gd name="connsiteY0" fmla="*/ 2217 h 148067"/>
                <a:gd name="connsiteX1" fmla="*/ 177085 w 177085"/>
                <a:gd name="connsiteY1" fmla="*/ 0 h 148067"/>
                <a:gd name="connsiteX0" fmla="*/ 176201 w 177085"/>
                <a:gd name="connsiteY0" fmla="*/ 2217 h 148067"/>
                <a:gd name="connsiteX1" fmla="*/ 0 w 177085"/>
                <a:gd name="connsiteY1" fmla="*/ 90484 h 148067"/>
                <a:gd name="connsiteX0" fmla="*/ 176201 w 177085"/>
                <a:gd name="connsiteY0" fmla="*/ 2217 h 148067"/>
                <a:gd name="connsiteX1" fmla="*/ 177085 w 177085"/>
                <a:gd name="connsiteY1" fmla="*/ 0 h 148067"/>
                <a:gd name="connsiteX0" fmla="*/ 176201 w 177085"/>
                <a:gd name="connsiteY0" fmla="*/ 2217 h 148067"/>
                <a:gd name="connsiteX1" fmla="*/ 0 w 177085"/>
                <a:gd name="connsiteY1" fmla="*/ 90484 h 148067"/>
                <a:gd name="connsiteX2" fmla="*/ 176201 w 177085"/>
                <a:gd name="connsiteY2" fmla="*/ 2217 h 148067"/>
                <a:gd name="connsiteX0" fmla="*/ 176201 w 201088"/>
                <a:gd name="connsiteY0" fmla="*/ 2217 h 148067"/>
                <a:gd name="connsiteX1" fmla="*/ 177085 w 201088"/>
                <a:gd name="connsiteY1" fmla="*/ 0 h 148067"/>
                <a:gd name="connsiteX0" fmla="*/ 176201 w 201088"/>
                <a:gd name="connsiteY0" fmla="*/ 2217 h 148067"/>
                <a:gd name="connsiteX1" fmla="*/ 0 w 201088"/>
                <a:gd name="connsiteY1" fmla="*/ 90484 h 148067"/>
                <a:gd name="connsiteX2" fmla="*/ 201088 w 201088"/>
                <a:gd name="connsiteY2" fmla="*/ 34058 h 148067"/>
                <a:gd name="connsiteX0" fmla="*/ 228826 w 229710"/>
                <a:gd name="connsiteY0" fmla="*/ 2217 h 90489"/>
                <a:gd name="connsiteX1" fmla="*/ 229710 w 229710"/>
                <a:gd name="connsiteY1" fmla="*/ 0 h 90489"/>
                <a:gd name="connsiteX0" fmla="*/ 228826 w 229710"/>
                <a:gd name="connsiteY0" fmla="*/ 2217 h 90489"/>
                <a:gd name="connsiteX1" fmla="*/ 52625 w 229710"/>
                <a:gd name="connsiteY1" fmla="*/ 90484 h 90489"/>
                <a:gd name="connsiteX2" fmla="*/ 0 w 229710"/>
                <a:gd name="connsiteY2" fmla="*/ 6913 h 90489"/>
                <a:gd name="connsiteX0" fmla="*/ 228826 w 229710"/>
                <a:gd name="connsiteY0" fmla="*/ 2217 h 139122"/>
                <a:gd name="connsiteX1" fmla="*/ 229710 w 229710"/>
                <a:gd name="connsiteY1" fmla="*/ 0 h 139122"/>
                <a:gd name="connsiteX0" fmla="*/ 228826 w 229710"/>
                <a:gd name="connsiteY0" fmla="*/ 2217 h 139122"/>
                <a:gd name="connsiteX1" fmla="*/ 115390 w 229710"/>
                <a:gd name="connsiteY1" fmla="*/ 139119 h 139122"/>
                <a:gd name="connsiteX2" fmla="*/ 0 w 229710"/>
                <a:gd name="connsiteY2" fmla="*/ 6913 h 139122"/>
                <a:gd name="connsiteX0" fmla="*/ 228826 w 229710"/>
                <a:gd name="connsiteY0" fmla="*/ 2217 h 139120"/>
                <a:gd name="connsiteX1" fmla="*/ 229710 w 229710"/>
                <a:gd name="connsiteY1" fmla="*/ 0 h 139120"/>
                <a:gd name="connsiteX0" fmla="*/ 228826 w 229710"/>
                <a:gd name="connsiteY0" fmla="*/ 2217 h 139120"/>
                <a:gd name="connsiteX1" fmla="*/ 115390 w 229710"/>
                <a:gd name="connsiteY1" fmla="*/ 139119 h 139120"/>
                <a:gd name="connsiteX2" fmla="*/ 0 w 229710"/>
                <a:gd name="connsiteY2" fmla="*/ 6913 h 139120"/>
                <a:gd name="connsiteX0" fmla="*/ 226174 w 227058"/>
                <a:gd name="connsiteY0" fmla="*/ 2217 h 139124"/>
                <a:gd name="connsiteX1" fmla="*/ 227058 w 227058"/>
                <a:gd name="connsiteY1" fmla="*/ 0 h 139124"/>
                <a:gd name="connsiteX0" fmla="*/ 226174 w 227058"/>
                <a:gd name="connsiteY0" fmla="*/ 2217 h 139124"/>
                <a:gd name="connsiteX1" fmla="*/ 112738 w 227058"/>
                <a:gd name="connsiteY1" fmla="*/ 139119 h 139124"/>
                <a:gd name="connsiteX2" fmla="*/ 0 w 227058"/>
                <a:gd name="connsiteY2" fmla="*/ 8044 h 139124"/>
                <a:gd name="connsiteX0" fmla="*/ 226174 w 227058"/>
                <a:gd name="connsiteY0" fmla="*/ 2217 h 139124"/>
                <a:gd name="connsiteX1" fmla="*/ 227058 w 227058"/>
                <a:gd name="connsiteY1" fmla="*/ 0 h 139124"/>
                <a:gd name="connsiteX0" fmla="*/ 226174 w 227058"/>
                <a:gd name="connsiteY0" fmla="*/ 2217 h 139124"/>
                <a:gd name="connsiteX1" fmla="*/ 112738 w 227058"/>
                <a:gd name="connsiteY1" fmla="*/ 139119 h 139124"/>
                <a:gd name="connsiteX2" fmla="*/ 0 w 227058"/>
                <a:gd name="connsiteY2" fmla="*/ 8044 h 139124"/>
                <a:gd name="connsiteX0" fmla="*/ 226174 w 227058"/>
                <a:gd name="connsiteY0" fmla="*/ 2217 h 140255"/>
                <a:gd name="connsiteX1" fmla="*/ 227058 w 227058"/>
                <a:gd name="connsiteY1" fmla="*/ 0 h 140255"/>
                <a:gd name="connsiteX0" fmla="*/ 226174 w 227058"/>
                <a:gd name="connsiteY0" fmla="*/ 2217 h 140255"/>
                <a:gd name="connsiteX1" fmla="*/ 111854 w 227058"/>
                <a:gd name="connsiteY1" fmla="*/ 140250 h 140255"/>
                <a:gd name="connsiteX2" fmla="*/ 0 w 227058"/>
                <a:gd name="connsiteY2" fmla="*/ 8044 h 140255"/>
                <a:gd name="connsiteX0" fmla="*/ 226174 w 227058"/>
                <a:gd name="connsiteY0" fmla="*/ 2217 h 150364"/>
                <a:gd name="connsiteX1" fmla="*/ 227058 w 227058"/>
                <a:gd name="connsiteY1" fmla="*/ 0 h 150364"/>
                <a:gd name="connsiteX0" fmla="*/ 226174 w 227058"/>
                <a:gd name="connsiteY0" fmla="*/ 2217 h 150364"/>
                <a:gd name="connsiteX1" fmla="*/ 111854 w 227058"/>
                <a:gd name="connsiteY1" fmla="*/ 140250 h 150364"/>
                <a:gd name="connsiteX2" fmla="*/ 0 w 227058"/>
                <a:gd name="connsiteY2" fmla="*/ 8044 h 150364"/>
                <a:gd name="connsiteX0" fmla="*/ 226174 w 227058"/>
                <a:gd name="connsiteY0" fmla="*/ 2217 h 140265"/>
                <a:gd name="connsiteX1" fmla="*/ 227058 w 227058"/>
                <a:gd name="connsiteY1" fmla="*/ 0 h 140265"/>
                <a:gd name="connsiteX0" fmla="*/ 226174 w 227058"/>
                <a:gd name="connsiteY0" fmla="*/ 2217 h 140265"/>
                <a:gd name="connsiteX1" fmla="*/ 111854 w 227058"/>
                <a:gd name="connsiteY1" fmla="*/ 140250 h 140265"/>
                <a:gd name="connsiteX2" fmla="*/ 0 w 227058"/>
                <a:gd name="connsiteY2" fmla="*/ 8044 h 140265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27058"/>
                <a:gd name="connsiteY0" fmla="*/ 2217 h 140267"/>
                <a:gd name="connsiteX1" fmla="*/ 227058 w 227058"/>
                <a:gd name="connsiteY1" fmla="*/ 0 h 140267"/>
                <a:gd name="connsiteX0" fmla="*/ 226174 w 227058"/>
                <a:gd name="connsiteY0" fmla="*/ 2217 h 140267"/>
                <a:gd name="connsiteX1" fmla="*/ 111854 w 227058"/>
                <a:gd name="connsiteY1" fmla="*/ 140250 h 140267"/>
                <a:gd name="connsiteX2" fmla="*/ 0 w 227058"/>
                <a:gd name="connsiteY2" fmla="*/ 8044 h 140267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26174 w 246507"/>
                <a:gd name="connsiteY0" fmla="*/ 2217 h 149199"/>
                <a:gd name="connsiteX1" fmla="*/ 227058 w 246507"/>
                <a:gd name="connsiteY1" fmla="*/ 0 h 149199"/>
                <a:gd name="connsiteX0" fmla="*/ 246507 w 246507"/>
                <a:gd name="connsiteY0" fmla="*/ 91570 h 149199"/>
                <a:gd name="connsiteX1" fmla="*/ 111854 w 246507"/>
                <a:gd name="connsiteY1" fmla="*/ 140250 h 149199"/>
                <a:gd name="connsiteX2" fmla="*/ 0 w 246507"/>
                <a:gd name="connsiteY2" fmla="*/ 8044 h 149199"/>
                <a:gd name="connsiteX0" fmla="*/ 201421 w 221754"/>
                <a:gd name="connsiteY0" fmla="*/ 20187 h 169090"/>
                <a:gd name="connsiteX1" fmla="*/ 202305 w 221754"/>
                <a:gd name="connsiteY1" fmla="*/ 17970 h 169090"/>
                <a:gd name="connsiteX0" fmla="*/ 221754 w 221754"/>
                <a:gd name="connsiteY0" fmla="*/ 109540 h 169090"/>
                <a:gd name="connsiteX1" fmla="*/ 87101 w 221754"/>
                <a:gd name="connsiteY1" fmla="*/ 158220 h 169090"/>
                <a:gd name="connsiteX2" fmla="*/ 0 w 221754"/>
                <a:gd name="connsiteY2" fmla="*/ 0 h 169090"/>
                <a:gd name="connsiteX0" fmla="*/ 201421 w 221754"/>
                <a:gd name="connsiteY0" fmla="*/ 20187 h 179059"/>
                <a:gd name="connsiteX1" fmla="*/ 202305 w 221754"/>
                <a:gd name="connsiteY1" fmla="*/ 17970 h 179059"/>
                <a:gd name="connsiteX0" fmla="*/ 221754 w 221754"/>
                <a:gd name="connsiteY0" fmla="*/ 109540 h 179059"/>
                <a:gd name="connsiteX1" fmla="*/ 87101 w 221754"/>
                <a:gd name="connsiteY1" fmla="*/ 158220 h 179059"/>
                <a:gd name="connsiteX2" fmla="*/ 0 w 221754"/>
                <a:gd name="connsiteY2" fmla="*/ 0 h 179059"/>
                <a:gd name="connsiteX0" fmla="*/ 201421 w 221754"/>
                <a:gd name="connsiteY0" fmla="*/ 20187 h 179059"/>
                <a:gd name="connsiteX1" fmla="*/ 202305 w 221754"/>
                <a:gd name="connsiteY1" fmla="*/ 17970 h 179059"/>
                <a:gd name="connsiteX0" fmla="*/ 221754 w 221754"/>
                <a:gd name="connsiteY0" fmla="*/ 109540 h 179059"/>
                <a:gd name="connsiteX1" fmla="*/ 87101 w 221754"/>
                <a:gd name="connsiteY1" fmla="*/ 158220 h 179059"/>
                <a:gd name="connsiteX2" fmla="*/ 0 w 221754"/>
                <a:gd name="connsiteY2" fmla="*/ 0 h 179059"/>
                <a:gd name="connsiteX0" fmla="*/ 265954 w 286287"/>
                <a:gd name="connsiteY0" fmla="*/ 2217 h 153616"/>
                <a:gd name="connsiteX1" fmla="*/ 266838 w 286287"/>
                <a:gd name="connsiteY1" fmla="*/ 0 h 153616"/>
                <a:gd name="connsiteX0" fmla="*/ 286287 w 286287"/>
                <a:gd name="connsiteY0" fmla="*/ 91570 h 153616"/>
                <a:gd name="connsiteX1" fmla="*/ 151634 w 286287"/>
                <a:gd name="connsiteY1" fmla="*/ 140250 h 153616"/>
                <a:gd name="connsiteX2" fmla="*/ 0 w 286287"/>
                <a:gd name="connsiteY2" fmla="*/ 99659 h 153616"/>
                <a:gd name="connsiteX0" fmla="*/ 257114 w 277447"/>
                <a:gd name="connsiteY0" fmla="*/ 2217 h 183356"/>
                <a:gd name="connsiteX1" fmla="*/ 257998 w 277447"/>
                <a:gd name="connsiteY1" fmla="*/ 0 h 183356"/>
                <a:gd name="connsiteX0" fmla="*/ 277447 w 277447"/>
                <a:gd name="connsiteY0" fmla="*/ 91570 h 183356"/>
                <a:gd name="connsiteX1" fmla="*/ 142794 w 277447"/>
                <a:gd name="connsiteY1" fmla="*/ 140250 h 183356"/>
                <a:gd name="connsiteX2" fmla="*/ 0 w 277447"/>
                <a:gd name="connsiteY2" fmla="*/ 183356 h 183356"/>
                <a:gd name="connsiteX0" fmla="*/ 257114 w 277447"/>
                <a:gd name="connsiteY0" fmla="*/ 2217 h 236425"/>
                <a:gd name="connsiteX1" fmla="*/ 257998 w 277447"/>
                <a:gd name="connsiteY1" fmla="*/ 0 h 236425"/>
                <a:gd name="connsiteX0" fmla="*/ 277447 w 277447"/>
                <a:gd name="connsiteY0" fmla="*/ 91570 h 236425"/>
                <a:gd name="connsiteX1" fmla="*/ 163126 w 277447"/>
                <a:gd name="connsiteY1" fmla="*/ 234127 h 236425"/>
                <a:gd name="connsiteX2" fmla="*/ 0 w 277447"/>
                <a:gd name="connsiteY2" fmla="*/ 183356 h 236425"/>
                <a:gd name="connsiteX0" fmla="*/ 257114 w 257998"/>
                <a:gd name="connsiteY0" fmla="*/ 2217 h 238578"/>
                <a:gd name="connsiteX1" fmla="*/ 257998 w 257998"/>
                <a:gd name="connsiteY1" fmla="*/ 0 h 238578"/>
                <a:gd name="connsiteX0" fmla="*/ 223522 w 257998"/>
                <a:gd name="connsiteY0" fmla="*/ 45197 h 238578"/>
                <a:gd name="connsiteX1" fmla="*/ 163126 w 257998"/>
                <a:gd name="connsiteY1" fmla="*/ 234127 h 238578"/>
                <a:gd name="connsiteX2" fmla="*/ 0 w 257998"/>
                <a:gd name="connsiteY2" fmla="*/ 183356 h 238578"/>
                <a:gd name="connsiteX0" fmla="*/ 257114 w 257998"/>
                <a:gd name="connsiteY0" fmla="*/ 2217 h 238578"/>
                <a:gd name="connsiteX1" fmla="*/ 257998 w 257998"/>
                <a:gd name="connsiteY1" fmla="*/ 0 h 238578"/>
                <a:gd name="connsiteX0" fmla="*/ 223522 w 257998"/>
                <a:gd name="connsiteY0" fmla="*/ 45197 h 238578"/>
                <a:gd name="connsiteX1" fmla="*/ 163126 w 257998"/>
                <a:gd name="connsiteY1" fmla="*/ 234127 h 238578"/>
                <a:gd name="connsiteX2" fmla="*/ 0 w 257998"/>
                <a:gd name="connsiteY2" fmla="*/ 183356 h 238578"/>
                <a:gd name="connsiteX0" fmla="*/ 257114 w 257998"/>
                <a:gd name="connsiteY0" fmla="*/ 2217 h 239277"/>
                <a:gd name="connsiteX1" fmla="*/ 257998 w 257998"/>
                <a:gd name="connsiteY1" fmla="*/ 0 h 239277"/>
                <a:gd name="connsiteX0" fmla="*/ 223522 w 257998"/>
                <a:gd name="connsiteY0" fmla="*/ 45197 h 239277"/>
                <a:gd name="connsiteX1" fmla="*/ 163126 w 257998"/>
                <a:gd name="connsiteY1" fmla="*/ 234127 h 239277"/>
                <a:gd name="connsiteX2" fmla="*/ 0 w 257998"/>
                <a:gd name="connsiteY2" fmla="*/ 183356 h 239277"/>
                <a:gd name="connsiteX0" fmla="*/ 221753 w 222637"/>
                <a:gd name="connsiteY0" fmla="*/ 2217 h 241679"/>
                <a:gd name="connsiteX1" fmla="*/ 222637 w 222637"/>
                <a:gd name="connsiteY1" fmla="*/ 0 h 241679"/>
                <a:gd name="connsiteX0" fmla="*/ 188161 w 222637"/>
                <a:gd name="connsiteY0" fmla="*/ 45197 h 241679"/>
                <a:gd name="connsiteX1" fmla="*/ 127765 w 222637"/>
                <a:gd name="connsiteY1" fmla="*/ 234127 h 241679"/>
                <a:gd name="connsiteX2" fmla="*/ 0 w 222637"/>
                <a:gd name="connsiteY2" fmla="*/ 207108 h 241679"/>
                <a:gd name="connsiteX0" fmla="*/ 221753 w 222637"/>
                <a:gd name="connsiteY0" fmla="*/ 2217 h 229838"/>
                <a:gd name="connsiteX1" fmla="*/ 222637 w 222637"/>
                <a:gd name="connsiteY1" fmla="*/ 0 h 229838"/>
                <a:gd name="connsiteX0" fmla="*/ 188161 w 222637"/>
                <a:gd name="connsiteY0" fmla="*/ 45197 h 229838"/>
                <a:gd name="connsiteX1" fmla="*/ 143677 w 222637"/>
                <a:gd name="connsiteY1" fmla="*/ 220555 h 229838"/>
                <a:gd name="connsiteX2" fmla="*/ 0 w 222637"/>
                <a:gd name="connsiteY2" fmla="*/ 207108 h 229838"/>
                <a:gd name="connsiteX0" fmla="*/ 184624 w 185508"/>
                <a:gd name="connsiteY0" fmla="*/ 2217 h 226894"/>
                <a:gd name="connsiteX1" fmla="*/ 185508 w 185508"/>
                <a:gd name="connsiteY1" fmla="*/ 0 h 226894"/>
                <a:gd name="connsiteX0" fmla="*/ 151032 w 185508"/>
                <a:gd name="connsiteY0" fmla="*/ 45197 h 226894"/>
                <a:gd name="connsiteX1" fmla="*/ 106548 w 185508"/>
                <a:gd name="connsiteY1" fmla="*/ 220555 h 226894"/>
                <a:gd name="connsiteX2" fmla="*/ 0 w 185508"/>
                <a:gd name="connsiteY2" fmla="*/ 191273 h 226894"/>
                <a:gd name="connsiteX0" fmla="*/ 184624 w 185508"/>
                <a:gd name="connsiteY0" fmla="*/ 2217 h 226894"/>
                <a:gd name="connsiteX1" fmla="*/ 185508 w 185508"/>
                <a:gd name="connsiteY1" fmla="*/ 0 h 226894"/>
                <a:gd name="connsiteX0" fmla="*/ 151032 w 185508"/>
                <a:gd name="connsiteY0" fmla="*/ 45197 h 226894"/>
                <a:gd name="connsiteX1" fmla="*/ 106548 w 185508"/>
                <a:gd name="connsiteY1" fmla="*/ 220555 h 226894"/>
                <a:gd name="connsiteX2" fmla="*/ 0 w 185508"/>
                <a:gd name="connsiteY2" fmla="*/ 191273 h 226894"/>
                <a:gd name="connsiteX0" fmla="*/ 184624 w 190433"/>
                <a:gd name="connsiteY0" fmla="*/ 2217 h 226894"/>
                <a:gd name="connsiteX1" fmla="*/ 185508 w 190433"/>
                <a:gd name="connsiteY1" fmla="*/ 0 h 226894"/>
                <a:gd name="connsiteX0" fmla="*/ 151032 w 190433"/>
                <a:gd name="connsiteY0" fmla="*/ 45197 h 226894"/>
                <a:gd name="connsiteX1" fmla="*/ 106548 w 190433"/>
                <a:gd name="connsiteY1" fmla="*/ 220555 h 226894"/>
                <a:gd name="connsiteX2" fmla="*/ 0 w 190433"/>
                <a:gd name="connsiteY2" fmla="*/ 191273 h 226894"/>
                <a:gd name="connsiteX0" fmla="*/ 184624 w 201611"/>
                <a:gd name="connsiteY0" fmla="*/ 2217 h 194122"/>
                <a:gd name="connsiteX1" fmla="*/ 185508 w 201611"/>
                <a:gd name="connsiteY1" fmla="*/ 0 h 194122"/>
                <a:gd name="connsiteX0" fmla="*/ 151032 w 201611"/>
                <a:gd name="connsiteY0" fmla="*/ 45197 h 194122"/>
                <a:gd name="connsiteX1" fmla="*/ 150749 w 201611"/>
                <a:gd name="connsiteY1" fmla="*/ 178707 h 194122"/>
                <a:gd name="connsiteX2" fmla="*/ 0 w 201611"/>
                <a:gd name="connsiteY2" fmla="*/ 191273 h 194122"/>
                <a:gd name="connsiteX0" fmla="*/ 184624 w 210376"/>
                <a:gd name="connsiteY0" fmla="*/ 2217 h 234649"/>
                <a:gd name="connsiteX1" fmla="*/ 185508 w 210376"/>
                <a:gd name="connsiteY1" fmla="*/ 0 h 234649"/>
                <a:gd name="connsiteX0" fmla="*/ 151032 w 210376"/>
                <a:gd name="connsiteY0" fmla="*/ 45197 h 234649"/>
                <a:gd name="connsiteX1" fmla="*/ 150749 w 210376"/>
                <a:gd name="connsiteY1" fmla="*/ 178707 h 234649"/>
                <a:gd name="connsiteX2" fmla="*/ 0 w 210376"/>
                <a:gd name="connsiteY2" fmla="*/ 191273 h 234649"/>
                <a:gd name="connsiteX0" fmla="*/ 184624 w 219726"/>
                <a:gd name="connsiteY0" fmla="*/ 2217 h 221817"/>
                <a:gd name="connsiteX1" fmla="*/ 185508 w 219726"/>
                <a:gd name="connsiteY1" fmla="*/ 0 h 221817"/>
                <a:gd name="connsiteX0" fmla="*/ 151032 w 219726"/>
                <a:gd name="connsiteY0" fmla="*/ 45197 h 221817"/>
                <a:gd name="connsiteX1" fmla="*/ 150749 w 219726"/>
                <a:gd name="connsiteY1" fmla="*/ 178707 h 221817"/>
                <a:gd name="connsiteX2" fmla="*/ 0 w 219726"/>
                <a:gd name="connsiteY2" fmla="*/ 191273 h 221817"/>
                <a:gd name="connsiteX0" fmla="*/ 33875 w 68977"/>
                <a:gd name="connsiteY0" fmla="*/ 2217 h 221817"/>
                <a:gd name="connsiteX1" fmla="*/ 34759 w 68977"/>
                <a:gd name="connsiteY1" fmla="*/ 0 h 221817"/>
                <a:gd name="connsiteX0" fmla="*/ 283 w 68977"/>
                <a:gd name="connsiteY0" fmla="*/ 45197 h 221817"/>
                <a:gd name="connsiteX1" fmla="*/ 0 w 68977"/>
                <a:gd name="connsiteY1" fmla="*/ 178707 h 221817"/>
                <a:gd name="connsiteX0" fmla="*/ 33875 w 93237"/>
                <a:gd name="connsiteY0" fmla="*/ 2217 h 178707"/>
                <a:gd name="connsiteX1" fmla="*/ 34759 w 93237"/>
                <a:gd name="connsiteY1" fmla="*/ 0 h 178707"/>
                <a:gd name="connsiteX0" fmla="*/ 283 w 93237"/>
                <a:gd name="connsiteY0" fmla="*/ 45197 h 178707"/>
                <a:gd name="connsiteX1" fmla="*/ 0 w 93237"/>
                <a:gd name="connsiteY1" fmla="*/ 178707 h 178707"/>
                <a:gd name="connsiteX0" fmla="*/ 33875 w 93897"/>
                <a:gd name="connsiteY0" fmla="*/ 2217 h 178707"/>
                <a:gd name="connsiteX1" fmla="*/ 34759 w 93897"/>
                <a:gd name="connsiteY1" fmla="*/ 0 h 178707"/>
                <a:gd name="connsiteX0" fmla="*/ 283 w 93897"/>
                <a:gd name="connsiteY0" fmla="*/ 45197 h 178707"/>
                <a:gd name="connsiteX1" fmla="*/ 0 w 93897"/>
                <a:gd name="connsiteY1" fmla="*/ 178707 h 178707"/>
                <a:gd name="connsiteX0" fmla="*/ 136234 w 144370"/>
                <a:gd name="connsiteY0" fmla="*/ 2217 h 178707"/>
                <a:gd name="connsiteX1" fmla="*/ 137118 w 144370"/>
                <a:gd name="connsiteY1" fmla="*/ 0 h 178707"/>
                <a:gd name="connsiteX0" fmla="*/ 102642 w 144370"/>
                <a:gd name="connsiteY0" fmla="*/ 45197 h 178707"/>
                <a:gd name="connsiteX1" fmla="*/ 1862 w 144370"/>
                <a:gd name="connsiteY1" fmla="*/ 145903 h 178707"/>
                <a:gd name="connsiteX2" fmla="*/ 102359 w 144370"/>
                <a:gd name="connsiteY2" fmla="*/ 178707 h 178707"/>
                <a:gd name="connsiteX0" fmla="*/ 33875 w 109306"/>
                <a:gd name="connsiteY0" fmla="*/ 2217 h 178707"/>
                <a:gd name="connsiteX1" fmla="*/ 34759 w 109306"/>
                <a:gd name="connsiteY1" fmla="*/ 0 h 178707"/>
                <a:gd name="connsiteX0" fmla="*/ 283 w 109306"/>
                <a:gd name="connsiteY0" fmla="*/ 45197 h 178707"/>
                <a:gd name="connsiteX1" fmla="*/ 90451 w 109306"/>
                <a:gd name="connsiteY1" fmla="*/ 57682 h 178707"/>
                <a:gd name="connsiteX2" fmla="*/ 0 w 109306"/>
                <a:gd name="connsiteY2" fmla="*/ 178707 h 178707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33875 w 99111"/>
                <a:gd name="connsiteY0" fmla="*/ 2217 h 187003"/>
                <a:gd name="connsiteX1" fmla="*/ 34759 w 99111"/>
                <a:gd name="connsiteY1" fmla="*/ 0 h 187003"/>
                <a:gd name="connsiteX0" fmla="*/ 283 w 99111"/>
                <a:gd name="connsiteY0" fmla="*/ 45197 h 187003"/>
                <a:gd name="connsiteX1" fmla="*/ 90451 w 99111"/>
                <a:gd name="connsiteY1" fmla="*/ 57682 h 187003"/>
                <a:gd name="connsiteX2" fmla="*/ 0 w 99111"/>
                <a:gd name="connsiteY2" fmla="*/ 178707 h 187003"/>
                <a:gd name="connsiteX0" fmla="*/ 68963 w 134199"/>
                <a:gd name="connsiteY0" fmla="*/ 2217 h 187003"/>
                <a:gd name="connsiteX1" fmla="*/ 69847 w 134199"/>
                <a:gd name="connsiteY1" fmla="*/ 0 h 187003"/>
                <a:gd name="connsiteX0" fmla="*/ 35371 w 134199"/>
                <a:gd name="connsiteY0" fmla="*/ 45197 h 187003"/>
                <a:gd name="connsiteX1" fmla="*/ 2661 w 134199"/>
                <a:gd name="connsiteY1" fmla="*/ 110841 h 187003"/>
                <a:gd name="connsiteX2" fmla="*/ 125539 w 134199"/>
                <a:gd name="connsiteY2" fmla="*/ 57682 h 187003"/>
                <a:gd name="connsiteX3" fmla="*/ 35088 w 134199"/>
                <a:gd name="connsiteY3" fmla="*/ 178707 h 187003"/>
                <a:gd name="connsiteX0" fmla="*/ 68569 w 133805"/>
                <a:gd name="connsiteY0" fmla="*/ 2217 h 187003"/>
                <a:gd name="connsiteX1" fmla="*/ 69453 w 133805"/>
                <a:gd name="connsiteY1" fmla="*/ 0 h 187003"/>
                <a:gd name="connsiteX0" fmla="*/ 34977 w 133805"/>
                <a:gd name="connsiteY0" fmla="*/ 45197 h 187003"/>
                <a:gd name="connsiteX1" fmla="*/ 2267 w 133805"/>
                <a:gd name="connsiteY1" fmla="*/ 110841 h 187003"/>
                <a:gd name="connsiteX2" fmla="*/ 125145 w 133805"/>
                <a:gd name="connsiteY2" fmla="*/ 57682 h 187003"/>
                <a:gd name="connsiteX3" fmla="*/ 34694 w 133805"/>
                <a:gd name="connsiteY3" fmla="*/ 178707 h 187003"/>
                <a:gd name="connsiteX0" fmla="*/ 142420 w 207656"/>
                <a:gd name="connsiteY0" fmla="*/ 2217 h 187003"/>
                <a:gd name="connsiteX1" fmla="*/ 143304 w 207656"/>
                <a:gd name="connsiteY1" fmla="*/ 0 h 187003"/>
                <a:gd name="connsiteX0" fmla="*/ 108828 w 207656"/>
                <a:gd name="connsiteY0" fmla="*/ 45197 h 187003"/>
                <a:gd name="connsiteX1" fmla="*/ 76118 w 207656"/>
                <a:gd name="connsiteY1" fmla="*/ 110841 h 187003"/>
                <a:gd name="connsiteX2" fmla="*/ 198996 w 207656"/>
                <a:gd name="connsiteY2" fmla="*/ 57682 h 187003"/>
                <a:gd name="connsiteX3" fmla="*/ 108545 w 207656"/>
                <a:gd name="connsiteY3" fmla="*/ 178707 h 187003"/>
                <a:gd name="connsiteX0" fmla="*/ 138405 w 139289"/>
                <a:gd name="connsiteY0" fmla="*/ 2217 h 178707"/>
                <a:gd name="connsiteX1" fmla="*/ 139289 w 139289"/>
                <a:gd name="connsiteY1" fmla="*/ 0 h 178707"/>
                <a:gd name="connsiteX0" fmla="*/ 104813 w 139289"/>
                <a:gd name="connsiteY0" fmla="*/ 45197 h 178707"/>
                <a:gd name="connsiteX1" fmla="*/ 72103 w 139289"/>
                <a:gd name="connsiteY1" fmla="*/ 110841 h 178707"/>
                <a:gd name="connsiteX2" fmla="*/ 104530 w 139289"/>
                <a:gd name="connsiteY2" fmla="*/ 178707 h 178707"/>
                <a:gd name="connsiteX0" fmla="*/ 163398 w 164282"/>
                <a:gd name="connsiteY0" fmla="*/ 2217 h 178707"/>
                <a:gd name="connsiteX1" fmla="*/ 164282 w 164282"/>
                <a:gd name="connsiteY1" fmla="*/ 0 h 178707"/>
                <a:gd name="connsiteX0" fmla="*/ 129806 w 164282"/>
                <a:gd name="connsiteY0" fmla="*/ 45197 h 178707"/>
                <a:gd name="connsiteX1" fmla="*/ 31678 w 164282"/>
                <a:gd name="connsiteY1" fmla="*/ 107448 h 178707"/>
                <a:gd name="connsiteX2" fmla="*/ 129523 w 164282"/>
                <a:gd name="connsiteY2" fmla="*/ 178707 h 178707"/>
                <a:gd name="connsiteX0" fmla="*/ 188886 w 189770"/>
                <a:gd name="connsiteY0" fmla="*/ 2217 h 178707"/>
                <a:gd name="connsiteX1" fmla="*/ 189770 w 189770"/>
                <a:gd name="connsiteY1" fmla="*/ 0 h 178707"/>
                <a:gd name="connsiteX0" fmla="*/ 155294 w 189770"/>
                <a:gd name="connsiteY0" fmla="*/ 45197 h 178707"/>
                <a:gd name="connsiteX1" fmla="*/ 57166 w 189770"/>
                <a:gd name="connsiteY1" fmla="*/ 107448 h 178707"/>
                <a:gd name="connsiteX2" fmla="*/ 155011 w 189770"/>
                <a:gd name="connsiteY2" fmla="*/ 178707 h 178707"/>
                <a:gd name="connsiteX0" fmla="*/ 188886 w 189770"/>
                <a:gd name="connsiteY0" fmla="*/ 2217 h 140251"/>
                <a:gd name="connsiteX1" fmla="*/ 189770 w 189770"/>
                <a:gd name="connsiteY1" fmla="*/ 0 h 140251"/>
                <a:gd name="connsiteX0" fmla="*/ 155294 w 189770"/>
                <a:gd name="connsiteY0" fmla="*/ 45197 h 140251"/>
                <a:gd name="connsiteX1" fmla="*/ 57166 w 189770"/>
                <a:gd name="connsiteY1" fmla="*/ 107448 h 140251"/>
                <a:gd name="connsiteX2" fmla="*/ 187720 w 189770"/>
                <a:gd name="connsiteY2" fmla="*/ 140251 h 140251"/>
                <a:gd name="connsiteX0" fmla="*/ 190905 w 191789"/>
                <a:gd name="connsiteY0" fmla="*/ 2217 h 194797"/>
                <a:gd name="connsiteX1" fmla="*/ 191789 w 191789"/>
                <a:gd name="connsiteY1" fmla="*/ 0 h 194797"/>
                <a:gd name="connsiteX0" fmla="*/ 157313 w 191789"/>
                <a:gd name="connsiteY0" fmla="*/ 45197 h 194797"/>
                <a:gd name="connsiteX1" fmla="*/ 55649 w 191789"/>
                <a:gd name="connsiteY1" fmla="*/ 191145 h 194797"/>
                <a:gd name="connsiteX2" fmla="*/ 189739 w 191789"/>
                <a:gd name="connsiteY2" fmla="*/ 140251 h 194797"/>
                <a:gd name="connsiteX0" fmla="*/ 194535 w 195419"/>
                <a:gd name="connsiteY0" fmla="*/ 2217 h 194797"/>
                <a:gd name="connsiteX1" fmla="*/ 195419 w 195419"/>
                <a:gd name="connsiteY1" fmla="*/ 0 h 194797"/>
                <a:gd name="connsiteX0" fmla="*/ 160943 w 195419"/>
                <a:gd name="connsiteY0" fmla="*/ 45197 h 194797"/>
                <a:gd name="connsiteX1" fmla="*/ 59279 w 195419"/>
                <a:gd name="connsiteY1" fmla="*/ 191145 h 194797"/>
                <a:gd name="connsiteX2" fmla="*/ 193369 w 195419"/>
                <a:gd name="connsiteY2" fmla="*/ 140251 h 194797"/>
                <a:gd name="connsiteX0" fmla="*/ 194535 w 195419"/>
                <a:gd name="connsiteY0" fmla="*/ 2217 h 217155"/>
                <a:gd name="connsiteX1" fmla="*/ 195419 w 195419"/>
                <a:gd name="connsiteY1" fmla="*/ 0 h 217155"/>
                <a:gd name="connsiteX0" fmla="*/ 160943 w 195419"/>
                <a:gd name="connsiteY0" fmla="*/ 45197 h 217155"/>
                <a:gd name="connsiteX1" fmla="*/ 59279 w 195419"/>
                <a:gd name="connsiteY1" fmla="*/ 191145 h 217155"/>
                <a:gd name="connsiteX2" fmla="*/ 193369 w 195419"/>
                <a:gd name="connsiteY2" fmla="*/ 140251 h 217155"/>
                <a:gd name="connsiteX0" fmla="*/ 217546 w 218430"/>
                <a:gd name="connsiteY0" fmla="*/ 2217 h 251511"/>
                <a:gd name="connsiteX1" fmla="*/ 218430 w 218430"/>
                <a:gd name="connsiteY1" fmla="*/ 0 h 251511"/>
                <a:gd name="connsiteX0" fmla="*/ 183954 w 218430"/>
                <a:gd name="connsiteY0" fmla="*/ 45197 h 251511"/>
                <a:gd name="connsiteX1" fmla="*/ 46045 w 218430"/>
                <a:gd name="connsiteY1" fmla="*/ 229601 h 251511"/>
                <a:gd name="connsiteX2" fmla="*/ 216380 w 218430"/>
                <a:gd name="connsiteY2" fmla="*/ 140251 h 251511"/>
                <a:gd name="connsiteX0" fmla="*/ 205152 w 206036"/>
                <a:gd name="connsiteY0" fmla="*/ 2217 h 251511"/>
                <a:gd name="connsiteX1" fmla="*/ 206036 w 206036"/>
                <a:gd name="connsiteY1" fmla="*/ 0 h 251511"/>
                <a:gd name="connsiteX0" fmla="*/ 171560 w 206036"/>
                <a:gd name="connsiteY0" fmla="*/ 45197 h 251511"/>
                <a:gd name="connsiteX1" fmla="*/ 33651 w 206036"/>
                <a:gd name="connsiteY1" fmla="*/ 229601 h 251511"/>
                <a:gd name="connsiteX2" fmla="*/ 203986 w 206036"/>
                <a:gd name="connsiteY2" fmla="*/ 140251 h 251511"/>
                <a:gd name="connsiteX0" fmla="*/ 199480 w 200364"/>
                <a:gd name="connsiteY0" fmla="*/ 2217 h 251511"/>
                <a:gd name="connsiteX1" fmla="*/ 200364 w 200364"/>
                <a:gd name="connsiteY1" fmla="*/ 0 h 251511"/>
                <a:gd name="connsiteX0" fmla="*/ 165888 w 200364"/>
                <a:gd name="connsiteY0" fmla="*/ 45197 h 251511"/>
                <a:gd name="connsiteX1" fmla="*/ 27979 w 200364"/>
                <a:gd name="connsiteY1" fmla="*/ 229601 h 251511"/>
                <a:gd name="connsiteX2" fmla="*/ 198314 w 200364"/>
                <a:gd name="connsiteY2" fmla="*/ 140251 h 251511"/>
                <a:gd name="connsiteX0" fmla="*/ 277181 w 278065"/>
                <a:gd name="connsiteY0" fmla="*/ 17421 h 266715"/>
                <a:gd name="connsiteX1" fmla="*/ 278065 w 278065"/>
                <a:gd name="connsiteY1" fmla="*/ 15204 h 266715"/>
                <a:gd name="connsiteX0" fmla="*/ 93306 w 278065"/>
                <a:gd name="connsiteY0" fmla="*/ 21945 h 266715"/>
                <a:gd name="connsiteX1" fmla="*/ 105680 w 278065"/>
                <a:gd name="connsiteY1" fmla="*/ 244805 h 266715"/>
                <a:gd name="connsiteX2" fmla="*/ 276015 w 278065"/>
                <a:gd name="connsiteY2" fmla="*/ 155455 h 266715"/>
                <a:gd name="connsiteX0" fmla="*/ 277181 w 333476"/>
                <a:gd name="connsiteY0" fmla="*/ 17421 h 285709"/>
                <a:gd name="connsiteX1" fmla="*/ 278065 w 333476"/>
                <a:gd name="connsiteY1" fmla="*/ 15204 h 285709"/>
                <a:gd name="connsiteX0" fmla="*/ 93306 w 333476"/>
                <a:gd name="connsiteY0" fmla="*/ 21945 h 285709"/>
                <a:gd name="connsiteX1" fmla="*/ 105680 w 333476"/>
                <a:gd name="connsiteY1" fmla="*/ 244805 h 285709"/>
                <a:gd name="connsiteX2" fmla="*/ 333476 w 333476"/>
                <a:gd name="connsiteY2" fmla="*/ 268559 h 285709"/>
                <a:gd name="connsiteX0" fmla="*/ 228203 w 284498"/>
                <a:gd name="connsiteY0" fmla="*/ 2217 h 270505"/>
                <a:gd name="connsiteX1" fmla="*/ 229087 w 284498"/>
                <a:gd name="connsiteY1" fmla="*/ 0 h 270505"/>
                <a:gd name="connsiteX0" fmla="*/ 44328 w 284498"/>
                <a:gd name="connsiteY0" fmla="*/ 6741 h 270505"/>
                <a:gd name="connsiteX1" fmla="*/ 56702 w 284498"/>
                <a:gd name="connsiteY1" fmla="*/ 229601 h 270505"/>
                <a:gd name="connsiteX2" fmla="*/ 284498 w 284498"/>
                <a:gd name="connsiteY2" fmla="*/ 253355 h 270505"/>
                <a:gd name="connsiteX0" fmla="*/ 228203 w 234109"/>
                <a:gd name="connsiteY0" fmla="*/ 2217 h 265506"/>
                <a:gd name="connsiteX1" fmla="*/ 229087 w 234109"/>
                <a:gd name="connsiteY1" fmla="*/ 0 h 265506"/>
                <a:gd name="connsiteX0" fmla="*/ 44328 w 234109"/>
                <a:gd name="connsiteY0" fmla="*/ 6741 h 265506"/>
                <a:gd name="connsiteX1" fmla="*/ 56702 w 234109"/>
                <a:gd name="connsiteY1" fmla="*/ 229601 h 265506"/>
                <a:gd name="connsiteX2" fmla="*/ 234109 w 234109"/>
                <a:gd name="connsiteY2" fmla="*/ 235258 h 265506"/>
                <a:gd name="connsiteX0" fmla="*/ 228203 w 234109"/>
                <a:gd name="connsiteY0" fmla="*/ 2217 h 269901"/>
                <a:gd name="connsiteX1" fmla="*/ 229087 w 234109"/>
                <a:gd name="connsiteY1" fmla="*/ 0 h 269901"/>
                <a:gd name="connsiteX0" fmla="*/ 44328 w 234109"/>
                <a:gd name="connsiteY0" fmla="*/ 6741 h 269901"/>
                <a:gd name="connsiteX1" fmla="*/ 56702 w 234109"/>
                <a:gd name="connsiteY1" fmla="*/ 229601 h 269901"/>
                <a:gd name="connsiteX2" fmla="*/ 234109 w 234109"/>
                <a:gd name="connsiteY2" fmla="*/ 235258 h 269901"/>
                <a:gd name="connsiteX0" fmla="*/ 257971 w 263877"/>
                <a:gd name="connsiteY0" fmla="*/ 2217 h 284134"/>
                <a:gd name="connsiteX1" fmla="*/ 258855 w 263877"/>
                <a:gd name="connsiteY1" fmla="*/ 0 h 284134"/>
                <a:gd name="connsiteX0" fmla="*/ 74096 w 263877"/>
                <a:gd name="connsiteY0" fmla="*/ 6741 h 284134"/>
                <a:gd name="connsiteX1" fmla="*/ 27241 w 263877"/>
                <a:gd name="connsiteY1" fmla="*/ 248829 h 284134"/>
                <a:gd name="connsiteX2" fmla="*/ 263877 w 263877"/>
                <a:gd name="connsiteY2" fmla="*/ 235258 h 284134"/>
                <a:gd name="connsiteX0" fmla="*/ 257971 w 263877"/>
                <a:gd name="connsiteY0" fmla="*/ 2217 h 272135"/>
                <a:gd name="connsiteX1" fmla="*/ 258855 w 263877"/>
                <a:gd name="connsiteY1" fmla="*/ 0 h 272135"/>
                <a:gd name="connsiteX0" fmla="*/ 74096 w 263877"/>
                <a:gd name="connsiteY0" fmla="*/ 6741 h 272135"/>
                <a:gd name="connsiteX1" fmla="*/ 27241 w 263877"/>
                <a:gd name="connsiteY1" fmla="*/ 248829 h 272135"/>
                <a:gd name="connsiteX2" fmla="*/ 263877 w 263877"/>
                <a:gd name="connsiteY2" fmla="*/ 235258 h 272135"/>
                <a:gd name="connsiteX0" fmla="*/ 253732 w 259638"/>
                <a:gd name="connsiteY0" fmla="*/ 2217 h 272135"/>
                <a:gd name="connsiteX1" fmla="*/ 254616 w 259638"/>
                <a:gd name="connsiteY1" fmla="*/ 0 h 272135"/>
                <a:gd name="connsiteX0" fmla="*/ 69857 w 259638"/>
                <a:gd name="connsiteY0" fmla="*/ 6741 h 272135"/>
                <a:gd name="connsiteX1" fmla="*/ 23002 w 259638"/>
                <a:gd name="connsiteY1" fmla="*/ 248829 h 272135"/>
                <a:gd name="connsiteX2" fmla="*/ 259638 w 259638"/>
                <a:gd name="connsiteY2" fmla="*/ 235258 h 272135"/>
                <a:gd name="connsiteX0" fmla="*/ 253732 w 259638"/>
                <a:gd name="connsiteY0" fmla="*/ 2217 h 269145"/>
                <a:gd name="connsiteX1" fmla="*/ 254616 w 259638"/>
                <a:gd name="connsiteY1" fmla="*/ 0 h 269145"/>
                <a:gd name="connsiteX0" fmla="*/ 69857 w 259638"/>
                <a:gd name="connsiteY0" fmla="*/ 6741 h 269145"/>
                <a:gd name="connsiteX1" fmla="*/ 23002 w 259638"/>
                <a:gd name="connsiteY1" fmla="*/ 248829 h 269145"/>
                <a:gd name="connsiteX2" fmla="*/ 259638 w 259638"/>
                <a:gd name="connsiteY2" fmla="*/ 235258 h 269145"/>
                <a:gd name="connsiteX0" fmla="*/ 263007 w 268913"/>
                <a:gd name="connsiteY0" fmla="*/ 2217 h 269145"/>
                <a:gd name="connsiteX1" fmla="*/ 263891 w 268913"/>
                <a:gd name="connsiteY1" fmla="*/ 0 h 269145"/>
                <a:gd name="connsiteX0" fmla="*/ 79132 w 268913"/>
                <a:gd name="connsiteY0" fmla="*/ 6741 h 269145"/>
                <a:gd name="connsiteX1" fmla="*/ 32277 w 268913"/>
                <a:gd name="connsiteY1" fmla="*/ 248829 h 269145"/>
                <a:gd name="connsiteX2" fmla="*/ 268913 w 268913"/>
                <a:gd name="connsiteY2" fmla="*/ 235258 h 269145"/>
                <a:gd name="connsiteX0" fmla="*/ 263007 w 268913"/>
                <a:gd name="connsiteY0" fmla="*/ 2217 h 261709"/>
                <a:gd name="connsiteX1" fmla="*/ 263891 w 268913"/>
                <a:gd name="connsiteY1" fmla="*/ 0 h 261709"/>
                <a:gd name="connsiteX0" fmla="*/ 79132 w 268913"/>
                <a:gd name="connsiteY0" fmla="*/ 6741 h 261709"/>
                <a:gd name="connsiteX1" fmla="*/ 32277 w 268913"/>
                <a:gd name="connsiteY1" fmla="*/ 248829 h 261709"/>
                <a:gd name="connsiteX2" fmla="*/ 268913 w 268913"/>
                <a:gd name="connsiteY2" fmla="*/ 235258 h 261709"/>
                <a:gd name="connsiteX0" fmla="*/ 263007 w 263891"/>
                <a:gd name="connsiteY0" fmla="*/ 2217 h 268564"/>
                <a:gd name="connsiteX1" fmla="*/ 263891 w 263891"/>
                <a:gd name="connsiteY1" fmla="*/ 0 h 268564"/>
                <a:gd name="connsiteX0" fmla="*/ 79132 w 263891"/>
                <a:gd name="connsiteY0" fmla="*/ 6741 h 268564"/>
                <a:gd name="connsiteX1" fmla="*/ 32277 w 263891"/>
                <a:gd name="connsiteY1" fmla="*/ 248829 h 268564"/>
                <a:gd name="connsiteX2" fmla="*/ 180511 w 263891"/>
                <a:gd name="connsiteY2" fmla="*/ 259010 h 268564"/>
                <a:gd name="connsiteX0" fmla="*/ 266979 w 267863"/>
                <a:gd name="connsiteY0" fmla="*/ 2217 h 268564"/>
                <a:gd name="connsiteX1" fmla="*/ 267863 w 267863"/>
                <a:gd name="connsiteY1" fmla="*/ 0 h 268564"/>
                <a:gd name="connsiteX0" fmla="*/ 71612 w 267863"/>
                <a:gd name="connsiteY0" fmla="*/ 22576 h 268564"/>
                <a:gd name="connsiteX1" fmla="*/ 36249 w 267863"/>
                <a:gd name="connsiteY1" fmla="*/ 248829 h 268564"/>
                <a:gd name="connsiteX2" fmla="*/ 184483 w 267863"/>
                <a:gd name="connsiteY2" fmla="*/ 259010 h 268564"/>
                <a:gd name="connsiteX0" fmla="*/ 257337 w 258221"/>
                <a:gd name="connsiteY0" fmla="*/ 2217 h 268564"/>
                <a:gd name="connsiteX1" fmla="*/ 258221 w 258221"/>
                <a:gd name="connsiteY1" fmla="*/ 0 h 268564"/>
                <a:gd name="connsiteX0" fmla="*/ 61970 w 258221"/>
                <a:gd name="connsiteY0" fmla="*/ 22576 h 268564"/>
                <a:gd name="connsiteX1" fmla="*/ 26607 w 258221"/>
                <a:gd name="connsiteY1" fmla="*/ 248829 h 268564"/>
                <a:gd name="connsiteX2" fmla="*/ 174841 w 258221"/>
                <a:gd name="connsiteY2" fmla="*/ 259010 h 268564"/>
                <a:gd name="connsiteX0" fmla="*/ 267476 w 268360"/>
                <a:gd name="connsiteY0" fmla="*/ 2217 h 268564"/>
                <a:gd name="connsiteX1" fmla="*/ 268360 w 268360"/>
                <a:gd name="connsiteY1" fmla="*/ 0 h 268564"/>
                <a:gd name="connsiteX0" fmla="*/ 41169 w 268360"/>
                <a:gd name="connsiteY0" fmla="*/ 62163 h 268564"/>
                <a:gd name="connsiteX1" fmla="*/ 36746 w 268360"/>
                <a:gd name="connsiteY1" fmla="*/ 248829 h 268564"/>
                <a:gd name="connsiteX2" fmla="*/ 184980 w 268360"/>
                <a:gd name="connsiteY2" fmla="*/ 259010 h 268564"/>
                <a:gd name="connsiteX0" fmla="*/ 272693 w 273577"/>
                <a:gd name="connsiteY0" fmla="*/ 2217 h 268564"/>
                <a:gd name="connsiteX1" fmla="*/ 273577 w 273577"/>
                <a:gd name="connsiteY1" fmla="*/ 0 h 268564"/>
                <a:gd name="connsiteX0" fmla="*/ 46386 w 273577"/>
                <a:gd name="connsiteY0" fmla="*/ 62163 h 268564"/>
                <a:gd name="connsiteX1" fmla="*/ 41963 w 273577"/>
                <a:gd name="connsiteY1" fmla="*/ 248829 h 268564"/>
                <a:gd name="connsiteX2" fmla="*/ 190197 w 273577"/>
                <a:gd name="connsiteY2" fmla="*/ 259010 h 268564"/>
                <a:gd name="connsiteX0" fmla="*/ 279343 w 280227"/>
                <a:gd name="connsiteY0" fmla="*/ 2217 h 268564"/>
                <a:gd name="connsiteX1" fmla="*/ 280227 w 280227"/>
                <a:gd name="connsiteY1" fmla="*/ 0 h 268564"/>
                <a:gd name="connsiteX0" fmla="*/ 53036 w 280227"/>
                <a:gd name="connsiteY0" fmla="*/ 62163 h 268564"/>
                <a:gd name="connsiteX1" fmla="*/ 48613 w 280227"/>
                <a:gd name="connsiteY1" fmla="*/ 248829 h 268564"/>
                <a:gd name="connsiteX2" fmla="*/ 196847 w 280227"/>
                <a:gd name="connsiteY2" fmla="*/ 259010 h 268564"/>
                <a:gd name="connsiteX0" fmla="*/ 267186 w 268070"/>
                <a:gd name="connsiteY0" fmla="*/ 2217 h 268564"/>
                <a:gd name="connsiteX1" fmla="*/ 268070 w 268070"/>
                <a:gd name="connsiteY1" fmla="*/ 0 h 268564"/>
                <a:gd name="connsiteX0" fmla="*/ 40879 w 268070"/>
                <a:gd name="connsiteY0" fmla="*/ 62163 h 268564"/>
                <a:gd name="connsiteX1" fmla="*/ 36456 w 268070"/>
                <a:gd name="connsiteY1" fmla="*/ 248829 h 268564"/>
                <a:gd name="connsiteX2" fmla="*/ 184690 w 268070"/>
                <a:gd name="connsiteY2" fmla="*/ 259010 h 268564"/>
                <a:gd name="connsiteX0" fmla="*/ 264383 w 265267"/>
                <a:gd name="connsiteY0" fmla="*/ 2217 h 268564"/>
                <a:gd name="connsiteX1" fmla="*/ 265267 w 265267"/>
                <a:gd name="connsiteY1" fmla="*/ 0 h 268564"/>
                <a:gd name="connsiteX0" fmla="*/ 38076 w 265267"/>
                <a:gd name="connsiteY0" fmla="*/ 62163 h 268564"/>
                <a:gd name="connsiteX1" fmla="*/ 33653 w 265267"/>
                <a:gd name="connsiteY1" fmla="*/ 248829 h 268564"/>
                <a:gd name="connsiteX2" fmla="*/ 181887 w 265267"/>
                <a:gd name="connsiteY2" fmla="*/ 259010 h 268564"/>
                <a:gd name="connsiteX0" fmla="*/ 264383 w 265267"/>
                <a:gd name="connsiteY0" fmla="*/ 2217 h 285424"/>
                <a:gd name="connsiteX1" fmla="*/ 265267 w 265267"/>
                <a:gd name="connsiteY1" fmla="*/ 0 h 285424"/>
                <a:gd name="connsiteX0" fmla="*/ 38076 w 265267"/>
                <a:gd name="connsiteY0" fmla="*/ 62163 h 285424"/>
                <a:gd name="connsiteX1" fmla="*/ 33653 w 265267"/>
                <a:gd name="connsiteY1" fmla="*/ 248829 h 285424"/>
                <a:gd name="connsiteX2" fmla="*/ 134150 w 265267"/>
                <a:gd name="connsiteY2" fmla="*/ 283893 h 285424"/>
                <a:gd name="connsiteX0" fmla="*/ 264383 w 265267"/>
                <a:gd name="connsiteY0" fmla="*/ 2217 h 305357"/>
                <a:gd name="connsiteX1" fmla="*/ 265267 w 265267"/>
                <a:gd name="connsiteY1" fmla="*/ 0 h 305357"/>
                <a:gd name="connsiteX0" fmla="*/ 38076 w 265267"/>
                <a:gd name="connsiteY0" fmla="*/ 62163 h 305357"/>
                <a:gd name="connsiteX1" fmla="*/ 33653 w 265267"/>
                <a:gd name="connsiteY1" fmla="*/ 248829 h 305357"/>
                <a:gd name="connsiteX2" fmla="*/ 134150 w 265267"/>
                <a:gd name="connsiteY2" fmla="*/ 283893 h 305357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64383 w 265267"/>
                <a:gd name="connsiteY0" fmla="*/ 2217 h 285006"/>
                <a:gd name="connsiteX1" fmla="*/ 265267 w 265267"/>
                <a:gd name="connsiteY1" fmla="*/ 0 h 285006"/>
                <a:gd name="connsiteX0" fmla="*/ 38076 w 265267"/>
                <a:gd name="connsiteY0" fmla="*/ 62163 h 285006"/>
                <a:gd name="connsiteX1" fmla="*/ 33653 w 265267"/>
                <a:gd name="connsiteY1" fmla="*/ 248829 h 285006"/>
                <a:gd name="connsiteX2" fmla="*/ 134150 w 265267"/>
                <a:gd name="connsiteY2" fmla="*/ 283893 h 285006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64383 w 265267"/>
                <a:gd name="connsiteY0" fmla="*/ 2217 h 283893"/>
                <a:gd name="connsiteX1" fmla="*/ 265267 w 265267"/>
                <a:gd name="connsiteY1" fmla="*/ 0 h 283893"/>
                <a:gd name="connsiteX0" fmla="*/ 38076 w 265267"/>
                <a:gd name="connsiteY0" fmla="*/ 62163 h 283893"/>
                <a:gd name="connsiteX1" fmla="*/ 33653 w 265267"/>
                <a:gd name="connsiteY1" fmla="*/ 248829 h 283893"/>
                <a:gd name="connsiteX2" fmla="*/ 134150 w 265267"/>
                <a:gd name="connsiteY2" fmla="*/ 283893 h 283893"/>
                <a:gd name="connsiteX0" fmla="*/ 259919 w 260803"/>
                <a:gd name="connsiteY0" fmla="*/ 2217 h 283893"/>
                <a:gd name="connsiteX1" fmla="*/ 260803 w 260803"/>
                <a:gd name="connsiteY1" fmla="*/ 0 h 283893"/>
                <a:gd name="connsiteX0" fmla="*/ 33612 w 260803"/>
                <a:gd name="connsiteY0" fmla="*/ 62163 h 283893"/>
                <a:gd name="connsiteX1" fmla="*/ 29189 w 260803"/>
                <a:gd name="connsiteY1" fmla="*/ 248829 h 283893"/>
                <a:gd name="connsiteX2" fmla="*/ 129686 w 260803"/>
                <a:gd name="connsiteY2" fmla="*/ 283893 h 283893"/>
                <a:gd name="connsiteX0" fmla="*/ 259919 w 260803"/>
                <a:gd name="connsiteY0" fmla="*/ 2217 h 283893"/>
                <a:gd name="connsiteX1" fmla="*/ 260803 w 260803"/>
                <a:gd name="connsiteY1" fmla="*/ 0 h 283893"/>
                <a:gd name="connsiteX0" fmla="*/ 33612 w 260803"/>
                <a:gd name="connsiteY0" fmla="*/ 62163 h 283893"/>
                <a:gd name="connsiteX1" fmla="*/ 29189 w 260803"/>
                <a:gd name="connsiteY1" fmla="*/ 248829 h 283893"/>
                <a:gd name="connsiteX2" fmla="*/ 129686 w 260803"/>
                <a:gd name="connsiteY2" fmla="*/ 283893 h 283893"/>
                <a:gd name="connsiteX0" fmla="*/ 272247 w 273131"/>
                <a:gd name="connsiteY0" fmla="*/ 2217 h 283893"/>
                <a:gd name="connsiteX1" fmla="*/ 273131 w 273131"/>
                <a:gd name="connsiteY1" fmla="*/ 0 h 283893"/>
                <a:gd name="connsiteX0" fmla="*/ 45940 w 273131"/>
                <a:gd name="connsiteY0" fmla="*/ 62163 h 283893"/>
                <a:gd name="connsiteX1" fmla="*/ 22953 w 273131"/>
                <a:gd name="connsiteY1" fmla="*/ 221684 h 283893"/>
                <a:gd name="connsiteX2" fmla="*/ 142014 w 273131"/>
                <a:gd name="connsiteY2" fmla="*/ 283893 h 283893"/>
                <a:gd name="connsiteX0" fmla="*/ 272247 w 273131"/>
                <a:gd name="connsiteY0" fmla="*/ 2217 h 283893"/>
                <a:gd name="connsiteX1" fmla="*/ 273131 w 273131"/>
                <a:gd name="connsiteY1" fmla="*/ 0 h 283893"/>
                <a:gd name="connsiteX0" fmla="*/ 45940 w 273131"/>
                <a:gd name="connsiteY0" fmla="*/ 62163 h 283893"/>
                <a:gd name="connsiteX1" fmla="*/ 22953 w 273131"/>
                <a:gd name="connsiteY1" fmla="*/ 221684 h 283893"/>
                <a:gd name="connsiteX2" fmla="*/ 142014 w 273131"/>
                <a:gd name="connsiteY2" fmla="*/ 283893 h 283893"/>
                <a:gd name="connsiteX0" fmla="*/ 265186 w 266070"/>
                <a:gd name="connsiteY0" fmla="*/ 2217 h 283893"/>
                <a:gd name="connsiteX1" fmla="*/ 266070 w 266070"/>
                <a:gd name="connsiteY1" fmla="*/ 0 h 283893"/>
                <a:gd name="connsiteX0" fmla="*/ 38879 w 266070"/>
                <a:gd name="connsiteY0" fmla="*/ 62163 h 283893"/>
                <a:gd name="connsiteX1" fmla="*/ 15892 w 266070"/>
                <a:gd name="connsiteY1" fmla="*/ 221684 h 283893"/>
                <a:gd name="connsiteX2" fmla="*/ 134953 w 266070"/>
                <a:gd name="connsiteY2" fmla="*/ 283893 h 283893"/>
                <a:gd name="connsiteX0" fmla="*/ 265186 w 266070"/>
                <a:gd name="connsiteY0" fmla="*/ 2217 h 283893"/>
                <a:gd name="connsiteX1" fmla="*/ 266070 w 266070"/>
                <a:gd name="connsiteY1" fmla="*/ 0 h 283893"/>
                <a:gd name="connsiteX0" fmla="*/ 38879 w 266070"/>
                <a:gd name="connsiteY0" fmla="*/ 62163 h 283893"/>
                <a:gd name="connsiteX1" fmla="*/ 15892 w 266070"/>
                <a:gd name="connsiteY1" fmla="*/ 221684 h 283893"/>
                <a:gd name="connsiteX2" fmla="*/ 134953 w 266070"/>
                <a:gd name="connsiteY2" fmla="*/ 283893 h 283893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81631"/>
                <a:gd name="connsiteX1" fmla="*/ 266070 w 266070"/>
                <a:gd name="connsiteY1" fmla="*/ 0 h 281631"/>
                <a:gd name="connsiteX0" fmla="*/ 38879 w 266070"/>
                <a:gd name="connsiteY0" fmla="*/ 62163 h 281631"/>
                <a:gd name="connsiteX1" fmla="*/ 15892 w 266070"/>
                <a:gd name="connsiteY1" fmla="*/ 221684 h 281631"/>
                <a:gd name="connsiteX2" fmla="*/ 93404 w 266070"/>
                <a:gd name="connsiteY2" fmla="*/ 281631 h 281631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5186 w 266070"/>
                <a:gd name="connsiteY0" fmla="*/ 2217 h 295203"/>
                <a:gd name="connsiteX1" fmla="*/ 266070 w 266070"/>
                <a:gd name="connsiteY1" fmla="*/ 0 h 295203"/>
                <a:gd name="connsiteX0" fmla="*/ 38879 w 266070"/>
                <a:gd name="connsiteY0" fmla="*/ 62163 h 295203"/>
                <a:gd name="connsiteX1" fmla="*/ 15892 w 266070"/>
                <a:gd name="connsiteY1" fmla="*/ 221684 h 295203"/>
                <a:gd name="connsiteX2" fmla="*/ 128765 w 266070"/>
                <a:gd name="connsiteY2" fmla="*/ 295203 h 295203"/>
                <a:gd name="connsiteX0" fmla="*/ 263787 w 264671"/>
                <a:gd name="connsiteY0" fmla="*/ 2217 h 295203"/>
                <a:gd name="connsiteX1" fmla="*/ 264671 w 264671"/>
                <a:gd name="connsiteY1" fmla="*/ 0 h 295203"/>
                <a:gd name="connsiteX0" fmla="*/ 37480 w 264671"/>
                <a:gd name="connsiteY0" fmla="*/ 62163 h 295203"/>
                <a:gd name="connsiteX1" fmla="*/ 14493 w 264671"/>
                <a:gd name="connsiteY1" fmla="*/ 221684 h 295203"/>
                <a:gd name="connsiteX2" fmla="*/ 127366 w 264671"/>
                <a:gd name="connsiteY2" fmla="*/ 295203 h 295203"/>
                <a:gd name="connsiteX0" fmla="*/ 265834 w 266718"/>
                <a:gd name="connsiteY0" fmla="*/ 2217 h 295203"/>
                <a:gd name="connsiteX1" fmla="*/ 266718 w 266718"/>
                <a:gd name="connsiteY1" fmla="*/ 0 h 295203"/>
                <a:gd name="connsiteX0" fmla="*/ 39527 w 266718"/>
                <a:gd name="connsiteY0" fmla="*/ 62163 h 295203"/>
                <a:gd name="connsiteX1" fmla="*/ 16540 w 266718"/>
                <a:gd name="connsiteY1" fmla="*/ 221684 h 295203"/>
                <a:gd name="connsiteX2" fmla="*/ 129413 w 266718"/>
                <a:gd name="connsiteY2" fmla="*/ 295203 h 295203"/>
                <a:gd name="connsiteX0" fmla="*/ 268985 w 269869"/>
                <a:gd name="connsiteY0" fmla="*/ 2217 h 295203"/>
                <a:gd name="connsiteX1" fmla="*/ 269869 w 269869"/>
                <a:gd name="connsiteY1" fmla="*/ 0 h 295203"/>
                <a:gd name="connsiteX0" fmla="*/ 42678 w 269869"/>
                <a:gd name="connsiteY0" fmla="*/ 62163 h 295203"/>
                <a:gd name="connsiteX1" fmla="*/ 19691 w 269869"/>
                <a:gd name="connsiteY1" fmla="*/ 221684 h 295203"/>
                <a:gd name="connsiteX2" fmla="*/ 132564 w 269869"/>
                <a:gd name="connsiteY2" fmla="*/ 295203 h 295203"/>
                <a:gd name="connsiteX0" fmla="*/ 278772 w 279656"/>
                <a:gd name="connsiteY0" fmla="*/ 2217 h 295203"/>
                <a:gd name="connsiteX1" fmla="*/ 279656 w 279656"/>
                <a:gd name="connsiteY1" fmla="*/ 0 h 295203"/>
                <a:gd name="connsiteX0" fmla="*/ 52465 w 279656"/>
                <a:gd name="connsiteY0" fmla="*/ 62163 h 295203"/>
                <a:gd name="connsiteX1" fmla="*/ 15334 w 279656"/>
                <a:gd name="connsiteY1" fmla="*/ 231863 h 295203"/>
                <a:gd name="connsiteX2" fmla="*/ 142351 w 279656"/>
                <a:gd name="connsiteY2" fmla="*/ 295203 h 295203"/>
                <a:gd name="connsiteX0" fmla="*/ 278772 w 279656"/>
                <a:gd name="connsiteY0" fmla="*/ 2217 h 298395"/>
                <a:gd name="connsiteX1" fmla="*/ 279656 w 279656"/>
                <a:gd name="connsiteY1" fmla="*/ 0 h 298395"/>
                <a:gd name="connsiteX0" fmla="*/ 52465 w 279656"/>
                <a:gd name="connsiteY0" fmla="*/ 62163 h 298395"/>
                <a:gd name="connsiteX1" fmla="*/ 15334 w 279656"/>
                <a:gd name="connsiteY1" fmla="*/ 231863 h 298395"/>
                <a:gd name="connsiteX2" fmla="*/ 142351 w 279656"/>
                <a:gd name="connsiteY2" fmla="*/ 295203 h 298395"/>
                <a:gd name="connsiteX0" fmla="*/ 278772 w 279656"/>
                <a:gd name="connsiteY0" fmla="*/ 2217 h 276043"/>
                <a:gd name="connsiteX1" fmla="*/ 279656 w 279656"/>
                <a:gd name="connsiteY1" fmla="*/ 0 h 276043"/>
                <a:gd name="connsiteX0" fmla="*/ 52465 w 279656"/>
                <a:gd name="connsiteY0" fmla="*/ 62163 h 276043"/>
                <a:gd name="connsiteX1" fmla="*/ 15334 w 279656"/>
                <a:gd name="connsiteY1" fmla="*/ 231863 h 276043"/>
                <a:gd name="connsiteX2" fmla="*/ 106990 w 279656"/>
                <a:gd name="connsiteY2" fmla="*/ 268058 h 276043"/>
                <a:gd name="connsiteX0" fmla="*/ 288785 w 289669"/>
                <a:gd name="connsiteY0" fmla="*/ 2217 h 276043"/>
                <a:gd name="connsiteX1" fmla="*/ 289669 w 289669"/>
                <a:gd name="connsiteY1" fmla="*/ 0 h 276043"/>
                <a:gd name="connsiteX0" fmla="*/ 35073 w 289669"/>
                <a:gd name="connsiteY0" fmla="*/ 136812 h 276043"/>
                <a:gd name="connsiteX1" fmla="*/ 25347 w 289669"/>
                <a:gd name="connsiteY1" fmla="*/ 231863 h 276043"/>
                <a:gd name="connsiteX2" fmla="*/ 117003 w 289669"/>
                <a:gd name="connsiteY2" fmla="*/ 268058 h 276043"/>
                <a:gd name="connsiteX0" fmla="*/ 315645 w 316529"/>
                <a:gd name="connsiteY0" fmla="*/ 2217 h 276043"/>
                <a:gd name="connsiteX1" fmla="*/ 316529 w 316529"/>
                <a:gd name="connsiteY1" fmla="*/ 0 h 276043"/>
                <a:gd name="connsiteX0" fmla="*/ 61933 w 316529"/>
                <a:gd name="connsiteY0" fmla="*/ 136812 h 276043"/>
                <a:gd name="connsiteX1" fmla="*/ 50 w 316529"/>
                <a:gd name="connsiteY1" fmla="*/ 226208 h 276043"/>
                <a:gd name="connsiteX2" fmla="*/ 52207 w 316529"/>
                <a:gd name="connsiteY2" fmla="*/ 231863 h 276043"/>
                <a:gd name="connsiteX3" fmla="*/ 143863 w 316529"/>
                <a:gd name="connsiteY3" fmla="*/ 268058 h 276043"/>
                <a:gd name="connsiteX0" fmla="*/ 315645 w 316529"/>
                <a:gd name="connsiteY0" fmla="*/ 2217 h 233166"/>
                <a:gd name="connsiteX1" fmla="*/ 316529 w 316529"/>
                <a:gd name="connsiteY1" fmla="*/ 0 h 233166"/>
                <a:gd name="connsiteX0" fmla="*/ 61933 w 316529"/>
                <a:gd name="connsiteY0" fmla="*/ 136812 h 233166"/>
                <a:gd name="connsiteX1" fmla="*/ 50 w 316529"/>
                <a:gd name="connsiteY1" fmla="*/ 226208 h 233166"/>
                <a:gd name="connsiteX2" fmla="*/ 52207 w 316529"/>
                <a:gd name="connsiteY2" fmla="*/ 231863 h 233166"/>
                <a:gd name="connsiteX0" fmla="*/ 316527 w 317411"/>
                <a:gd name="connsiteY0" fmla="*/ 2217 h 231863"/>
                <a:gd name="connsiteX1" fmla="*/ 317411 w 317411"/>
                <a:gd name="connsiteY1" fmla="*/ 0 h 231863"/>
                <a:gd name="connsiteX0" fmla="*/ 62815 w 317411"/>
                <a:gd name="connsiteY0" fmla="*/ 136812 h 231863"/>
                <a:gd name="connsiteX1" fmla="*/ 48 w 317411"/>
                <a:gd name="connsiteY1" fmla="*/ 174180 h 231863"/>
                <a:gd name="connsiteX2" fmla="*/ 53089 w 317411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16908 w 317792"/>
                <a:gd name="connsiteY0" fmla="*/ 2217 h 231863"/>
                <a:gd name="connsiteX1" fmla="*/ 317792 w 317792"/>
                <a:gd name="connsiteY1" fmla="*/ 0 h 231863"/>
                <a:gd name="connsiteX0" fmla="*/ 63196 w 317792"/>
                <a:gd name="connsiteY0" fmla="*/ 136812 h 231863"/>
                <a:gd name="connsiteX1" fmla="*/ 429 w 317792"/>
                <a:gd name="connsiteY1" fmla="*/ 174180 h 231863"/>
                <a:gd name="connsiteX2" fmla="*/ 53470 w 317792"/>
                <a:gd name="connsiteY2" fmla="*/ 231863 h 231863"/>
                <a:gd name="connsiteX0" fmla="*/ 331832 w 332716"/>
                <a:gd name="connsiteY0" fmla="*/ 2217 h 231863"/>
                <a:gd name="connsiteX1" fmla="*/ 332716 w 332716"/>
                <a:gd name="connsiteY1" fmla="*/ 0 h 231863"/>
                <a:gd name="connsiteX0" fmla="*/ 78120 w 332716"/>
                <a:gd name="connsiteY0" fmla="*/ 136812 h 231863"/>
                <a:gd name="connsiteX1" fmla="*/ 325 w 332716"/>
                <a:gd name="connsiteY1" fmla="*/ 171918 h 231863"/>
                <a:gd name="connsiteX2" fmla="*/ 68394 w 332716"/>
                <a:gd name="connsiteY2" fmla="*/ 231863 h 231863"/>
                <a:gd name="connsiteX0" fmla="*/ 331832 w 332716"/>
                <a:gd name="connsiteY0" fmla="*/ 2217 h 231863"/>
                <a:gd name="connsiteX1" fmla="*/ 332716 w 332716"/>
                <a:gd name="connsiteY1" fmla="*/ 0 h 231863"/>
                <a:gd name="connsiteX0" fmla="*/ 73700 w 332716"/>
                <a:gd name="connsiteY0" fmla="*/ 75735 h 231863"/>
                <a:gd name="connsiteX1" fmla="*/ 325 w 332716"/>
                <a:gd name="connsiteY1" fmla="*/ 171918 h 231863"/>
                <a:gd name="connsiteX2" fmla="*/ 68394 w 332716"/>
                <a:gd name="connsiteY2" fmla="*/ 231863 h 231863"/>
                <a:gd name="connsiteX0" fmla="*/ 331981 w 332865"/>
                <a:gd name="connsiteY0" fmla="*/ 2217 h 274843"/>
                <a:gd name="connsiteX1" fmla="*/ 332865 w 332865"/>
                <a:gd name="connsiteY1" fmla="*/ 0 h 274843"/>
                <a:gd name="connsiteX0" fmla="*/ 73849 w 332865"/>
                <a:gd name="connsiteY0" fmla="*/ 75735 h 274843"/>
                <a:gd name="connsiteX1" fmla="*/ 474 w 332865"/>
                <a:gd name="connsiteY1" fmla="*/ 171918 h 274843"/>
                <a:gd name="connsiteX2" fmla="*/ 49094 w 332865"/>
                <a:gd name="connsiteY2" fmla="*/ 274843 h 274843"/>
                <a:gd name="connsiteX0" fmla="*/ 331981 w 332865"/>
                <a:gd name="connsiteY0" fmla="*/ 2217 h 274843"/>
                <a:gd name="connsiteX1" fmla="*/ 332865 w 332865"/>
                <a:gd name="connsiteY1" fmla="*/ 0 h 274843"/>
                <a:gd name="connsiteX0" fmla="*/ 72081 w 332865"/>
                <a:gd name="connsiteY0" fmla="*/ 62162 h 274843"/>
                <a:gd name="connsiteX1" fmla="*/ 474 w 332865"/>
                <a:gd name="connsiteY1" fmla="*/ 171918 h 274843"/>
                <a:gd name="connsiteX2" fmla="*/ 49094 w 332865"/>
                <a:gd name="connsiteY2" fmla="*/ 274843 h 274843"/>
                <a:gd name="connsiteX0" fmla="*/ 353919 w 354803"/>
                <a:gd name="connsiteY0" fmla="*/ 2217 h 274843"/>
                <a:gd name="connsiteX1" fmla="*/ 354803 w 354803"/>
                <a:gd name="connsiteY1" fmla="*/ 0 h 274843"/>
                <a:gd name="connsiteX0" fmla="*/ 94019 w 354803"/>
                <a:gd name="connsiteY0" fmla="*/ 62162 h 274843"/>
                <a:gd name="connsiteX1" fmla="*/ 311 w 354803"/>
                <a:gd name="connsiteY1" fmla="*/ 173049 h 274843"/>
                <a:gd name="connsiteX2" fmla="*/ 71032 w 354803"/>
                <a:gd name="connsiteY2" fmla="*/ 274843 h 274843"/>
                <a:gd name="connsiteX0" fmla="*/ 349523 w 350407"/>
                <a:gd name="connsiteY0" fmla="*/ 2217 h 274843"/>
                <a:gd name="connsiteX1" fmla="*/ 350407 w 350407"/>
                <a:gd name="connsiteY1" fmla="*/ 0 h 274843"/>
                <a:gd name="connsiteX0" fmla="*/ 89623 w 350407"/>
                <a:gd name="connsiteY0" fmla="*/ 62162 h 274843"/>
                <a:gd name="connsiteX1" fmla="*/ 335 w 350407"/>
                <a:gd name="connsiteY1" fmla="*/ 151559 h 274843"/>
                <a:gd name="connsiteX2" fmla="*/ 66636 w 350407"/>
                <a:gd name="connsiteY2" fmla="*/ 274843 h 274843"/>
                <a:gd name="connsiteX0" fmla="*/ 349500 w 350384"/>
                <a:gd name="connsiteY0" fmla="*/ 2217 h 243174"/>
                <a:gd name="connsiteX1" fmla="*/ 350384 w 350384"/>
                <a:gd name="connsiteY1" fmla="*/ 0 h 243174"/>
                <a:gd name="connsiteX0" fmla="*/ 89600 w 350384"/>
                <a:gd name="connsiteY0" fmla="*/ 62162 h 243174"/>
                <a:gd name="connsiteX1" fmla="*/ 312 w 350384"/>
                <a:gd name="connsiteY1" fmla="*/ 151559 h 243174"/>
                <a:gd name="connsiteX2" fmla="*/ 71033 w 350384"/>
                <a:gd name="connsiteY2" fmla="*/ 243174 h 243174"/>
                <a:gd name="connsiteX0" fmla="*/ 339832 w 340716"/>
                <a:gd name="connsiteY0" fmla="*/ 2217 h 243174"/>
                <a:gd name="connsiteX1" fmla="*/ 340716 w 340716"/>
                <a:gd name="connsiteY1" fmla="*/ 0 h 243174"/>
                <a:gd name="connsiteX0" fmla="*/ 79932 w 340716"/>
                <a:gd name="connsiteY0" fmla="*/ 62162 h 243174"/>
                <a:gd name="connsiteX1" fmla="*/ 368 w 340716"/>
                <a:gd name="connsiteY1" fmla="*/ 145904 h 243174"/>
                <a:gd name="connsiteX2" fmla="*/ 61365 w 340716"/>
                <a:gd name="connsiteY2" fmla="*/ 243174 h 243174"/>
                <a:gd name="connsiteX0" fmla="*/ 339870 w 340754"/>
                <a:gd name="connsiteY0" fmla="*/ 2217 h 217160"/>
                <a:gd name="connsiteX1" fmla="*/ 340754 w 340754"/>
                <a:gd name="connsiteY1" fmla="*/ 0 h 217160"/>
                <a:gd name="connsiteX0" fmla="*/ 79970 w 340754"/>
                <a:gd name="connsiteY0" fmla="*/ 62162 h 217160"/>
                <a:gd name="connsiteX1" fmla="*/ 406 w 340754"/>
                <a:gd name="connsiteY1" fmla="*/ 145904 h 217160"/>
                <a:gd name="connsiteX2" fmla="*/ 56099 w 340754"/>
                <a:gd name="connsiteY2" fmla="*/ 217160 h 217160"/>
                <a:gd name="connsiteX0" fmla="*/ 337242 w 338126"/>
                <a:gd name="connsiteY0" fmla="*/ 2217 h 217160"/>
                <a:gd name="connsiteX1" fmla="*/ 338126 w 338126"/>
                <a:gd name="connsiteY1" fmla="*/ 0 h 217160"/>
                <a:gd name="connsiteX0" fmla="*/ 77342 w 338126"/>
                <a:gd name="connsiteY0" fmla="*/ 62162 h 217160"/>
                <a:gd name="connsiteX1" fmla="*/ 430 w 338126"/>
                <a:gd name="connsiteY1" fmla="*/ 123283 h 217160"/>
                <a:gd name="connsiteX2" fmla="*/ 53471 w 338126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79094 w 339878"/>
                <a:gd name="connsiteY0" fmla="*/ 62162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55225 w 339878"/>
                <a:gd name="connsiteY0" fmla="*/ 67817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8994 w 339878"/>
                <a:gd name="connsiteY0" fmla="*/ 2217 h 217160"/>
                <a:gd name="connsiteX1" fmla="*/ 339878 w 339878"/>
                <a:gd name="connsiteY1" fmla="*/ 0 h 217160"/>
                <a:gd name="connsiteX0" fmla="*/ 55225 w 339878"/>
                <a:gd name="connsiteY0" fmla="*/ 67817 h 217160"/>
                <a:gd name="connsiteX1" fmla="*/ 414 w 339878"/>
                <a:gd name="connsiteY1" fmla="*/ 132331 h 217160"/>
                <a:gd name="connsiteX2" fmla="*/ 55223 w 339878"/>
                <a:gd name="connsiteY2" fmla="*/ 217160 h 217160"/>
                <a:gd name="connsiteX0" fmla="*/ 339363 w 340247"/>
                <a:gd name="connsiteY0" fmla="*/ 2217 h 203588"/>
                <a:gd name="connsiteX1" fmla="*/ 340247 w 340247"/>
                <a:gd name="connsiteY1" fmla="*/ 0 h 203588"/>
                <a:gd name="connsiteX0" fmla="*/ 55594 w 340247"/>
                <a:gd name="connsiteY0" fmla="*/ 67817 h 203588"/>
                <a:gd name="connsiteX1" fmla="*/ 783 w 340247"/>
                <a:gd name="connsiteY1" fmla="*/ 132331 h 203588"/>
                <a:gd name="connsiteX2" fmla="*/ 32608 w 340247"/>
                <a:gd name="connsiteY2" fmla="*/ 203588 h 203588"/>
                <a:gd name="connsiteX0" fmla="*/ 339294 w 340178"/>
                <a:gd name="connsiteY0" fmla="*/ 2217 h 203588"/>
                <a:gd name="connsiteX1" fmla="*/ 340178 w 340178"/>
                <a:gd name="connsiteY1" fmla="*/ 0 h 203588"/>
                <a:gd name="connsiteX0" fmla="*/ 55525 w 340178"/>
                <a:gd name="connsiteY0" fmla="*/ 67817 h 203588"/>
                <a:gd name="connsiteX1" fmla="*/ 714 w 340178"/>
                <a:gd name="connsiteY1" fmla="*/ 132331 h 203588"/>
                <a:gd name="connsiteX2" fmla="*/ 32539 w 340178"/>
                <a:gd name="connsiteY2" fmla="*/ 203588 h 203588"/>
                <a:gd name="connsiteX0" fmla="*/ 365468 w 366352"/>
                <a:gd name="connsiteY0" fmla="*/ 2217 h 203588"/>
                <a:gd name="connsiteX1" fmla="*/ 366352 w 366352"/>
                <a:gd name="connsiteY1" fmla="*/ 0 h 203588"/>
                <a:gd name="connsiteX0" fmla="*/ 81699 w 366352"/>
                <a:gd name="connsiteY0" fmla="*/ 67817 h 203588"/>
                <a:gd name="connsiteX1" fmla="*/ 367 w 366352"/>
                <a:gd name="connsiteY1" fmla="*/ 124414 h 203588"/>
                <a:gd name="connsiteX2" fmla="*/ 58713 w 366352"/>
                <a:gd name="connsiteY2" fmla="*/ 203588 h 203588"/>
                <a:gd name="connsiteX0" fmla="*/ 365468 w 366352"/>
                <a:gd name="connsiteY0" fmla="*/ 2217 h 203588"/>
                <a:gd name="connsiteX1" fmla="*/ 366352 w 366352"/>
                <a:gd name="connsiteY1" fmla="*/ 0 h 203588"/>
                <a:gd name="connsiteX0" fmla="*/ 62251 w 366352"/>
                <a:gd name="connsiteY0" fmla="*/ 75734 h 203588"/>
                <a:gd name="connsiteX1" fmla="*/ 367 w 366352"/>
                <a:gd name="connsiteY1" fmla="*/ 124414 h 203588"/>
                <a:gd name="connsiteX2" fmla="*/ 58713 w 366352"/>
                <a:gd name="connsiteY2" fmla="*/ 203588 h 203588"/>
                <a:gd name="connsiteX0" fmla="*/ 365772 w 366656"/>
                <a:gd name="connsiteY0" fmla="*/ 2217 h 194540"/>
                <a:gd name="connsiteX1" fmla="*/ 366656 w 366656"/>
                <a:gd name="connsiteY1" fmla="*/ 0 h 194540"/>
                <a:gd name="connsiteX0" fmla="*/ 62555 w 366656"/>
                <a:gd name="connsiteY0" fmla="*/ 75734 h 194540"/>
                <a:gd name="connsiteX1" fmla="*/ 671 w 366656"/>
                <a:gd name="connsiteY1" fmla="*/ 124414 h 194540"/>
                <a:gd name="connsiteX2" fmla="*/ 34264 w 366656"/>
                <a:gd name="connsiteY2" fmla="*/ 194540 h 194540"/>
                <a:gd name="connsiteX0" fmla="*/ 365772 w 366656"/>
                <a:gd name="connsiteY0" fmla="*/ 2217 h 194540"/>
                <a:gd name="connsiteX1" fmla="*/ 366656 w 366656"/>
                <a:gd name="connsiteY1" fmla="*/ 0 h 194540"/>
                <a:gd name="connsiteX0" fmla="*/ 37802 w 366656"/>
                <a:gd name="connsiteY0" fmla="*/ 87044 h 194540"/>
                <a:gd name="connsiteX1" fmla="*/ 671 w 366656"/>
                <a:gd name="connsiteY1" fmla="*/ 124414 h 194540"/>
                <a:gd name="connsiteX2" fmla="*/ 34264 w 366656"/>
                <a:gd name="connsiteY2" fmla="*/ 194540 h 194540"/>
                <a:gd name="connsiteX0" fmla="*/ 395493 w 396377"/>
                <a:gd name="connsiteY0" fmla="*/ 2217 h 194540"/>
                <a:gd name="connsiteX1" fmla="*/ 396377 w 396377"/>
                <a:gd name="connsiteY1" fmla="*/ 0 h 194540"/>
                <a:gd name="connsiteX0" fmla="*/ 67523 w 396377"/>
                <a:gd name="connsiteY0" fmla="*/ 87044 h 194540"/>
                <a:gd name="connsiteX1" fmla="*/ 335 w 396377"/>
                <a:gd name="connsiteY1" fmla="*/ 134594 h 194540"/>
                <a:gd name="connsiteX2" fmla="*/ 63985 w 396377"/>
                <a:gd name="connsiteY2" fmla="*/ 194540 h 194540"/>
                <a:gd name="connsiteX0" fmla="*/ 377079 w 377963"/>
                <a:gd name="connsiteY0" fmla="*/ 2217 h 194540"/>
                <a:gd name="connsiteX1" fmla="*/ 377963 w 377963"/>
                <a:gd name="connsiteY1" fmla="*/ 0 h 194540"/>
                <a:gd name="connsiteX0" fmla="*/ 49109 w 377963"/>
                <a:gd name="connsiteY0" fmla="*/ 87044 h 194540"/>
                <a:gd name="connsiteX1" fmla="*/ 486 w 377963"/>
                <a:gd name="connsiteY1" fmla="*/ 136856 h 194540"/>
                <a:gd name="connsiteX2" fmla="*/ 45571 w 377963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48623 w 377477"/>
                <a:gd name="connsiteY0" fmla="*/ 87044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4540"/>
                <a:gd name="connsiteX1" fmla="*/ 377477 w 377477"/>
                <a:gd name="connsiteY1" fmla="*/ 0 h 194540"/>
                <a:gd name="connsiteX0" fmla="*/ 31827 w 377477"/>
                <a:gd name="connsiteY0" fmla="*/ 91568 h 194540"/>
                <a:gd name="connsiteX1" fmla="*/ 0 w 377477"/>
                <a:gd name="connsiteY1" fmla="*/ 136856 h 194540"/>
                <a:gd name="connsiteX2" fmla="*/ 45085 w 377477"/>
                <a:gd name="connsiteY2" fmla="*/ 194540 h 194540"/>
                <a:gd name="connsiteX0" fmla="*/ 376593 w 377477"/>
                <a:gd name="connsiteY0" fmla="*/ 2217 h 191147"/>
                <a:gd name="connsiteX1" fmla="*/ 377477 w 377477"/>
                <a:gd name="connsiteY1" fmla="*/ 0 h 191147"/>
                <a:gd name="connsiteX0" fmla="*/ 31827 w 377477"/>
                <a:gd name="connsiteY0" fmla="*/ 91568 h 191147"/>
                <a:gd name="connsiteX1" fmla="*/ 0 w 377477"/>
                <a:gd name="connsiteY1" fmla="*/ 136856 h 191147"/>
                <a:gd name="connsiteX2" fmla="*/ 30941 w 377477"/>
                <a:gd name="connsiteY2" fmla="*/ 191147 h 191147"/>
                <a:gd name="connsiteX0" fmla="*/ 389854 w 390738"/>
                <a:gd name="connsiteY0" fmla="*/ 2217 h 191147"/>
                <a:gd name="connsiteX1" fmla="*/ 390738 w 390738"/>
                <a:gd name="connsiteY1" fmla="*/ 0 h 191147"/>
                <a:gd name="connsiteX0" fmla="*/ 45088 w 390738"/>
                <a:gd name="connsiteY0" fmla="*/ 91568 h 191147"/>
                <a:gd name="connsiteX1" fmla="*/ 0 w 390738"/>
                <a:gd name="connsiteY1" fmla="*/ 134594 h 191147"/>
                <a:gd name="connsiteX2" fmla="*/ 44202 w 390738"/>
                <a:gd name="connsiteY2" fmla="*/ 191147 h 191147"/>
                <a:gd name="connsiteX0" fmla="*/ 390738 w 391622"/>
                <a:gd name="connsiteY0" fmla="*/ 2217 h 191147"/>
                <a:gd name="connsiteX1" fmla="*/ 391622 w 391622"/>
                <a:gd name="connsiteY1" fmla="*/ 0 h 191147"/>
                <a:gd name="connsiteX0" fmla="*/ 45972 w 391622"/>
                <a:gd name="connsiteY0" fmla="*/ 91568 h 191147"/>
                <a:gd name="connsiteX1" fmla="*/ 0 w 391622"/>
                <a:gd name="connsiteY1" fmla="*/ 140249 h 191147"/>
                <a:gd name="connsiteX2" fmla="*/ 45086 w 391622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33463 h 191147"/>
                <a:gd name="connsiteX2" fmla="*/ 45970 w 392506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41380 h 191147"/>
                <a:gd name="connsiteX2" fmla="*/ 45970 w 392506"/>
                <a:gd name="connsiteY2" fmla="*/ 191147 h 191147"/>
                <a:gd name="connsiteX0" fmla="*/ 391622 w 392506"/>
                <a:gd name="connsiteY0" fmla="*/ 2217 h 191147"/>
                <a:gd name="connsiteX1" fmla="*/ 392506 w 392506"/>
                <a:gd name="connsiteY1" fmla="*/ 0 h 191147"/>
                <a:gd name="connsiteX0" fmla="*/ 46856 w 392506"/>
                <a:gd name="connsiteY0" fmla="*/ 91568 h 191147"/>
                <a:gd name="connsiteX1" fmla="*/ 0 w 392506"/>
                <a:gd name="connsiteY1" fmla="*/ 134594 h 191147"/>
                <a:gd name="connsiteX2" fmla="*/ 45970 w 392506"/>
                <a:gd name="connsiteY2" fmla="*/ 191147 h 191147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46856 w 392506"/>
                <a:gd name="connsiteY0" fmla="*/ 91568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1622 w 392506"/>
                <a:gd name="connsiteY0" fmla="*/ 2217 h 238651"/>
                <a:gd name="connsiteX1" fmla="*/ 392506 w 392506"/>
                <a:gd name="connsiteY1" fmla="*/ 0 h 238651"/>
                <a:gd name="connsiteX0" fmla="*/ 69841 w 392506"/>
                <a:gd name="connsiteY0" fmla="*/ 35016 h 238651"/>
                <a:gd name="connsiteX1" fmla="*/ 0 w 392506"/>
                <a:gd name="connsiteY1" fmla="*/ 134594 h 238651"/>
                <a:gd name="connsiteX2" fmla="*/ 48622 w 39250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70771 w 393436"/>
                <a:gd name="connsiteY0" fmla="*/ 35016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70771 w 393436"/>
                <a:gd name="connsiteY0" fmla="*/ 35016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38651"/>
                <a:gd name="connsiteX1" fmla="*/ 393436 w 393436"/>
                <a:gd name="connsiteY1" fmla="*/ 0 h 238651"/>
                <a:gd name="connsiteX0" fmla="*/ 55743 w 393436"/>
                <a:gd name="connsiteY0" fmla="*/ 50851 h 238651"/>
                <a:gd name="connsiteX1" fmla="*/ 930 w 393436"/>
                <a:gd name="connsiteY1" fmla="*/ 134594 h 238651"/>
                <a:gd name="connsiteX2" fmla="*/ 49552 w 393436"/>
                <a:gd name="connsiteY2" fmla="*/ 238651 h 238651"/>
                <a:gd name="connsiteX0" fmla="*/ 392552 w 393436"/>
                <a:gd name="connsiteY0" fmla="*/ 2217 h 228472"/>
                <a:gd name="connsiteX1" fmla="*/ 393436 w 393436"/>
                <a:gd name="connsiteY1" fmla="*/ 0 h 228472"/>
                <a:gd name="connsiteX0" fmla="*/ 55743 w 393436"/>
                <a:gd name="connsiteY0" fmla="*/ 50851 h 228472"/>
                <a:gd name="connsiteX1" fmla="*/ 930 w 393436"/>
                <a:gd name="connsiteY1" fmla="*/ 134594 h 228472"/>
                <a:gd name="connsiteX2" fmla="*/ 49552 w 393436"/>
                <a:gd name="connsiteY2" fmla="*/ 228472 h 228472"/>
                <a:gd name="connsiteX0" fmla="*/ 392552 w 393436"/>
                <a:gd name="connsiteY0" fmla="*/ 2217 h 228472"/>
                <a:gd name="connsiteX1" fmla="*/ 393436 w 393436"/>
                <a:gd name="connsiteY1" fmla="*/ 0 h 228472"/>
                <a:gd name="connsiteX0" fmla="*/ 55743 w 393436"/>
                <a:gd name="connsiteY0" fmla="*/ 50851 h 228472"/>
                <a:gd name="connsiteX1" fmla="*/ 930 w 393436"/>
                <a:gd name="connsiteY1" fmla="*/ 134594 h 228472"/>
                <a:gd name="connsiteX2" fmla="*/ 49552 w 393436"/>
                <a:gd name="connsiteY2" fmla="*/ 228472 h 228472"/>
                <a:gd name="connsiteX0" fmla="*/ 391674 w 392558"/>
                <a:gd name="connsiteY0" fmla="*/ 2217 h 228472"/>
                <a:gd name="connsiteX1" fmla="*/ 392558 w 392558"/>
                <a:gd name="connsiteY1" fmla="*/ 0 h 228472"/>
                <a:gd name="connsiteX0" fmla="*/ 54865 w 392558"/>
                <a:gd name="connsiteY0" fmla="*/ 50851 h 228472"/>
                <a:gd name="connsiteX1" fmla="*/ 52 w 392558"/>
                <a:gd name="connsiteY1" fmla="*/ 134594 h 228472"/>
                <a:gd name="connsiteX2" fmla="*/ 48674 w 392558"/>
                <a:gd name="connsiteY2" fmla="*/ 228472 h 22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2558" h="228472" stroke="0">
                  <a:moveTo>
                    <a:pt x="391674" y="2217"/>
                  </a:moveTo>
                  <a:lnTo>
                    <a:pt x="392558" y="0"/>
                  </a:lnTo>
                </a:path>
                <a:path w="392558" h="228472" fill="none">
                  <a:moveTo>
                    <a:pt x="54865" y="50851"/>
                  </a:moveTo>
                  <a:cubicBezTo>
                    <a:pt x="50297" y="48784"/>
                    <a:pt x="-1864" y="78034"/>
                    <a:pt x="52" y="134594"/>
                  </a:cubicBezTo>
                  <a:cubicBezTo>
                    <a:pt x="-685" y="187761"/>
                    <a:pt x="35755" y="219235"/>
                    <a:pt x="48674" y="22847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44" name="Straight Connector 54"/>
            <p:cNvCxnSpPr>
              <a:cxnSpLocks noChangeShapeType="1"/>
            </p:cNvCxnSpPr>
            <p:nvPr/>
          </p:nvCxnSpPr>
          <p:spPr bwMode="auto">
            <a:xfrm>
              <a:off x="1998723" y="4652357"/>
              <a:ext cx="76823" cy="93893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41" name="Footer Placeholder 1"/>
          <p:cNvSpPr txBox="1">
            <a:spLocks/>
          </p:cNvSpPr>
          <p:nvPr/>
        </p:nvSpPr>
        <p:spPr>
          <a:xfrm>
            <a:off x="4866995" y="56880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MEIC Cost Review December 18 2014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95765" y="4888250"/>
            <a:ext cx="3821291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CEBAF is a </a:t>
            </a:r>
            <a:r>
              <a:rPr lang="en-US" dirty="0" smtClean="0">
                <a:solidFill>
                  <a:srgbClr val="CC0000"/>
                </a:solidFill>
              </a:rPr>
              <a:t>full energy injector.</a:t>
            </a:r>
            <a:endParaRPr lang="en-US" dirty="0" smtClean="0"/>
          </a:p>
          <a:p>
            <a:r>
              <a:rPr lang="en-US" dirty="0" smtClean="0"/>
              <a:t>Only minor gun modification is needed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4228100" y="2206014"/>
            <a:ext cx="127778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  <a:latin typeface="Arial"/>
                <a:cs typeface="Arial"/>
              </a:rPr>
              <a:t>Warm Electron</a:t>
            </a:r>
          </a:p>
          <a:p>
            <a:r>
              <a:rPr lang="en-US" sz="1200" b="1" dirty="0" smtClean="0">
                <a:solidFill>
                  <a:srgbClr val="0000FF"/>
                </a:solidFill>
                <a:latin typeface="Arial"/>
                <a:cs typeface="Arial"/>
              </a:rPr>
              <a:t>Collider Ring</a:t>
            </a:r>
          </a:p>
          <a:p>
            <a:r>
              <a:rPr lang="en-US" sz="1200" b="1" dirty="0" smtClean="0">
                <a:solidFill>
                  <a:srgbClr val="0000FF"/>
                </a:solidFill>
                <a:latin typeface="Arial"/>
                <a:cs typeface="Arial"/>
              </a:rPr>
              <a:t>(3 to 10 GeV)</a:t>
            </a:r>
            <a:endParaRPr lang="en-US" sz="12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Layout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63691" y="1186790"/>
            <a:ext cx="24803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~</a:t>
            </a:r>
            <a:r>
              <a:rPr lang="en-US" b="1" dirty="0" smtClean="0"/>
              <a:t>2.2 km  circumference</a:t>
            </a:r>
          </a:p>
          <a:p>
            <a:pPr>
              <a:buFont typeface="Arial"/>
              <a:buChar char="•"/>
            </a:pPr>
            <a:endParaRPr lang="en-US" b="1" dirty="0" smtClean="0"/>
          </a:p>
          <a:p>
            <a:r>
              <a:rPr lang="en-US" b="1" dirty="0" smtClean="0"/>
              <a:t>E-ring from  PEP-II</a:t>
            </a:r>
          </a:p>
          <a:p>
            <a:endParaRPr lang="en-US" b="1" dirty="0" smtClean="0"/>
          </a:p>
          <a:p>
            <a:r>
              <a:rPr lang="en-US" b="1" dirty="0" smtClean="0"/>
              <a:t>Ion-ring with super-ferric magnets</a:t>
            </a:r>
          </a:p>
          <a:p>
            <a:endParaRPr lang="en-US" b="1" dirty="0" smtClean="0"/>
          </a:p>
          <a:p>
            <a:r>
              <a:rPr lang="en-US" b="1" dirty="0" smtClean="0"/>
              <a:t>Tunnel consistent</a:t>
            </a:r>
          </a:p>
          <a:p>
            <a:r>
              <a:rPr lang="en-US" b="1" dirty="0" smtClean="0"/>
              <a:t>with a 250+ GeV upgrade</a:t>
            </a:r>
          </a:p>
          <a:p>
            <a:endParaRPr lang="en-US" dirty="0"/>
          </a:p>
        </p:txBody>
      </p:sp>
      <p:pic>
        <p:nvPicPr>
          <p:cNvPr id="8" name="Picture 7" descr="JLab site plan with MEIC  Jan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7477"/>
            <a:ext cx="6663690" cy="565785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>
          <a:xfrm>
            <a:off x="304800" y="846734"/>
            <a:ext cx="8839200" cy="5512725"/>
          </a:xfrm>
        </p:spPr>
        <p:txBody>
          <a:bodyPr>
            <a:normAutofit/>
          </a:bodyPr>
          <a:lstStyle/>
          <a:p>
            <a:pPr marL="280988" indent="-280988">
              <a:buFontTx/>
              <a:buNone/>
            </a:pPr>
            <a:r>
              <a:rPr lang="en-US" sz="2000" b="1" dirty="0" smtClean="0">
                <a:latin typeface="Arial" pitchFamily="-106" charset="0"/>
                <a:ea typeface="ＭＳ Ｐゴシック" pitchFamily="-106" charset="-128"/>
              </a:rPr>
              <a:t>Baseline for the cost estimate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Collider ring circumference: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 ~2200 </a:t>
            </a:r>
            <a:r>
              <a:rPr lang="en-US" sz="1600" dirty="0" err="1" smtClean="0">
                <a:latin typeface="Arial" pitchFamily="-106" charset="0"/>
                <a:ea typeface="ＭＳ Ｐゴシック" pitchFamily="-106" charset="-128"/>
              </a:rPr>
              <a:t>m</a:t>
            </a:r>
            <a:endParaRPr lang="en-US" sz="1600" dirty="0" smtClean="0">
              <a:latin typeface="Arial" pitchFamily="-106" charset="0"/>
              <a:ea typeface="ＭＳ Ｐゴシック" pitchFamily="-106" charset="-128"/>
            </a:endParaRP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Electron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collider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ring and transfer lines :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PEP-II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magnets, RF (476 MHz) and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vacuum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chambers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Ion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collider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ring: super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-ferric magnets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 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Booster ring: super-ferric magnets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SRF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ion linac</a:t>
            </a:r>
            <a:endParaRPr lang="en-US" sz="1600" dirty="0" smtClean="0">
              <a:latin typeface="Arial" pitchFamily="-106" charset="0"/>
              <a:ea typeface="ＭＳ Ｐゴシック" pitchFamily="-106" charset="-128"/>
            </a:endParaRPr>
          </a:p>
          <a:p>
            <a:pPr marL="280988" indent="-280988">
              <a:spcBef>
                <a:spcPts val="200"/>
              </a:spcBef>
              <a:buFontTx/>
              <a:buNone/>
            </a:pPr>
            <a:endParaRPr lang="en-US" sz="1200" b="1" dirty="0" smtClean="0">
              <a:latin typeface="Arial" pitchFamily="-106" charset="0"/>
              <a:ea typeface="ＭＳ Ｐゴシック" pitchFamily="-106" charset="-128"/>
            </a:endParaRPr>
          </a:p>
          <a:p>
            <a:pPr marL="280988" indent="-280988">
              <a:spcBef>
                <a:spcPts val="200"/>
              </a:spcBef>
              <a:buFontTx/>
              <a:buNone/>
            </a:pPr>
            <a:r>
              <a:rPr lang="en-US" sz="2200" b="1" dirty="0" smtClean="0">
                <a:latin typeface="Arial" pitchFamily="-106" charset="0"/>
                <a:ea typeface="ＭＳ Ｐゴシック" pitchFamily="-106" charset="-128"/>
              </a:rPr>
              <a:t>Energy </a:t>
            </a:r>
            <a:r>
              <a:rPr lang="en-US" sz="2200" b="1" dirty="0">
                <a:latin typeface="Arial" pitchFamily="-106" charset="0"/>
                <a:ea typeface="ＭＳ Ｐゴシック" pitchFamily="-106" charset="-128"/>
              </a:rPr>
              <a:t>range 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Electron:        3 to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10 GeV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Proton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:        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 20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to 100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GeV</a:t>
            </a:r>
          </a:p>
          <a:p>
            <a:pPr marL="280988" indent="-280988">
              <a:spcBef>
                <a:spcPts val="300"/>
              </a:spcBef>
              <a:buClr>
                <a:srgbClr val="CC0000"/>
              </a:buClr>
              <a:buFont typeface="Wingdings" charset="2"/>
              <a:buChar char="§"/>
            </a:pP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Lead </a:t>
            </a:r>
            <a:r>
              <a:rPr lang="en-US" sz="1600" dirty="0">
                <a:latin typeface="Arial" pitchFamily="-106" charset="0"/>
                <a:ea typeface="ＭＳ Ｐゴシック" pitchFamily="-106" charset="-128"/>
              </a:rPr>
              <a:t>ions:      up to 40 </a:t>
            </a:r>
            <a:r>
              <a:rPr lang="en-US" sz="1600" dirty="0" smtClean="0">
                <a:latin typeface="Arial" pitchFamily="-106" charset="0"/>
                <a:ea typeface="ＭＳ Ｐゴシック" pitchFamily="-106" charset="-128"/>
              </a:rPr>
              <a:t>GeV</a:t>
            </a:r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en-US" dirty="0" smtClean="0">
                <a:latin typeface="Arial" pitchFamily="-106" charset="0"/>
                <a:ea typeface="ＭＳ Ｐゴシック" pitchFamily="-106" charset="-128"/>
              </a:rPr>
              <a:t>MEIC </a:t>
            </a:r>
            <a:r>
              <a:rPr lang="en-US" dirty="0">
                <a:latin typeface="Arial" pitchFamily="-106" charset="0"/>
                <a:ea typeface="ＭＳ Ｐゴシック" pitchFamily="-106" charset="-128"/>
              </a:rPr>
              <a:t>Baseline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4505559"/>
          <a:ext cx="8587783" cy="1853899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09672"/>
                <a:gridCol w="1723650"/>
                <a:gridCol w="1896838"/>
                <a:gridCol w="3057623"/>
              </a:tblGrid>
              <a:tr h="370539">
                <a:tc>
                  <a:txBody>
                    <a:bodyPr/>
                    <a:lstStyle/>
                    <a:p>
                      <a:r>
                        <a:rPr lang="en-US" dirty="0" smtClean="0"/>
                        <a:t>Design 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</a:t>
                      </a:r>
                      <a:r>
                        <a:rPr lang="en-US" dirty="0" smtClean="0"/>
                        <a:t> energy (GeV)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</a:t>
                      </a:r>
                      <a:r>
                        <a:rPr lang="en-US" dirty="0" smtClean="0"/>
                        <a:t>-</a:t>
                      </a:r>
                      <a:r>
                        <a:rPr lang="en-US" baseline="0" dirty="0" smtClean="0"/>
                        <a:t> energy (GeV)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</a:t>
                      </a:r>
                      <a:r>
                        <a:rPr lang="en-US" baseline="0" dirty="0" smtClean="0"/>
                        <a:t> luminosity limitation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low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space charge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medium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beam beam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high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synchrotron</a:t>
                      </a:r>
                      <a:r>
                        <a:rPr lang="en-US" baseline="0" dirty="0" smtClean="0"/>
                        <a:t> radiation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MEIC Electron Complex</a:t>
            </a:r>
            <a:endParaRPr lang="en-US" dirty="0"/>
          </a:p>
        </p:txBody>
      </p:sp>
      <p:grpSp>
        <p:nvGrpSpPr>
          <p:cNvPr id="3" name="Group 14"/>
          <p:cNvGrpSpPr/>
          <p:nvPr/>
        </p:nvGrpSpPr>
        <p:grpSpPr>
          <a:xfrm>
            <a:off x="4549942" y="2407980"/>
            <a:ext cx="4594058" cy="3910607"/>
            <a:chOff x="4959548" y="2888343"/>
            <a:chExt cx="4176416" cy="3555097"/>
          </a:xfrm>
        </p:grpSpPr>
        <p:grpSp>
          <p:nvGrpSpPr>
            <p:cNvPr id="4" name="Group 12"/>
            <p:cNvGrpSpPr/>
            <p:nvPr/>
          </p:nvGrpSpPr>
          <p:grpSpPr>
            <a:xfrm>
              <a:off x="4959548" y="2888343"/>
              <a:ext cx="4176416" cy="3555097"/>
              <a:chOff x="4959548" y="2888343"/>
              <a:chExt cx="4176416" cy="3555097"/>
            </a:xfrm>
          </p:grpSpPr>
          <p:pic>
            <p:nvPicPr>
              <p:cNvPr id="6" name="Picture 8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68" r="7495"/>
              <a:stretch/>
            </p:blipFill>
            <p:spPr bwMode="auto">
              <a:xfrm>
                <a:off x="5217642" y="3567262"/>
                <a:ext cx="3754908" cy="2876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541492" y="2888343"/>
                <a:ext cx="370811" cy="243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50000"/>
                  <a:buFontTx/>
                  <a:buBlip>
                    <a:blip r:embed="rId3"/>
                  </a:buBlip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Tx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 algn="ctr">
                  <a:buSzTx/>
                  <a:buFontTx/>
                  <a:buNone/>
                  <a:defRPr/>
                </a:pPr>
                <a:r>
                  <a:rPr lang="en-US" altLang="en-US" sz="1400" kern="0" dirty="0" smtClean="0">
                    <a:latin typeface="Arial" charset="0"/>
                    <a:ea typeface="ＭＳ Ｐゴシック" pitchFamily="34" charset="-128"/>
                    <a:cs typeface="Arial" charset="0"/>
                  </a:rPr>
                  <a:t>IP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 rot="16200000">
                <a:off x="8620126" y="4647492"/>
                <a:ext cx="7239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 err="1" smtClean="0"/>
                  <a:t>D</a:t>
                </a:r>
                <a:r>
                  <a:rPr lang="en-US" sz="1400" i="1" baseline="-25000" dirty="0" err="1" smtClean="0"/>
                  <a:t>x</a:t>
                </a:r>
                <a:r>
                  <a:rPr lang="en-US" sz="1400" i="1" dirty="0" smtClean="0"/>
                  <a:t>(m)</a:t>
                </a:r>
                <a:endParaRPr lang="en-US" sz="1400" i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16200000">
                <a:off x="4570512" y="4839480"/>
                <a:ext cx="10858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sym typeface="Symbol"/>
                  </a:rPr>
                  <a:t></a:t>
                </a:r>
                <a:r>
                  <a:rPr lang="en-US" sz="1400" i="1" baseline="-25000" dirty="0" smtClean="0"/>
                  <a:t>x</a:t>
                </a:r>
                <a:r>
                  <a:rPr lang="en-US" sz="1400" i="1" dirty="0" smtClean="0"/>
                  <a:t>(m), </a:t>
                </a:r>
                <a:r>
                  <a:rPr lang="en-US" sz="1400" i="1" dirty="0" smtClean="0">
                    <a:sym typeface="Symbol"/>
                  </a:rPr>
                  <a:t></a:t>
                </a:r>
                <a:r>
                  <a:rPr lang="en-US" sz="1400" i="1" baseline="-25000" dirty="0" smtClean="0">
                    <a:sym typeface="Symbol"/>
                  </a:rPr>
                  <a:t>y</a:t>
                </a:r>
                <a:r>
                  <a:rPr lang="en-US" sz="1400" i="1" dirty="0" smtClean="0">
                    <a:sym typeface="Symbol"/>
                  </a:rPr>
                  <a:t>(m)</a:t>
                </a:r>
                <a:endParaRPr lang="en-US" sz="1400" i="1" dirty="0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 flipH="1">
                <a:off x="5688797" y="3150154"/>
                <a:ext cx="1" cy="441803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stealth" w="med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Content Placeholder 1"/>
            <p:cNvSpPr txBox="1">
              <a:spLocks/>
            </p:cNvSpPr>
            <p:nvPr/>
          </p:nvSpPr>
          <p:spPr bwMode="auto">
            <a:xfrm>
              <a:off x="5836766" y="3288393"/>
              <a:ext cx="2507133" cy="243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3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SzTx/>
                <a:buFontTx/>
                <a:buNone/>
                <a:defRPr/>
              </a:pPr>
              <a:r>
                <a:rPr lang="en-US" altLang="en-US" sz="1400" kern="0" dirty="0" smtClean="0">
                  <a:latin typeface="Arial" charset="0"/>
                  <a:ea typeface="ＭＳ Ｐゴシック" pitchFamily="34" charset="-128"/>
                  <a:cs typeface="Arial" charset="0"/>
                </a:rPr>
                <a:t>Electron Collider Ring Optics</a:t>
              </a:r>
            </a:p>
          </p:txBody>
        </p:sp>
      </p:grp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0" y="772923"/>
            <a:ext cx="9038352" cy="5545664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1600" kern="0" dirty="0" smtClean="0">
                <a:latin typeface="Arial" charset="0"/>
                <a:ea typeface="ＭＳ Ｐゴシック" pitchFamily="34" charset="-128"/>
                <a:cs typeface="Arial" charset="0"/>
              </a:rPr>
              <a:t>CEBAF provides up to 12 GeV, high repetition rate and high polarization (&gt;85%) electron beams, no further upgrade needed beyond the 12 GeV CEBAF upgrade.</a:t>
            </a:r>
          </a:p>
          <a:p>
            <a:pPr>
              <a:defRPr/>
            </a:pPr>
            <a:endParaRPr lang="en-US" altLang="en-US" sz="1600" kern="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altLang="en-US" sz="1600" kern="0" dirty="0" smtClean="0">
                <a:latin typeface="Arial" charset="0"/>
                <a:ea typeface="ＭＳ Ｐゴシック" pitchFamily="34" charset="-128"/>
                <a:cs typeface="Arial" charset="0"/>
              </a:rPr>
              <a:t>Electron collider ring design 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circumference of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2154.28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 m = 2  x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754.84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 m arcs + 2 </a:t>
            </a:r>
            <a:r>
              <a:rPr lang="en-US" altLang="en-US" sz="1400" kern="0" dirty="0">
                <a:latin typeface="Arial" charset="0"/>
                <a:ea typeface="ＭＳ Ｐゴシック" pitchFamily="34" charset="-128"/>
                <a:cs typeface="Arial" charset="0"/>
              </a:rPr>
              <a:t>x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322.3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US" altLang="en-US" sz="1400" kern="0" dirty="0" err="1" smtClean="0">
                <a:latin typeface="Arial" charset="0"/>
                <a:ea typeface="ＭＳ Ｐゴシック" pitchFamily="34" charset="-128"/>
                <a:cs typeface="Arial" charset="0"/>
              </a:rPr>
              <a:t>m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 straights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Meets design requirements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Provides longitudinal electron polarization at IP(s) 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incorporates forward electron detection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accommodates up to two detectors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includes non-linear beam dynamics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reuses PEP-II magnets, vacuum chambers and RF</a:t>
            </a:r>
          </a:p>
          <a:p>
            <a:pPr>
              <a:buNone/>
              <a:defRPr/>
            </a:pPr>
            <a:endParaRPr lang="en-US" altLang="en-US" sz="1000" kern="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alt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Beam characteristics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3A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 beam current at 6.95 GeV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Normalized emittance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1093 </a:t>
            </a:r>
            <a:r>
              <a:rPr lang="en-US" altLang="en-US" sz="1400" kern="0" dirty="0" smtClean="0">
                <a:latin typeface="Symbol" charset="2"/>
                <a:ea typeface="ＭＳ Ｐゴシック" pitchFamily="34" charset="-128"/>
                <a:cs typeface="Symbol" charset="2"/>
              </a:rPr>
              <a:t>m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m @ 10 GeV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Synchrotron radiation power density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10kW/m</a:t>
            </a:r>
          </a:p>
          <a:p>
            <a:pPr lvl="1">
              <a:buClr>
                <a:srgbClr val="CC0000"/>
              </a:buClr>
              <a:buFont typeface="Wingdings" charset="2"/>
              <a:buChar char="§"/>
              <a:defRPr/>
            </a:pP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total power </a:t>
            </a:r>
            <a:r>
              <a:rPr lang="en-US" altLang="en-US" sz="1400" b="1" kern="0" dirty="0" smtClean="0">
                <a:latin typeface="Arial" charset="0"/>
                <a:ea typeface="ＭＳ Ｐゴシック" pitchFamily="34" charset="-128"/>
                <a:cs typeface="Arial" charset="0"/>
              </a:rPr>
              <a:t>10 MW </a:t>
            </a:r>
            <a:r>
              <a:rPr lang="en-US" altLang="en-US" sz="1400" kern="0" dirty="0" smtClean="0">
                <a:latin typeface="Arial" charset="0"/>
                <a:ea typeface="ＭＳ Ｐゴシック" pitchFamily="34" charset="-128"/>
                <a:cs typeface="Arial" charset="0"/>
              </a:rPr>
              <a:t>@ 10 GeV</a:t>
            </a:r>
          </a:p>
          <a:p>
            <a:pPr>
              <a:defRPr/>
            </a:pPr>
            <a:endParaRPr lang="en-US" altLang="en-US" sz="1600" kern="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altLang="en-US" sz="1600" kern="0" dirty="0" smtClean="0">
                <a:latin typeface="Arial" charset="0"/>
                <a:ea typeface="ＭＳ Ｐゴシック" pitchFamily="34" charset="-128"/>
                <a:cs typeface="Arial" charset="0"/>
              </a:rPr>
              <a:t>CEBAF and the electron collider provide </a:t>
            </a:r>
          </a:p>
          <a:p>
            <a:pPr marL="0" indent="0">
              <a:buNone/>
              <a:defRPr/>
            </a:pPr>
            <a:r>
              <a:rPr lang="en-US" altLang="en-US" sz="1600" kern="0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US" altLang="en-US" sz="1600" kern="0" dirty="0" smtClean="0">
                <a:latin typeface="Arial" charset="0"/>
                <a:ea typeface="ＭＳ Ｐゴシック" pitchFamily="34" charset="-128"/>
                <a:cs typeface="Arial" charset="0"/>
              </a:rPr>
              <a:t>     the required electron beams for the EIC.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Electron </a:t>
            </a:r>
            <a:r>
              <a:rPr lang="en-US" altLang="en-US" dirty="0" smtClean="0">
                <a:latin typeface="Arial" charset="0"/>
                <a:cs typeface="Arial" charset="0"/>
              </a:rPr>
              <a:t>Collider Ring Layout</a:t>
            </a:r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idx="1"/>
          </p:nvPr>
        </p:nvSpPr>
        <p:spPr>
          <a:xfrm>
            <a:off x="18336" y="817036"/>
            <a:ext cx="9038352" cy="754589"/>
          </a:xfrm>
        </p:spPr>
        <p:txBody>
          <a:bodyPr/>
          <a:lstStyle/>
          <a:p>
            <a:pPr marL="342900" lvl="1" indent="-342900">
              <a:buSzPct val="85000"/>
              <a:buBlip>
                <a:blip r:embed="rId2"/>
              </a:buBlip>
              <a:defRPr/>
            </a:pPr>
            <a:r>
              <a:rPr lang="en-US" alt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Circumference of </a:t>
            </a:r>
            <a:r>
              <a:rPr lang="en-US" altLang="en-US" kern="0" dirty="0">
                <a:latin typeface="Arial" charset="0"/>
                <a:ea typeface="ＭＳ Ｐゴシック" pitchFamily="34" charset="-128"/>
                <a:cs typeface="Arial" charset="0"/>
              </a:rPr>
              <a:t>2154.28 m = 2  x 754.84 m arcs + 2 x 322.3 m </a:t>
            </a:r>
            <a:r>
              <a:rPr lang="en-US" alt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straights</a:t>
            </a:r>
          </a:p>
          <a:p>
            <a:pPr>
              <a:buNone/>
              <a:defRPr/>
            </a:pPr>
            <a:r>
              <a:rPr lang="en-US" altLang="en-US" kern="0" dirty="0" smtClean="0">
                <a:latin typeface="Arial" charset="0"/>
                <a:ea typeface="ＭＳ Ｐゴシック" pitchFamily="34" charset="-128"/>
                <a:cs typeface="Arial" charset="0"/>
              </a:rPr>
              <a:t>	Figure-8,  </a:t>
            </a:r>
            <a:r>
              <a:rPr lang="en-US" altLang="en-US" kern="0" dirty="0">
                <a:latin typeface="Arial" charset="0"/>
                <a:ea typeface="ＭＳ Ｐゴシック" pitchFamily="34" charset="-128"/>
                <a:cs typeface="Arial" charset="0"/>
              </a:rPr>
              <a:t>crossing angle </a:t>
            </a:r>
            <a:r>
              <a:rPr lang="en-US" altLang="en-US" b="1" kern="0" dirty="0">
                <a:latin typeface="Arial" charset="0"/>
                <a:ea typeface="ＭＳ Ｐゴシック" pitchFamily="34" charset="-128"/>
                <a:cs typeface="Arial" charset="0"/>
              </a:rPr>
              <a:t>81.7</a:t>
            </a:r>
            <a:r>
              <a:rPr lang="en-US" altLang="en-US" kern="0" baseline="30000" dirty="0">
                <a:latin typeface="Arial" charset="0"/>
                <a:ea typeface="ＭＳ Ｐゴシック" pitchFamily="34" charset="-128"/>
                <a:cs typeface="Arial" charset="0"/>
                <a:sym typeface="Symbol"/>
              </a:rPr>
              <a:t></a:t>
            </a:r>
            <a:endParaRPr lang="en-US" altLang="en-US" kern="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US" dirty="0"/>
          </a:p>
        </p:txBody>
      </p:sp>
      <p:grpSp>
        <p:nvGrpSpPr>
          <p:cNvPr id="3" name="Group 6"/>
          <p:cNvGrpSpPr/>
          <p:nvPr/>
        </p:nvGrpSpPr>
        <p:grpSpPr>
          <a:xfrm>
            <a:off x="109728" y="2131464"/>
            <a:ext cx="8921951" cy="4184645"/>
            <a:chOff x="109728" y="1969539"/>
            <a:chExt cx="8921951" cy="418464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9728" y="1969539"/>
              <a:ext cx="8921951" cy="3721608"/>
            </a:xfrm>
            <a:prstGeom prst="rect">
              <a:avLst/>
            </a:prstGeom>
          </p:spPr>
        </p:pic>
        <p:sp>
          <p:nvSpPr>
            <p:cNvPr id="40" name="Content Placeholder 1"/>
            <p:cNvSpPr txBox="1">
              <a:spLocks/>
            </p:cNvSpPr>
            <p:nvPr/>
          </p:nvSpPr>
          <p:spPr bwMode="auto">
            <a:xfrm>
              <a:off x="8259057" y="3599204"/>
              <a:ext cx="438150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600" kern="0" dirty="0" smtClean="0">
                  <a:solidFill>
                    <a:srgbClr val="FF0000"/>
                  </a:solidFill>
                  <a:ea typeface="ＭＳ Ｐゴシック" pitchFamily="34" charset="-128"/>
                </a:rPr>
                <a:t>e</a:t>
              </a:r>
              <a:r>
                <a:rPr lang="en-US" altLang="en-US" sz="1600" kern="0" baseline="30000" dirty="0" smtClean="0">
                  <a:solidFill>
                    <a:srgbClr val="FF0000"/>
                  </a:solidFill>
                  <a:ea typeface="ＭＳ Ｐゴシック" pitchFamily="34" charset="-128"/>
                </a:rPr>
                <a:t>-</a:t>
              </a:r>
              <a:endParaRPr lang="en-US" altLang="en-US" sz="1600" kern="0" dirty="0" smtClean="0">
                <a:solidFill>
                  <a:srgbClr val="FF0000"/>
                </a:solidFill>
                <a:ea typeface="ＭＳ Ｐゴシック" pitchFamily="34" charset="-128"/>
              </a:endParaRPr>
            </a:p>
          </p:txBody>
        </p:sp>
        <p:sp>
          <p:nvSpPr>
            <p:cNvPr id="41" name="Curved Right Arrow 40"/>
            <p:cNvSpPr/>
            <p:nvPr/>
          </p:nvSpPr>
          <p:spPr>
            <a:xfrm rot="10800000">
              <a:off x="8367007" y="3158357"/>
              <a:ext cx="347164" cy="1435154"/>
            </a:xfrm>
            <a:prstGeom prst="curvedRightArrow">
              <a:avLst>
                <a:gd name="adj1" fmla="val 8624"/>
                <a:gd name="adj2" fmla="val 29237"/>
                <a:gd name="adj3" fmla="val 18068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2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875740" y="2717668"/>
              <a:ext cx="1371600" cy="11112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Straight Arrow Connector 7"/>
            <p:cNvCxnSpPr>
              <a:cxnSpLocks noChangeShapeType="1"/>
            </p:cNvCxnSpPr>
            <p:nvPr/>
          </p:nvCxnSpPr>
          <p:spPr bwMode="auto">
            <a:xfrm>
              <a:off x="1868425" y="3828918"/>
              <a:ext cx="1371600" cy="111318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Content Placeholder 1"/>
            <p:cNvSpPr txBox="1">
              <a:spLocks/>
            </p:cNvSpPr>
            <p:nvPr/>
          </p:nvSpPr>
          <p:spPr bwMode="auto">
            <a:xfrm rot="1869502">
              <a:off x="930889" y="3253206"/>
              <a:ext cx="885537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R=155m</a:t>
              </a:r>
            </a:p>
          </p:txBody>
        </p:sp>
        <p:cxnSp>
          <p:nvCxnSpPr>
            <p:cNvPr id="45" name="Straight Arrow Connector 18"/>
            <p:cNvCxnSpPr>
              <a:cxnSpLocks noChangeShapeType="1"/>
            </p:cNvCxnSpPr>
            <p:nvPr/>
          </p:nvCxnSpPr>
          <p:spPr bwMode="auto">
            <a:xfrm flipH="1" flipV="1">
              <a:off x="533400" y="3037098"/>
              <a:ext cx="1334416" cy="794312"/>
            </a:xfrm>
            <a:prstGeom prst="straightConnector1">
              <a:avLst/>
            </a:prstGeom>
            <a:noFill/>
            <a:ln w="9525" algn="ctr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Straight Arrow Connector 41"/>
            <p:cNvCxnSpPr>
              <a:cxnSpLocks noChangeShapeType="1"/>
            </p:cNvCxnSpPr>
            <p:nvPr/>
          </p:nvCxnSpPr>
          <p:spPr bwMode="auto">
            <a:xfrm flipH="1" flipV="1">
              <a:off x="3660810" y="4623511"/>
              <a:ext cx="842798" cy="69903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ontent Placeholder 1"/>
            <p:cNvSpPr txBox="1">
              <a:spLocks/>
            </p:cNvSpPr>
            <p:nvPr/>
          </p:nvSpPr>
          <p:spPr bwMode="auto">
            <a:xfrm rot="19174900">
              <a:off x="4073602" y="4291689"/>
              <a:ext cx="452438" cy="325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RF</a:t>
              </a:r>
            </a:p>
          </p:txBody>
        </p:sp>
        <p:sp>
          <p:nvSpPr>
            <p:cNvPr id="48" name="Content Placeholder 1"/>
            <p:cNvSpPr txBox="1">
              <a:spLocks/>
            </p:cNvSpPr>
            <p:nvPr/>
          </p:nvSpPr>
          <p:spPr bwMode="auto">
            <a:xfrm rot="2383024">
              <a:off x="4720298" y="4376825"/>
              <a:ext cx="4540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RF</a:t>
              </a:r>
            </a:p>
          </p:txBody>
        </p:sp>
        <p:sp>
          <p:nvSpPr>
            <p:cNvPr id="49" name="Left Brace 63"/>
            <p:cNvSpPr>
              <a:spLocks/>
            </p:cNvSpPr>
            <p:nvPr/>
          </p:nvSpPr>
          <p:spPr bwMode="auto">
            <a:xfrm rot="3333525">
              <a:off x="6029735" y="2118886"/>
              <a:ext cx="132540" cy="612648"/>
            </a:xfrm>
            <a:prstGeom prst="leftBrace">
              <a:avLst>
                <a:gd name="adj1" fmla="val 33812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50" name="Content Placeholder 1"/>
            <p:cNvSpPr txBox="1">
              <a:spLocks/>
            </p:cNvSpPr>
            <p:nvPr/>
          </p:nvSpPr>
          <p:spPr bwMode="auto">
            <a:xfrm rot="19710914">
              <a:off x="5577413" y="2092256"/>
              <a:ext cx="1066566" cy="33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Spin rotator</a:t>
              </a:r>
            </a:p>
          </p:txBody>
        </p:sp>
        <p:sp>
          <p:nvSpPr>
            <p:cNvPr id="51" name="Left Brace 65"/>
            <p:cNvSpPr>
              <a:spLocks/>
            </p:cNvSpPr>
            <p:nvPr/>
          </p:nvSpPr>
          <p:spPr bwMode="auto">
            <a:xfrm rot="14202431">
              <a:off x="2996045" y="4921496"/>
              <a:ext cx="132540" cy="612648"/>
            </a:xfrm>
            <a:prstGeom prst="leftBrace">
              <a:avLst>
                <a:gd name="adj1" fmla="val 33812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52" name="Content Placeholder 1"/>
            <p:cNvSpPr txBox="1">
              <a:spLocks/>
            </p:cNvSpPr>
            <p:nvPr/>
          </p:nvSpPr>
          <p:spPr bwMode="auto">
            <a:xfrm rot="19518118">
              <a:off x="2630638" y="5180127"/>
              <a:ext cx="1100789" cy="315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Spin rotator</a:t>
              </a:r>
            </a:p>
          </p:txBody>
        </p:sp>
        <p:sp>
          <p:nvSpPr>
            <p:cNvPr id="53" name="Left Brace 69"/>
            <p:cNvSpPr>
              <a:spLocks/>
            </p:cNvSpPr>
            <p:nvPr/>
          </p:nvSpPr>
          <p:spPr bwMode="auto">
            <a:xfrm rot="2999692">
              <a:off x="5401413" y="2618815"/>
              <a:ext cx="120491" cy="616806"/>
            </a:xfrm>
            <a:prstGeom prst="leftBrace">
              <a:avLst>
                <a:gd name="adj1" fmla="val 33806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54" name="Content Placeholder 1"/>
            <p:cNvSpPr txBox="1">
              <a:spLocks/>
            </p:cNvSpPr>
            <p:nvPr/>
          </p:nvSpPr>
          <p:spPr bwMode="auto">
            <a:xfrm rot="19231892">
              <a:off x="5079735" y="2622622"/>
              <a:ext cx="5683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CCB</a:t>
              </a:r>
            </a:p>
          </p:txBody>
        </p:sp>
        <p:sp>
          <p:nvSpPr>
            <p:cNvPr id="55" name="Content Placeholder 1"/>
            <p:cNvSpPr txBox="1">
              <a:spLocks/>
            </p:cNvSpPr>
            <p:nvPr/>
          </p:nvSpPr>
          <p:spPr bwMode="auto">
            <a:xfrm>
              <a:off x="777818" y="3799098"/>
              <a:ext cx="1117600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400" b="1" kern="0" dirty="0" smtClean="0">
                  <a:ea typeface="ＭＳ Ｐゴシック" pitchFamily="34" charset="-128"/>
                </a:rPr>
                <a:t>Arc, 261.7</a:t>
              </a:r>
              <a:r>
                <a:rPr lang="en-US" altLang="en-US" sz="1400" b="1" kern="0" baseline="30000" dirty="0" smtClean="0">
                  <a:ea typeface="ＭＳ Ｐゴシック" pitchFamily="34" charset="-128"/>
                  <a:sym typeface="Symbol"/>
                </a:rPr>
                <a:t></a:t>
              </a:r>
              <a:endParaRPr lang="en-US" altLang="en-US" sz="1400" b="1" kern="0" dirty="0" smtClean="0">
                <a:ea typeface="ＭＳ Ｐゴシック" pitchFamily="34" charset="-128"/>
              </a:endParaRPr>
            </a:p>
          </p:txBody>
        </p:sp>
        <p:sp>
          <p:nvSpPr>
            <p:cNvPr id="56" name="Content Placeholder 1"/>
            <p:cNvSpPr txBox="1">
              <a:spLocks/>
            </p:cNvSpPr>
            <p:nvPr/>
          </p:nvSpPr>
          <p:spPr bwMode="auto">
            <a:xfrm>
              <a:off x="3924791" y="3706694"/>
              <a:ext cx="590550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81.7</a:t>
              </a:r>
              <a:r>
                <a:rPr lang="en-US" altLang="en-US" sz="1200" b="1" kern="0" baseline="30000" dirty="0" smtClean="0">
                  <a:ea typeface="ＭＳ Ｐゴシック" pitchFamily="34" charset="-128"/>
                  <a:sym typeface="Symbol"/>
                </a:rPr>
                <a:t></a:t>
              </a:r>
              <a:endParaRPr lang="en-US" altLang="en-US" sz="1200" b="1" kern="0" dirty="0" smtClean="0">
                <a:ea typeface="ＭＳ Ｐゴシック" pitchFamily="34" charset="-128"/>
              </a:endParaRPr>
            </a:p>
          </p:txBody>
        </p:sp>
        <p:cxnSp>
          <p:nvCxnSpPr>
            <p:cNvPr id="57" name="Straight Arrow Connector 26"/>
            <p:cNvCxnSpPr>
              <a:cxnSpLocks noChangeShapeType="1"/>
            </p:cNvCxnSpPr>
            <p:nvPr/>
          </p:nvCxnSpPr>
          <p:spPr bwMode="auto">
            <a:xfrm flipV="1">
              <a:off x="3588845" y="4904687"/>
              <a:ext cx="1" cy="835721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8" name="Content Placeholder 1"/>
            <p:cNvSpPr txBox="1">
              <a:spLocks/>
            </p:cNvSpPr>
            <p:nvPr/>
          </p:nvSpPr>
          <p:spPr bwMode="auto">
            <a:xfrm>
              <a:off x="2946550" y="5777946"/>
              <a:ext cx="1853285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Forward e</a:t>
              </a:r>
              <a:r>
                <a:rPr lang="en-US" altLang="en-US" sz="1200" b="1" kern="0" baseline="30000" dirty="0" smtClean="0">
                  <a:ea typeface="ＭＳ Ｐゴシック" pitchFamily="34" charset="-128"/>
                </a:rPr>
                <a:t>-</a:t>
              </a:r>
              <a:r>
                <a:rPr lang="en-US" altLang="en-US" sz="1200" b="1" kern="0" dirty="0" smtClean="0">
                  <a:ea typeface="ＭＳ Ｐゴシック" pitchFamily="34" charset="-128"/>
                </a:rPr>
                <a:t> detection</a:t>
              </a:r>
            </a:p>
          </p:txBody>
        </p:sp>
        <p:sp>
          <p:nvSpPr>
            <p:cNvPr id="59" name="Left Brace 30"/>
            <p:cNvSpPr>
              <a:spLocks/>
            </p:cNvSpPr>
            <p:nvPr/>
          </p:nvSpPr>
          <p:spPr bwMode="auto">
            <a:xfrm rot="13614477">
              <a:off x="3508948" y="4701633"/>
              <a:ext cx="101275" cy="285225"/>
            </a:xfrm>
            <a:prstGeom prst="leftBrace">
              <a:avLst>
                <a:gd name="adj1" fmla="val 33809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60" name="Left Brace 61"/>
            <p:cNvSpPr>
              <a:spLocks/>
            </p:cNvSpPr>
            <p:nvPr/>
          </p:nvSpPr>
          <p:spPr bwMode="auto">
            <a:xfrm rot="18627411">
              <a:off x="4953555" y="4098375"/>
              <a:ext cx="131695" cy="506321"/>
            </a:xfrm>
            <a:prstGeom prst="leftBrace">
              <a:avLst>
                <a:gd name="adj1" fmla="val 33803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61" name="Left Brace 58"/>
            <p:cNvSpPr>
              <a:spLocks/>
            </p:cNvSpPr>
            <p:nvPr/>
          </p:nvSpPr>
          <p:spPr bwMode="auto">
            <a:xfrm rot="13694265">
              <a:off x="4091880" y="4085337"/>
              <a:ext cx="114105" cy="506321"/>
            </a:xfrm>
            <a:prstGeom prst="leftBrace">
              <a:avLst>
                <a:gd name="adj1" fmla="val 33806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62" name="Pie 61"/>
            <p:cNvSpPr>
              <a:spLocks noChangeAspect="1"/>
            </p:cNvSpPr>
            <p:nvPr/>
          </p:nvSpPr>
          <p:spPr bwMode="auto">
            <a:xfrm>
              <a:off x="1776413" y="3742056"/>
              <a:ext cx="182562" cy="182563"/>
            </a:xfrm>
            <a:prstGeom prst="pie">
              <a:avLst>
                <a:gd name="adj1" fmla="val 2426391"/>
                <a:gd name="adj2" fmla="val 19316279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latin typeface="Times" charset="0"/>
              </a:endParaRPr>
            </a:p>
          </p:txBody>
        </p:sp>
        <p:sp>
          <p:nvSpPr>
            <p:cNvPr id="63" name="Content Placeholder 1"/>
            <p:cNvSpPr txBox="1">
              <a:spLocks/>
            </p:cNvSpPr>
            <p:nvPr/>
          </p:nvSpPr>
          <p:spPr bwMode="auto">
            <a:xfrm>
              <a:off x="4418835" y="5268079"/>
              <a:ext cx="438150" cy="312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400" b="1" kern="0" dirty="0" smtClean="0">
                  <a:ea typeface="ＭＳ Ｐゴシック" pitchFamily="34" charset="-128"/>
                </a:rPr>
                <a:t>IP</a:t>
              </a:r>
            </a:p>
          </p:txBody>
        </p:sp>
        <p:sp>
          <p:nvSpPr>
            <p:cNvPr id="64" name="Left Brace 73"/>
            <p:cNvSpPr>
              <a:spLocks/>
            </p:cNvSpPr>
            <p:nvPr/>
          </p:nvSpPr>
          <p:spPr bwMode="auto">
            <a:xfrm rot="7881182">
              <a:off x="4075715" y="2301620"/>
              <a:ext cx="132540" cy="2005280"/>
            </a:xfrm>
            <a:prstGeom prst="leftBrace">
              <a:avLst>
                <a:gd name="adj1" fmla="val 33797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65" name="Content Placeholder 1"/>
            <p:cNvSpPr txBox="1">
              <a:spLocks/>
            </p:cNvSpPr>
            <p:nvPr/>
          </p:nvSpPr>
          <p:spPr bwMode="auto">
            <a:xfrm rot="2521958">
              <a:off x="3620954" y="2854828"/>
              <a:ext cx="1487615" cy="457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200" b="1" kern="0" dirty="0" smtClean="0">
                  <a:ea typeface="ＭＳ Ｐゴシック" pitchFamily="34" charset="-128"/>
                </a:rPr>
                <a:t>Tune trombone &amp; Straight FODOs</a:t>
              </a:r>
            </a:p>
          </p:txBody>
        </p:sp>
        <p:sp>
          <p:nvSpPr>
            <p:cNvPr id="33" name="Content Placeholder 1"/>
            <p:cNvSpPr txBox="1">
              <a:spLocks/>
            </p:cNvSpPr>
            <p:nvPr/>
          </p:nvSpPr>
          <p:spPr bwMode="auto">
            <a:xfrm>
              <a:off x="5953130" y="3872566"/>
              <a:ext cx="1447795" cy="30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600" b="1" i="1" kern="0" dirty="0" smtClean="0">
                  <a:solidFill>
                    <a:srgbClr val="5F5F5F"/>
                  </a:solidFill>
                  <a:ea typeface="ＭＳ Ｐゴシック" pitchFamily="34" charset="-128"/>
                </a:rPr>
                <a:t>Future 2</a:t>
              </a:r>
              <a:r>
                <a:rPr lang="en-US" altLang="en-US" sz="1600" b="1" i="1" kern="0" baseline="30000" dirty="0" smtClean="0">
                  <a:solidFill>
                    <a:srgbClr val="5F5F5F"/>
                  </a:solidFill>
                  <a:ea typeface="ＭＳ Ｐゴシック" pitchFamily="34" charset="-128"/>
                </a:rPr>
                <a:t>nd</a:t>
              </a:r>
              <a:r>
                <a:rPr lang="en-US" altLang="en-US" sz="1600" b="1" i="1" kern="0" dirty="0" smtClean="0">
                  <a:solidFill>
                    <a:srgbClr val="5F5F5F"/>
                  </a:solidFill>
                  <a:ea typeface="ＭＳ Ｐゴシック" pitchFamily="34" charset="-128"/>
                </a:rPr>
                <a:t> IP</a:t>
              </a:r>
            </a:p>
          </p:txBody>
        </p:sp>
        <p:sp>
          <p:nvSpPr>
            <p:cNvPr id="5" name="Down Arrow 4"/>
            <p:cNvSpPr/>
            <p:nvPr/>
          </p:nvSpPr>
          <p:spPr>
            <a:xfrm rot="2989015">
              <a:off x="5688773" y="4007057"/>
              <a:ext cx="169861" cy="668266"/>
            </a:xfrm>
            <a:prstGeom prst="downArrow">
              <a:avLst/>
            </a:prstGeom>
            <a:solidFill>
              <a:srgbClr val="5F5F5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ontent Placeholder 1"/>
            <p:cNvSpPr txBox="1">
              <a:spLocks/>
            </p:cNvSpPr>
            <p:nvPr/>
          </p:nvSpPr>
          <p:spPr bwMode="auto">
            <a:xfrm rot="2194111">
              <a:off x="2743243" y="2169718"/>
              <a:ext cx="1119942" cy="33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SzTx/>
                <a:buFontTx/>
                <a:buNone/>
                <a:defRPr/>
              </a:pPr>
              <a:r>
                <a:rPr lang="en-US" altLang="en-US" sz="1300" kern="0" dirty="0" smtClean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</a:rPr>
                <a:t>Spin rotator</a:t>
              </a:r>
            </a:p>
          </p:txBody>
        </p:sp>
        <p:sp>
          <p:nvSpPr>
            <p:cNvPr id="36" name="Left Brace 63"/>
            <p:cNvSpPr>
              <a:spLocks/>
            </p:cNvSpPr>
            <p:nvPr/>
          </p:nvSpPr>
          <p:spPr bwMode="auto">
            <a:xfrm rot="7491457">
              <a:off x="3024612" y="2115501"/>
              <a:ext cx="132540" cy="612648"/>
            </a:xfrm>
            <a:prstGeom prst="leftBrace">
              <a:avLst>
                <a:gd name="adj1" fmla="val 33812"/>
                <a:gd name="adj2" fmla="val 50000"/>
              </a:avLst>
            </a:prstGeom>
            <a:noFill/>
            <a:ln w="12700" algn="ctr">
              <a:solidFill>
                <a:srgbClr val="5F5F5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  <p:sp>
          <p:nvSpPr>
            <p:cNvPr id="38" name="Content Placeholder 1"/>
            <p:cNvSpPr txBox="1">
              <a:spLocks/>
            </p:cNvSpPr>
            <p:nvPr/>
          </p:nvSpPr>
          <p:spPr bwMode="auto">
            <a:xfrm rot="2050658">
              <a:off x="5465870" y="5184734"/>
              <a:ext cx="1100789" cy="315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50000"/>
                <a:buFontTx/>
                <a:buBlip>
                  <a:blip r:embed="rId4"/>
                </a:buBlip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Tx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SzTx/>
                <a:buFontTx/>
                <a:buNone/>
                <a:defRPr/>
              </a:pPr>
              <a:r>
                <a:rPr lang="en-US" altLang="en-US" sz="1300" kern="0" dirty="0" smtClean="0">
                  <a:solidFill>
                    <a:schemeClr val="bg1">
                      <a:lumMod val="50000"/>
                    </a:schemeClr>
                  </a:solidFill>
                  <a:ea typeface="ＭＳ Ｐゴシック" pitchFamily="34" charset="-128"/>
                </a:rPr>
                <a:t>Spin rotator</a:t>
              </a:r>
            </a:p>
          </p:txBody>
        </p:sp>
        <p:sp>
          <p:nvSpPr>
            <p:cNvPr id="39" name="Left Brace 63"/>
            <p:cNvSpPr>
              <a:spLocks/>
            </p:cNvSpPr>
            <p:nvPr/>
          </p:nvSpPr>
          <p:spPr bwMode="auto">
            <a:xfrm rot="18223623">
              <a:off x="6026165" y="4917299"/>
              <a:ext cx="132540" cy="612648"/>
            </a:xfrm>
            <a:prstGeom prst="leftBrace">
              <a:avLst>
                <a:gd name="adj1" fmla="val 33812"/>
                <a:gd name="adj2" fmla="val 50000"/>
              </a:avLst>
            </a:prstGeom>
            <a:noFill/>
            <a:ln w="12700" algn="ctr">
              <a:solidFill>
                <a:srgbClr val="5F5F5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Blip>
                  <a:blip r:embed="rId5"/>
                </a:buBlip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" pitchFamily="18" charset="0"/>
              </a:endParaRPr>
            </a:p>
          </p:txBody>
        </p:sp>
      </p:grpSp>
      <p:sp>
        <p:nvSpPr>
          <p:cNvPr id="66" name="Content Placeholder 2"/>
          <p:cNvSpPr txBox="1">
            <a:spLocks/>
          </p:cNvSpPr>
          <p:nvPr/>
        </p:nvSpPr>
        <p:spPr bwMode="auto">
          <a:xfrm>
            <a:off x="2109790" y="1694502"/>
            <a:ext cx="4872035" cy="420666"/>
          </a:xfrm>
          <a:prstGeom prst="rect">
            <a:avLst/>
          </a:prstGeom>
          <a:solidFill>
            <a:srgbClr val="FFFFC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85000"/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SzPct val="85000"/>
              <a:buNone/>
              <a:defRPr/>
            </a:pPr>
            <a:r>
              <a:rPr lang="en-US" altLang="en-US" sz="1600" kern="0" dirty="0" smtClean="0">
                <a:latin typeface="Arial" charset="0"/>
                <a:ea typeface="ＭＳ Ｐゴシック" pitchFamily="34" charset="-128"/>
                <a:cs typeface="Arial" charset="0"/>
              </a:rPr>
              <a:t>Electron collider ring w/ major machine components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8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Electron Ring Optics Parameters</a:t>
            </a:r>
            <a:endParaRPr lang="en-US" dirty="0"/>
          </a:p>
        </p:txBody>
      </p:sp>
      <p:graphicFrame>
        <p:nvGraphicFramePr>
          <p:cNvPr id="4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585525"/>
              </p:ext>
            </p:extLst>
          </p:nvPr>
        </p:nvGraphicFramePr>
        <p:xfrm>
          <a:off x="561953" y="883974"/>
          <a:ext cx="8040687" cy="5434935"/>
        </p:xfrm>
        <a:graphic>
          <a:graphicData uri="http://schemas.openxmlformats.org/drawingml/2006/table">
            <a:tbl>
              <a:tblPr/>
              <a:tblGrid>
                <a:gridCol w="4611687"/>
                <a:gridCol w="990600"/>
                <a:gridCol w="2438400"/>
              </a:tblGrid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 beam momentum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GeV/c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Circumference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2154.28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 net bend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261.7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Straights’ crossing angle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Arc/straight length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kumimoji="0" lang="en-US" altLang="en-US" sz="16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754.84/322.3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Beta stars at IP 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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</a:t>
                      </a:r>
                      <a:r>
                        <a:rPr kumimoji="0" lang="en-US" alt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*</a:t>
                      </a:r>
                      <a:r>
                        <a:rPr kumimoji="0" lang="en-US" alt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Detector space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 / 3.2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horizontal / vertical 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 functions 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</a:t>
                      </a:r>
                      <a:r>
                        <a:rPr kumimoji="0" lang="en-US" alt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949/692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horizontal / vertical dispersion </a:t>
                      </a: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kumimoji="0" lang="en-US" alt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x,y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 / 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Horizontal / vertical betatron tunes 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</a:t>
                      </a:r>
                      <a:r>
                        <a:rPr kumimoji="0" lang="en-US" alt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45.(89) / 43.(61)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Horizontal / vertical chromaticities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</a:t>
                      </a:r>
                      <a:r>
                        <a:rPr kumimoji="0" lang="en-US" altLang="en-US" sz="16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 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-149 / -123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Momentum compaction factor 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10</a:t>
                      </a:r>
                      <a:r>
                        <a:rPr kumimoji="0" lang="en-US" alt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-3</a:t>
                      </a: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Transition energy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</a:t>
                      </a:r>
                      <a:r>
                        <a:rPr kumimoji="0" lang="en-US" alt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tr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Horizontal / vertical normalized emittance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</a:t>
                      </a:r>
                      <a:r>
                        <a:rPr kumimoji="0" lang="en-US" alt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µm rad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1093 / 378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  <a:tr h="362329"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34950" algn="l"/>
                        </a:tabLs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34950" algn="l"/>
                        </a:tabLst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horizontal / vertical rms beam size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</a:t>
                      </a:r>
                      <a:r>
                        <a:rPr kumimoji="0" lang="en-US" alt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x,y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itchFamily="18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1pPr>
                      <a:lvl2pPr marL="742950" indent="-28575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2pPr>
                      <a:lvl3pPr marL="11430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3pPr>
                      <a:lvl4pPr marL="16002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4pPr>
                      <a:lvl5pPr marL="2057400" indent="-228600" algn="l" defTabSz="4572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5pPr>
                      <a:lvl6pPr marL="25146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6pPr>
                      <a:lvl7pPr marL="29718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7pPr>
                      <a:lvl8pPr marL="34290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8pPr>
                      <a:lvl9pPr marL="3886200" indent="-228600" algn="l" defTabSz="4572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chemeClr val="tx1"/>
                          </a:solidFill>
                          <a:latin typeface="Times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 / 2.1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/>
                    </a:solidFill>
                  </a:tcPr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Kevin Jordan BDCM 3/18/2015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A5DFB4-3D23-4866-8D46-AE36D04BFD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377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JLabPowerpoint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JLabPowerpoint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3322</TotalTime>
  <Words>2209</Words>
  <Application>Microsoft Macintosh PowerPoint</Application>
  <PresentationFormat>On-screen Show (4:3)</PresentationFormat>
  <Paragraphs>639</Paragraphs>
  <Slides>20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JLabPowerpointMain</vt:lpstr>
      <vt:lpstr>1_JLabPowerpointMain</vt:lpstr>
      <vt:lpstr>Equation</vt:lpstr>
      <vt:lpstr>PowerPoint Presentation</vt:lpstr>
      <vt:lpstr>PowerPoint Presentation</vt:lpstr>
      <vt:lpstr>Design strategy: High Polarization</vt:lpstr>
      <vt:lpstr>Baseline Layout </vt:lpstr>
      <vt:lpstr>Campus Layout</vt:lpstr>
      <vt:lpstr>MEIC Baseline</vt:lpstr>
      <vt:lpstr>MEIC Electron Complex</vt:lpstr>
      <vt:lpstr>Electron Collider Ring Layout</vt:lpstr>
      <vt:lpstr>Electron Ring Optics Parameters</vt:lpstr>
      <vt:lpstr>CEBAF - Full Energy Injector</vt:lpstr>
      <vt:lpstr>Ion Collider Ring</vt:lpstr>
      <vt:lpstr>Ion Collider Ring Parameters</vt:lpstr>
      <vt:lpstr>MEIC super-ferric dipole</vt:lpstr>
      <vt:lpstr>Ion Injector Complex - Overview</vt:lpstr>
      <vt:lpstr>Ion Linac - Parameters and Layout</vt:lpstr>
      <vt:lpstr>Booster (8 GeV, gt = 10)</vt:lpstr>
      <vt:lpstr>MEIC Multi-Step Cooling Scheme</vt:lpstr>
      <vt:lpstr>MEIC Bunched Beam Electron Cooler</vt:lpstr>
      <vt:lpstr>Performance MEIC baseline</vt:lpstr>
      <vt:lpstr>Conclusions and Outlook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dchopard</dc:creator>
  <cp:lastModifiedBy>Kevin Jordan</cp:lastModifiedBy>
  <cp:revision>158</cp:revision>
  <cp:lastPrinted>2014-11-19T20:53:24Z</cp:lastPrinted>
  <dcterms:created xsi:type="dcterms:W3CDTF">2015-01-23T16:27:50Z</dcterms:created>
  <dcterms:modified xsi:type="dcterms:W3CDTF">2015-03-18T00:11:28Z</dcterms:modified>
</cp:coreProperties>
</file>