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13.xml" ContentType="application/vnd.openxmlformats-officedocument.presentationml.slide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media/image14.png" ContentType="image/png"/>
  <Override PartName="/ppt/media/image13.png" ContentType="image/png"/>
  <Override PartName="/ppt/media/image12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7.png" ContentType="image/png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15.png" ContentType="image/png"/>
  <Override PartName="/ppt/media/image1.png" ContentType="image/png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760" y="1769040"/>
            <a:ext cx="5495400" cy="43840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1760" y="1769040"/>
            <a:ext cx="549540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2E6A817B-BF2A-413F-9843-5964F8B4A592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Accelerator Research and Development at DESY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pic>
        <p:nvPicPr>
          <p:cNvPr id="41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40080" y="1645920"/>
            <a:ext cx="8869680" cy="5577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6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67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478440" y="65016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9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0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548640" y="55872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2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891360" y="44028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5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295560" y="558720"/>
            <a:ext cx="10079640" cy="6299280"/>
          </a:xfrm>
          <a:prstGeom prst="rect">
            <a:avLst/>
          </a:prstGeom>
          <a:ln>
            <a:noFill/>
          </a:ln>
        </p:spPr>
      </p:pic>
      <p:sp>
        <p:nvSpPr>
          <p:cNvPr id="76" name="TextShape 2"/>
          <p:cNvSpPr txBox="1"/>
          <p:nvPr/>
        </p:nvSpPr>
        <p:spPr>
          <a:xfrm>
            <a:off x="-2011680" y="512064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Beam in 2020!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pic>
        <p:nvPicPr>
          <p:cNvPr id="4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91440" y="161280"/>
            <a:ext cx="9988560" cy="6605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6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182880" y="45720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9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204120" y="28440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1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204120" y="558720"/>
            <a:ext cx="10079640" cy="6299280"/>
          </a:xfrm>
          <a:prstGeom prst="rect">
            <a:avLst/>
          </a:prstGeom>
          <a:ln>
            <a:noFill/>
          </a:ln>
        </p:spPr>
      </p:pic>
      <p:sp>
        <p:nvSpPr>
          <p:cNvPr id="52" name="TextShape 2"/>
          <p:cNvSpPr txBox="1"/>
          <p:nvPr/>
        </p:nvSpPr>
        <p:spPr>
          <a:xfrm>
            <a:off x="346680" y="102384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>
                <a:latin typeface="Arial"/>
              </a:rPr>
              <a:t>2.99 GHz Traveling Wave Linac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4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5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274320" y="64008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7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8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295560" y="65016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0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61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365760" y="55872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3" name="TextShape 2"/>
          <p:cNvSpPr txBox="1"/>
          <p:nvPr/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64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-640080" y="558720"/>
            <a:ext cx="10079640" cy="6299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