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23"/>
  </p:notesMasterIdLst>
  <p:handoutMasterIdLst>
    <p:handoutMasterId r:id="rId24"/>
  </p:handoutMasterIdLst>
  <p:sldIdLst>
    <p:sldId id="256" r:id="rId5"/>
    <p:sldId id="270" r:id="rId6"/>
    <p:sldId id="261" r:id="rId7"/>
    <p:sldId id="259" r:id="rId8"/>
    <p:sldId id="283" r:id="rId9"/>
    <p:sldId id="260" r:id="rId10"/>
    <p:sldId id="282" r:id="rId11"/>
    <p:sldId id="279" r:id="rId12"/>
    <p:sldId id="274" r:id="rId13"/>
    <p:sldId id="275" r:id="rId14"/>
    <p:sldId id="269" r:id="rId15"/>
    <p:sldId id="271" r:id="rId16"/>
    <p:sldId id="272" r:id="rId17"/>
    <p:sldId id="267" r:id="rId18"/>
    <p:sldId id="268" r:id="rId19"/>
    <p:sldId id="262" r:id="rId20"/>
    <p:sldId id="258" r:id="rId21"/>
    <p:sldId id="273" r:id="rId22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9B9D"/>
    <a:srgbClr val="AEB0AF"/>
    <a:srgbClr val="CEC7C1"/>
    <a:srgbClr val="8C8D90"/>
    <a:srgbClr val="D25350"/>
    <a:srgbClr val="808184"/>
    <a:srgbClr val="75767A"/>
    <a:srgbClr val="4E4F54"/>
    <a:srgbClr val="84888B"/>
    <a:srgbClr val="A049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8" autoAdjust="0"/>
    <p:restoredTop sz="95161" autoAdjust="0"/>
  </p:normalViewPr>
  <p:slideViewPr>
    <p:cSldViewPr snapToGrid="0" showGuides="1">
      <p:cViewPr>
        <p:scale>
          <a:sx n="100" d="100"/>
          <a:sy n="100" d="100"/>
        </p:scale>
        <p:origin x="1008" y="140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>
        <p:scale>
          <a:sx n="50" d="100"/>
          <a:sy n="50" d="100"/>
        </p:scale>
        <p:origin x="5664" y="167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mu\Documents\Projects\2016%20to%202019_TOF%20Neutron%20Imaging\Reports%20to%20LDRD%20Comittee%20and%20Canik\FY18%20NSED%20Advisory%20Committee\IPTS-19558_bragg_analysis_08_28_2017.csv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 Electricity Production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37E5-4F8F-A4E6-7606648CA172}"/>
              </c:ext>
            </c:extLst>
          </c:dPt>
          <c:dPt>
            <c:idx val="1"/>
            <c:bubble3D val="0"/>
            <c:explosion val="37"/>
            <c:spPr>
              <a:solidFill>
                <a:schemeClr val="accent2"/>
              </a:solidFill>
              <a:ln>
                <a:noFill/>
              </a:ln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c:spPr>
            <c:extLst>
              <c:ext xmlns:c16="http://schemas.microsoft.com/office/drawing/2014/chart" uri="{C3380CC4-5D6E-409C-BE32-E72D297353CC}">
                <c16:uniqueId val="{00000001-37E5-4F8F-A4E6-7606648CA17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7E5-4F8F-A4E6-7606648CA17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37E5-4F8F-A4E6-7606648CA17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7E5-4F8F-A4E6-7606648CA17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6-37E5-4F8F-A4E6-7606648CA17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5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37E5-4F8F-A4E6-7606648CA17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8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37E5-4F8F-A4E6-7606648CA172}"/>
                </c:ext>
              </c:extLst>
            </c:dLbl>
            <c:dLbl>
              <c:idx val="2"/>
              <c:layout>
                <c:manualLayout>
                  <c:x val="-7.2705512199220557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5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7E5-4F8F-A4E6-7606648CA17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5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37E5-4F8F-A4E6-7606648CA172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5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37E5-4F8F-A4E6-7606648CA172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05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6-37E5-4F8F-A4E6-7606648CA172}"/>
                </c:ext>
              </c:extLst>
            </c:dLbl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Hydro</c:v>
                </c:pt>
                <c:pt idx="1">
                  <c:v>Nuclear</c:v>
                </c:pt>
                <c:pt idx="2">
                  <c:v>Natural Gas</c:v>
                </c:pt>
                <c:pt idx="3">
                  <c:v>Oil</c:v>
                </c:pt>
                <c:pt idx="4">
                  <c:v>Coal</c:v>
                </c:pt>
                <c:pt idx="5">
                  <c:v>Renewables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16</c:v>
                </c:pt>
                <c:pt idx="1">
                  <c:v>10.6</c:v>
                </c:pt>
                <c:pt idx="2">
                  <c:v>22.9</c:v>
                </c:pt>
                <c:pt idx="3">
                  <c:v>4.0999999999999996</c:v>
                </c:pt>
                <c:pt idx="4">
                  <c:v>39.299999999999997</c:v>
                </c:pt>
                <c:pt idx="5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E5-4F8F-A4E6-7606648CA17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22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5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954910698740791"/>
          <c:y val="3.3929196115061754E-2"/>
          <c:w val="0.75692196560404579"/>
          <c:h val="0.80201388556241171"/>
        </c:manualLayout>
      </c:layout>
      <c:scatterChart>
        <c:scatterStyle val="smoothMarker"/>
        <c:varyColors val="0"/>
        <c:ser>
          <c:idx val="0"/>
          <c:order val="0"/>
          <c:tx>
            <c:v>Precursor</c:v>
          </c:tx>
          <c:spPr>
            <a:ln w="63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'IPTS-19558_bragg_analysis_08_28'!$B$2:$B$1483</c:f>
              <c:numCache>
                <c:formatCode>General</c:formatCode>
                <c:ptCount val="1482"/>
                <c:pt idx="0">
                  <c:v>3.0099694320000001</c:v>
                </c:pt>
                <c:pt idx="1">
                  <c:v>3.0124350089999998</c:v>
                </c:pt>
                <c:pt idx="2">
                  <c:v>3.0148909559999999</c:v>
                </c:pt>
                <c:pt idx="3">
                  <c:v>3.0173709799999999</c:v>
                </c:pt>
                <c:pt idx="4">
                  <c:v>3.0198269259999999</c:v>
                </c:pt>
                <c:pt idx="5">
                  <c:v>3.022306951</c:v>
                </c:pt>
                <c:pt idx="6">
                  <c:v>3.024762897</c:v>
                </c:pt>
                <c:pt idx="7">
                  <c:v>3.0272188440000001</c:v>
                </c:pt>
                <c:pt idx="8">
                  <c:v>3.0296988680000001</c:v>
                </c:pt>
                <c:pt idx="9">
                  <c:v>3.0321548140000001</c:v>
                </c:pt>
                <c:pt idx="10">
                  <c:v>3.034625208</c:v>
                </c:pt>
                <c:pt idx="11">
                  <c:v>3.0370907850000002</c:v>
                </c:pt>
                <c:pt idx="12">
                  <c:v>3.039556363</c:v>
                </c:pt>
                <c:pt idx="13">
                  <c:v>3.0420219400000001</c:v>
                </c:pt>
                <c:pt idx="14">
                  <c:v>3.0444875179999999</c:v>
                </c:pt>
                <c:pt idx="15">
                  <c:v>3.0469530960000002</c:v>
                </c:pt>
                <c:pt idx="16">
                  <c:v>3.0494186729999999</c:v>
                </c:pt>
                <c:pt idx="17">
                  <c:v>3.0518842510000002</c:v>
                </c:pt>
                <c:pt idx="18">
                  <c:v>3.0543498279999999</c:v>
                </c:pt>
                <c:pt idx="19">
                  <c:v>3.0568154060000001</c:v>
                </c:pt>
                <c:pt idx="20">
                  <c:v>3.0592809839999999</c:v>
                </c:pt>
                <c:pt idx="21">
                  <c:v>3.0617465610000001</c:v>
                </c:pt>
                <c:pt idx="22">
                  <c:v>3.0642121389999999</c:v>
                </c:pt>
                <c:pt idx="23">
                  <c:v>3.0666777160000001</c:v>
                </c:pt>
                <c:pt idx="24">
                  <c:v>3.0691432939999999</c:v>
                </c:pt>
                <c:pt idx="25">
                  <c:v>3.0716088720000001</c:v>
                </c:pt>
                <c:pt idx="26">
                  <c:v>3.0740744489999998</c:v>
                </c:pt>
                <c:pt idx="27">
                  <c:v>3.0765400270000001</c:v>
                </c:pt>
                <c:pt idx="28">
                  <c:v>3.0790056039999998</c:v>
                </c:pt>
                <c:pt idx="29">
                  <c:v>3.081471182</c:v>
                </c:pt>
                <c:pt idx="30">
                  <c:v>3.0839367599999998</c:v>
                </c:pt>
                <c:pt idx="31">
                  <c:v>3.086402337</c:v>
                </c:pt>
                <c:pt idx="32">
                  <c:v>3.0888679149999998</c:v>
                </c:pt>
                <c:pt idx="33">
                  <c:v>3.091333492</c:v>
                </c:pt>
                <c:pt idx="34">
                  <c:v>3.0937990700000002</c:v>
                </c:pt>
                <c:pt idx="35">
                  <c:v>3.096264648</c:v>
                </c:pt>
                <c:pt idx="36">
                  <c:v>3.0987302250000002</c:v>
                </c:pt>
                <c:pt idx="37">
                  <c:v>3.101195803</c:v>
                </c:pt>
                <c:pt idx="38">
                  <c:v>3.1036613800000001</c:v>
                </c:pt>
                <c:pt idx="39">
                  <c:v>3.1061269579999999</c:v>
                </c:pt>
                <c:pt idx="40">
                  <c:v>3.1085925360000002</c:v>
                </c:pt>
                <c:pt idx="41">
                  <c:v>3.1110581129999999</c:v>
                </c:pt>
                <c:pt idx="42">
                  <c:v>3.1135236910000001</c:v>
                </c:pt>
                <c:pt idx="43">
                  <c:v>3.1159892679999999</c:v>
                </c:pt>
                <c:pt idx="44">
                  <c:v>3.1184548460000001</c:v>
                </c:pt>
                <c:pt idx="45">
                  <c:v>3.1209204239999999</c:v>
                </c:pt>
                <c:pt idx="46">
                  <c:v>3.1233860010000001</c:v>
                </c:pt>
                <c:pt idx="47">
                  <c:v>3.1258515789999999</c:v>
                </c:pt>
                <c:pt idx="48">
                  <c:v>3.128317156</c:v>
                </c:pt>
                <c:pt idx="49">
                  <c:v>3.1307827339999998</c:v>
                </c:pt>
                <c:pt idx="50">
                  <c:v>3.1332483120000001</c:v>
                </c:pt>
                <c:pt idx="51">
                  <c:v>3.1357138889999998</c:v>
                </c:pt>
                <c:pt idx="52">
                  <c:v>3.1381794670000001</c:v>
                </c:pt>
                <c:pt idx="53">
                  <c:v>3.1406450440000002</c:v>
                </c:pt>
                <c:pt idx="54">
                  <c:v>3.143110622</c:v>
                </c:pt>
                <c:pt idx="55">
                  <c:v>3.1455761999999998</c:v>
                </c:pt>
                <c:pt idx="56">
                  <c:v>3.148041777</c:v>
                </c:pt>
                <c:pt idx="57">
                  <c:v>3.1505073549999998</c:v>
                </c:pt>
                <c:pt idx="58">
                  <c:v>3.152972932</c:v>
                </c:pt>
                <c:pt idx="59">
                  <c:v>3.1554385100000002</c:v>
                </c:pt>
                <c:pt idx="60">
                  <c:v>3.157904088</c:v>
                </c:pt>
                <c:pt idx="61">
                  <c:v>3.1603696650000002</c:v>
                </c:pt>
                <c:pt idx="62">
                  <c:v>3.162835243</c:v>
                </c:pt>
                <c:pt idx="63">
                  <c:v>3.1653008200000001</c:v>
                </c:pt>
                <c:pt idx="64">
                  <c:v>3.1677663979999999</c:v>
                </c:pt>
                <c:pt idx="65">
                  <c:v>3.1702319760000002</c:v>
                </c:pt>
                <c:pt idx="66">
                  <c:v>3.1726975529999999</c:v>
                </c:pt>
                <c:pt idx="67">
                  <c:v>3.1751631310000001</c:v>
                </c:pt>
                <c:pt idx="68">
                  <c:v>3.1776287079999999</c:v>
                </c:pt>
                <c:pt idx="69">
                  <c:v>3.1800942860000001</c:v>
                </c:pt>
                <c:pt idx="70">
                  <c:v>3.1825598639999999</c:v>
                </c:pt>
                <c:pt idx="71">
                  <c:v>3.1850254410000001</c:v>
                </c:pt>
                <c:pt idx="72">
                  <c:v>3.1874910189999999</c:v>
                </c:pt>
                <c:pt idx="73">
                  <c:v>3.189956596</c:v>
                </c:pt>
                <c:pt idx="74">
                  <c:v>3.1924221739999998</c:v>
                </c:pt>
                <c:pt idx="75">
                  <c:v>3.1948877520000001</c:v>
                </c:pt>
                <c:pt idx="76">
                  <c:v>3.1973533289999998</c:v>
                </c:pt>
                <c:pt idx="77">
                  <c:v>3.199818907</c:v>
                </c:pt>
                <c:pt idx="78">
                  <c:v>3.2022844840000002</c:v>
                </c:pt>
                <c:pt idx="79">
                  <c:v>3.204750062</c:v>
                </c:pt>
                <c:pt idx="80">
                  <c:v>3.2072156399999998</c:v>
                </c:pt>
                <c:pt idx="81">
                  <c:v>3.209681217</c:v>
                </c:pt>
                <c:pt idx="82">
                  <c:v>3.2121467950000002</c:v>
                </c:pt>
                <c:pt idx="83">
                  <c:v>3.2146123719999999</c:v>
                </c:pt>
                <c:pt idx="84">
                  <c:v>3.2170779500000002</c:v>
                </c:pt>
                <c:pt idx="85">
                  <c:v>3.219543528</c:v>
                </c:pt>
                <c:pt idx="86">
                  <c:v>3.2220091050000002</c:v>
                </c:pt>
                <c:pt idx="87">
                  <c:v>3.224474683</c:v>
                </c:pt>
                <c:pt idx="88">
                  <c:v>3.2269402600000001</c:v>
                </c:pt>
                <c:pt idx="89">
                  <c:v>3.2294058379999999</c:v>
                </c:pt>
                <c:pt idx="90">
                  <c:v>3.2318714160000002</c:v>
                </c:pt>
                <c:pt idx="91">
                  <c:v>3.2343369929999999</c:v>
                </c:pt>
                <c:pt idx="92">
                  <c:v>3.2368025710000001</c:v>
                </c:pt>
                <c:pt idx="93">
                  <c:v>3.2392681489999999</c:v>
                </c:pt>
                <c:pt idx="94">
                  <c:v>3.2417337260000001</c:v>
                </c:pt>
                <c:pt idx="95">
                  <c:v>3.2441993039999999</c:v>
                </c:pt>
                <c:pt idx="96">
                  <c:v>3.2466648810000001</c:v>
                </c:pt>
                <c:pt idx="97">
                  <c:v>3.2491304589999999</c:v>
                </c:pt>
                <c:pt idx="98">
                  <c:v>3.2515960370000001</c:v>
                </c:pt>
                <c:pt idx="99">
                  <c:v>3.2540616139999998</c:v>
                </c:pt>
                <c:pt idx="100">
                  <c:v>3.2565271920000001</c:v>
                </c:pt>
                <c:pt idx="101">
                  <c:v>3.2589927689999998</c:v>
                </c:pt>
                <c:pt idx="102">
                  <c:v>3.261458347</c:v>
                </c:pt>
                <c:pt idx="103">
                  <c:v>3.2639239249999998</c:v>
                </c:pt>
                <c:pt idx="104">
                  <c:v>3.266389502</c:v>
                </c:pt>
                <c:pt idx="105">
                  <c:v>3.2688550799999998</c:v>
                </c:pt>
                <c:pt idx="106">
                  <c:v>3.271320657</c:v>
                </c:pt>
                <c:pt idx="107">
                  <c:v>3.2737862350000002</c:v>
                </c:pt>
                <c:pt idx="108">
                  <c:v>3.276251813</c:v>
                </c:pt>
                <c:pt idx="109">
                  <c:v>3.2787173900000002</c:v>
                </c:pt>
                <c:pt idx="110">
                  <c:v>3.281182968</c:v>
                </c:pt>
                <c:pt idx="111">
                  <c:v>3.2836485450000001</c:v>
                </c:pt>
                <c:pt idx="112">
                  <c:v>3.2861141229999999</c:v>
                </c:pt>
                <c:pt idx="113">
                  <c:v>3.2885797010000002</c:v>
                </c:pt>
                <c:pt idx="114">
                  <c:v>3.2910452779999999</c:v>
                </c:pt>
                <c:pt idx="115">
                  <c:v>3.2935108560000002</c:v>
                </c:pt>
                <c:pt idx="116">
                  <c:v>3.2959764329999999</c:v>
                </c:pt>
                <c:pt idx="117">
                  <c:v>3.2984420110000001</c:v>
                </c:pt>
                <c:pt idx="118">
                  <c:v>3.3009075889999999</c:v>
                </c:pt>
                <c:pt idx="119">
                  <c:v>3.3033731660000001</c:v>
                </c:pt>
                <c:pt idx="120">
                  <c:v>3.3058387439999999</c:v>
                </c:pt>
                <c:pt idx="121">
                  <c:v>3.308304321</c:v>
                </c:pt>
                <c:pt idx="122">
                  <c:v>3.3107698989999998</c:v>
                </c:pt>
                <c:pt idx="123">
                  <c:v>3.3132354770000001</c:v>
                </c:pt>
                <c:pt idx="124">
                  <c:v>3.3157010539999998</c:v>
                </c:pt>
                <c:pt idx="125">
                  <c:v>3.3181666320000001</c:v>
                </c:pt>
                <c:pt idx="126">
                  <c:v>3.3206322089999998</c:v>
                </c:pt>
                <c:pt idx="127">
                  <c:v>3.323097787</c:v>
                </c:pt>
                <c:pt idx="128">
                  <c:v>3.3255633649999998</c:v>
                </c:pt>
                <c:pt idx="129">
                  <c:v>3.328028942</c:v>
                </c:pt>
                <c:pt idx="130">
                  <c:v>3.3304945199999998</c:v>
                </c:pt>
                <c:pt idx="131">
                  <c:v>3.332960097</c:v>
                </c:pt>
                <c:pt idx="132">
                  <c:v>3.3354256750000002</c:v>
                </c:pt>
                <c:pt idx="133">
                  <c:v>3.337891253</c:v>
                </c:pt>
                <c:pt idx="134">
                  <c:v>3.3403568300000002</c:v>
                </c:pt>
                <c:pt idx="135">
                  <c:v>3.342822408</c:v>
                </c:pt>
                <c:pt idx="136">
                  <c:v>3.3452879850000001</c:v>
                </c:pt>
                <c:pt idx="137">
                  <c:v>3.3477535629999999</c:v>
                </c:pt>
                <c:pt idx="138">
                  <c:v>3.3502191410000002</c:v>
                </c:pt>
                <c:pt idx="139">
                  <c:v>3.3526847179999999</c:v>
                </c:pt>
                <c:pt idx="140">
                  <c:v>3.3551502960000001</c:v>
                </c:pt>
                <c:pt idx="141">
                  <c:v>3.3576158729999999</c:v>
                </c:pt>
                <c:pt idx="142">
                  <c:v>3.3600814510000001</c:v>
                </c:pt>
                <c:pt idx="143">
                  <c:v>3.3625470289999999</c:v>
                </c:pt>
                <c:pt idx="144">
                  <c:v>3.3650126060000001</c:v>
                </c:pt>
                <c:pt idx="145">
                  <c:v>3.3674781839999999</c:v>
                </c:pt>
                <c:pt idx="146">
                  <c:v>3.369943761</c:v>
                </c:pt>
                <c:pt idx="147">
                  <c:v>3.3724093389999998</c:v>
                </c:pt>
                <c:pt idx="148">
                  <c:v>3.3748749170000001</c:v>
                </c:pt>
                <c:pt idx="149">
                  <c:v>3.3773404939999998</c:v>
                </c:pt>
                <c:pt idx="150">
                  <c:v>3.3798060720000001</c:v>
                </c:pt>
                <c:pt idx="151">
                  <c:v>3.3822716490000002</c:v>
                </c:pt>
                <c:pt idx="152">
                  <c:v>3.384737227</c:v>
                </c:pt>
                <c:pt idx="153">
                  <c:v>3.3872028049999998</c:v>
                </c:pt>
                <c:pt idx="154">
                  <c:v>3.389668382</c:v>
                </c:pt>
                <c:pt idx="155">
                  <c:v>3.3921339599999998</c:v>
                </c:pt>
                <c:pt idx="156">
                  <c:v>3.3945995369999999</c:v>
                </c:pt>
                <c:pt idx="157">
                  <c:v>3.3970651150000002</c:v>
                </c:pt>
                <c:pt idx="158">
                  <c:v>3.399530693</c:v>
                </c:pt>
                <c:pt idx="159">
                  <c:v>3.4019962700000002</c:v>
                </c:pt>
                <c:pt idx="160">
                  <c:v>3.404461848</c:v>
                </c:pt>
                <c:pt idx="161">
                  <c:v>3.4069274250000001</c:v>
                </c:pt>
                <c:pt idx="162">
                  <c:v>3.4093930029999999</c:v>
                </c:pt>
                <c:pt idx="163">
                  <c:v>3.4118585810000002</c:v>
                </c:pt>
                <c:pt idx="164">
                  <c:v>3.4143241579999999</c:v>
                </c:pt>
                <c:pt idx="165">
                  <c:v>3.4167897360000001</c:v>
                </c:pt>
                <c:pt idx="166">
                  <c:v>3.4192553129999999</c:v>
                </c:pt>
                <c:pt idx="167">
                  <c:v>3.4217208910000001</c:v>
                </c:pt>
                <c:pt idx="168">
                  <c:v>3.4241864689999999</c:v>
                </c:pt>
                <c:pt idx="169">
                  <c:v>3.4266520460000001</c:v>
                </c:pt>
                <c:pt idx="170">
                  <c:v>3.4291176239999999</c:v>
                </c:pt>
                <c:pt idx="171">
                  <c:v>3.431583201</c:v>
                </c:pt>
                <c:pt idx="172">
                  <c:v>3.4340487789999998</c:v>
                </c:pt>
                <c:pt idx="173">
                  <c:v>3.4365143570000001</c:v>
                </c:pt>
                <c:pt idx="174">
                  <c:v>3.4389799339999998</c:v>
                </c:pt>
                <c:pt idx="175">
                  <c:v>3.441445512</c:v>
                </c:pt>
                <c:pt idx="176">
                  <c:v>3.4439110890000002</c:v>
                </c:pt>
                <c:pt idx="177">
                  <c:v>3.446376667</c:v>
                </c:pt>
                <c:pt idx="178">
                  <c:v>3.4488422449999998</c:v>
                </c:pt>
                <c:pt idx="179">
                  <c:v>3.451307822</c:v>
                </c:pt>
                <c:pt idx="180">
                  <c:v>3.4537734000000002</c:v>
                </c:pt>
                <c:pt idx="181">
                  <c:v>3.4562389769999999</c:v>
                </c:pt>
                <c:pt idx="182">
                  <c:v>3.4587045550000002</c:v>
                </c:pt>
                <c:pt idx="183">
                  <c:v>3.461170133</c:v>
                </c:pt>
                <c:pt idx="184">
                  <c:v>3.4636357100000001</c:v>
                </c:pt>
                <c:pt idx="185">
                  <c:v>3.4661012879999999</c:v>
                </c:pt>
                <c:pt idx="186">
                  <c:v>3.4685668650000001</c:v>
                </c:pt>
                <c:pt idx="187">
                  <c:v>3.4710324429999999</c:v>
                </c:pt>
                <c:pt idx="188">
                  <c:v>3.4734980210000002</c:v>
                </c:pt>
                <c:pt idx="189">
                  <c:v>3.4759635979999999</c:v>
                </c:pt>
                <c:pt idx="190">
                  <c:v>3.4784291760000001</c:v>
                </c:pt>
                <c:pt idx="191">
                  <c:v>3.4808947529999998</c:v>
                </c:pt>
                <c:pt idx="192">
                  <c:v>3.4833603310000001</c:v>
                </c:pt>
                <c:pt idx="193">
                  <c:v>3.4858259089999999</c:v>
                </c:pt>
                <c:pt idx="194">
                  <c:v>3.4882914860000001</c:v>
                </c:pt>
                <c:pt idx="195">
                  <c:v>3.4907570639999999</c:v>
                </c:pt>
                <c:pt idx="196">
                  <c:v>3.4932226420000001</c:v>
                </c:pt>
                <c:pt idx="197">
                  <c:v>3.4956882189999998</c:v>
                </c:pt>
                <c:pt idx="198">
                  <c:v>3.4981537970000001</c:v>
                </c:pt>
                <c:pt idx="199">
                  <c:v>3.5006193739999998</c:v>
                </c:pt>
                <c:pt idx="200">
                  <c:v>3.503084952</c:v>
                </c:pt>
                <c:pt idx="201">
                  <c:v>3.5055505299999998</c:v>
                </c:pt>
                <c:pt idx="202">
                  <c:v>3.508016107</c:v>
                </c:pt>
                <c:pt idx="203">
                  <c:v>3.5104816849999998</c:v>
                </c:pt>
                <c:pt idx="204">
                  <c:v>3.512947262</c:v>
                </c:pt>
                <c:pt idx="205">
                  <c:v>3.5154128400000002</c:v>
                </c:pt>
                <c:pt idx="206">
                  <c:v>3.517878418</c:v>
                </c:pt>
                <c:pt idx="207">
                  <c:v>3.5203439950000002</c:v>
                </c:pt>
                <c:pt idx="208">
                  <c:v>3.522809573</c:v>
                </c:pt>
                <c:pt idx="209">
                  <c:v>3.5252751500000001</c:v>
                </c:pt>
                <c:pt idx="210">
                  <c:v>3.5277407279999999</c:v>
                </c:pt>
                <c:pt idx="211">
                  <c:v>3.5302063060000002</c:v>
                </c:pt>
                <c:pt idx="212">
                  <c:v>3.5326718829999999</c:v>
                </c:pt>
                <c:pt idx="213">
                  <c:v>3.5351374610000001</c:v>
                </c:pt>
                <c:pt idx="214">
                  <c:v>3.5376030379999999</c:v>
                </c:pt>
                <c:pt idx="215">
                  <c:v>3.5400686160000001</c:v>
                </c:pt>
                <c:pt idx="216">
                  <c:v>3.5425341939999999</c:v>
                </c:pt>
                <c:pt idx="217">
                  <c:v>3.5449997710000001</c:v>
                </c:pt>
                <c:pt idx="218">
                  <c:v>3.5474653489999999</c:v>
                </c:pt>
                <c:pt idx="219">
                  <c:v>3.549930926</c:v>
                </c:pt>
                <c:pt idx="220">
                  <c:v>3.5523965039999998</c:v>
                </c:pt>
                <c:pt idx="221">
                  <c:v>3.5548620820000001</c:v>
                </c:pt>
                <c:pt idx="222">
                  <c:v>3.5573276589999998</c:v>
                </c:pt>
                <c:pt idx="223">
                  <c:v>3.5597932370000001</c:v>
                </c:pt>
                <c:pt idx="224">
                  <c:v>3.5622588140000002</c:v>
                </c:pt>
                <c:pt idx="225">
                  <c:v>3.564724392</c:v>
                </c:pt>
                <c:pt idx="226">
                  <c:v>3.5671899699999998</c:v>
                </c:pt>
                <c:pt idx="227">
                  <c:v>3.569655547</c:v>
                </c:pt>
                <c:pt idx="228">
                  <c:v>3.5721211249999998</c:v>
                </c:pt>
                <c:pt idx="229">
                  <c:v>3.5745867019999999</c:v>
                </c:pt>
                <c:pt idx="230">
                  <c:v>3.5770522800000002</c:v>
                </c:pt>
                <c:pt idx="231">
                  <c:v>3.579517858</c:v>
                </c:pt>
                <c:pt idx="232">
                  <c:v>3.5819834350000002</c:v>
                </c:pt>
                <c:pt idx="233">
                  <c:v>3.584449013</c:v>
                </c:pt>
                <c:pt idx="234">
                  <c:v>3.5869145900000001</c:v>
                </c:pt>
                <c:pt idx="235">
                  <c:v>3.5893801679999999</c:v>
                </c:pt>
                <c:pt idx="236">
                  <c:v>3.5918457460000002</c:v>
                </c:pt>
                <c:pt idx="237">
                  <c:v>3.5943113229999999</c:v>
                </c:pt>
                <c:pt idx="238">
                  <c:v>3.5967769010000001</c:v>
                </c:pt>
                <c:pt idx="239">
                  <c:v>3.5992424779999999</c:v>
                </c:pt>
                <c:pt idx="240">
                  <c:v>3.6017080560000001</c:v>
                </c:pt>
                <c:pt idx="241">
                  <c:v>3.6041736339999999</c:v>
                </c:pt>
                <c:pt idx="242">
                  <c:v>3.6066392110000001</c:v>
                </c:pt>
                <c:pt idx="243">
                  <c:v>3.6091047889999999</c:v>
                </c:pt>
                <c:pt idx="244">
                  <c:v>3.611570366</c:v>
                </c:pt>
                <c:pt idx="245">
                  <c:v>3.6140359439999998</c:v>
                </c:pt>
                <c:pt idx="246">
                  <c:v>3.6165015220000001</c:v>
                </c:pt>
                <c:pt idx="247">
                  <c:v>3.6189670989999998</c:v>
                </c:pt>
                <c:pt idx="248">
                  <c:v>3.621432677</c:v>
                </c:pt>
                <c:pt idx="249">
                  <c:v>3.6238982540000002</c:v>
                </c:pt>
                <c:pt idx="250">
                  <c:v>3.626363832</c:v>
                </c:pt>
                <c:pt idx="251">
                  <c:v>3.6288294099999998</c:v>
                </c:pt>
                <c:pt idx="252">
                  <c:v>3.631294987</c:v>
                </c:pt>
                <c:pt idx="253">
                  <c:v>3.6337605650000002</c:v>
                </c:pt>
                <c:pt idx="254">
                  <c:v>3.6362261419999999</c:v>
                </c:pt>
                <c:pt idx="255">
                  <c:v>3.6386917200000002</c:v>
                </c:pt>
                <c:pt idx="256">
                  <c:v>3.641157298</c:v>
                </c:pt>
                <c:pt idx="257">
                  <c:v>3.6436228750000001</c:v>
                </c:pt>
                <c:pt idx="258">
                  <c:v>3.646088453</c:v>
                </c:pt>
                <c:pt idx="259">
                  <c:v>3.6485540300000001</c:v>
                </c:pt>
                <c:pt idx="260">
                  <c:v>3.6510196079999999</c:v>
                </c:pt>
                <c:pt idx="261">
                  <c:v>3.6534851860000002</c:v>
                </c:pt>
                <c:pt idx="262">
                  <c:v>3.6559507629999999</c:v>
                </c:pt>
                <c:pt idx="263">
                  <c:v>3.6584163410000001</c:v>
                </c:pt>
                <c:pt idx="264">
                  <c:v>3.6608819179999998</c:v>
                </c:pt>
                <c:pt idx="265">
                  <c:v>3.6633474960000001</c:v>
                </c:pt>
                <c:pt idx="266">
                  <c:v>3.6658130739999999</c:v>
                </c:pt>
                <c:pt idx="267">
                  <c:v>3.6682786510000001</c:v>
                </c:pt>
                <c:pt idx="268">
                  <c:v>3.6707442289999999</c:v>
                </c:pt>
                <c:pt idx="269">
                  <c:v>3.673209806</c:v>
                </c:pt>
                <c:pt idx="270">
                  <c:v>3.6756753839999998</c:v>
                </c:pt>
                <c:pt idx="271">
                  <c:v>3.6781409620000001</c:v>
                </c:pt>
                <c:pt idx="272">
                  <c:v>3.6806065389999998</c:v>
                </c:pt>
                <c:pt idx="273">
                  <c:v>3.683072117</c:v>
                </c:pt>
                <c:pt idx="274">
                  <c:v>3.6855376940000002</c:v>
                </c:pt>
                <c:pt idx="275">
                  <c:v>3.688003272</c:v>
                </c:pt>
                <c:pt idx="276">
                  <c:v>3.6904688499999998</c:v>
                </c:pt>
                <c:pt idx="277">
                  <c:v>3.692934427</c:v>
                </c:pt>
                <c:pt idx="278">
                  <c:v>3.6954000050000002</c:v>
                </c:pt>
                <c:pt idx="279">
                  <c:v>3.6978655819999999</c:v>
                </c:pt>
                <c:pt idx="280">
                  <c:v>3.7003311600000002</c:v>
                </c:pt>
                <c:pt idx="281">
                  <c:v>3.702796738</c:v>
                </c:pt>
                <c:pt idx="282">
                  <c:v>3.7052623150000001</c:v>
                </c:pt>
                <c:pt idx="283">
                  <c:v>3.7077278929999999</c:v>
                </c:pt>
                <c:pt idx="284">
                  <c:v>3.7101934700000001</c:v>
                </c:pt>
                <c:pt idx="285">
                  <c:v>3.7126590479999999</c:v>
                </c:pt>
                <c:pt idx="286">
                  <c:v>3.7151246260000002</c:v>
                </c:pt>
                <c:pt idx="287">
                  <c:v>3.7175902029999999</c:v>
                </c:pt>
                <c:pt idx="288">
                  <c:v>3.7200557810000001</c:v>
                </c:pt>
                <c:pt idx="289">
                  <c:v>3.7225213579999998</c:v>
                </c:pt>
                <c:pt idx="290">
                  <c:v>3.7249869360000001</c:v>
                </c:pt>
                <c:pt idx="291">
                  <c:v>3.7274525139999999</c:v>
                </c:pt>
                <c:pt idx="292">
                  <c:v>3.729918091</c:v>
                </c:pt>
                <c:pt idx="293">
                  <c:v>3.7323836689999998</c:v>
                </c:pt>
                <c:pt idx="294">
                  <c:v>3.7348492470000001</c:v>
                </c:pt>
                <c:pt idx="295">
                  <c:v>3.7373148239999998</c:v>
                </c:pt>
                <c:pt idx="296">
                  <c:v>3.7397804020000001</c:v>
                </c:pt>
                <c:pt idx="297">
                  <c:v>3.7422459789999998</c:v>
                </c:pt>
                <c:pt idx="298">
                  <c:v>3.744711557</c:v>
                </c:pt>
                <c:pt idx="299">
                  <c:v>3.7471771349999998</c:v>
                </c:pt>
                <c:pt idx="300">
                  <c:v>3.749642712</c:v>
                </c:pt>
                <c:pt idx="301">
                  <c:v>3.7521082899999998</c:v>
                </c:pt>
                <c:pt idx="302">
                  <c:v>3.754573867</c:v>
                </c:pt>
                <c:pt idx="303">
                  <c:v>3.7570394450000002</c:v>
                </c:pt>
                <c:pt idx="304">
                  <c:v>3.759505023</c:v>
                </c:pt>
                <c:pt idx="305">
                  <c:v>3.7619706000000002</c:v>
                </c:pt>
                <c:pt idx="306">
                  <c:v>3.764436178</c:v>
                </c:pt>
                <c:pt idx="307">
                  <c:v>3.7669017550000001</c:v>
                </c:pt>
                <c:pt idx="308">
                  <c:v>3.7693673329999999</c:v>
                </c:pt>
                <c:pt idx="309">
                  <c:v>3.7718329110000002</c:v>
                </c:pt>
                <c:pt idx="310">
                  <c:v>3.7742984879999999</c:v>
                </c:pt>
                <c:pt idx="311">
                  <c:v>3.7767640660000001</c:v>
                </c:pt>
                <c:pt idx="312">
                  <c:v>3.7792296429999999</c:v>
                </c:pt>
                <c:pt idx="313">
                  <c:v>3.7816952210000001</c:v>
                </c:pt>
                <c:pt idx="314">
                  <c:v>3.7841607989999999</c:v>
                </c:pt>
                <c:pt idx="315">
                  <c:v>3.7866263760000001</c:v>
                </c:pt>
                <c:pt idx="316">
                  <c:v>3.7890919539999999</c:v>
                </c:pt>
                <c:pt idx="317">
                  <c:v>3.791557531</c:v>
                </c:pt>
                <c:pt idx="318">
                  <c:v>3.7940231089999998</c:v>
                </c:pt>
                <c:pt idx="319">
                  <c:v>3.7964886870000001</c:v>
                </c:pt>
                <c:pt idx="320">
                  <c:v>3.7989542639999998</c:v>
                </c:pt>
                <c:pt idx="321">
                  <c:v>3.801419842</c:v>
                </c:pt>
                <c:pt idx="322">
                  <c:v>3.8038854190000002</c:v>
                </c:pt>
                <c:pt idx="323">
                  <c:v>3.806350997</c:v>
                </c:pt>
                <c:pt idx="324">
                  <c:v>3.8088165749999998</c:v>
                </c:pt>
                <c:pt idx="325">
                  <c:v>3.811282152</c:v>
                </c:pt>
                <c:pt idx="326">
                  <c:v>3.8137477299999998</c:v>
                </c:pt>
                <c:pt idx="327">
                  <c:v>3.8162133069999999</c:v>
                </c:pt>
                <c:pt idx="328">
                  <c:v>3.8186788850000002</c:v>
                </c:pt>
                <c:pt idx="329">
                  <c:v>3.821144463</c:v>
                </c:pt>
                <c:pt idx="330">
                  <c:v>3.8236100400000002</c:v>
                </c:pt>
                <c:pt idx="331">
                  <c:v>3.826075618</c:v>
                </c:pt>
                <c:pt idx="332">
                  <c:v>3.8285411950000001</c:v>
                </c:pt>
                <c:pt idx="333">
                  <c:v>3.8310067729999999</c:v>
                </c:pt>
                <c:pt idx="334">
                  <c:v>3.8334723510000002</c:v>
                </c:pt>
                <c:pt idx="335">
                  <c:v>3.8359379279999999</c:v>
                </c:pt>
                <c:pt idx="336">
                  <c:v>3.8384035060000001</c:v>
                </c:pt>
                <c:pt idx="337">
                  <c:v>3.8408690829999999</c:v>
                </c:pt>
                <c:pt idx="338">
                  <c:v>3.8433346610000001</c:v>
                </c:pt>
                <c:pt idx="339">
                  <c:v>3.8458002389999999</c:v>
                </c:pt>
                <c:pt idx="340">
                  <c:v>3.8482658160000001</c:v>
                </c:pt>
                <c:pt idx="341">
                  <c:v>3.8507313939999999</c:v>
                </c:pt>
                <c:pt idx="342">
                  <c:v>3.9487766280000001</c:v>
                </c:pt>
                <c:pt idx="343">
                  <c:v>3.9512422059999999</c:v>
                </c:pt>
                <c:pt idx="344">
                  <c:v>3.953707783</c:v>
                </c:pt>
                <c:pt idx="345">
                  <c:v>3.9561733609999998</c:v>
                </c:pt>
                <c:pt idx="346">
                  <c:v>3.9586389390000001</c:v>
                </c:pt>
                <c:pt idx="347">
                  <c:v>3.9611045159999998</c:v>
                </c:pt>
                <c:pt idx="348">
                  <c:v>3.963570094</c:v>
                </c:pt>
                <c:pt idx="349">
                  <c:v>3.9660356710000002</c:v>
                </c:pt>
                <c:pt idx="350">
                  <c:v>3.968501249</c:v>
                </c:pt>
                <c:pt idx="351">
                  <c:v>3.9709668269999998</c:v>
                </c:pt>
                <c:pt idx="352">
                  <c:v>3.973432404</c:v>
                </c:pt>
                <c:pt idx="353">
                  <c:v>3.9758979820000002</c:v>
                </c:pt>
                <c:pt idx="354">
                  <c:v>3.9783635589999999</c:v>
                </c:pt>
                <c:pt idx="355">
                  <c:v>3.9808291370000002</c:v>
                </c:pt>
                <c:pt idx="356">
                  <c:v>3.983294715</c:v>
                </c:pt>
                <c:pt idx="357">
                  <c:v>3.9857602920000001</c:v>
                </c:pt>
                <c:pt idx="358">
                  <c:v>3.98822587</c:v>
                </c:pt>
                <c:pt idx="359">
                  <c:v>3.9906914470000001</c:v>
                </c:pt>
                <c:pt idx="360">
                  <c:v>3.9931570249999999</c:v>
                </c:pt>
                <c:pt idx="361">
                  <c:v>3.9956226030000002</c:v>
                </c:pt>
                <c:pt idx="362">
                  <c:v>3.9980881799999999</c:v>
                </c:pt>
                <c:pt idx="363">
                  <c:v>4.0005537579999997</c:v>
                </c:pt>
                <c:pt idx="364">
                  <c:v>4.0030193350000003</c:v>
                </c:pt>
                <c:pt idx="365">
                  <c:v>4.0054849130000001</c:v>
                </c:pt>
                <c:pt idx="366">
                  <c:v>4.0079504909999999</c:v>
                </c:pt>
                <c:pt idx="367">
                  <c:v>4.0104160679999996</c:v>
                </c:pt>
                <c:pt idx="368">
                  <c:v>4.0128816460000003</c:v>
                </c:pt>
                <c:pt idx="369">
                  <c:v>4.015347223</c:v>
                </c:pt>
                <c:pt idx="370">
                  <c:v>4.0178128009999998</c:v>
                </c:pt>
                <c:pt idx="371">
                  <c:v>4.0202783789999996</c:v>
                </c:pt>
                <c:pt idx="372">
                  <c:v>4.0227439560000002</c:v>
                </c:pt>
                <c:pt idx="373">
                  <c:v>4.025209534</c:v>
                </c:pt>
                <c:pt idx="374">
                  <c:v>4.0276751109999998</c:v>
                </c:pt>
                <c:pt idx="375">
                  <c:v>4.0301406890000004</c:v>
                </c:pt>
                <c:pt idx="376">
                  <c:v>4.0326062670000002</c:v>
                </c:pt>
                <c:pt idx="377">
                  <c:v>4.035071844</c:v>
                </c:pt>
                <c:pt idx="378">
                  <c:v>4.0375374219999998</c:v>
                </c:pt>
                <c:pt idx="379">
                  <c:v>4.0400029990000004</c:v>
                </c:pt>
                <c:pt idx="380">
                  <c:v>4.0424685770000002</c:v>
                </c:pt>
                <c:pt idx="381">
                  <c:v>4.044934155</c:v>
                </c:pt>
                <c:pt idx="382">
                  <c:v>4.0473997319999997</c:v>
                </c:pt>
                <c:pt idx="383">
                  <c:v>4.0498653100000004</c:v>
                </c:pt>
                <c:pt idx="384">
                  <c:v>4.0523308870000001</c:v>
                </c:pt>
                <c:pt idx="385">
                  <c:v>4.0547964649999999</c:v>
                </c:pt>
                <c:pt idx="386">
                  <c:v>4.0572620429999997</c:v>
                </c:pt>
                <c:pt idx="387">
                  <c:v>4.0597276200000003</c:v>
                </c:pt>
                <c:pt idx="388">
                  <c:v>4.0621931980000001</c:v>
                </c:pt>
                <c:pt idx="389">
                  <c:v>4.0646587749999998</c:v>
                </c:pt>
                <c:pt idx="390">
                  <c:v>4.0671243529999996</c:v>
                </c:pt>
                <c:pt idx="391">
                  <c:v>4.0695899310000003</c:v>
                </c:pt>
                <c:pt idx="392">
                  <c:v>4.072055508</c:v>
                </c:pt>
                <c:pt idx="393">
                  <c:v>4.0745210859999998</c:v>
                </c:pt>
                <c:pt idx="394">
                  <c:v>4.0769866629999996</c:v>
                </c:pt>
                <c:pt idx="395">
                  <c:v>4.0794522410000003</c:v>
                </c:pt>
                <c:pt idx="396">
                  <c:v>4.0819178190000001</c:v>
                </c:pt>
                <c:pt idx="397">
                  <c:v>4.0843833959999998</c:v>
                </c:pt>
                <c:pt idx="398">
                  <c:v>4.0868489739999996</c:v>
                </c:pt>
                <c:pt idx="399">
                  <c:v>4.0893145510000002</c:v>
                </c:pt>
                <c:pt idx="400">
                  <c:v>4.091780129</c:v>
                </c:pt>
                <c:pt idx="401">
                  <c:v>4.0942457069999998</c:v>
                </c:pt>
                <c:pt idx="402">
                  <c:v>4.0967112840000004</c:v>
                </c:pt>
                <c:pt idx="403">
                  <c:v>4.0991768620000002</c:v>
                </c:pt>
                <c:pt idx="404">
                  <c:v>4.1016424389999999</c:v>
                </c:pt>
                <c:pt idx="405">
                  <c:v>4.1041080169999997</c:v>
                </c:pt>
                <c:pt idx="406">
                  <c:v>4.1065735950000004</c:v>
                </c:pt>
                <c:pt idx="407">
                  <c:v>4.1090391720000001</c:v>
                </c:pt>
                <c:pt idx="408">
                  <c:v>4.1115047499999999</c:v>
                </c:pt>
                <c:pt idx="409">
                  <c:v>4.1139703269999996</c:v>
                </c:pt>
                <c:pt idx="410">
                  <c:v>4.1164359050000003</c:v>
                </c:pt>
                <c:pt idx="411">
                  <c:v>4.1189014830000001</c:v>
                </c:pt>
                <c:pt idx="412">
                  <c:v>4.1213670599999999</c:v>
                </c:pt>
                <c:pt idx="413">
                  <c:v>4.1238326379999997</c:v>
                </c:pt>
                <c:pt idx="414">
                  <c:v>4.1262982150000003</c:v>
                </c:pt>
                <c:pt idx="415">
                  <c:v>4.1287637930000001</c:v>
                </c:pt>
                <c:pt idx="416">
                  <c:v>4.1312293709999999</c:v>
                </c:pt>
                <c:pt idx="417">
                  <c:v>4.1336949479999996</c:v>
                </c:pt>
                <c:pt idx="418">
                  <c:v>4.1361605260000003</c:v>
                </c:pt>
                <c:pt idx="419">
                  <c:v>4.138626103</c:v>
                </c:pt>
                <c:pt idx="420">
                  <c:v>4.1410916809999998</c:v>
                </c:pt>
                <c:pt idx="421">
                  <c:v>4.1435572589999996</c:v>
                </c:pt>
                <c:pt idx="422">
                  <c:v>4.1460228360000002</c:v>
                </c:pt>
                <c:pt idx="423">
                  <c:v>4.148488414</c:v>
                </c:pt>
                <c:pt idx="424">
                  <c:v>4.1509539909999997</c:v>
                </c:pt>
                <c:pt idx="425">
                  <c:v>4.1534195690000004</c:v>
                </c:pt>
                <c:pt idx="426">
                  <c:v>4.1558851470000002</c:v>
                </c:pt>
                <c:pt idx="427">
                  <c:v>4.1583507239999999</c:v>
                </c:pt>
                <c:pt idx="428">
                  <c:v>4.1608163019999997</c:v>
                </c:pt>
                <c:pt idx="429">
                  <c:v>4.1632818790000004</c:v>
                </c:pt>
                <c:pt idx="430">
                  <c:v>4.1657474570000002</c:v>
                </c:pt>
                <c:pt idx="431">
                  <c:v>4.168213035</c:v>
                </c:pt>
                <c:pt idx="432">
                  <c:v>4.1706786119999997</c:v>
                </c:pt>
                <c:pt idx="433">
                  <c:v>4.1731441900000004</c:v>
                </c:pt>
                <c:pt idx="434">
                  <c:v>4.1756097670000001</c:v>
                </c:pt>
                <c:pt idx="435">
                  <c:v>4.1780753449999999</c:v>
                </c:pt>
                <c:pt idx="436">
                  <c:v>4.1805409229999997</c:v>
                </c:pt>
                <c:pt idx="437">
                  <c:v>4.1830065000000003</c:v>
                </c:pt>
                <c:pt idx="438">
                  <c:v>4.1854720780000001</c:v>
                </c:pt>
                <c:pt idx="439">
                  <c:v>4.1879376559999999</c:v>
                </c:pt>
                <c:pt idx="440">
                  <c:v>4.1904032329999996</c:v>
                </c:pt>
                <c:pt idx="441">
                  <c:v>4.1928688110000003</c:v>
                </c:pt>
                <c:pt idx="442">
                  <c:v>4.195334388</c:v>
                </c:pt>
                <c:pt idx="443">
                  <c:v>4.1977999659999998</c:v>
                </c:pt>
                <c:pt idx="444">
                  <c:v>4.2002655439999996</c:v>
                </c:pt>
                <c:pt idx="445">
                  <c:v>4.2027311210000002</c:v>
                </c:pt>
                <c:pt idx="446">
                  <c:v>4.205196699</c:v>
                </c:pt>
                <c:pt idx="447">
                  <c:v>4.2076622759999998</c:v>
                </c:pt>
                <c:pt idx="448">
                  <c:v>4.2101278539999996</c:v>
                </c:pt>
                <c:pt idx="449">
                  <c:v>4.2125934320000002</c:v>
                </c:pt>
                <c:pt idx="450">
                  <c:v>4.215059009</c:v>
                </c:pt>
                <c:pt idx="451">
                  <c:v>4.2175245869999998</c:v>
                </c:pt>
                <c:pt idx="452">
                  <c:v>4.2199901640000004</c:v>
                </c:pt>
                <c:pt idx="453">
                  <c:v>4.2224557420000002</c:v>
                </c:pt>
                <c:pt idx="454">
                  <c:v>4.22492132</c:v>
                </c:pt>
                <c:pt idx="455">
                  <c:v>4.2273868969999997</c:v>
                </c:pt>
                <c:pt idx="456">
                  <c:v>4.2298524750000004</c:v>
                </c:pt>
                <c:pt idx="457">
                  <c:v>4.2323180520000001</c:v>
                </c:pt>
                <c:pt idx="458">
                  <c:v>4.2347836299999999</c:v>
                </c:pt>
                <c:pt idx="459">
                  <c:v>4.2372492079999997</c:v>
                </c:pt>
                <c:pt idx="460">
                  <c:v>4.2397147850000003</c:v>
                </c:pt>
                <c:pt idx="461">
                  <c:v>4.2421803630000001</c:v>
                </c:pt>
                <c:pt idx="462">
                  <c:v>4.2446459399999998</c:v>
                </c:pt>
                <c:pt idx="463">
                  <c:v>4.2471115179999996</c:v>
                </c:pt>
                <c:pt idx="464">
                  <c:v>4.2495770960000003</c:v>
                </c:pt>
                <c:pt idx="465">
                  <c:v>4.2520426730000001</c:v>
                </c:pt>
                <c:pt idx="466">
                  <c:v>4.2545082509999999</c:v>
                </c:pt>
                <c:pt idx="467">
                  <c:v>4.2569738279999996</c:v>
                </c:pt>
                <c:pt idx="468">
                  <c:v>4.2594394060000003</c:v>
                </c:pt>
                <c:pt idx="469">
                  <c:v>4.2619049840000001</c:v>
                </c:pt>
                <c:pt idx="470">
                  <c:v>4.2643705609999998</c:v>
                </c:pt>
                <c:pt idx="471">
                  <c:v>4.2668361389999996</c:v>
                </c:pt>
                <c:pt idx="472">
                  <c:v>4.2693017160000002</c:v>
                </c:pt>
                <c:pt idx="473">
                  <c:v>4.271767294</c:v>
                </c:pt>
                <c:pt idx="474">
                  <c:v>4.2742328719999998</c:v>
                </c:pt>
                <c:pt idx="475">
                  <c:v>4.2766984490000004</c:v>
                </c:pt>
                <c:pt idx="476">
                  <c:v>4.2791640270000002</c:v>
                </c:pt>
                <c:pt idx="477">
                  <c:v>4.2816296039999999</c:v>
                </c:pt>
                <c:pt idx="478">
                  <c:v>4.2840951819999997</c:v>
                </c:pt>
                <c:pt idx="479">
                  <c:v>4.2865607600000004</c:v>
                </c:pt>
                <c:pt idx="480">
                  <c:v>4.2890263370000001</c:v>
                </c:pt>
                <c:pt idx="481">
                  <c:v>4.2914919149999999</c:v>
                </c:pt>
                <c:pt idx="482">
                  <c:v>4.2939574919999997</c:v>
                </c:pt>
                <c:pt idx="483">
                  <c:v>4.2964230700000003</c:v>
                </c:pt>
                <c:pt idx="484">
                  <c:v>4.2988886480000001</c:v>
                </c:pt>
                <c:pt idx="485">
                  <c:v>4.3013542249999999</c:v>
                </c:pt>
                <c:pt idx="486">
                  <c:v>4.3038198029999997</c:v>
                </c:pt>
                <c:pt idx="487">
                  <c:v>4.3062853800000003</c:v>
                </c:pt>
                <c:pt idx="488">
                  <c:v>4.3087509580000001</c:v>
                </c:pt>
                <c:pt idx="489">
                  <c:v>4.3112165359999999</c:v>
                </c:pt>
                <c:pt idx="490">
                  <c:v>4.3136821129999996</c:v>
                </c:pt>
                <c:pt idx="491">
                  <c:v>4.3161476910000003</c:v>
                </c:pt>
                <c:pt idx="492">
                  <c:v>4.318613268</c:v>
                </c:pt>
                <c:pt idx="493">
                  <c:v>4.3210788459999998</c:v>
                </c:pt>
                <c:pt idx="494">
                  <c:v>4.3235444239999996</c:v>
                </c:pt>
                <c:pt idx="495">
                  <c:v>4.3260100010000002</c:v>
                </c:pt>
                <c:pt idx="496">
                  <c:v>4.328475579</c:v>
                </c:pt>
                <c:pt idx="497">
                  <c:v>4.3309411559999997</c:v>
                </c:pt>
                <c:pt idx="498">
                  <c:v>4.3334067340000004</c:v>
                </c:pt>
                <c:pt idx="499">
                  <c:v>4.3358723120000002</c:v>
                </c:pt>
                <c:pt idx="500">
                  <c:v>4.3383378889999999</c:v>
                </c:pt>
                <c:pt idx="501">
                  <c:v>4.3408034669999997</c:v>
                </c:pt>
                <c:pt idx="502">
                  <c:v>4.3432690440000004</c:v>
                </c:pt>
                <c:pt idx="503">
                  <c:v>4.3457346220000002</c:v>
                </c:pt>
                <c:pt idx="504">
                  <c:v>4.3482002</c:v>
                </c:pt>
                <c:pt idx="505">
                  <c:v>4.3506657769999997</c:v>
                </c:pt>
                <c:pt idx="506">
                  <c:v>4.3531313550000004</c:v>
                </c:pt>
                <c:pt idx="507">
                  <c:v>4.3555969320000001</c:v>
                </c:pt>
                <c:pt idx="508">
                  <c:v>4.3580625099999999</c:v>
                </c:pt>
                <c:pt idx="509">
                  <c:v>4.3605280879999997</c:v>
                </c:pt>
                <c:pt idx="510">
                  <c:v>4.3629936650000003</c:v>
                </c:pt>
                <c:pt idx="511">
                  <c:v>4.3654592430000001</c:v>
                </c:pt>
                <c:pt idx="512">
                  <c:v>4.3679248199999998</c:v>
                </c:pt>
                <c:pt idx="513">
                  <c:v>4.3703903979999996</c:v>
                </c:pt>
                <c:pt idx="514">
                  <c:v>4.3728559760000003</c:v>
                </c:pt>
                <c:pt idx="515">
                  <c:v>4.375321553</c:v>
                </c:pt>
                <c:pt idx="516">
                  <c:v>4.3777871309999998</c:v>
                </c:pt>
                <c:pt idx="517">
                  <c:v>4.3802527080000004</c:v>
                </c:pt>
                <c:pt idx="518">
                  <c:v>4.3827182860000002</c:v>
                </c:pt>
                <c:pt idx="519">
                  <c:v>4.385183864</c:v>
                </c:pt>
                <c:pt idx="520">
                  <c:v>4.3876494409999998</c:v>
                </c:pt>
                <c:pt idx="521">
                  <c:v>4.3901150189999996</c:v>
                </c:pt>
                <c:pt idx="522">
                  <c:v>4.3925805960000002</c:v>
                </c:pt>
                <c:pt idx="523">
                  <c:v>4.395046174</c:v>
                </c:pt>
                <c:pt idx="524">
                  <c:v>4.3975117519999998</c:v>
                </c:pt>
                <c:pt idx="525">
                  <c:v>4.3999773290000004</c:v>
                </c:pt>
                <c:pt idx="526">
                  <c:v>4.4024429070000002</c:v>
                </c:pt>
                <c:pt idx="527">
                  <c:v>4.4049084839999999</c:v>
                </c:pt>
                <c:pt idx="528">
                  <c:v>4.4073740619999997</c:v>
                </c:pt>
                <c:pt idx="529">
                  <c:v>4.4098396400000004</c:v>
                </c:pt>
                <c:pt idx="530">
                  <c:v>4.4123052170000001</c:v>
                </c:pt>
                <c:pt idx="531">
                  <c:v>4.4147707949999999</c:v>
                </c:pt>
                <c:pt idx="532">
                  <c:v>4.4172363719999996</c:v>
                </c:pt>
                <c:pt idx="533">
                  <c:v>4.4197019500000003</c:v>
                </c:pt>
                <c:pt idx="534">
                  <c:v>4.4221675280000001</c:v>
                </c:pt>
                <c:pt idx="535">
                  <c:v>4.4246331049999998</c:v>
                </c:pt>
                <c:pt idx="536">
                  <c:v>4.4270986829999996</c:v>
                </c:pt>
                <c:pt idx="537">
                  <c:v>4.4295642600000003</c:v>
                </c:pt>
                <c:pt idx="538">
                  <c:v>4.4320298380000001</c:v>
                </c:pt>
                <c:pt idx="539">
                  <c:v>4.4344954159999999</c:v>
                </c:pt>
                <c:pt idx="540">
                  <c:v>4.4369609929999996</c:v>
                </c:pt>
                <c:pt idx="541">
                  <c:v>4.4394265710000003</c:v>
                </c:pt>
                <c:pt idx="542">
                  <c:v>4.4418921490000001</c:v>
                </c:pt>
                <c:pt idx="543">
                  <c:v>4.4443577259999998</c:v>
                </c:pt>
                <c:pt idx="544">
                  <c:v>4.4468233039999996</c:v>
                </c:pt>
                <c:pt idx="545">
                  <c:v>4.4492888810000002</c:v>
                </c:pt>
                <c:pt idx="546">
                  <c:v>4.451754459</c:v>
                </c:pt>
                <c:pt idx="547">
                  <c:v>4.4542200369999998</c:v>
                </c:pt>
                <c:pt idx="548">
                  <c:v>4.4566856140000004</c:v>
                </c:pt>
                <c:pt idx="549">
                  <c:v>4.4591511920000002</c:v>
                </c:pt>
                <c:pt idx="550">
                  <c:v>4.4616167689999999</c:v>
                </c:pt>
                <c:pt idx="551">
                  <c:v>4.4640823469999997</c:v>
                </c:pt>
                <c:pt idx="552">
                  <c:v>4.4665479250000004</c:v>
                </c:pt>
                <c:pt idx="553">
                  <c:v>4.4690135020000001</c:v>
                </c:pt>
                <c:pt idx="554">
                  <c:v>4.4714790799999999</c:v>
                </c:pt>
                <c:pt idx="555">
                  <c:v>4.4739446569999997</c:v>
                </c:pt>
                <c:pt idx="556">
                  <c:v>4.4764102350000003</c:v>
                </c:pt>
                <c:pt idx="557">
                  <c:v>4.4788758130000002</c:v>
                </c:pt>
                <c:pt idx="558">
                  <c:v>4.4813413899999999</c:v>
                </c:pt>
                <c:pt idx="559">
                  <c:v>4.4838069679999997</c:v>
                </c:pt>
                <c:pt idx="560">
                  <c:v>4.4862725450000003</c:v>
                </c:pt>
                <c:pt idx="561">
                  <c:v>4.4887381230000001</c:v>
                </c:pt>
                <c:pt idx="562">
                  <c:v>4.4912037009999999</c:v>
                </c:pt>
                <c:pt idx="563">
                  <c:v>4.4936692779999996</c:v>
                </c:pt>
                <c:pt idx="564">
                  <c:v>4.4961348560000003</c:v>
                </c:pt>
                <c:pt idx="565">
                  <c:v>4.498600433</c:v>
                </c:pt>
                <c:pt idx="566">
                  <c:v>4.5010660109999998</c:v>
                </c:pt>
                <c:pt idx="567">
                  <c:v>4.5035315889999996</c:v>
                </c:pt>
                <c:pt idx="568">
                  <c:v>4.5059971660000002</c:v>
                </c:pt>
                <c:pt idx="569">
                  <c:v>4.508462744</c:v>
                </c:pt>
                <c:pt idx="570">
                  <c:v>4.5109283209999997</c:v>
                </c:pt>
                <c:pt idx="571">
                  <c:v>4.5133938990000004</c:v>
                </c:pt>
                <c:pt idx="572">
                  <c:v>4.5158594770000002</c:v>
                </c:pt>
                <c:pt idx="573">
                  <c:v>4.518325054</c:v>
                </c:pt>
                <c:pt idx="574">
                  <c:v>4.5207906319999998</c:v>
                </c:pt>
                <c:pt idx="575">
                  <c:v>4.5232562090000004</c:v>
                </c:pt>
                <c:pt idx="576">
                  <c:v>4.5257217870000002</c:v>
                </c:pt>
                <c:pt idx="577">
                  <c:v>4.528187365</c:v>
                </c:pt>
                <c:pt idx="578">
                  <c:v>4.5306529419999997</c:v>
                </c:pt>
                <c:pt idx="579">
                  <c:v>4.5331185200000004</c:v>
                </c:pt>
                <c:pt idx="580">
                  <c:v>4.5355840970000001</c:v>
                </c:pt>
                <c:pt idx="581">
                  <c:v>4.5380496749999999</c:v>
                </c:pt>
                <c:pt idx="582">
                  <c:v>4.5405152529999997</c:v>
                </c:pt>
                <c:pt idx="583">
                  <c:v>4.5429808300000003</c:v>
                </c:pt>
                <c:pt idx="584">
                  <c:v>4.5454464080000001</c:v>
                </c:pt>
                <c:pt idx="585">
                  <c:v>4.5479119849999998</c:v>
                </c:pt>
                <c:pt idx="586">
                  <c:v>4.5503775629999996</c:v>
                </c:pt>
                <c:pt idx="587">
                  <c:v>4.5528431410000003</c:v>
                </c:pt>
                <c:pt idx="588">
                  <c:v>4.555308718</c:v>
                </c:pt>
                <c:pt idx="589">
                  <c:v>4.5577742959999998</c:v>
                </c:pt>
                <c:pt idx="590">
                  <c:v>4.5602398730000004</c:v>
                </c:pt>
                <c:pt idx="591">
                  <c:v>4.5627054510000002</c:v>
                </c:pt>
                <c:pt idx="592">
                  <c:v>4.565171029</c:v>
                </c:pt>
                <c:pt idx="593">
                  <c:v>4.5676366059999998</c:v>
                </c:pt>
                <c:pt idx="594">
                  <c:v>4.5701021839999996</c:v>
                </c:pt>
                <c:pt idx="595">
                  <c:v>4.5725677610000002</c:v>
                </c:pt>
                <c:pt idx="596">
                  <c:v>4.575033339</c:v>
                </c:pt>
                <c:pt idx="597">
                  <c:v>4.5774989169999998</c:v>
                </c:pt>
                <c:pt idx="598">
                  <c:v>4.5799644940000004</c:v>
                </c:pt>
                <c:pt idx="599">
                  <c:v>4.5824300720000002</c:v>
                </c:pt>
                <c:pt idx="600">
                  <c:v>4.5848956489999999</c:v>
                </c:pt>
                <c:pt idx="601">
                  <c:v>4.5873612269999997</c:v>
                </c:pt>
                <c:pt idx="602">
                  <c:v>4.5898268050000004</c:v>
                </c:pt>
                <c:pt idx="603">
                  <c:v>4.5922923820000001</c:v>
                </c:pt>
                <c:pt idx="604">
                  <c:v>4.5947579599999999</c:v>
                </c:pt>
                <c:pt idx="605">
                  <c:v>4.5972235369999996</c:v>
                </c:pt>
                <c:pt idx="606">
                  <c:v>4.5996891150000003</c:v>
                </c:pt>
                <c:pt idx="607">
                  <c:v>4.6021546930000001</c:v>
                </c:pt>
                <c:pt idx="608">
                  <c:v>4.6046202699999998</c:v>
                </c:pt>
                <c:pt idx="609">
                  <c:v>4.6070858479999997</c:v>
                </c:pt>
                <c:pt idx="610">
                  <c:v>4.6095514250000003</c:v>
                </c:pt>
                <c:pt idx="611">
                  <c:v>4.6120170030000001</c:v>
                </c:pt>
                <c:pt idx="612">
                  <c:v>4.6144825809999999</c:v>
                </c:pt>
                <c:pt idx="613">
                  <c:v>4.6169481579999996</c:v>
                </c:pt>
                <c:pt idx="614">
                  <c:v>4.6194137360000003</c:v>
                </c:pt>
                <c:pt idx="615">
                  <c:v>4.621879313</c:v>
                </c:pt>
                <c:pt idx="616">
                  <c:v>4.6243448909999998</c:v>
                </c:pt>
                <c:pt idx="617">
                  <c:v>4.6268104689999996</c:v>
                </c:pt>
                <c:pt idx="618">
                  <c:v>4.6292760460000002</c:v>
                </c:pt>
                <c:pt idx="619">
                  <c:v>4.631741624</c:v>
                </c:pt>
                <c:pt idx="620">
                  <c:v>4.6342072009999997</c:v>
                </c:pt>
                <c:pt idx="621">
                  <c:v>4.6366727790000004</c:v>
                </c:pt>
                <c:pt idx="622">
                  <c:v>4.6391383570000002</c:v>
                </c:pt>
                <c:pt idx="623">
                  <c:v>4.6416039339999999</c:v>
                </c:pt>
                <c:pt idx="624">
                  <c:v>4.6440695119999997</c:v>
                </c:pt>
                <c:pt idx="625">
                  <c:v>4.6465350890000003</c:v>
                </c:pt>
                <c:pt idx="626">
                  <c:v>4.6490006670000001</c:v>
                </c:pt>
                <c:pt idx="627">
                  <c:v>4.6514662449999999</c:v>
                </c:pt>
                <c:pt idx="628">
                  <c:v>4.6539318219999997</c:v>
                </c:pt>
                <c:pt idx="629">
                  <c:v>4.6563974000000004</c:v>
                </c:pt>
                <c:pt idx="630">
                  <c:v>4.6588629770000001</c:v>
                </c:pt>
                <c:pt idx="631">
                  <c:v>4.6613285549999999</c:v>
                </c:pt>
                <c:pt idx="632">
                  <c:v>4.6637941329999997</c:v>
                </c:pt>
                <c:pt idx="633">
                  <c:v>4.6662597100000003</c:v>
                </c:pt>
                <c:pt idx="634">
                  <c:v>4.6687252880000001</c:v>
                </c:pt>
                <c:pt idx="635">
                  <c:v>4.6711908649999998</c:v>
                </c:pt>
                <c:pt idx="636">
                  <c:v>4.6736564429999996</c:v>
                </c:pt>
                <c:pt idx="637">
                  <c:v>4.6761220210000003</c:v>
                </c:pt>
                <c:pt idx="638">
                  <c:v>4.678587598</c:v>
                </c:pt>
                <c:pt idx="639">
                  <c:v>4.6810531759999998</c:v>
                </c:pt>
                <c:pt idx="640">
                  <c:v>4.6835187530000004</c:v>
                </c:pt>
                <c:pt idx="641">
                  <c:v>4.6859843310000002</c:v>
                </c:pt>
                <c:pt idx="642">
                  <c:v>4.688449909</c:v>
                </c:pt>
                <c:pt idx="643">
                  <c:v>4.6909154859999997</c:v>
                </c:pt>
                <c:pt idx="644">
                  <c:v>4.6933810640000004</c:v>
                </c:pt>
                <c:pt idx="645">
                  <c:v>4.6958466420000002</c:v>
                </c:pt>
                <c:pt idx="646">
                  <c:v>4.698312219</c:v>
                </c:pt>
                <c:pt idx="647">
                  <c:v>4.7007777969999998</c:v>
                </c:pt>
                <c:pt idx="648">
                  <c:v>4.7032433740000004</c:v>
                </c:pt>
                <c:pt idx="649">
                  <c:v>4.7057089520000002</c:v>
                </c:pt>
                <c:pt idx="650">
                  <c:v>4.70817453</c:v>
                </c:pt>
                <c:pt idx="651">
                  <c:v>4.7106401069999997</c:v>
                </c:pt>
                <c:pt idx="652">
                  <c:v>4.7131056850000004</c:v>
                </c:pt>
                <c:pt idx="653">
                  <c:v>4.7155712620000001</c:v>
                </c:pt>
                <c:pt idx="654">
                  <c:v>4.7180368399999999</c:v>
                </c:pt>
                <c:pt idx="655">
                  <c:v>4.7205024179999997</c:v>
                </c:pt>
                <c:pt idx="656">
                  <c:v>4.7229679950000003</c:v>
                </c:pt>
                <c:pt idx="657">
                  <c:v>4.7254335730000001</c:v>
                </c:pt>
                <c:pt idx="658">
                  <c:v>4.7278991499999998</c:v>
                </c:pt>
                <c:pt idx="659">
                  <c:v>4.7303647279999996</c:v>
                </c:pt>
                <c:pt idx="660">
                  <c:v>4.7328303060000003</c:v>
                </c:pt>
                <c:pt idx="661">
                  <c:v>4.735295883</c:v>
                </c:pt>
                <c:pt idx="662">
                  <c:v>4.7377614609999998</c:v>
                </c:pt>
                <c:pt idx="663">
                  <c:v>4.7402270379999996</c:v>
                </c:pt>
                <c:pt idx="664">
                  <c:v>4.7426926160000002</c:v>
                </c:pt>
                <c:pt idx="665">
                  <c:v>4.7451581940000001</c:v>
                </c:pt>
                <c:pt idx="666">
                  <c:v>4.7476237709999998</c:v>
                </c:pt>
                <c:pt idx="667">
                  <c:v>4.7500893489999996</c:v>
                </c:pt>
                <c:pt idx="668">
                  <c:v>4.7525549260000002</c:v>
                </c:pt>
                <c:pt idx="669">
                  <c:v>4.755020504</c:v>
                </c:pt>
                <c:pt idx="670">
                  <c:v>4.7574860819999998</c:v>
                </c:pt>
                <c:pt idx="671">
                  <c:v>4.7599516590000004</c:v>
                </c:pt>
                <c:pt idx="672">
                  <c:v>4.7624172370000002</c:v>
                </c:pt>
                <c:pt idx="673">
                  <c:v>4.7648828139999999</c:v>
                </c:pt>
                <c:pt idx="674">
                  <c:v>4.7673483919999997</c:v>
                </c:pt>
                <c:pt idx="675">
                  <c:v>4.7698139700000004</c:v>
                </c:pt>
                <c:pt idx="676">
                  <c:v>4.7722795470000001</c:v>
                </c:pt>
                <c:pt idx="677">
                  <c:v>4.7747451249999999</c:v>
                </c:pt>
                <c:pt idx="678">
                  <c:v>4.7772107019999996</c:v>
                </c:pt>
                <c:pt idx="679">
                  <c:v>4.7796762800000003</c:v>
                </c:pt>
                <c:pt idx="680">
                  <c:v>4.7821418580000001</c:v>
                </c:pt>
                <c:pt idx="681">
                  <c:v>4.7846074349999999</c:v>
                </c:pt>
                <c:pt idx="682">
                  <c:v>4.7870730129999997</c:v>
                </c:pt>
                <c:pt idx="683">
                  <c:v>4.7895385900000003</c:v>
                </c:pt>
                <c:pt idx="684">
                  <c:v>4.7920041680000001</c:v>
                </c:pt>
                <c:pt idx="685">
                  <c:v>4.7944697459999999</c:v>
                </c:pt>
                <c:pt idx="686">
                  <c:v>4.7969353229999996</c:v>
                </c:pt>
                <c:pt idx="687">
                  <c:v>4.7994009010000003</c:v>
                </c:pt>
                <c:pt idx="688">
                  <c:v>4.801866478</c:v>
                </c:pt>
                <c:pt idx="689">
                  <c:v>4.8043320559999998</c:v>
                </c:pt>
                <c:pt idx="690">
                  <c:v>4.8067976339999996</c:v>
                </c:pt>
                <c:pt idx="691">
                  <c:v>4.8092632110000002</c:v>
                </c:pt>
                <c:pt idx="692">
                  <c:v>4.811728789</c:v>
                </c:pt>
                <c:pt idx="693">
                  <c:v>4.8141943659999997</c:v>
                </c:pt>
                <c:pt idx="694">
                  <c:v>4.8166599440000004</c:v>
                </c:pt>
                <c:pt idx="695">
                  <c:v>4.8191255220000002</c:v>
                </c:pt>
                <c:pt idx="696">
                  <c:v>4.8215910989999999</c:v>
                </c:pt>
                <c:pt idx="697">
                  <c:v>4.8240566769999997</c:v>
                </c:pt>
                <c:pt idx="698">
                  <c:v>4.8265222540000003</c:v>
                </c:pt>
                <c:pt idx="699">
                  <c:v>4.8289878320000001</c:v>
                </c:pt>
                <c:pt idx="700">
                  <c:v>4.8314534099999999</c:v>
                </c:pt>
                <c:pt idx="701">
                  <c:v>4.8339189869999997</c:v>
                </c:pt>
                <c:pt idx="702">
                  <c:v>4.8363845650000004</c:v>
                </c:pt>
                <c:pt idx="703">
                  <c:v>4.8388501420000001</c:v>
                </c:pt>
                <c:pt idx="704">
                  <c:v>4.8413157199999999</c:v>
                </c:pt>
                <c:pt idx="705">
                  <c:v>4.8437812979999997</c:v>
                </c:pt>
                <c:pt idx="706">
                  <c:v>4.8462468750000003</c:v>
                </c:pt>
                <c:pt idx="707">
                  <c:v>4.8487124530000001</c:v>
                </c:pt>
                <c:pt idx="708">
                  <c:v>4.8511780299999998</c:v>
                </c:pt>
                <c:pt idx="709">
                  <c:v>4.8536436079999996</c:v>
                </c:pt>
                <c:pt idx="710">
                  <c:v>4.8561091860000003</c:v>
                </c:pt>
                <c:pt idx="711">
                  <c:v>4.858574763</c:v>
                </c:pt>
                <c:pt idx="712">
                  <c:v>4.8610403409999998</c:v>
                </c:pt>
                <c:pt idx="713">
                  <c:v>4.8635059180000004</c:v>
                </c:pt>
                <c:pt idx="714">
                  <c:v>4.8659714960000002</c:v>
                </c:pt>
                <c:pt idx="715">
                  <c:v>4.868437074</c:v>
                </c:pt>
                <c:pt idx="716">
                  <c:v>4.8709026509999998</c:v>
                </c:pt>
                <c:pt idx="717">
                  <c:v>4.8733682290000004</c:v>
                </c:pt>
                <c:pt idx="718">
                  <c:v>4.8758338060000002</c:v>
                </c:pt>
                <c:pt idx="719">
                  <c:v>4.878299384</c:v>
                </c:pt>
                <c:pt idx="720">
                  <c:v>4.8807649619999998</c:v>
                </c:pt>
                <c:pt idx="721">
                  <c:v>4.8832305390000004</c:v>
                </c:pt>
                <c:pt idx="722">
                  <c:v>4.8856961170000002</c:v>
                </c:pt>
                <c:pt idx="723">
                  <c:v>4.8881616939999999</c:v>
                </c:pt>
                <c:pt idx="724">
                  <c:v>4.8906272719999997</c:v>
                </c:pt>
                <c:pt idx="725">
                  <c:v>4.8930928500000004</c:v>
                </c:pt>
                <c:pt idx="726">
                  <c:v>4.8955584270000001</c:v>
                </c:pt>
                <c:pt idx="727">
                  <c:v>4.8980240049999999</c:v>
                </c:pt>
                <c:pt idx="728">
                  <c:v>4.9004895819999996</c:v>
                </c:pt>
                <c:pt idx="729">
                  <c:v>4.9029551600000003</c:v>
                </c:pt>
                <c:pt idx="730">
                  <c:v>4.9054207380000001</c:v>
                </c:pt>
                <c:pt idx="731">
                  <c:v>4.9078863149999998</c:v>
                </c:pt>
                <c:pt idx="732">
                  <c:v>4.9103518929999996</c:v>
                </c:pt>
                <c:pt idx="733">
                  <c:v>4.9128174700000002</c:v>
                </c:pt>
                <c:pt idx="734">
                  <c:v>4.915283048</c:v>
                </c:pt>
                <c:pt idx="735">
                  <c:v>4.9177486259999998</c:v>
                </c:pt>
                <c:pt idx="736">
                  <c:v>4.9202142029999996</c:v>
                </c:pt>
                <c:pt idx="737">
                  <c:v>4.9226797810000003</c:v>
                </c:pt>
                <c:pt idx="738">
                  <c:v>4.925145358</c:v>
                </c:pt>
                <c:pt idx="739">
                  <c:v>4.9276109359999998</c:v>
                </c:pt>
                <c:pt idx="740">
                  <c:v>4.9300765139999996</c:v>
                </c:pt>
                <c:pt idx="741">
                  <c:v>4.9325420910000002</c:v>
                </c:pt>
                <c:pt idx="742">
                  <c:v>5.0133282819999998</c:v>
                </c:pt>
                <c:pt idx="743">
                  <c:v>5.0157938599999996</c:v>
                </c:pt>
                <c:pt idx="744">
                  <c:v>5.0182594380000003</c:v>
                </c:pt>
                <c:pt idx="745">
                  <c:v>5.020725015</c:v>
                </c:pt>
                <c:pt idx="746">
                  <c:v>5.0231905929999998</c:v>
                </c:pt>
                <c:pt idx="747">
                  <c:v>5.0256561700000004</c:v>
                </c:pt>
                <c:pt idx="748">
                  <c:v>5.0281217480000002</c:v>
                </c:pt>
                <c:pt idx="749">
                  <c:v>5.030587326</c:v>
                </c:pt>
                <c:pt idx="750">
                  <c:v>5.0330529029999997</c:v>
                </c:pt>
                <c:pt idx="751">
                  <c:v>5.0355184810000004</c:v>
                </c:pt>
                <c:pt idx="752">
                  <c:v>5.0379840580000002</c:v>
                </c:pt>
                <c:pt idx="753">
                  <c:v>5.040449636</c:v>
                </c:pt>
                <c:pt idx="754">
                  <c:v>5.0429152139999998</c:v>
                </c:pt>
                <c:pt idx="755">
                  <c:v>5.0453807910000004</c:v>
                </c:pt>
                <c:pt idx="756">
                  <c:v>5.0478463690000002</c:v>
                </c:pt>
                <c:pt idx="757">
                  <c:v>5.0503119459999999</c:v>
                </c:pt>
                <c:pt idx="758">
                  <c:v>5.0527775239999997</c:v>
                </c:pt>
                <c:pt idx="759">
                  <c:v>5.0552431020000004</c:v>
                </c:pt>
                <c:pt idx="760">
                  <c:v>5.0577086790000001</c:v>
                </c:pt>
                <c:pt idx="761">
                  <c:v>5.0601742569999999</c:v>
                </c:pt>
                <c:pt idx="762">
                  <c:v>5.0626398339999996</c:v>
                </c:pt>
                <c:pt idx="763">
                  <c:v>5.0651054120000003</c:v>
                </c:pt>
                <c:pt idx="764">
                  <c:v>5.0675709900000001</c:v>
                </c:pt>
                <c:pt idx="765">
                  <c:v>5.0700365669999998</c:v>
                </c:pt>
                <c:pt idx="766">
                  <c:v>5.0725021449999996</c:v>
                </c:pt>
                <c:pt idx="767">
                  <c:v>5.0749677220000002</c:v>
                </c:pt>
                <c:pt idx="768">
                  <c:v>5.0774333</c:v>
                </c:pt>
                <c:pt idx="769">
                  <c:v>5.0798988779999998</c:v>
                </c:pt>
                <c:pt idx="770">
                  <c:v>5.0823644549999996</c:v>
                </c:pt>
                <c:pt idx="771">
                  <c:v>5.0848300330000002</c:v>
                </c:pt>
                <c:pt idx="772">
                  <c:v>5.08729561</c:v>
                </c:pt>
                <c:pt idx="773">
                  <c:v>5.0897611879999998</c:v>
                </c:pt>
                <c:pt idx="774">
                  <c:v>5.0922267659999996</c:v>
                </c:pt>
                <c:pt idx="775">
                  <c:v>5.0946923430000002</c:v>
                </c:pt>
                <c:pt idx="776">
                  <c:v>5.097157921</c:v>
                </c:pt>
                <c:pt idx="777">
                  <c:v>5.0996234979999997</c:v>
                </c:pt>
                <c:pt idx="778">
                  <c:v>5.1020890760000004</c:v>
                </c:pt>
                <c:pt idx="779">
                  <c:v>5.1045546540000002</c:v>
                </c:pt>
                <c:pt idx="780">
                  <c:v>5.1070202309999999</c:v>
                </c:pt>
                <c:pt idx="781">
                  <c:v>5.1094858089999997</c:v>
                </c:pt>
                <c:pt idx="782">
                  <c:v>5.1119513860000003</c:v>
                </c:pt>
                <c:pt idx="783">
                  <c:v>5.1144169640000001</c:v>
                </c:pt>
                <c:pt idx="784">
                  <c:v>5.1168825419999999</c:v>
                </c:pt>
                <c:pt idx="785">
                  <c:v>5.1193481189999996</c:v>
                </c:pt>
                <c:pt idx="786">
                  <c:v>5.1218136970000003</c:v>
                </c:pt>
                <c:pt idx="787">
                  <c:v>5.1242792740000001</c:v>
                </c:pt>
                <c:pt idx="788">
                  <c:v>5.1267448519999999</c:v>
                </c:pt>
                <c:pt idx="789">
                  <c:v>5.1292104299999997</c:v>
                </c:pt>
                <c:pt idx="790">
                  <c:v>5.1316760070000003</c:v>
                </c:pt>
                <c:pt idx="791">
                  <c:v>5.1341415850000001</c:v>
                </c:pt>
                <c:pt idx="792">
                  <c:v>5.1366071629999999</c:v>
                </c:pt>
                <c:pt idx="793">
                  <c:v>5.1390727399999996</c:v>
                </c:pt>
                <c:pt idx="794">
                  <c:v>5.1415383180000003</c:v>
                </c:pt>
                <c:pt idx="795">
                  <c:v>5.144003895</c:v>
                </c:pt>
                <c:pt idx="796">
                  <c:v>5.1464694729999998</c:v>
                </c:pt>
                <c:pt idx="797">
                  <c:v>5.1489350509999996</c:v>
                </c:pt>
                <c:pt idx="798">
                  <c:v>5.1514006280000002</c:v>
                </c:pt>
                <c:pt idx="799">
                  <c:v>5.153866206</c:v>
                </c:pt>
                <c:pt idx="800">
                  <c:v>5.1563317829999997</c:v>
                </c:pt>
                <c:pt idx="801">
                  <c:v>5.1587973610000004</c:v>
                </c:pt>
                <c:pt idx="802">
                  <c:v>5.1612629390000002</c:v>
                </c:pt>
                <c:pt idx="803">
                  <c:v>5.1637285159999999</c:v>
                </c:pt>
                <c:pt idx="804">
                  <c:v>5.1661940939999997</c:v>
                </c:pt>
                <c:pt idx="805">
                  <c:v>5.1686596710000003</c:v>
                </c:pt>
                <c:pt idx="806">
                  <c:v>5.1711252490000001</c:v>
                </c:pt>
                <c:pt idx="807">
                  <c:v>5.1735908269999999</c:v>
                </c:pt>
                <c:pt idx="808">
                  <c:v>5.1760564039999997</c:v>
                </c:pt>
                <c:pt idx="809">
                  <c:v>5.1785219820000004</c:v>
                </c:pt>
                <c:pt idx="810">
                  <c:v>5.1809875590000001</c:v>
                </c:pt>
                <c:pt idx="811">
                  <c:v>5.1834531369999999</c:v>
                </c:pt>
                <c:pt idx="812">
                  <c:v>5.1859187149999997</c:v>
                </c:pt>
                <c:pt idx="813">
                  <c:v>5.1883842920000003</c:v>
                </c:pt>
                <c:pt idx="814">
                  <c:v>5.1908498700000001</c:v>
                </c:pt>
                <c:pt idx="815">
                  <c:v>5.1933154469999998</c:v>
                </c:pt>
                <c:pt idx="816">
                  <c:v>5.1957810249999996</c:v>
                </c:pt>
                <c:pt idx="817">
                  <c:v>5.1982466030000003</c:v>
                </c:pt>
                <c:pt idx="818">
                  <c:v>5.20071218</c:v>
                </c:pt>
                <c:pt idx="819">
                  <c:v>5.2031777579999998</c:v>
                </c:pt>
                <c:pt idx="820">
                  <c:v>5.2056433350000004</c:v>
                </c:pt>
                <c:pt idx="821">
                  <c:v>5.2081089130000002</c:v>
                </c:pt>
                <c:pt idx="822">
                  <c:v>5.210574491</c:v>
                </c:pt>
                <c:pt idx="823">
                  <c:v>5.2130400679999997</c:v>
                </c:pt>
                <c:pt idx="824">
                  <c:v>5.2155056460000004</c:v>
                </c:pt>
                <c:pt idx="825">
                  <c:v>5.2179712230000002</c:v>
                </c:pt>
                <c:pt idx="826">
                  <c:v>5.220436801</c:v>
                </c:pt>
                <c:pt idx="827">
                  <c:v>5.2229023789999998</c:v>
                </c:pt>
                <c:pt idx="828">
                  <c:v>5.2253679560000004</c:v>
                </c:pt>
                <c:pt idx="829">
                  <c:v>5.2278335340000002</c:v>
                </c:pt>
                <c:pt idx="830">
                  <c:v>5.2302991109999999</c:v>
                </c:pt>
                <c:pt idx="831">
                  <c:v>5.2327646889999997</c:v>
                </c:pt>
                <c:pt idx="832">
                  <c:v>5.2352302670000004</c:v>
                </c:pt>
                <c:pt idx="833">
                  <c:v>5.2376958440000001</c:v>
                </c:pt>
                <c:pt idx="834">
                  <c:v>5.2401614219999999</c:v>
                </c:pt>
                <c:pt idx="835">
                  <c:v>5.2426269989999996</c:v>
                </c:pt>
                <c:pt idx="836">
                  <c:v>5.2450925770000003</c:v>
                </c:pt>
                <c:pt idx="837">
                  <c:v>5.2475581550000001</c:v>
                </c:pt>
                <c:pt idx="838">
                  <c:v>5.2500237319999998</c:v>
                </c:pt>
                <c:pt idx="839">
                  <c:v>5.2524893099999996</c:v>
                </c:pt>
                <c:pt idx="840">
                  <c:v>5.2549548870000002</c:v>
                </c:pt>
                <c:pt idx="841">
                  <c:v>5.257420465</c:v>
                </c:pt>
                <c:pt idx="842">
                  <c:v>5.2598860429999998</c:v>
                </c:pt>
                <c:pt idx="843">
                  <c:v>5.2623516199999996</c:v>
                </c:pt>
                <c:pt idx="844">
                  <c:v>5.2648171980000003</c:v>
                </c:pt>
                <c:pt idx="845">
                  <c:v>5.267282775</c:v>
                </c:pt>
                <c:pt idx="846">
                  <c:v>5.2697483529999998</c:v>
                </c:pt>
                <c:pt idx="847">
                  <c:v>5.2722139309999996</c:v>
                </c:pt>
                <c:pt idx="848">
                  <c:v>5.2746795080000002</c:v>
                </c:pt>
                <c:pt idx="849">
                  <c:v>5.277145086</c:v>
                </c:pt>
                <c:pt idx="850">
                  <c:v>5.2796106629999997</c:v>
                </c:pt>
                <c:pt idx="851">
                  <c:v>5.2820762410000004</c:v>
                </c:pt>
                <c:pt idx="852">
                  <c:v>5.2845418190000002</c:v>
                </c:pt>
                <c:pt idx="853">
                  <c:v>5.2870073959999999</c:v>
                </c:pt>
                <c:pt idx="854">
                  <c:v>5.2894729739999997</c:v>
                </c:pt>
                <c:pt idx="855">
                  <c:v>5.2919385510000003</c:v>
                </c:pt>
                <c:pt idx="856">
                  <c:v>5.2944041290000001</c:v>
                </c:pt>
                <c:pt idx="857">
                  <c:v>5.2968697069999999</c:v>
                </c:pt>
                <c:pt idx="858">
                  <c:v>5.2993352839999996</c:v>
                </c:pt>
                <c:pt idx="859">
                  <c:v>5.3018008620000003</c:v>
                </c:pt>
                <c:pt idx="860">
                  <c:v>5.3042664390000001</c:v>
                </c:pt>
                <c:pt idx="861">
                  <c:v>5.3067320169999999</c:v>
                </c:pt>
                <c:pt idx="862">
                  <c:v>5.3091975949999997</c:v>
                </c:pt>
                <c:pt idx="863">
                  <c:v>5.3116631720000003</c:v>
                </c:pt>
                <c:pt idx="864">
                  <c:v>5.3141287500000001</c:v>
                </c:pt>
                <c:pt idx="865">
                  <c:v>5.3165943269999998</c:v>
                </c:pt>
                <c:pt idx="866">
                  <c:v>5.3190599049999996</c:v>
                </c:pt>
                <c:pt idx="867">
                  <c:v>5.3215254830000003</c:v>
                </c:pt>
                <c:pt idx="868">
                  <c:v>5.32399106</c:v>
                </c:pt>
                <c:pt idx="869">
                  <c:v>5.3264566379999998</c:v>
                </c:pt>
                <c:pt idx="870">
                  <c:v>5.3289222150000004</c:v>
                </c:pt>
                <c:pt idx="871">
                  <c:v>5.3313877930000002</c:v>
                </c:pt>
                <c:pt idx="872">
                  <c:v>5.333853371</c:v>
                </c:pt>
                <c:pt idx="873">
                  <c:v>5.3363189479999997</c:v>
                </c:pt>
                <c:pt idx="874">
                  <c:v>5.3387845260000004</c:v>
                </c:pt>
                <c:pt idx="875">
                  <c:v>5.3412501030000001</c:v>
                </c:pt>
                <c:pt idx="876">
                  <c:v>5.3437156809999999</c:v>
                </c:pt>
                <c:pt idx="877">
                  <c:v>5.3461812589999997</c:v>
                </c:pt>
                <c:pt idx="878">
                  <c:v>5.3486468360000003</c:v>
                </c:pt>
                <c:pt idx="879">
                  <c:v>5.3511124140000002</c:v>
                </c:pt>
                <c:pt idx="880">
                  <c:v>5.3535779909999999</c:v>
                </c:pt>
                <c:pt idx="881">
                  <c:v>5.3560435689999997</c:v>
                </c:pt>
                <c:pt idx="882">
                  <c:v>5.3585091470000004</c:v>
                </c:pt>
                <c:pt idx="883">
                  <c:v>5.3609747240000001</c:v>
                </c:pt>
                <c:pt idx="884">
                  <c:v>5.3634403019999999</c:v>
                </c:pt>
                <c:pt idx="885">
                  <c:v>5.3659058789999996</c:v>
                </c:pt>
                <c:pt idx="886">
                  <c:v>5.3683714570000003</c:v>
                </c:pt>
                <c:pt idx="887">
                  <c:v>5.3708370350000001</c:v>
                </c:pt>
                <c:pt idx="888">
                  <c:v>5.3733026119999998</c:v>
                </c:pt>
                <c:pt idx="889">
                  <c:v>5.3757681899999996</c:v>
                </c:pt>
                <c:pt idx="890">
                  <c:v>5.3782337670000002</c:v>
                </c:pt>
                <c:pt idx="891">
                  <c:v>5.380699345</c:v>
                </c:pt>
                <c:pt idx="892">
                  <c:v>5.3831649229999998</c:v>
                </c:pt>
                <c:pt idx="893">
                  <c:v>5.3856305000000004</c:v>
                </c:pt>
                <c:pt idx="894">
                  <c:v>5.3880960780000002</c:v>
                </c:pt>
                <c:pt idx="895">
                  <c:v>5.390561656</c:v>
                </c:pt>
                <c:pt idx="896">
                  <c:v>5.3930272329999998</c:v>
                </c:pt>
                <c:pt idx="897">
                  <c:v>5.3954928110000004</c:v>
                </c:pt>
                <c:pt idx="898">
                  <c:v>5.3979583880000002</c:v>
                </c:pt>
                <c:pt idx="899">
                  <c:v>5.400423966</c:v>
                </c:pt>
                <c:pt idx="900">
                  <c:v>5.4028895439999998</c:v>
                </c:pt>
                <c:pt idx="901">
                  <c:v>5.4053551210000004</c:v>
                </c:pt>
                <c:pt idx="902">
                  <c:v>5.4078206990000002</c:v>
                </c:pt>
                <c:pt idx="903">
                  <c:v>5.4102862759999999</c:v>
                </c:pt>
                <c:pt idx="904">
                  <c:v>5.4127518539999997</c:v>
                </c:pt>
                <c:pt idx="905">
                  <c:v>5.4152174320000004</c:v>
                </c:pt>
                <c:pt idx="906">
                  <c:v>5.4176733779999999</c:v>
                </c:pt>
                <c:pt idx="907">
                  <c:v>5.4201534020000004</c:v>
                </c:pt>
                <c:pt idx="908">
                  <c:v>5.422609349</c:v>
                </c:pt>
                <c:pt idx="909">
                  <c:v>5.4250893729999996</c:v>
                </c:pt>
                <c:pt idx="910">
                  <c:v>5.4275453200000001</c:v>
                </c:pt>
                <c:pt idx="911">
                  <c:v>5.4300012659999997</c:v>
                </c:pt>
                <c:pt idx="912">
                  <c:v>5.4324812900000001</c:v>
                </c:pt>
                <c:pt idx="913">
                  <c:v>5.4349372369999998</c:v>
                </c:pt>
                <c:pt idx="914">
                  <c:v>5.4374172610000002</c:v>
                </c:pt>
                <c:pt idx="915">
                  <c:v>5.4398732079999998</c:v>
                </c:pt>
                <c:pt idx="916">
                  <c:v>5.4423291540000003</c:v>
                </c:pt>
                <c:pt idx="917">
                  <c:v>5.4448091779999999</c:v>
                </c:pt>
                <c:pt idx="918">
                  <c:v>5.4472651250000004</c:v>
                </c:pt>
                <c:pt idx="919">
                  <c:v>5.449745149</c:v>
                </c:pt>
                <c:pt idx="920">
                  <c:v>5.4522010959999996</c:v>
                </c:pt>
                <c:pt idx="921">
                  <c:v>5.454657042</c:v>
                </c:pt>
                <c:pt idx="922">
                  <c:v>5.4571370659999996</c:v>
                </c:pt>
                <c:pt idx="923">
                  <c:v>5.4595930130000001</c:v>
                </c:pt>
                <c:pt idx="924">
                  <c:v>5.4620730369999997</c:v>
                </c:pt>
                <c:pt idx="925">
                  <c:v>5.4645289840000002</c:v>
                </c:pt>
                <c:pt idx="926">
                  <c:v>5.4669849299999997</c:v>
                </c:pt>
                <c:pt idx="927">
                  <c:v>5.4694649540000002</c:v>
                </c:pt>
                <c:pt idx="928">
                  <c:v>5.4719209009999998</c:v>
                </c:pt>
                <c:pt idx="929">
                  <c:v>5.4744009250000003</c:v>
                </c:pt>
                <c:pt idx="930">
                  <c:v>5.4768568719999999</c:v>
                </c:pt>
                <c:pt idx="931">
                  <c:v>5.4793128180000004</c:v>
                </c:pt>
                <c:pt idx="932">
                  <c:v>5.4817928419999999</c:v>
                </c:pt>
                <c:pt idx="933">
                  <c:v>5.4842487889999996</c:v>
                </c:pt>
                <c:pt idx="934">
                  <c:v>5.486728813</c:v>
                </c:pt>
                <c:pt idx="935">
                  <c:v>5.4891847599999997</c:v>
                </c:pt>
                <c:pt idx="936">
                  <c:v>5.4916407060000001</c:v>
                </c:pt>
                <c:pt idx="937">
                  <c:v>5.4941207299999997</c:v>
                </c:pt>
                <c:pt idx="938">
                  <c:v>5.4965766770000002</c:v>
                </c:pt>
                <c:pt idx="939">
                  <c:v>5.4990567009999998</c:v>
                </c:pt>
                <c:pt idx="940">
                  <c:v>5.5015126480000003</c:v>
                </c:pt>
                <c:pt idx="941">
                  <c:v>5.5039685939999998</c:v>
                </c:pt>
                <c:pt idx="942">
                  <c:v>5.5064486180000003</c:v>
                </c:pt>
                <c:pt idx="943">
                  <c:v>5.5089045649999999</c:v>
                </c:pt>
                <c:pt idx="944">
                  <c:v>5.5113845890000004</c:v>
                </c:pt>
                <c:pt idx="945">
                  <c:v>5.513840536</c:v>
                </c:pt>
                <c:pt idx="946">
                  <c:v>5.5162964819999996</c:v>
                </c:pt>
                <c:pt idx="947">
                  <c:v>5.518776506</c:v>
                </c:pt>
                <c:pt idx="948">
                  <c:v>5.5212324529999997</c:v>
                </c:pt>
                <c:pt idx="949">
                  <c:v>5.5237124770000001</c:v>
                </c:pt>
                <c:pt idx="950">
                  <c:v>5.5261684239999997</c:v>
                </c:pt>
                <c:pt idx="951">
                  <c:v>5.5286243700000002</c:v>
                </c:pt>
                <c:pt idx="952">
                  <c:v>5.5311043939999998</c:v>
                </c:pt>
                <c:pt idx="953">
                  <c:v>5.5335603410000003</c:v>
                </c:pt>
                <c:pt idx="954">
                  <c:v>5.5360403649999999</c:v>
                </c:pt>
                <c:pt idx="955">
                  <c:v>5.5384963120000004</c:v>
                </c:pt>
                <c:pt idx="956">
                  <c:v>5.5409522579999999</c:v>
                </c:pt>
                <c:pt idx="957">
                  <c:v>5.5434322820000004</c:v>
                </c:pt>
                <c:pt idx="958">
                  <c:v>5.545888229</c:v>
                </c:pt>
                <c:pt idx="959">
                  <c:v>5.5483682529999996</c:v>
                </c:pt>
                <c:pt idx="960">
                  <c:v>5.5508242000000001</c:v>
                </c:pt>
                <c:pt idx="961">
                  <c:v>5.5532801459999996</c:v>
                </c:pt>
                <c:pt idx="962">
                  <c:v>5.5557601700000001</c:v>
                </c:pt>
                <c:pt idx="963">
                  <c:v>5.5582161169999997</c:v>
                </c:pt>
                <c:pt idx="964">
                  <c:v>5.5606961410000002</c:v>
                </c:pt>
                <c:pt idx="965">
                  <c:v>5.5631520879999998</c:v>
                </c:pt>
                <c:pt idx="966">
                  <c:v>5.5656080340000003</c:v>
                </c:pt>
                <c:pt idx="967">
                  <c:v>5.5680880579999998</c:v>
                </c:pt>
                <c:pt idx="968">
                  <c:v>5.5705440050000004</c:v>
                </c:pt>
                <c:pt idx="969">
                  <c:v>5.5730240289999999</c:v>
                </c:pt>
                <c:pt idx="970">
                  <c:v>5.5754799759999996</c:v>
                </c:pt>
                <c:pt idx="971">
                  <c:v>5.577935922</c:v>
                </c:pt>
                <c:pt idx="972">
                  <c:v>5.5804159459999996</c:v>
                </c:pt>
                <c:pt idx="973">
                  <c:v>5.5828718930000001</c:v>
                </c:pt>
                <c:pt idx="974">
                  <c:v>5.5853519169999997</c:v>
                </c:pt>
                <c:pt idx="975">
                  <c:v>5.5878078640000002</c:v>
                </c:pt>
                <c:pt idx="976">
                  <c:v>5.5902638099999997</c:v>
                </c:pt>
                <c:pt idx="977">
                  <c:v>5.5927438340000002</c:v>
                </c:pt>
                <c:pt idx="978">
                  <c:v>5.5951997809999998</c:v>
                </c:pt>
                <c:pt idx="979">
                  <c:v>5.5976798050000003</c:v>
                </c:pt>
                <c:pt idx="980">
                  <c:v>5.6001357519999999</c:v>
                </c:pt>
                <c:pt idx="981">
                  <c:v>5.6025916980000003</c:v>
                </c:pt>
                <c:pt idx="982">
                  <c:v>5.6050717219999999</c:v>
                </c:pt>
                <c:pt idx="983">
                  <c:v>5.6075276690000004</c:v>
                </c:pt>
                <c:pt idx="984">
                  <c:v>5.610007693</c:v>
                </c:pt>
                <c:pt idx="985">
                  <c:v>5.6124636399999996</c:v>
                </c:pt>
                <c:pt idx="986">
                  <c:v>5.6149195860000001</c:v>
                </c:pt>
                <c:pt idx="987">
                  <c:v>5.6173996099999997</c:v>
                </c:pt>
                <c:pt idx="988">
                  <c:v>5.6198555570000002</c:v>
                </c:pt>
                <c:pt idx="989">
                  <c:v>5.6223355809999997</c:v>
                </c:pt>
                <c:pt idx="990">
                  <c:v>5.6247915280000003</c:v>
                </c:pt>
                <c:pt idx="991">
                  <c:v>5.6272474739999998</c:v>
                </c:pt>
                <c:pt idx="992">
                  <c:v>5.6297274980000003</c:v>
                </c:pt>
                <c:pt idx="993">
                  <c:v>5.6321834449999999</c:v>
                </c:pt>
                <c:pt idx="994">
                  <c:v>5.6346634690000004</c:v>
                </c:pt>
                <c:pt idx="995">
                  <c:v>5.637119416</c:v>
                </c:pt>
                <c:pt idx="996">
                  <c:v>5.6395753620000004</c:v>
                </c:pt>
                <c:pt idx="997">
                  <c:v>5.642055386</c:v>
                </c:pt>
                <c:pt idx="998">
                  <c:v>5.6445113329999996</c:v>
                </c:pt>
                <c:pt idx="999">
                  <c:v>5.6469913570000001</c:v>
                </c:pt>
                <c:pt idx="1000">
                  <c:v>5.6494473039999997</c:v>
                </c:pt>
                <c:pt idx="1001">
                  <c:v>5.6519032500000002</c:v>
                </c:pt>
                <c:pt idx="1002">
                  <c:v>5.6543832739999997</c:v>
                </c:pt>
                <c:pt idx="1003">
                  <c:v>5.6568392210000003</c:v>
                </c:pt>
                <c:pt idx="1004">
                  <c:v>5.6593192449999998</c:v>
                </c:pt>
                <c:pt idx="1005">
                  <c:v>5.6617751920000003</c:v>
                </c:pt>
                <c:pt idx="1006">
                  <c:v>5.6642311379999999</c:v>
                </c:pt>
                <c:pt idx="1007">
                  <c:v>5.6667111630000004</c:v>
                </c:pt>
                <c:pt idx="1008">
                  <c:v>5.669167109</c:v>
                </c:pt>
                <c:pt idx="1009">
                  <c:v>5.6716471329999996</c:v>
                </c:pt>
                <c:pt idx="1010">
                  <c:v>5.6741030800000001</c:v>
                </c:pt>
                <c:pt idx="1011">
                  <c:v>5.6765590259999996</c:v>
                </c:pt>
                <c:pt idx="1012">
                  <c:v>5.6790390510000002</c:v>
                </c:pt>
                <c:pt idx="1013">
                  <c:v>5.6814949969999997</c:v>
                </c:pt>
                <c:pt idx="1014">
                  <c:v>5.6839750210000002</c:v>
                </c:pt>
                <c:pt idx="1015">
                  <c:v>5.6864309679999998</c:v>
                </c:pt>
                <c:pt idx="1016">
                  <c:v>5.6888869140000002</c:v>
                </c:pt>
                <c:pt idx="1017">
                  <c:v>5.6913669389999999</c:v>
                </c:pt>
                <c:pt idx="1018">
                  <c:v>5.6938228850000003</c:v>
                </c:pt>
                <c:pt idx="1019">
                  <c:v>5.6963029089999999</c:v>
                </c:pt>
                <c:pt idx="1020">
                  <c:v>5.6987588560000004</c:v>
                </c:pt>
                <c:pt idx="1021">
                  <c:v>5.701214802</c:v>
                </c:pt>
                <c:pt idx="1022">
                  <c:v>5.7036948269999996</c:v>
                </c:pt>
                <c:pt idx="1023">
                  <c:v>5.7061507730000001</c:v>
                </c:pt>
                <c:pt idx="1024">
                  <c:v>5.7086307969999996</c:v>
                </c:pt>
                <c:pt idx="1025">
                  <c:v>5.7110867440000002</c:v>
                </c:pt>
                <c:pt idx="1026">
                  <c:v>5.7135426899999997</c:v>
                </c:pt>
                <c:pt idx="1027">
                  <c:v>5.7160227150000003</c:v>
                </c:pt>
                <c:pt idx="1028">
                  <c:v>5.7184786609999998</c:v>
                </c:pt>
                <c:pt idx="1029">
                  <c:v>5.7209586850000003</c:v>
                </c:pt>
                <c:pt idx="1030">
                  <c:v>5.7234146319999999</c:v>
                </c:pt>
                <c:pt idx="1031">
                  <c:v>5.7258705780000003</c:v>
                </c:pt>
                <c:pt idx="1032">
                  <c:v>5.728350603</c:v>
                </c:pt>
                <c:pt idx="1033">
                  <c:v>5.7308065490000004</c:v>
                </c:pt>
                <c:pt idx="1034">
                  <c:v>5.733286573</c:v>
                </c:pt>
                <c:pt idx="1035">
                  <c:v>5.7357425199999996</c:v>
                </c:pt>
                <c:pt idx="1036">
                  <c:v>5.7381984660000001</c:v>
                </c:pt>
                <c:pt idx="1037">
                  <c:v>5.7406784909999997</c:v>
                </c:pt>
                <c:pt idx="1038">
                  <c:v>5.7431344370000001</c:v>
                </c:pt>
                <c:pt idx="1039">
                  <c:v>5.7456144609999997</c:v>
                </c:pt>
                <c:pt idx="1040">
                  <c:v>5.7480704080000002</c:v>
                </c:pt>
                <c:pt idx="1041">
                  <c:v>5.7505263539999998</c:v>
                </c:pt>
                <c:pt idx="1042">
                  <c:v>5.7530063790000003</c:v>
                </c:pt>
                <c:pt idx="1043">
                  <c:v>5.7554623249999999</c:v>
                </c:pt>
                <c:pt idx="1044">
                  <c:v>5.7579423490000003</c:v>
                </c:pt>
                <c:pt idx="1045">
                  <c:v>5.760398296</c:v>
                </c:pt>
                <c:pt idx="1046">
                  <c:v>5.7628542420000004</c:v>
                </c:pt>
                <c:pt idx="1047">
                  <c:v>5.7653342670000001</c:v>
                </c:pt>
                <c:pt idx="1048">
                  <c:v>5.7677902129999996</c:v>
                </c:pt>
                <c:pt idx="1049">
                  <c:v>5.7702702370000001</c:v>
                </c:pt>
                <c:pt idx="1050">
                  <c:v>5.7727261839999997</c:v>
                </c:pt>
                <c:pt idx="1051">
                  <c:v>5.7751821300000001</c:v>
                </c:pt>
                <c:pt idx="1052">
                  <c:v>5.7776621549999998</c:v>
                </c:pt>
                <c:pt idx="1053">
                  <c:v>5.7801181010000002</c:v>
                </c:pt>
                <c:pt idx="1054">
                  <c:v>5.7825981249999998</c:v>
                </c:pt>
                <c:pt idx="1055">
                  <c:v>5.7850540720000003</c:v>
                </c:pt>
                <c:pt idx="1056">
                  <c:v>5.7875100179999999</c:v>
                </c:pt>
                <c:pt idx="1057">
                  <c:v>5.7899900430000004</c:v>
                </c:pt>
                <c:pt idx="1058">
                  <c:v>5.792445989</c:v>
                </c:pt>
                <c:pt idx="1059">
                  <c:v>5.7949260130000004</c:v>
                </c:pt>
                <c:pt idx="1060">
                  <c:v>5.7973819600000001</c:v>
                </c:pt>
                <c:pt idx="1061">
                  <c:v>5.7998379059999996</c:v>
                </c:pt>
                <c:pt idx="1062">
                  <c:v>5.8023179310000002</c:v>
                </c:pt>
                <c:pt idx="1063">
                  <c:v>5.8047738769999997</c:v>
                </c:pt>
                <c:pt idx="1064">
                  <c:v>5.8072539010000002</c:v>
                </c:pt>
                <c:pt idx="1065">
                  <c:v>5.8097098479999998</c:v>
                </c:pt>
                <c:pt idx="1066">
                  <c:v>5.8121657940000002</c:v>
                </c:pt>
                <c:pt idx="1067">
                  <c:v>5.8146458189999999</c:v>
                </c:pt>
                <c:pt idx="1068">
                  <c:v>5.8171017650000003</c:v>
                </c:pt>
                <c:pt idx="1069">
                  <c:v>5.8195817889999999</c:v>
                </c:pt>
                <c:pt idx="1070">
                  <c:v>5.8220377360000004</c:v>
                </c:pt>
                <c:pt idx="1071">
                  <c:v>5.8244936819999999</c:v>
                </c:pt>
                <c:pt idx="1072">
                  <c:v>5.8269737069999996</c:v>
                </c:pt>
                <c:pt idx="1073">
                  <c:v>5.829429653</c:v>
                </c:pt>
                <c:pt idx="1074">
                  <c:v>5.8319096769999996</c:v>
                </c:pt>
                <c:pt idx="1075">
                  <c:v>5.8343656240000001</c:v>
                </c:pt>
                <c:pt idx="1076">
                  <c:v>5.8368215699999997</c:v>
                </c:pt>
                <c:pt idx="1077">
                  <c:v>5.8393015950000002</c:v>
                </c:pt>
                <c:pt idx="1078">
                  <c:v>5.8417575409999998</c:v>
                </c:pt>
                <c:pt idx="1079">
                  <c:v>5.8442375650000002</c:v>
                </c:pt>
                <c:pt idx="1080">
                  <c:v>5.8466935119999999</c:v>
                </c:pt>
                <c:pt idx="1081">
                  <c:v>5.8491494580000003</c:v>
                </c:pt>
                <c:pt idx="1082">
                  <c:v>5.851629483</c:v>
                </c:pt>
                <c:pt idx="1083">
                  <c:v>5.8540854290000004</c:v>
                </c:pt>
                <c:pt idx="1084">
                  <c:v>5.856565453</c:v>
                </c:pt>
                <c:pt idx="1085">
                  <c:v>5.8590213999999996</c:v>
                </c:pt>
                <c:pt idx="1086">
                  <c:v>5.861477346</c:v>
                </c:pt>
                <c:pt idx="1087">
                  <c:v>5.8639573709999997</c:v>
                </c:pt>
                <c:pt idx="1088">
                  <c:v>5.8664133170000001</c:v>
                </c:pt>
                <c:pt idx="1089">
                  <c:v>5.8688933409999997</c:v>
                </c:pt>
                <c:pt idx="1090">
                  <c:v>5.8713492880000002</c:v>
                </c:pt>
                <c:pt idx="1091">
                  <c:v>5.8738052339999998</c:v>
                </c:pt>
                <c:pt idx="1092">
                  <c:v>5.8762852590000003</c:v>
                </c:pt>
                <c:pt idx="1093">
                  <c:v>5.8787412049999999</c:v>
                </c:pt>
                <c:pt idx="1094">
                  <c:v>5.8812212290000003</c:v>
                </c:pt>
                <c:pt idx="1095">
                  <c:v>5.883677176</c:v>
                </c:pt>
                <c:pt idx="1096">
                  <c:v>5.8861331220000004</c:v>
                </c:pt>
                <c:pt idx="1097">
                  <c:v>5.888613147</c:v>
                </c:pt>
                <c:pt idx="1098">
                  <c:v>5.8910690929999996</c:v>
                </c:pt>
                <c:pt idx="1099">
                  <c:v>5.8935491170000001</c:v>
                </c:pt>
                <c:pt idx="1100">
                  <c:v>5.8960050639999997</c:v>
                </c:pt>
                <c:pt idx="1101">
                  <c:v>5.8984610100000001</c:v>
                </c:pt>
                <c:pt idx="1102">
                  <c:v>5.9009410349999998</c:v>
                </c:pt>
                <c:pt idx="1103">
                  <c:v>5.9033969810000002</c:v>
                </c:pt>
                <c:pt idx="1104">
                  <c:v>5.9058770049999998</c:v>
                </c:pt>
                <c:pt idx="1105">
                  <c:v>5.9083329520000003</c:v>
                </c:pt>
                <c:pt idx="1106">
                  <c:v>5.9107888979999998</c:v>
                </c:pt>
                <c:pt idx="1107">
                  <c:v>5.9132689230000004</c:v>
                </c:pt>
                <c:pt idx="1108">
                  <c:v>5.9157248689999999</c:v>
                </c:pt>
                <c:pt idx="1109">
                  <c:v>5.9182048930000004</c:v>
                </c:pt>
                <c:pt idx="1110">
                  <c:v>5.92066084</c:v>
                </c:pt>
                <c:pt idx="1111">
                  <c:v>5.9231167859999996</c:v>
                </c:pt>
                <c:pt idx="1112">
                  <c:v>5.9255968110000001</c:v>
                </c:pt>
                <c:pt idx="1113">
                  <c:v>5.9280527569999997</c:v>
                </c:pt>
                <c:pt idx="1114">
                  <c:v>5.9305327810000001</c:v>
                </c:pt>
                <c:pt idx="1115">
                  <c:v>5.9329887279999998</c:v>
                </c:pt>
                <c:pt idx="1116">
                  <c:v>5.9354446740000002</c:v>
                </c:pt>
                <c:pt idx="1117">
                  <c:v>5.9379246989999999</c:v>
                </c:pt>
                <c:pt idx="1118">
                  <c:v>5.9403806450000003</c:v>
                </c:pt>
                <c:pt idx="1119">
                  <c:v>5.94286067</c:v>
                </c:pt>
                <c:pt idx="1120">
                  <c:v>5.9453166160000004</c:v>
                </c:pt>
                <c:pt idx="1121">
                  <c:v>5.9477725619999999</c:v>
                </c:pt>
                <c:pt idx="1122">
                  <c:v>5.9502525869999996</c:v>
                </c:pt>
                <c:pt idx="1123">
                  <c:v>5.952708533</c:v>
                </c:pt>
                <c:pt idx="1124">
                  <c:v>5.9551885579999997</c:v>
                </c:pt>
                <c:pt idx="1125">
                  <c:v>5.9576445040000001</c:v>
                </c:pt>
                <c:pt idx="1126">
                  <c:v>5.9601004499999997</c:v>
                </c:pt>
                <c:pt idx="1127">
                  <c:v>5.9625804750000002</c:v>
                </c:pt>
                <c:pt idx="1128">
                  <c:v>5.9650364209999998</c:v>
                </c:pt>
                <c:pt idx="1129">
                  <c:v>5.9675164460000003</c:v>
                </c:pt>
                <c:pt idx="1130">
                  <c:v>5.9699723919999999</c:v>
                </c:pt>
                <c:pt idx="1131">
                  <c:v>5.9724283380000003</c:v>
                </c:pt>
                <c:pt idx="1132">
                  <c:v>5.9749083629999999</c:v>
                </c:pt>
                <c:pt idx="1133">
                  <c:v>5.9773643090000004</c:v>
                </c:pt>
                <c:pt idx="1134">
                  <c:v>5.979844334</c:v>
                </c:pt>
                <c:pt idx="1135">
                  <c:v>5.9823002799999996</c:v>
                </c:pt>
                <c:pt idx="1136">
                  <c:v>5.984756226</c:v>
                </c:pt>
                <c:pt idx="1137">
                  <c:v>5.9872362509999997</c:v>
                </c:pt>
                <c:pt idx="1138">
                  <c:v>5.9896921970000001</c:v>
                </c:pt>
                <c:pt idx="1139">
                  <c:v>5.9921722219999998</c:v>
                </c:pt>
                <c:pt idx="1140">
                  <c:v>5.9946281680000002</c:v>
                </c:pt>
                <c:pt idx="1141">
                  <c:v>5.9970841139999997</c:v>
                </c:pt>
                <c:pt idx="1142">
                  <c:v>5.9995641390000003</c:v>
                </c:pt>
                <c:pt idx="1143">
                  <c:v>6.0020200849999998</c:v>
                </c:pt>
                <c:pt idx="1144">
                  <c:v>6.0045001100000004</c:v>
                </c:pt>
                <c:pt idx="1145">
                  <c:v>6.0069560559999999</c:v>
                </c:pt>
                <c:pt idx="1146">
                  <c:v>6.0094120020000004</c:v>
                </c:pt>
                <c:pt idx="1147">
                  <c:v>6.011892027</c:v>
                </c:pt>
                <c:pt idx="1148">
                  <c:v>6.0143479729999996</c:v>
                </c:pt>
                <c:pt idx="1149">
                  <c:v>6.0168279980000001</c:v>
                </c:pt>
                <c:pt idx="1150">
                  <c:v>6.0192839439999997</c:v>
                </c:pt>
                <c:pt idx="1151">
                  <c:v>6.0217398900000001</c:v>
                </c:pt>
                <c:pt idx="1152">
                  <c:v>6.0242199149999998</c:v>
                </c:pt>
                <c:pt idx="1153">
                  <c:v>6.0266758610000002</c:v>
                </c:pt>
                <c:pt idx="1154">
                  <c:v>6.0291558859999999</c:v>
                </c:pt>
                <c:pt idx="1155">
                  <c:v>6.0316118320000003</c:v>
                </c:pt>
                <c:pt idx="1156">
                  <c:v>6.0340677779999998</c:v>
                </c:pt>
                <c:pt idx="1157">
                  <c:v>6.0365478030000004</c:v>
                </c:pt>
                <c:pt idx="1158">
                  <c:v>6.0390037489999999</c:v>
                </c:pt>
                <c:pt idx="1159">
                  <c:v>6.0414837739999996</c:v>
                </c:pt>
                <c:pt idx="1160">
                  <c:v>6.04393972</c:v>
                </c:pt>
                <c:pt idx="1161">
                  <c:v>6.0463956659999996</c:v>
                </c:pt>
                <c:pt idx="1162">
                  <c:v>6.0488756910000001</c:v>
                </c:pt>
                <c:pt idx="1163">
                  <c:v>6.0513316369999997</c:v>
                </c:pt>
                <c:pt idx="1164">
                  <c:v>6.0538116620000002</c:v>
                </c:pt>
                <c:pt idx="1165">
                  <c:v>6.0562676079999997</c:v>
                </c:pt>
                <c:pt idx="1166">
                  <c:v>6.0587235540000002</c:v>
                </c:pt>
                <c:pt idx="1167">
                  <c:v>6.0612035789999998</c:v>
                </c:pt>
                <c:pt idx="1168">
                  <c:v>6.0636595250000003</c:v>
                </c:pt>
                <c:pt idx="1169">
                  <c:v>6.0661395499999999</c:v>
                </c:pt>
                <c:pt idx="1170">
                  <c:v>6.0685954960000004</c:v>
                </c:pt>
                <c:pt idx="1171">
                  <c:v>6.0710514419999999</c:v>
                </c:pt>
                <c:pt idx="1172">
                  <c:v>6.0735314669999996</c:v>
                </c:pt>
                <c:pt idx="1173">
                  <c:v>6.075987413</c:v>
                </c:pt>
                <c:pt idx="1174">
                  <c:v>6.0784674379999997</c:v>
                </c:pt>
                <c:pt idx="1175">
                  <c:v>6.0809233840000001</c:v>
                </c:pt>
                <c:pt idx="1176">
                  <c:v>6.0833793299999996</c:v>
                </c:pt>
                <c:pt idx="1177">
                  <c:v>6.0858593550000002</c:v>
                </c:pt>
                <c:pt idx="1178">
                  <c:v>6.0883153009999997</c:v>
                </c:pt>
                <c:pt idx="1179">
                  <c:v>6.0907953260000003</c:v>
                </c:pt>
                <c:pt idx="1180">
                  <c:v>6.0932512719999998</c:v>
                </c:pt>
                <c:pt idx="1181">
                  <c:v>6.0957072190000003</c:v>
                </c:pt>
                <c:pt idx="1182">
                  <c:v>6.0981872429999999</c:v>
                </c:pt>
                <c:pt idx="1183">
                  <c:v>6.1006431890000004</c:v>
                </c:pt>
                <c:pt idx="1184">
                  <c:v>6.103123214</c:v>
                </c:pt>
                <c:pt idx="1185">
                  <c:v>6.1055791599999996</c:v>
                </c:pt>
                <c:pt idx="1186">
                  <c:v>6.1080351070000001</c:v>
                </c:pt>
                <c:pt idx="1187">
                  <c:v>6.1105151309999997</c:v>
                </c:pt>
                <c:pt idx="1188">
                  <c:v>6.1129710770000001</c:v>
                </c:pt>
                <c:pt idx="1189">
                  <c:v>6.1154511019999998</c:v>
                </c:pt>
                <c:pt idx="1190">
                  <c:v>6.1179070480000002</c:v>
                </c:pt>
                <c:pt idx="1191">
                  <c:v>6.1203629949999998</c:v>
                </c:pt>
                <c:pt idx="1192">
                  <c:v>6.1228430190000003</c:v>
                </c:pt>
                <c:pt idx="1193">
                  <c:v>6.1252989649999998</c:v>
                </c:pt>
                <c:pt idx="1194">
                  <c:v>6.1277789900000004</c:v>
                </c:pt>
                <c:pt idx="1195">
                  <c:v>6.1302349359999999</c:v>
                </c:pt>
                <c:pt idx="1196">
                  <c:v>6.1326908830000004</c:v>
                </c:pt>
                <c:pt idx="1197">
                  <c:v>6.135170907</c:v>
                </c:pt>
                <c:pt idx="1198">
                  <c:v>6.1376268530000004</c:v>
                </c:pt>
                <c:pt idx="1199">
                  <c:v>6.1401068780000001</c:v>
                </c:pt>
                <c:pt idx="1200">
                  <c:v>6.1425628239999996</c:v>
                </c:pt>
                <c:pt idx="1201">
                  <c:v>6.1450187710000002</c:v>
                </c:pt>
                <c:pt idx="1202">
                  <c:v>6.1474987949999997</c:v>
                </c:pt>
                <c:pt idx="1203">
                  <c:v>6.1499547410000002</c:v>
                </c:pt>
                <c:pt idx="1204">
                  <c:v>6.1524347659999998</c:v>
                </c:pt>
                <c:pt idx="1205">
                  <c:v>6.1548907120000003</c:v>
                </c:pt>
                <c:pt idx="1206">
                  <c:v>6.1573466589999999</c:v>
                </c:pt>
                <c:pt idx="1207">
                  <c:v>6.1598266830000004</c:v>
                </c:pt>
                <c:pt idx="1208">
                  <c:v>6.1622826289999999</c:v>
                </c:pt>
                <c:pt idx="1209">
                  <c:v>6.1647626539999996</c:v>
                </c:pt>
                <c:pt idx="1210">
                  <c:v>6.1672186</c:v>
                </c:pt>
                <c:pt idx="1211">
                  <c:v>6.1696745469999996</c:v>
                </c:pt>
                <c:pt idx="1212">
                  <c:v>6.1721545710000001</c:v>
                </c:pt>
                <c:pt idx="1213">
                  <c:v>6.1746105169999996</c:v>
                </c:pt>
                <c:pt idx="1214">
                  <c:v>6.1770905420000002</c:v>
                </c:pt>
                <c:pt idx="1215">
                  <c:v>6.1795464879999997</c:v>
                </c:pt>
                <c:pt idx="1216">
                  <c:v>6.1820024350000002</c:v>
                </c:pt>
                <c:pt idx="1217">
                  <c:v>6.1844824589999998</c:v>
                </c:pt>
                <c:pt idx="1218">
                  <c:v>6.1869384050000003</c:v>
                </c:pt>
                <c:pt idx="1219">
                  <c:v>6.1894184299999999</c:v>
                </c:pt>
                <c:pt idx="1220">
                  <c:v>6.1918743760000003</c:v>
                </c:pt>
                <c:pt idx="1221">
                  <c:v>6.194330323</c:v>
                </c:pt>
                <c:pt idx="1222">
                  <c:v>6.1968103470000004</c:v>
                </c:pt>
                <c:pt idx="1223">
                  <c:v>6.199266293</c:v>
                </c:pt>
                <c:pt idx="1224">
                  <c:v>6.2017463179999996</c:v>
                </c:pt>
                <c:pt idx="1225">
                  <c:v>6.2042022640000001</c:v>
                </c:pt>
                <c:pt idx="1226">
                  <c:v>6.2066582109999997</c:v>
                </c:pt>
                <c:pt idx="1227">
                  <c:v>6.2091382350000002</c:v>
                </c:pt>
                <c:pt idx="1228">
                  <c:v>6.2115941809999997</c:v>
                </c:pt>
                <c:pt idx="1229">
                  <c:v>6.2140742060000003</c:v>
                </c:pt>
                <c:pt idx="1230">
                  <c:v>6.2165301519999998</c:v>
                </c:pt>
                <c:pt idx="1231">
                  <c:v>6.2189860990000003</c:v>
                </c:pt>
                <c:pt idx="1232">
                  <c:v>6.2214661229999999</c:v>
                </c:pt>
                <c:pt idx="1233">
                  <c:v>6.2239220690000003</c:v>
                </c:pt>
                <c:pt idx="1234">
                  <c:v>6.226402094</c:v>
                </c:pt>
                <c:pt idx="1235">
                  <c:v>6.2288580400000004</c:v>
                </c:pt>
                <c:pt idx="1236">
                  <c:v>6.2313139870000001</c:v>
                </c:pt>
                <c:pt idx="1237">
                  <c:v>6.2337940109999996</c:v>
                </c:pt>
                <c:pt idx="1238">
                  <c:v>6.2362499570000001</c:v>
                </c:pt>
                <c:pt idx="1239">
                  <c:v>6.2387299819999997</c:v>
                </c:pt>
                <c:pt idx="1240">
                  <c:v>6.2411859280000002</c:v>
                </c:pt>
                <c:pt idx="1241">
                  <c:v>6.2436418749999998</c:v>
                </c:pt>
                <c:pt idx="1242">
                  <c:v>6.2461218990000003</c:v>
                </c:pt>
                <c:pt idx="1243">
                  <c:v>6.2485778449999998</c:v>
                </c:pt>
                <c:pt idx="1244">
                  <c:v>6.2510578700000003</c:v>
                </c:pt>
                <c:pt idx="1245">
                  <c:v>6.2535138159999999</c:v>
                </c:pt>
                <c:pt idx="1246">
                  <c:v>6.2559697630000004</c:v>
                </c:pt>
                <c:pt idx="1247">
                  <c:v>6.258449787</c:v>
                </c:pt>
                <c:pt idx="1248">
                  <c:v>6.2609057330000004</c:v>
                </c:pt>
                <c:pt idx="1249">
                  <c:v>6.2633857580000001</c:v>
                </c:pt>
                <c:pt idx="1250">
                  <c:v>6.2658417039999996</c:v>
                </c:pt>
                <c:pt idx="1251">
                  <c:v>6.2682976510000001</c:v>
                </c:pt>
                <c:pt idx="1252">
                  <c:v>6.2707776749999997</c:v>
                </c:pt>
                <c:pt idx="1253">
                  <c:v>6.2732336210000001</c:v>
                </c:pt>
                <c:pt idx="1254">
                  <c:v>6.2757136459999998</c:v>
                </c:pt>
                <c:pt idx="1255">
                  <c:v>6.2781695920000002</c:v>
                </c:pt>
                <c:pt idx="1256">
                  <c:v>6.2806255389999999</c:v>
                </c:pt>
                <c:pt idx="1257">
                  <c:v>6.2831055630000003</c:v>
                </c:pt>
                <c:pt idx="1258">
                  <c:v>6.2855615089999999</c:v>
                </c:pt>
                <c:pt idx="1259">
                  <c:v>6.2880415340000004</c:v>
                </c:pt>
                <c:pt idx="1260">
                  <c:v>6.29049748</c:v>
                </c:pt>
                <c:pt idx="1261">
                  <c:v>6.2929534269999996</c:v>
                </c:pt>
                <c:pt idx="1262">
                  <c:v>6.2954334510000001</c:v>
                </c:pt>
                <c:pt idx="1263">
                  <c:v>6.2978893969999996</c:v>
                </c:pt>
                <c:pt idx="1264">
                  <c:v>6.3003694220000002</c:v>
                </c:pt>
                <c:pt idx="1265">
                  <c:v>6.3028253679999997</c:v>
                </c:pt>
                <c:pt idx="1266">
                  <c:v>6.3052813150000002</c:v>
                </c:pt>
                <c:pt idx="1267">
                  <c:v>6.3077613389999998</c:v>
                </c:pt>
                <c:pt idx="1268">
                  <c:v>6.3102172850000002</c:v>
                </c:pt>
                <c:pt idx="1269">
                  <c:v>6.3126973099999999</c:v>
                </c:pt>
                <c:pt idx="1270">
                  <c:v>6.3151532560000003</c:v>
                </c:pt>
                <c:pt idx="1271">
                  <c:v>6.317609203</c:v>
                </c:pt>
                <c:pt idx="1272">
                  <c:v>6.3200892270000004</c:v>
                </c:pt>
                <c:pt idx="1273">
                  <c:v>6.322545173</c:v>
                </c:pt>
                <c:pt idx="1274">
                  <c:v>6.3250251979999996</c:v>
                </c:pt>
                <c:pt idx="1275">
                  <c:v>6.3274811440000001</c:v>
                </c:pt>
                <c:pt idx="1276">
                  <c:v>6.3299370909999997</c:v>
                </c:pt>
                <c:pt idx="1277">
                  <c:v>6.3324171150000002</c:v>
                </c:pt>
                <c:pt idx="1278">
                  <c:v>6.3348730609999997</c:v>
                </c:pt>
                <c:pt idx="1279">
                  <c:v>6.3373530860000002</c:v>
                </c:pt>
                <c:pt idx="1280">
                  <c:v>6.3398090319999998</c:v>
                </c:pt>
                <c:pt idx="1281">
                  <c:v>6.3422649790000003</c:v>
                </c:pt>
                <c:pt idx="1282">
                  <c:v>6.3447450029999999</c:v>
                </c:pt>
                <c:pt idx="1283">
                  <c:v>6.3472009490000003</c:v>
                </c:pt>
                <c:pt idx="1284">
                  <c:v>6.349680974</c:v>
                </c:pt>
                <c:pt idx="1285">
                  <c:v>6.3521369200000004</c:v>
                </c:pt>
                <c:pt idx="1286">
                  <c:v>6.354592867</c:v>
                </c:pt>
                <c:pt idx="1287">
                  <c:v>6.3570728909999996</c:v>
                </c:pt>
                <c:pt idx="1288">
                  <c:v>6.359528837</c:v>
                </c:pt>
                <c:pt idx="1289">
                  <c:v>6.3620088619999997</c:v>
                </c:pt>
                <c:pt idx="1290">
                  <c:v>6.3644648080000001</c:v>
                </c:pt>
                <c:pt idx="1291">
                  <c:v>6.3669207549999998</c:v>
                </c:pt>
                <c:pt idx="1292">
                  <c:v>6.3694007790000002</c:v>
                </c:pt>
                <c:pt idx="1293">
                  <c:v>6.3718567259999999</c:v>
                </c:pt>
                <c:pt idx="1294">
                  <c:v>6.3743367500000003</c:v>
                </c:pt>
                <c:pt idx="1295">
                  <c:v>6.3767926959999999</c:v>
                </c:pt>
                <c:pt idx="1296">
                  <c:v>6.3792486430000004</c:v>
                </c:pt>
                <c:pt idx="1297">
                  <c:v>6.381728667</c:v>
                </c:pt>
                <c:pt idx="1298">
                  <c:v>6.3841846139999996</c:v>
                </c:pt>
                <c:pt idx="1299">
                  <c:v>6.3866646380000001</c:v>
                </c:pt>
                <c:pt idx="1300">
                  <c:v>6.3891205839999996</c:v>
                </c:pt>
                <c:pt idx="1301">
                  <c:v>6.3915765310000001</c:v>
                </c:pt>
                <c:pt idx="1302">
                  <c:v>6.3940565549999997</c:v>
                </c:pt>
                <c:pt idx="1303">
                  <c:v>6.3965125020000002</c:v>
                </c:pt>
                <c:pt idx="1304">
                  <c:v>6.3989925259999998</c:v>
                </c:pt>
                <c:pt idx="1305">
                  <c:v>6.4014484720000002</c:v>
                </c:pt>
                <c:pt idx="1306">
                  <c:v>6.4039044189999998</c:v>
                </c:pt>
                <c:pt idx="1307">
                  <c:v>6.4063844430000003</c:v>
                </c:pt>
                <c:pt idx="1308">
                  <c:v>6.4088403899999999</c:v>
                </c:pt>
                <c:pt idx="1309">
                  <c:v>6.4113204140000004</c:v>
                </c:pt>
                <c:pt idx="1310">
                  <c:v>6.41377636</c:v>
                </c:pt>
                <c:pt idx="1311">
                  <c:v>6.4162323069999996</c:v>
                </c:pt>
                <c:pt idx="1312">
                  <c:v>6.418712331</c:v>
                </c:pt>
                <c:pt idx="1313">
                  <c:v>6.4211682779999997</c:v>
                </c:pt>
                <c:pt idx="1314">
                  <c:v>6.4236483020000001</c:v>
                </c:pt>
                <c:pt idx="1315">
                  <c:v>6.4261042479999997</c:v>
                </c:pt>
                <c:pt idx="1316">
                  <c:v>6.4285601950000002</c:v>
                </c:pt>
                <c:pt idx="1317">
                  <c:v>6.4310402189999998</c:v>
                </c:pt>
                <c:pt idx="1318">
                  <c:v>6.4334961660000003</c:v>
                </c:pt>
                <c:pt idx="1319">
                  <c:v>6.4359761899999999</c:v>
                </c:pt>
                <c:pt idx="1320">
                  <c:v>6.4384321360000003</c:v>
                </c:pt>
                <c:pt idx="1321">
                  <c:v>6.4408880829999999</c:v>
                </c:pt>
                <c:pt idx="1322">
                  <c:v>6.4433681070000004</c:v>
                </c:pt>
                <c:pt idx="1323">
                  <c:v>6.445824054</c:v>
                </c:pt>
                <c:pt idx="1324">
                  <c:v>6.4483040779999996</c:v>
                </c:pt>
                <c:pt idx="1325">
                  <c:v>6.450760024</c:v>
                </c:pt>
                <c:pt idx="1326">
                  <c:v>6.4532159709999997</c:v>
                </c:pt>
                <c:pt idx="1327">
                  <c:v>6.4556959950000001</c:v>
                </c:pt>
                <c:pt idx="1328">
                  <c:v>6.4581519419999998</c:v>
                </c:pt>
                <c:pt idx="1329">
                  <c:v>6.4606319660000002</c:v>
                </c:pt>
                <c:pt idx="1330">
                  <c:v>6.4630879119999998</c:v>
                </c:pt>
                <c:pt idx="1331">
                  <c:v>6.4655438590000003</c:v>
                </c:pt>
                <c:pt idx="1332">
                  <c:v>6.4680238829999999</c:v>
                </c:pt>
                <c:pt idx="1333">
                  <c:v>6.4704798300000004</c:v>
                </c:pt>
                <c:pt idx="1334">
                  <c:v>6.472959854</c:v>
                </c:pt>
                <c:pt idx="1335">
                  <c:v>6.4754158000000004</c:v>
                </c:pt>
                <c:pt idx="1336">
                  <c:v>6.477871747</c:v>
                </c:pt>
                <c:pt idx="1337">
                  <c:v>6.4803517709999996</c:v>
                </c:pt>
                <c:pt idx="1338">
                  <c:v>6.4828077180000001</c:v>
                </c:pt>
                <c:pt idx="1339">
                  <c:v>6.4852877419999997</c:v>
                </c:pt>
                <c:pt idx="1340">
                  <c:v>6.4877436880000001</c:v>
                </c:pt>
                <c:pt idx="1341">
                  <c:v>6.4901996349999997</c:v>
                </c:pt>
                <c:pt idx="1342">
                  <c:v>6.4926796590000002</c:v>
                </c:pt>
                <c:pt idx="1343">
                  <c:v>6.4951356059999998</c:v>
                </c:pt>
                <c:pt idx="1344">
                  <c:v>6.4976156300000003</c:v>
                </c:pt>
                <c:pt idx="1345">
                  <c:v>6.5000715759999999</c:v>
                </c:pt>
                <c:pt idx="1346">
                  <c:v>6.5025275230000004</c:v>
                </c:pt>
                <c:pt idx="1347">
                  <c:v>6.5050075469999999</c:v>
                </c:pt>
                <c:pt idx="1348">
                  <c:v>6.5074634939999996</c:v>
                </c:pt>
                <c:pt idx="1349">
                  <c:v>6.509943518</c:v>
                </c:pt>
                <c:pt idx="1350">
                  <c:v>6.5123994639999996</c:v>
                </c:pt>
                <c:pt idx="1351">
                  <c:v>6.5148554110000001</c:v>
                </c:pt>
                <c:pt idx="1352">
                  <c:v>6.5173354349999997</c:v>
                </c:pt>
                <c:pt idx="1353">
                  <c:v>6.5197913820000002</c:v>
                </c:pt>
                <c:pt idx="1354">
                  <c:v>6.5222714059999998</c:v>
                </c:pt>
                <c:pt idx="1355">
                  <c:v>6.5247273520000002</c:v>
                </c:pt>
                <c:pt idx="1356">
                  <c:v>6.5271832989999998</c:v>
                </c:pt>
                <c:pt idx="1357">
                  <c:v>6.5296633230000003</c:v>
                </c:pt>
                <c:pt idx="1358">
                  <c:v>6.5321192699999999</c:v>
                </c:pt>
                <c:pt idx="1359">
                  <c:v>6.5345992940000004</c:v>
                </c:pt>
                <c:pt idx="1360">
                  <c:v>6.5370552399999999</c:v>
                </c:pt>
                <c:pt idx="1361">
                  <c:v>6.5395111869999996</c:v>
                </c:pt>
                <c:pt idx="1362">
                  <c:v>6.541991211</c:v>
                </c:pt>
                <c:pt idx="1363">
                  <c:v>6.5444471579999997</c:v>
                </c:pt>
                <c:pt idx="1364">
                  <c:v>6.5469271820000001</c:v>
                </c:pt>
                <c:pt idx="1365">
                  <c:v>6.5493831279999997</c:v>
                </c:pt>
                <c:pt idx="1366">
                  <c:v>6.5518390750000002</c:v>
                </c:pt>
                <c:pt idx="1367">
                  <c:v>6.5543190989999998</c:v>
                </c:pt>
                <c:pt idx="1368">
                  <c:v>6.5567750460000003</c:v>
                </c:pt>
                <c:pt idx="1369">
                  <c:v>6.5592550699999999</c:v>
                </c:pt>
                <c:pt idx="1370">
                  <c:v>6.5617110160000003</c:v>
                </c:pt>
                <c:pt idx="1371">
                  <c:v>6.5641669629999999</c:v>
                </c:pt>
                <c:pt idx="1372">
                  <c:v>6.5666469870000004</c:v>
                </c:pt>
                <c:pt idx="1373">
                  <c:v>6.569102934</c:v>
                </c:pt>
                <c:pt idx="1374">
                  <c:v>6.5715829579999996</c:v>
                </c:pt>
                <c:pt idx="1375">
                  <c:v>6.574038904</c:v>
                </c:pt>
                <c:pt idx="1376">
                  <c:v>6.5764948509999996</c:v>
                </c:pt>
                <c:pt idx="1377">
                  <c:v>6.5789748750000001</c:v>
                </c:pt>
                <c:pt idx="1378">
                  <c:v>6.5814308219999997</c:v>
                </c:pt>
                <c:pt idx="1379">
                  <c:v>6.5839108460000002</c:v>
                </c:pt>
                <c:pt idx="1380">
                  <c:v>6.5863667919999997</c:v>
                </c:pt>
                <c:pt idx="1381">
                  <c:v>6.5888227390000003</c:v>
                </c:pt>
                <c:pt idx="1382">
                  <c:v>6.5913027629999998</c:v>
                </c:pt>
                <c:pt idx="1383">
                  <c:v>6.5937587100000004</c:v>
                </c:pt>
                <c:pt idx="1384">
                  <c:v>6.5962387339999999</c:v>
                </c:pt>
                <c:pt idx="1385">
                  <c:v>6.5986946800000004</c:v>
                </c:pt>
                <c:pt idx="1386">
                  <c:v>6.601150627</c:v>
                </c:pt>
                <c:pt idx="1387">
                  <c:v>6.6036306509999996</c:v>
                </c:pt>
                <c:pt idx="1388">
                  <c:v>6.6060865980000001</c:v>
                </c:pt>
                <c:pt idx="1389">
                  <c:v>6.6085666219999997</c:v>
                </c:pt>
                <c:pt idx="1390">
                  <c:v>6.6110225680000001</c:v>
                </c:pt>
                <c:pt idx="1391">
                  <c:v>6.6134785149999997</c:v>
                </c:pt>
                <c:pt idx="1392">
                  <c:v>6.6159585390000002</c:v>
                </c:pt>
                <c:pt idx="1393">
                  <c:v>6.6184144859999998</c:v>
                </c:pt>
                <c:pt idx="1394">
                  <c:v>6.6208945100000003</c:v>
                </c:pt>
                <c:pt idx="1395">
                  <c:v>6.6233504559999998</c:v>
                </c:pt>
                <c:pt idx="1396">
                  <c:v>6.6258064030000003</c:v>
                </c:pt>
                <c:pt idx="1397">
                  <c:v>6.6282864269999999</c:v>
                </c:pt>
                <c:pt idx="1398">
                  <c:v>6.6307423740000004</c:v>
                </c:pt>
                <c:pt idx="1399">
                  <c:v>6.633222398</c:v>
                </c:pt>
                <c:pt idx="1400">
                  <c:v>6.6356783439999996</c:v>
                </c:pt>
                <c:pt idx="1401">
                  <c:v>6.6381342910000001</c:v>
                </c:pt>
                <c:pt idx="1402">
                  <c:v>6.6406143149999997</c:v>
                </c:pt>
                <c:pt idx="1403">
                  <c:v>6.6430702620000002</c:v>
                </c:pt>
                <c:pt idx="1404">
                  <c:v>6.6455502859999998</c:v>
                </c:pt>
                <c:pt idx="1405">
                  <c:v>6.6480062330000003</c:v>
                </c:pt>
                <c:pt idx="1406">
                  <c:v>6.6504621789999998</c:v>
                </c:pt>
                <c:pt idx="1407">
                  <c:v>6.6529422030000003</c:v>
                </c:pt>
                <c:pt idx="1408">
                  <c:v>6.6553981499999999</c:v>
                </c:pt>
                <c:pt idx="1409">
                  <c:v>6.6578781740000004</c:v>
                </c:pt>
                <c:pt idx="1410">
                  <c:v>6.660334121</c:v>
                </c:pt>
                <c:pt idx="1411">
                  <c:v>6.6627900670000004</c:v>
                </c:pt>
                <c:pt idx="1412">
                  <c:v>6.665270091</c:v>
                </c:pt>
                <c:pt idx="1413">
                  <c:v>6.6677260379999996</c:v>
                </c:pt>
                <c:pt idx="1414">
                  <c:v>6.6702060620000001</c:v>
                </c:pt>
                <c:pt idx="1415">
                  <c:v>6.6726620089999997</c:v>
                </c:pt>
                <c:pt idx="1416">
                  <c:v>6.6751179550000002</c:v>
                </c:pt>
                <c:pt idx="1417">
                  <c:v>6.6775979789999997</c:v>
                </c:pt>
                <c:pt idx="1418">
                  <c:v>6.6800539260000003</c:v>
                </c:pt>
                <c:pt idx="1419">
                  <c:v>6.6825339499999998</c:v>
                </c:pt>
                <c:pt idx="1420">
                  <c:v>6.6849898970000003</c:v>
                </c:pt>
                <c:pt idx="1421">
                  <c:v>6.6874458429999999</c:v>
                </c:pt>
                <c:pt idx="1422">
                  <c:v>6.6899258670000004</c:v>
                </c:pt>
                <c:pt idx="1423">
                  <c:v>6.692381814</c:v>
                </c:pt>
                <c:pt idx="1424">
                  <c:v>6.6948618379999996</c:v>
                </c:pt>
                <c:pt idx="1425">
                  <c:v>6.6973177850000001</c:v>
                </c:pt>
                <c:pt idx="1426">
                  <c:v>6.6997737309999996</c:v>
                </c:pt>
                <c:pt idx="1427">
                  <c:v>6.7022537550000001</c:v>
                </c:pt>
                <c:pt idx="1428">
                  <c:v>6.7047097019999997</c:v>
                </c:pt>
                <c:pt idx="1429">
                  <c:v>6.7071897260000002</c:v>
                </c:pt>
                <c:pt idx="1430">
                  <c:v>6.7096456729999998</c:v>
                </c:pt>
                <c:pt idx="1431">
                  <c:v>6.7121016190000002</c:v>
                </c:pt>
                <c:pt idx="1432">
                  <c:v>6.7145816429999998</c:v>
                </c:pt>
                <c:pt idx="1433">
                  <c:v>6.7170375900000003</c:v>
                </c:pt>
                <c:pt idx="1434">
                  <c:v>6.7195176139999999</c:v>
                </c:pt>
                <c:pt idx="1435">
                  <c:v>6.7219735610000004</c:v>
                </c:pt>
                <c:pt idx="1436">
                  <c:v>6.724429507</c:v>
                </c:pt>
                <c:pt idx="1437">
                  <c:v>6.7269095310000004</c:v>
                </c:pt>
                <c:pt idx="1438">
                  <c:v>6.7293654780000001</c:v>
                </c:pt>
                <c:pt idx="1439">
                  <c:v>6.7318455019999996</c:v>
                </c:pt>
                <c:pt idx="1440">
                  <c:v>6.7343014490000002</c:v>
                </c:pt>
                <c:pt idx="1441">
                  <c:v>6.7367573949999997</c:v>
                </c:pt>
                <c:pt idx="1442">
                  <c:v>6.7392374190000002</c:v>
                </c:pt>
                <c:pt idx="1443">
                  <c:v>6.7416933659999998</c:v>
                </c:pt>
                <c:pt idx="1444">
                  <c:v>6.7441733900000003</c:v>
                </c:pt>
                <c:pt idx="1445">
                  <c:v>6.7466293369999999</c:v>
                </c:pt>
                <c:pt idx="1446">
                  <c:v>6.7490852830000003</c:v>
                </c:pt>
                <c:pt idx="1447">
                  <c:v>6.7515653069999999</c:v>
                </c:pt>
                <c:pt idx="1448">
                  <c:v>6.7540212540000004</c:v>
                </c:pt>
                <c:pt idx="1449">
                  <c:v>6.756501278</c:v>
                </c:pt>
                <c:pt idx="1450">
                  <c:v>6.7589572249999996</c:v>
                </c:pt>
                <c:pt idx="1451">
                  <c:v>6.7614131710000001</c:v>
                </c:pt>
                <c:pt idx="1452">
                  <c:v>6.7638931949999996</c:v>
                </c:pt>
                <c:pt idx="1453">
                  <c:v>6.7663491420000001</c:v>
                </c:pt>
                <c:pt idx="1454">
                  <c:v>6.7688291659999997</c:v>
                </c:pt>
                <c:pt idx="1455">
                  <c:v>6.7712851130000002</c:v>
                </c:pt>
                <c:pt idx="1456">
                  <c:v>6.7737410589999998</c:v>
                </c:pt>
                <c:pt idx="1457">
                  <c:v>6.7762210830000003</c:v>
                </c:pt>
                <c:pt idx="1458">
                  <c:v>6.7786770299999999</c:v>
                </c:pt>
                <c:pt idx="1459">
                  <c:v>6.7811570540000004</c:v>
                </c:pt>
                <c:pt idx="1460">
                  <c:v>6.783613001</c:v>
                </c:pt>
                <c:pt idx="1461">
                  <c:v>6.7860689470000004</c:v>
                </c:pt>
                <c:pt idx="1462">
                  <c:v>6.788548971</c:v>
                </c:pt>
                <c:pt idx="1463">
                  <c:v>6.7910049179999996</c:v>
                </c:pt>
                <c:pt idx="1464">
                  <c:v>6.7934849420000001</c:v>
                </c:pt>
                <c:pt idx="1465">
                  <c:v>6.7959408889999997</c:v>
                </c:pt>
                <c:pt idx="1466">
                  <c:v>6.7983968350000001</c:v>
                </c:pt>
                <c:pt idx="1467">
                  <c:v>6.8008768589999997</c:v>
                </c:pt>
                <c:pt idx="1468">
                  <c:v>6.8033328060000002</c:v>
                </c:pt>
                <c:pt idx="1469">
                  <c:v>6.8058128299999998</c:v>
                </c:pt>
                <c:pt idx="1470">
                  <c:v>6.8082687770000003</c:v>
                </c:pt>
                <c:pt idx="1471">
                  <c:v>6.8107247229999999</c:v>
                </c:pt>
                <c:pt idx="1472">
                  <c:v>6.8132047470000003</c:v>
                </c:pt>
                <c:pt idx="1473">
                  <c:v>6.815660694</c:v>
                </c:pt>
                <c:pt idx="1474">
                  <c:v>6.8181407180000004</c:v>
                </c:pt>
                <c:pt idx="1475">
                  <c:v>6.8205966650000001</c:v>
                </c:pt>
                <c:pt idx="1476">
                  <c:v>6.8230526109999996</c:v>
                </c:pt>
                <c:pt idx="1477">
                  <c:v>6.8255326350000001</c:v>
                </c:pt>
                <c:pt idx="1478">
                  <c:v>6.8279885819999997</c:v>
                </c:pt>
                <c:pt idx="1479">
                  <c:v>6.8304686060000002</c:v>
                </c:pt>
                <c:pt idx="1480">
                  <c:v>6.8329245529999998</c:v>
                </c:pt>
                <c:pt idx="1481">
                  <c:v>6.8353804990000002</c:v>
                </c:pt>
              </c:numCache>
            </c:numRef>
          </c:xVal>
          <c:yVal>
            <c:numRef>
              <c:f>'IPTS-19558_bragg_analysis_08_28'!$D$2:$D$1483</c:f>
              <c:numCache>
                <c:formatCode>General</c:formatCode>
                <c:ptCount val="1482"/>
                <c:pt idx="0">
                  <c:v>0.32646666699999999</c:v>
                </c:pt>
                <c:pt idx="1">
                  <c:v>0.33723333300000002</c:v>
                </c:pt>
                <c:pt idx="2">
                  <c:v>0.31116666700000001</c:v>
                </c:pt>
                <c:pt idx="3">
                  <c:v>0.32753333299999998</c:v>
                </c:pt>
                <c:pt idx="4">
                  <c:v>0.3372</c:v>
                </c:pt>
                <c:pt idx="5">
                  <c:v>0.32573333300000001</c:v>
                </c:pt>
                <c:pt idx="6">
                  <c:v>0.31719999999999998</c:v>
                </c:pt>
                <c:pt idx="7">
                  <c:v>0.36053333300000001</c:v>
                </c:pt>
                <c:pt idx="8">
                  <c:v>0.35896666700000002</c:v>
                </c:pt>
                <c:pt idx="9">
                  <c:v>0.32400000000000001</c:v>
                </c:pt>
                <c:pt idx="10">
                  <c:v>0.31366666700000001</c:v>
                </c:pt>
                <c:pt idx="11">
                  <c:v>0.33396666699999999</c:v>
                </c:pt>
                <c:pt idx="12">
                  <c:v>0.31009999999999999</c:v>
                </c:pt>
                <c:pt idx="13">
                  <c:v>0.300133333</c:v>
                </c:pt>
                <c:pt idx="14">
                  <c:v>0.32079999999999997</c:v>
                </c:pt>
                <c:pt idx="15">
                  <c:v>0.33650000000000002</c:v>
                </c:pt>
                <c:pt idx="16">
                  <c:v>0.31116666700000001</c:v>
                </c:pt>
                <c:pt idx="17">
                  <c:v>0.311233333</c:v>
                </c:pt>
                <c:pt idx="18">
                  <c:v>0.33779999999999999</c:v>
                </c:pt>
                <c:pt idx="19">
                  <c:v>0.32413333300000002</c:v>
                </c:pt>
                <c:pt idx="20">
                  <c:v>0.35733333299999998</c:v>
                </c:pt>
                <c:pt idx="21">
                  <c:v>0.33129999999999998</c:v>
                </c:pt>
                <c:pt idx="22">
                  <c:v>0.34016666699999998</c:v>
                </c:pt>
                <c:pt idx="23">
                  <c:v>0.34210000000000002</c:v>
                </c:pt>
                <c:pt idx="24">
                  <c:v>0.31886666699999999</c:v>
                </c:pt>
                <c:pt idx="25">
                  <c:v>0.31803333299999997</c:v>
                </c:pt>
                <c:pt idx="26">
                  <c:v>0.33040000000000003</c:v>
                </c:pt>
                <c:pt idx="27">
                  <c:v>0.32690000000000002</c:v>
                </c:pt>
                <c:pt idx="28">
                  <c:v>0.3337</c:v>
                </c:pt>
                <c:pt idx="29">
                  <c:v>0.31419999999999998</c:v>
                </c:pt>
                <c:pt idx="30">
                  <c:v>0.34329999999999999</c:v>
                </c:pt>
                <c:pt idx="31">
                  <c:v>0.319333333</c:v>
                </c:pt>
                <c:pt idx="32">
                  <c:v>0.289066667</c:v>
                </c:pt>
                <c:pt idx="33">
                  <c:v>0.32456666699999998</c:v>
                </c:pt>
                <c:pt idx="34">
                  <c:v>0.34110000000000001</c:v>
                </c:pt>
                <c:pt idx="35">
                  <c:v>0.32366666700000002</c:v>
                </c:pt>
                <c:pt idx="36">
                  <c:v>0.34589999999999999</c:v>
                </c:pt>
                <c:pt idx="37">
                  <c:v>0.33233333300000001</c:v>
                </c:pt>
                <c:pt idx="38">
                  <c:v>0.32190000000000002</c:v>
                </c:pt>
                <c:pt idx="39">
                  <c:v>0.335966667</c:v>
                </c:pt>
                <c:pt idx="40">
                  <c:v>0.35193333300000001</c:v>
                </c:pt>
                <c:pt idx="41">
                  <c:v>0.32263333300000002</c:v>
                </c:pt>
                <c:pt idx="42">
                  <c:v>0.31996666699999998</c:v>
                </c:pt>
                <c:pt idx="43">
                  <c:v>0.32556666699999998</c:v>
                </c:pt>
                <c:pt idx="44">
                  <c:v>0.36296666700000002</c:v>
                </c:pt>
                <c:pt idx="45">
                  <c:v>0.31343333299999998</c:v>
                </c:pt>
                <c:pt idx="46">
                  <c:v>0.34273333299999997</c:v>
                </c:pt>
                <c:pt idx="47">
                  <c:v>0.34656666699999999</c:v>
                </c:pt>
                <c:pt idx="48">
                  <c:v>0.30969999999999998</c:v>
                </c:pt>
                <c:pt idx="49">
                  <c:v>0.34639999999999999</c:v>
                </c:pt>
                <c:pt idx="50">
                  <c:v>0.322833333</c:v>
                </c:pt>
                <c:pt idx="51">
                  <c:v>0.359133333</c:v>
                </c:pt>
                <c:pt idx="52">
                  <c:v>0.32879999999999998</c:v>
                </c:pt>
                <c:pt idx="53">
                  <c:v>0.32903333299999998</c:v>
                </c:pt>
                <c:pt idx="54">
                  <c:v>0.36223333299999999</c:v>
                </c:pt>
                <c:pt idx="55">
                  <c:v>0.36343333300000003</c:v>
                </c:pt>
                <c:pt idx="56">
                  <c:v>0.3155</c:v>
                </c:pt>
                <c:pt idx="57">
                  <c:v>0.3322</c:v>
                </c:pt>
                <c:pt idx="58">
                  <c:v>0.3201</c:v>
                </c:pt>
                <c:pt idx="59">
                  <c:v>0.352533333</c:v>
                </c:pt>
                <c:pt idx="60">
                  <c:v>0.34026666700000002</c:v>
                </c:pt>
                <c:pt idx="61">
                  <c:v>0.34260000000000002</c:v>
                </c:pt>
                <c:pt idx="62">
                  <c:v>0.34689999999999999</c:v>
                </c:pt>
                <c:pt idx="63">
                  <c:v>0.35266666699999999</c:v>
                </c:pt>
                <c:pt idx="64">
                  <c:v>0.35189999999999999</c:v>
                </c:pt>
                <c:pt idx="65">
                  <c:v>0.33579999999999999</c:v>
                </c:pt>
                <c:pt idx="66">
                  <c:v>0.37003333300000002</c:v>
                </c:pt>
                <c:pt idx="67">
                  <c:v>0.36536666699999998</c:v>
                </c:pt>
                <c:pt idx="68">
                  <c:v>0.36053333300000001</c:v>
                </c:pt>
                <c:pt idx="69">
                  <c:v>0.33800000000000002</c:v>
                </c:pt>
                <c:pt idx="70">
                  <c:v>0.34949999999999998</c:v>
                </c:pt>
                <c:pt idx="71">
                  <c:v>0.35466666699999999</c:v>
                </c:pt>
                <c:pt idx="72">
                  <c:v>0.3574</c:v>
                </c:pt>
                <c:pt idx="73">
                  <c:v>0.345033333</c:v>
                </c:pt>
                <c:pt idx="74">
                  <c:v>0.35220000000000001</c:v>
                </c:pt>
                <c:pt idx="75">
                  <c:v>0.34683333300000002</c:v>
                </c:pt>
                <c:pt idx="76">
                  <c:v>0.37019999999999997</c:v>
                </c:pt>
                <c:pt idx="77">
                  <c:v>0.339466667</c:v>
                </c:pt>
                <c:pt idx="78">
                  <c:v>0.36026666699999998</c:v>
                </c:pt>
                <c:pt idx="79">
                  <c:v>0.36373333299999999</c:v>
                </c:pt>
                <c:pt idx="80">
                  <c:v>0.37259999999999999</c:v>
                </c:pt>
                <c:pt idx="81">
                  <c:v>0.3856</c:v>
                </c:pt>
                <c:pt idx="82">
                  <c:v>0.37643333299999998</c:v>
                </c:pt>
                <c:pt idx="83">
                  <c:v>0.34543333300000001</c:v>
                </c:pt>
                <c:pt idx="84">
                  <c:v>0.37843333299999998</c:v>
                </c:pt>
                <c:pt idx="85">
                  <c:v>0.38476666700000001</c:v>
                </c:pt>
                <c:pt idx="86">
                  <c:v>0.38240000000000002</c:v>
                </c:pt>
                <c:pt idx="87">
                  <c:v>0.38350000000000001</c:v>
                </c:pt>
                <c:pt idx="88">
                  <c:v>0.3695</c:v>
                </c:pt>
                <c:pt idx="89">
                  <c:v>0.38853333299999998</c:v>
                </c:pt>
                <c:pt idx="90">
                  <c:v>0.41373333299999998</c:v>
                </c:pt>
                <c:pt idx="91">
                  <c:v>0.39726666700000002</c:v>
                </c:pt>
                <c:pt idx="92">
                  <c:v>0.38946666699999999</c:v>
                </c:pt>
                <c:pt idx="93">
                  <c:v>0.43009999999999998</c:v>
                </c:pt>
                <c:pt idx="94">
                  <c:v>0.41366666699999999</c:v>
                </c:pt>
                <c:pt idx="95">
                  <c:v>0.40633333300000002</c:v>
                </c:pt>
                <c:pt idx="96">
                  <c:v>0.40836666700000002</c:v>
                </c:pt>
                <c:pt idx="97">
                  <c:v>0.42776666699999999</c:v>
                </c:pt>
                <c:pt idx="98">
                  <c:v>0.41063333299999999</c:v>
                </c:pt>
                <c:pt idx="99">
                  <c:v>0.40523333299999997</c:v>
                </c:pt>
                <c:pt idx="100">
                  <c:v>0.4385</c:v>
                </c:pt>
                <c:pt idx="101">
                  <c:v>0.44643333299999999</c:v>
                </c:pt>
                <c:pt idx="102">
                  <c:v>0.44876666700000001</c:v>
                </c:pt>
                <c:pt idx="103">
                  <c:v>0.46506666699999999</c:v>
                </c:pt>
                <c:pt idx="104">
                  <c:v>0.455366667</c:v>
                </c:pt>
                <c:pt idx="105">
                  <c:v>0.49386666699999998</c:v>
                </c:pt>
                <c:pt idx="106">
                  <c:v>0.490133333</c:v>
                </c:pt>
                <c:pt idx="107">
                  <c:v>0.4849</c:v>
                </c:pt>
                <c:pt idx="108">
                  <c:v>0.49306666700000001</c:v>
                </c:pt>
                <c:pt idx="109">
                  <c:v>0.50033333300000005</c:v>
                </c:pt>
                <c:pt idx="110">
                  <c:v>0.49120000000000003</c:v>
                </c:pt>
                <c:pt idx="111">
                  <c:v>0.50739999999999996</c:v>
                </c:pt>
                <c:pt idx="112">
                  <c:v>0.51053333300000003</c:v>
                </c:pt>
                <c:pt idx="113">
                  <c:v>0.54516666700000005</c:v>
                </c:pt>
                <c:pt idx="114">
                  <c:v>0.54646666700000002</c:v>
                </c:pt>
                <c:pt idx="115">
                  <c:v>0.55953333299999997</c:v>
                </c:pt>
                <c:pt idx="116">
                  <c:v>0.61483333299999998</c:v>
                </c:pt>
                <c:pt idx="117">
                  <c:v>0.59006666699999999</c:v>
                </c:pt>
                <c:pt idx="118">
                  <c:v>0.59863333299999999</c:v>
                </c:pt>
                <c:pt idx="119">
                  <c:v>0.62890000000000001</c:v>
                </c:pt>
                <c:pt idx="120">
                  <c:v>0.68259999999999998</c:v>
                </c:pt>
                <c:pt idx="121">
                  <c:v>0.62586666700000004</c:v>
                </c:pt>
                <c:pt idx="122">
                  <c:v>0.680666667</c:v>
                </c:pt>
                <c:pt idx="123">
                  <c:v>0.73366666700000005</c:v>
                </c:pt>
                <c:pt idx="124">
                  <c:v>0.71333333300000001</c:v>
                </c:pt>
                <c:pt idx="125">
                  <c:v>0.728066667</c:v>
                </c:pt>
                <c:pt idx="126">
                  <c:v>0.73626666699999999</c:v>
                </c:pt>
                <c:pt idx="127">
                  <c:v>0.75866666699999996</c:v>
                </c:pt>
                <c:pt idx="128">
                  <c:v>0.74546666699999997</c:v>
                </c:pt>
                <c:pt idx="129">
                  <c:v>0.788033333</c:v>
                </c:pt>
                <c:pt idx="130">
                  <c:v>0.81073333299999994</c:v>
                </c:pt>
                <c:pt idx="131">
                  <c:v>0.85083333299999997</c:v>
                </c:pt>
                <c:pt idx="132">
                  <c:v>0.85643333300000002</c:v>
                </c:pt>
                <c:pt idx="133">
                  <c:v>0.89600000000000002</c:v>
                </c:pt>
                <c:pt idx="134">
                  <c:v>0.889366667</c:v>
                </c:pt>
                <c:pt idx="135">
                  <c:v>0.86019999999999996</c:v>
                </c:pt>
                <c:pt idx="136">
                  <c:v>0.90853333300000005</c:v>
                </c:pt>
                <c:pt idx="137">
                  <c:v>0.87360000000000004</c:v>
                </c:pt>
                <c:pt idx="138">
                  <c:v>0.93810000000000004</c:v>
                </c:pt>
                <c:pt idx="139">
                  <c:v>0.91406666700000005</c:v>
                </c:pt>
                <c:pt idx="140">
                  <c:v>0.92730000000000001</c:v>
                </c:pt>
                <c:pt idx="141">
                  <c:v>0.88200000000000001</c:v>
                </c:pt>
                <c:pt idx="142">
                  <c:v>0.93289999999999995</c:v>
                </c:pt>
                <c:pt idx="143">
                  <c:v>0.88</c:v>
                </c:pt>
                <c:pt idx="144">
                  <c:v>0.89003333299999998</c:v>
                </c:pt>
                <c:pt idx="145">
                  <c:v>0.82879999999999998</c:v>
                </c:pt>
                <c:pt idx="146">
                  <c:v>0.83593333299999995</c:v>
                </c:pt>
                <c:pt idx="147">
                  <c:v>0.85646666699999996</c:v>
                </c:pt>
                <c:pt idx="148">
                  <c:v>0.77649999999999997</c:v>
                </c:pt>
                <c:pt idx="149">
                  <c:v>0.77080000000000004</c:v>
                </c:pt>
                <c:pt idx="150">
                  <c:v>0.73943333300000003</c:v>
                </c:pt>
                <c:pt idx="151">
                  <c:v>0.74666666699999995</c:v>
                </c:pt>
                <c:pt idx="152">
                  <c:v>0.70489999999999997</c:v>
                </c:pt>
                <c:pt idx="153">
                  <c:v>0.71860000000000002</c:v>
                </c:pt>
                <c:pt idx="154">
                  <c:v>0.69220000000000004</c:v>
                </c:pt>
                <c:pt idx="155">
                  <c:v>0.67979999999999996</c:v>
                </c:pt>
                <c:pt idx="156">
                  <c:v>0.68683333300000005</c:v>
                </c:pt>
                <c:pt idx="157">
                  <c:v>0.68226666700000005</c:v>
                </c:pt>
                <c:pt idx="158">
                  <c:v>0.68383333300000004</c:v>
                </c:pt>
                <c:pt idx="159">
                  <c:v>0.67689999999999995</c:v>
                </c:pt>
                <c:pt idx="160">
                  <c:v>0.67556666700000001</c:v>
                </c:pt>
                <c:pt idx="161">
                  <c:v>0.68256666700000002</c:v>
                </c:pt>
                <c:pt idx="162">
                  <c:v>0.67869999999999997</c:v>
                </c:pt>
                <c:pt idx="163">
                  <c:v>0.68406666699999996</c:v>
                </c:pt>
                <c:pt idx="164">
                  <c:v>0.67826666700000005</c:v>
                </c:pt>
                <c:pt idx="165">
                  <c:v>0.67510000000000003</c:v>
                </c:pt>
                <c:pt idx="166">
                  <c:v>0.67869999999999997</c:v>
                </c:pt>
                <c:pt idx="167">
                  <c:v>0.67379999999999995</c:v>
                </c:pt>
                <c:pt idx="168">
                  <c:v>0.67710000000000004</c:v>
                </c:pt>
                <c:pt idx="169">
                  <c:v>0.67683333300000004</c:v>
                </c:pt>
                <c:pt idx="170">
                  <c:v>0.680233333</c:v>
                </c:pt>
                <c:pt idx="171">
                  <c:v>0.67820000000000003</c:v>
                </c:pt>
                <c:pt idx="172">
                  <c:v>0.67530000000000001</c:v>
                </c:pt>
                <c:pt idx="173">
                  <c:v>0.66886666699999997</c:v>
                </c:pt>
                <c:pt idx="174">
                  <c:v>0.67283333300000003</c:v>
                </c:pt>
                <c:pt idx="175">
                  <c:v>0.67526666700000004</c:v>
                </c:pt>
                <c:pt idx="176">
                  <c:v>0.67320000000000002</c:v>
                </c:pt>
                <c:pt idx="177">
                  <c:v>0.66879999999999995</c:v>
                </c:pt>
                <c:pt idx="178">
                  <c:v>0.67749999999999999</c:v>
                </c:pt>
                <c:pt idx="179">
                  <c:v>0.67433333299999998</c:v>
                </c:pt>
                <c:pt idx="180">
                  <c:v>0.67233333299999998</c:v>
                </c:pt>
                <c:pt idx="181">
                  <c:v>0.67300000000000004</c:v>
                </c:pt>
                <c:pt idx="182">
                  <c:v>0.68396666699999997</c:v>
                </c:pt>
                <c:pt idx="183">
                  <c:v>0.67369999999999997</c:v>
                </c:pt>
                <c:pt idx="184">
                  <c:v>0.67820000000000003</c:v>
                </c:pt>
                <c:pt idx="185">
                  <c:v>0.67556666700000001</c:v>
                </c:pt>
                <c:pt idx="186">
                  <c:v>0.67363333299999995</c:v>
                </c:pt>
                <c:pt idx="187">
                  <c:v>0.67663333299999995</c:v>
                </c:pt>
                <c:pt idx="188">
                  <c:v>0.67353333299999996</c:v>
                </c:pt>
                <c:pt idx="189">
                  <c:v>0.67400000000000004</c:v>
                </c:pt>
                <c:pt idx="190">
                  <c:v>0.67486666699999998</c:v>
                </c:pt>
                <c:pt idx="191">
                  <c:v>0.672133333</c:v>
                </c:pt>
                <c:pt idx="192">
                  <c:v>0.67046666700000002</c:v>
                </c:pt>
                <c:pt idx="193">
                  <c:v>0.67</c:v>
                </c:pt>
                <c:pt idx="194">
                  <c:v>0.67879999999999996</c:v>
                </c:pt>
                <c:pt idx="195">
                  <c:v>0.67416666700000005</c:v>
                </c:pt>
                <c:pt idx="196">
                  <c:v>0.67190000000000005</c:v>
                </c:pt>
                <c:pt idx="197">
                  <c:v>0.66986666699999997</c:v>
                </c:pt>
                <c:pt idx="198">
                  <c:v>0.67469999999999997</c:v>
                </c:pt>
                <c:pt idx="199">
                  <c:v>0.66643333299999996</c:v>
                </c:pt>
                <c:pt idx="200">
                  <c:v>0.67326666700000004</c:v>
                </c:pt>
                <c:pt idx="201">
                  <c:v>0.67610000000000003</c:v>
                </c:pt>
                <c:pt idx="202">
                  <c:v>0.67096666699999996</c:v>
                </c:pt>
                <c:pt idx="203">
                  <c:v>0.67253333299999996</c:v>
                </c:pt>
                <c:pt idx="204">
                  <c:v>0.66963333300000005</c:v>
                </c:pt>
                <c:pt idx="205">
                  <c:v>0.6744</c:v>
                </c:pt>
                <c:pt idx="206">
                  <c:v>0.67130000000000001</c:v>
                </c:pt>
                <c:pt idx="207">
                  <c:v>0.67559999999999998</c:v>
                </c:pt>
                <c:pt idx="208">
                  <c:v>0.67559999999999998</c:v>
                </c:pt>
                <c:pt idx="209">
                  <c:v>0.67049999999999998</c:v>
                </c:pt>
                <c:pt idx="210">
                  <c:v>0.6673</c:v>
                </c:pt>
                <c:pt idx="211">
                  <c:v>0.67049999999999998</c:v>
                </c:pt>
                <c:pt idx="212">
                  <c:v>0.67416666700000005</c:v>
                </c:pt>
                <c:pt idx="213">
                  <c:v>0.66839999999999999</c:v>
                </c:pt>
                <c:pt idx="214">
                  <c:v>0.67003333300000001</c:v>
                </c:pt>
                <c:pt idx="215">
                  <c:v>0.67233333299999998</c:v>
                </c:pt>
                <c:pt idx="216">
                  <c:v>0.67406666699999995</c:v>
                </c:pt>
                <c:pt idx="217">
                  <c:v>0.67053333299999995</c:v>
                </c:pt>
                <c:pt idx="218">
                  <c:v>0.67233333299999998</c:v>
                </c:pt>
                <c:pt idx="219">
                  <c:v>0.66859999999999997</c:v>
                </c:pt>
                <c:pt idx="220">
                  <c:v>0.67010000000000003</c:v>
                </c:pt>
                <c:pt idx="221">
                  <c:v>0.6694</c:v>
                </c:pt>
                <c:pt idx="222">
                  <c:v>0.67126666700000004</c:v>
                </c:pt>
                <c:pt idx="223">
                  <c:v>0.67190000000000005</c:v>
                </c:pt>
                <c:pt idx="224">
                  <c:v>0.66986666699999997</c:v>
                </c:pt>
                <c:pt idx="225">
                  <c:v>0.66973333300000004</c:v>
                </c:pt>
                <c:pt idx="226">
                  <c:v>0.67010000000000003</c:v>
                </c:pt>
                <c:pt idx="227">
                  <c:v>0.66900000000000004</c:v>
                </c:pt>
                <c:pt idx="228">
                  <c:v>0.66873333300000004</c:v>
                </c:pt>
                <c:pt idx="229">
                  <c:v>0.67</c:v>
                </c:pt>
                <c:pt idx="230">
                  <c:v>0.67303333300000001</c:v>
                </c:pt>
                <c:pt idx="231">
                  <c:v>0.671133333</c:v>
                </c:pt>
                <c:pt idx="232">
                  <c:v>0.66779999999999995</c:v>
                </c:pt>
                <c:pt idx="233">
                  <c:v>0.67223333299999999</c:v>
                </c:pt>
                <c:pt idx="234">
                  <c:v>0.66800000000000004</c:v>
                </c:pt>
                <c:pt idx="235">
                  <c:v>0.66793333300000002</c:v>
                </c:pt>
                <c:pt idx="236">
                  <c:v>0.66696666699999996</c:v>
                </c:pt>
                <c:pt idx="237">
                  <c:v>0.67400000000000004</c:v>
                </c:pt>
                <c:pt idx="238">
                  <c:v>0.66973333300000004</c:v>
                </c:pt>
                <c:pt idx="239">
                  <c:v>0.66769999999999996</c:v>
                </c:pt>
                <c:pt idx="240">
                  <c:v>0.67063333300000005</c:v>
                </c:pt>
                <c:pt idx="241">
                  <c:v>0.66846666700000001</c:v>
                </c:pt>
                <c:pt idx="242">
                  <c:v>0.67056666700000001</c:v>
                </c:pt>
                <c:pt idx="243">
                  <c:v>0.66923333299999999</c:v>
                </c:pt>
                <c:pt idx="244">
                  <c:v>0.66883333300000003</c:v>
                </c:pt>
                <c:pt idx="245">
                  <c:v>0.665566667</c:v>
                </c:pt>
                <c:pt idx="246">
                  <c:v>0.667566667</c:v>
                </c:pt>
                <c:pt idx="247">
                  <c:v>0.66603333300000001</c:v>
                </c:pt>
                <c:pt idx="248">
                  <c:v>0.67196666699999996</c:v>
                </c:pt>
                <c:pt idx="249">
                  <c:v>0.67159999999999997</c:v>
                </c:pt>
                <c:pt idx="250">
                  <c:v>0.66546666700000001</c:v>
                </c:pt>
                <c:pt idx="251">
                  <c:v>0.67046666700000002</c:v>
                </c:pt>
                <c:pt idx="252">
                  <c:v>0.66496666699999996</c:v>
                </c:pt>
                <c:pt idx="253">
                  <c:v>0.66886666699999997</c:v>
                </c:pt>
                <c:pt idx="254">
                  <c:v>0.66283333300000002</c:v>
                </c:pt>
                <c:pt idx="255">
                  <c:v>0.67020000000000002</c:v>
                </c:pt>
                <c:pt idx="256">
                  <c:v>0.66200000000000003</c:v>
                </c:pt>
                <c:pt idx="257">
                  <c:v>0.66923333299999999</c:v>
                </c:pt>
                <c:pt idx="258">
                  <c:v>0.66653333299999995</c:v>
                </c:pt>
                <c:pt idx="259">
                  <c:v>0.66733333299999997</c:v>
                </c:pt>
                <c:pt idx="260">
                  <c:v>0.66639999999999999</c:v>
                </c:pt>
                <c:pt idx="261">
                  <c:v>0.66746666700000001</c:v>
                </c:pt>
                <c:pt idx="262">
                  <c:v>0.66896666699999996</c:v>
                </c:pt>
                <c:pt idx="263">
                  <c:v>0.671133333</c:v>
                </c:pt>
                <c:pt idx="264">
                  <c:v>0.66603333300000001</c:v>
                </c:pt>
                <c:pt idx="265">
                  <c:v>0.66586666699999997</c:v>
                </c:pt>
                <c:pt idx="266">
                  <c:v>0.66586666699999997</c:v>
                </c:pt>
                <c:pt idx="267">
                  <c:v>0.66763333300000005</c:v>
                </c:pt>
                <c:pt idx="268">
                  <c:v>0.66549999999999998</c:v>
                </c:pt>
                <c:pt idx="269">
                  <c:v>0.66386666699999997</c:v>
                </c:pt>
                <c:pt idx="270">
                  <c:v>0.66739999999999999</c:v>
                </c:pt>
                <c:pt idx="271">
                  <c:v>0.66316666700000004</c:v>
                </c:pt>
                <c:pt idx="272">
                  <c:v>0.66126666700000003</c:v>
                </c:pt>
                <c:pt idx="273">
                  <c:v>0.66693333300000002</c:v>
                </c:pt>
                <c:pt idx="274">
                  <c:v>0.66359999999999997</c:v>
                </c:pt>
                <c:pt idx="275">
                  <c:v>0.66313333299999999</c:v>
                </c:pt>
                <c:pt idx="276">
                  <c:v>0.66473333300000004</c:v>
                </c:pt>
                <c:pt idx="277">
                  <c:v>0.66446666700000001</c:v>
                </c:pt>
                <c:pt idx="278">
                  <c:v>0.66310000000000002</c:v>
                </c:pt>
                <c:pt idx="279">
                  <c:v>0.66726666700000004</c:v>
                </c:pt>
                <c:pt idx="280">
                  <c:v>0.66479999999999995</c:v>
                </c:pt>
                <c:pt idx="281">
                  <c:v>0.66200000000000003</c:v>
                </c:pt>
                <c:pt idx="282">
                  <c:v>0.66243333299999996</c:v>
                </c:pt>
                <c:pt idx="283">
                  <c:v>0.66539999999999999</c:v>
                </c:pt>
                <c:pt idx="284">
                  <c:v>0.66853333299999995</c:v>
                </c:pt>
                <c:pt idx="285">
                  <c:v>0.66420000000000001</c:v>
                </c:pt>
                <c:pt idx="286">
                  <c:v>0.65656666699999999</c:v>
                </c:pt>
                <c:pt idx="287">
                  <c:v>0.6613</c:v>
                </c:pt>
                <c:pt idx="288">
                  <c:v>0.66213333299999999</c:v>
                </c:pt>
                <c:pt idx="289">
                  <c:v>0.66773333300000004</c:v>
                </c:pt>
                <c:pt idx="290">
                  <c:v>0.65916666700000004</c:v>
                </c:pt>
                <c:pt idx="291">
                  <c:v>0.664566667</c:v>
                </c:pt>
                <c:pt idx="292">
                  <c:v>0.661566667</c:v>
                </c:pt>
                <c:pt idx="293">
                  <c:v>0.66426666700000003</c:v>
                </c:pt>
                <c:pt idx="294">
                  <c:v>0.66603333300000001</c:v>
                </c:pt>
                <c:pt idx="295">
                  <c:v>0.66023333299999998</c:v>
                </c:pt>
                <c:pt idx="296">
                  <c:v>0.6653</c:v>
                </c:pt>
                <c:pt idx="297">
                  <c:v>0.66676666699999998</c:v>
                </c:pt>
                <c:pt idx="298">
                  <c:v>0.66946666700000002</c:v>
                </c:pt>
                <c:pt idx="299">
                  <c:v>0.66213333299999999</c:v>
                </c:pt>
                <c:pt idx="300">
                  <c:v>0.66139999999999999</c:v>
                </c:pt>
                <c:pt idx="301">
                  <c:v>0.6593</c:v>
                </c:pt>
                <c:pt idx="302">
                  <c:v>0.664033333</c:v>
                </c:pt>
                <c:pt idx="303">
                  <c:v>0.66186666699999996</c:v>
                </c:pt>
                <c:pt idx="304">
                  <c:v>0.6593</c:v>
                </c:pt>
                <c:pt idx="305">
                  <c:v>0.65896666699999995</c:v>
                </c:pt>
                <c:pt idx="306">
                  <c:v>0.66606666699999995</c:v>
                </c:pt>
                <c:pt idx="307">
                  <c:v>0.66163333300000005</c:v>
                </c:pt>
                <c:pt idx="308">
                  <c:v>0.657033333</c:v>
                </c:pt>
                <c:pt idx="309">
                  <c:v>0.65813333299999999</c:v>
                </c:pt>
                <c:pt idx="310">
                  <c:v>0.662033333</c:v>
                </c:pt>
                <c:pt idx="311">
                  <c:v>0.66163333300000005</c:v>
                </c:pt>
                <c:pt idx="312">
                  <c:v>0.66086666699999996</c:v>
                </c:pt>
                <c:pt idx="313">
                  <c:v>0.65720000000000001</c:v>
                </c:pt>
                <c:pt idx="314">
                  <c:v>0.66346666700000001</c:v>
                </c:pt>
                <c:pt idx="315">
                  <c:v>0.66400000000000003</c:v>
                </c:pt>
                <c:pt idx="316">
                  <c:v>0.6653</c:v>
                </c:pt>
                <c:pt idx="317">
                  <c:v>0.660033333</c:v>
                </c:pt>
                <c:pt idx="318">
                  <c:v>0.65810000000000002</c:v>
                </c:pt>
                <c:pt idx="319">
                  <c:v>0.65776666699999997</c:v>
                </c:pt>
                <c:pt idx="320">
                  <c:v>0.66216666700000004</c:v>
                </c:pt>
                <c:pt idx="321">
                  <c:v>0.65259999999999996</c:v>
                </c:pt>
                <c:pt idx="322">
                  <c:v>0.66139999999999999</c:v>
                </c:pt>
                <c:pt idx="323">
                  <c:v>0.65680000000000005</c:v>
                </c:pt>
                <c:pt idx="324">
                  <c:v>0.66120000000000001</c:v>
                </c:pt>
                <c:pt idx="325">
                  <c:v>0.65823333299999998</c:v>
                </c:pt>
                <c:pt idx="326">
                  <c:v>0.66316666700000004</c:v>
                </c:pt>
                <c:pt idx="327">
                  <c:v>0.66673333300000004</c:v>
                </c:pt>
                <c:pt idx="328">
                  <c:v>0.66259999999999997</c:v>
                </c:pt>
                <c:pt idx="329">
                  <c:v>0.65673333300000003</c:v>
                </c:pt>
                <c:pt idx="330">
                  <c:v>0.66049999999999998</c:v>
                </c:pt>
                <c:pt idx="331">
                  <c:v>0.65823333299999998</c:v>
                </c:pt>
                <c:pt idx="332">
                  <c:v>0.6603</c:v>
                </c:pt>
                <c:pt idx="333">
                  <c:v>0.65990000000000004</c:v>
                </c:pt>
                <c:pt idx="334">
                  <c:v>0.65576666699999997</c:v>
                </c:pt>
                <c:pt idx="335">
                  <c:v>0.65569999999999995</c:v>
                </c:pt>
                <c:pt idx="336">
                  <c:v>0.65916666700000004</c:v>
                </c:pt>
                <c:pt idx="337">
                  <c:v>0.65800000000000003</c:v>
                </c:pt>
                <c:pt idx="338">
                  <c:v>0.65946666700000001</c:v>
                </c:pt>
                <c:pt idx="339">
                  <c:v>0.65939999999999999</c:v>
                </c:pt>
                <c:pt idx="340">
                  <c:v>0.66110000000000002</c:v>
                </c:pt>
                <c:pt idx="341">
                  <c:v>0.65613333299999999</c:v>
                </c:pt>
                <c:pt idx="342">
                  <c:v>0.65543333299999995</c:v>
                </c:pt>
                <c:pt idx="343">
                  <c:v>0.65736666700000002</c:v>
                </c:pt>
                <c:pt idx="344">
                  <c:v>0.652466667</c:v>
                </c:pt>
                <c:pt idx="345">
                  <c:v>0.65439999999999998</c:v>
                </c:pt>
                <c:pt idx="346">
                  <c:v>0.66196666699999995</c:v>
                </c:pt>
                <c:pt idx="347">
                  <c:v>0.65436666700000001</c:v>
                </c:pt>
                <c:pt idx="348">
                  <c:v>0.65403333299999999</c:v>
                </c:pt>
                <c:pt idx="349">
                  <c:v>0.65543333299999995</c:v>
                </c:pt>
                <c:pt idx="350">
                  <c:v>0.65576666699999997</c:v>
                </c:pt>
                <c:pt idx="351">
                  <c:v>0.64733333299999996</c:v>
                </c:pt>
                <c:pt idx="352">
                  <c:v>0.65923333299999998</c:v>
                </c:pt>
                <c:pt idx="353">
                  <c:v>0.65463333300000004</c:v>
                </c:pt>
                <c:pt idx="354">
                  <c:v>0.65410000000000001</c:v>
                </c:pt>
                <c:pt idx="355">
                  <c:v>0.65013333299999998</c:v>
                </c:pt>
                <c:pt idx="356">
                  <c:v>0.65553333300000005</c:v>
                </c:pt>
                <c:pt idx="357">
                  <c:v>0.65113333299999998</c:v>
                </c:pt>
                <c:pt idx="358">
                  <c:v>0.65003333299999999</c:v>
                </c:pt>
                <c:pt idx="359">
                  <c:v>0.65610000000000002</c:v>
                </c:pt>
                <c:pt idx="360">
                  <c:v>0.65380000000000005</c:v>
                </c:pt>
                <c:pt idx="361">
                  <c:v>0.65529999999999999</c:v>
                </c:pt>
                <c:pt idx="362">
                  <c:v>0.658033333</c:v>
                </c:pt>
                <c:pt idx="363">
                  <c:v>0.64826666700000002</c:v>
                </c:pt>
                <c:pt idx="364">
                  <c:v>0.650933333</c:v>
                </c:pt>
                <c:pt idx="365">
                  <c:v>0.65373333300000003</c:v>
                </c:pt>
                <c:pt idx="366">
                  <c:v>0.65463333300000004</c:v>
                </c:pt>
                <c:pt idx="367">
                  <c:v>0.66249999999999998</c:v>
                </c:pt>
                <c:pt idx="368">
                  <c:v>0.65186666699999996</c:v>
                </c:pt>
                <c:pt idx="369">
                  <c:v>0.65156666699999999</c:v>
                </c:pt>
                <c:pt idx="370">
                  <c:v>0.65283333300000002</c:v>
                </c:pt>
                <c:pt idx="371">
                  <c:v>0.6532</c:v>
                </c:pt>
                <c:pt idx="372">
                  <c:v>0.64916666700000003</c:v>
                </c:pt>
                <c:pt idx="373">
                  <c:v>0.64643333300000005</c:v>
                </c:pt>
                <c:pt idx="374">
                  <c:v>0.65103333299999999</c:v>
                </c:pt>
                <c:pt idx="375">
                  <c:v>0.660033333</c:v>
                </c:pt>
                <c:pt idx="376">
                  <c:v>0.65190000000000003</c:v>
                </c:pt>
                <c:pt idx="377">
                  <c:v>0.65493333300000001</c:v>
                </c:pt>
                <c:pt idx="378">
                  <c:v>0.65516666700000004</c:v>
                </c:pt>
                <c:pt idx="379">
                  <c:v>0.65243333299999995</c:v>
                </c:pt>
                <c:pt idx="380">
                  <c:v>0.64949999999999997</c:v>
                </c:pt>
                <c:pt idx="381">
                  <c:v>0.64980000000000004</c:v>
                </c:pt>
                <c:pt idx="382">
                  <c:v>0.65239999999999998</c:v>
                </c:pt>
                <c:pt idx="383">
                  <c:v>0.64849999999999997</c:v>
                </c:pt>
                <c:pt idx="384">
                  <c:v>0.65349999999999997</c:v>
                </c:pt>
                <c:pt idx="385">
                  <c:v>0.64936666700000001</c:v>
                </c:pt>
                <c:pt idx="386">
                  <c:v>0.65210000000000001</c:v>
                </c:pt>
                <c:pt idx="387">
                  <c:v>0.65073333300000002</c:v>
                </c:pt>
                <c:pt idx="388">
                  <c:v>0.65523333299999997</c:v>
                </c:pt>
                <c:pt idx="389">
                  <c:v>0.64906666700000004</c:v>
                </c:pt>
                <c:pt idx="390">
                  <c:v>0.64829999999999999</c:v>
                </c:pt>
                <c:pt idx="391">
                  <c:v>0.65359999999999996</c:v>
                </c:pt>
                <c:pt idx="392">
                  <c:v>0.64896666700000005</c:v>
                </c:pt>
                <c:pt idx="393">
                  <c:v>0.65210000000000001</c:v>
                </c:pt>
                <c:pt idx="394">
                  <c:v>0.65129999999999999</c:v>
                </c:pt>
                <c:pt idx="395">
                  <c:v>0.64319999999999999</c:v>
                </c:pt>
                <c:pt idx="396">
                  <c:v>0.65369999999999995</c:v>
                </c:pt>
                <c:pt idx="397">
                  <c:v>0.64080000000000004</c:v>
                </c:pt>
                <c:pt idx="398">
                  <c:v>0.652466667</c:v>
                </c:pt>
                <c:pt idx="399">
                  <c:v>0.64790000000000003</c:v>
                </c:pt>
                <c:pt idx="400">
                  <c:v>0.64586666699999995</c:v>
                </c:pt>
                <c:pt idx="401">
                  <c:v>0.65263333300000004</c:v>
                </c:pt>
                <c:pt idx="402">
                  <c:v>0.64580000000000004</c:v>
                </c:pt>
                <c:pt idx="403">
                  <c:v>0.6472</c:v>
                </c:pt>
                <c:pt idx="404">
                  <c:v>0.65696666699999995</c:v>
                </c:pt>
                <c:pt idx="405">
                  <c:v>0.65106666700000004</c:v>
                </c:pt>
                <c:pt idx="406">
                  <c:v>0.64426666700000002</c:v>
                </c:pt>
                <c:pt idx="407">
                  <c:v>0.65110000000000001</c:v>
                </c:pt>
                <c:pt idx="408">
                  <c:v>0.64816666700000003</c:v>
                </c:pt>
                <c:pt idx="409">
                  <c:v>0.64813333299999998</c:v>
                </c:pt>
                <c:pt idx="410">
                  <c:v>0.64906666700000004</c:v>
                </c:pt>
                <c:pt idx="411">
                  <c:v>0.65016666700000003</c:v>
                </c:pt>
                <c:pt idx="412">
                  <c:v>0.65076666699999997</c:v>
                </c:pt>
                <c:pt idx="413">
                  <c:v>0.65353333300000005</c:v>
                </c:pt>
                <c:pt idx="414">
                  <c:v>0.65453333300000005</c:v>
                </c:pt>
                <c:pt idx="415">
                  <c:v>0.648933333</c:v>
                </c:pt>
                <c:pt idx="416">
                  <c:v>0.64703333299999999</c:v>
                </c:pt>
                <c:pt idx="417">
                  <c:v>0.64929999999999999</c:v>
                </c:pt>
                <c:pt idx="418">
                  <c:v>0.64639999999999997</c:v>
                </c:pt>
                <c:pt idx="419">
                  <c:v>0.65436666700000001</c:v>
                </c:pt>
                <c:pt idx="420">
                  <c:v>0.657033333</c:v>
                </c:pt>
                <c:pt idx="421">
                  <c:v>0.65559999999999996</c:v>
                </c:pt>
                <c:pt idx="422">
                  <c:v>0.66046666700000001</c:v>
                </c:pt>
                <c:pt idx="423">
                  <c:v>0.66020000000000001</c:v>
                </c:pt>
                <c:pt idx="424">
                  <c:v>0.65769999999999995</c:v>
                </c:pt>
                <c:pt idx="425">
                  <c:v>0.65593333300000001</c:v>
                </c:pt>
                <c:pt idx="426">
                  <c:v>0.65380000000000005</c:v>
                </c:pt>
                <c:pt idx="427">
                  <c:v>0.656033333</c:v>
                </c:pt>
                <c:pt idx="428">
                  <c:v>0.65986666699999996</c:v>
                </c:pt>
                <c:pt idx="429">
                  <c:v>0.65920000000000001</c:v>
                </c:pt>
                <c:pt idx="430">
                  <c:v>0.65506666700000005</c:v>
                </c:pt>
                <c:pt idx="431">
                  <c:v>0.66126666700000003</c:v>
                </c:pt>
                <c:pt idx="432">
                  <c:v>0.66279999999999994</c:v>
                </c:pt>
                <c:pt idx="433">
                  <c:v>0.65839999999999999</c:v>
                </c:pt>
                <c:pt idx="434">
                  <c:v>0.66479999999999995</c:v>
                </c:pt>
                <c:pt idx="435">
                  <c:v>0.664566667</c:v>
                </c:pt>
                <c:pt idx="436">
                  <c:v>0.65766666699999998</c:v>
                </c:pt>
                <c:pt idx="437">
                  <c:v>0.66236666700000002</c:v>
                </c:pt>
                <c:pt idx="438">
                  <c:v>0.65649999999999997</c:v>
                </c:pt>
                <c:pt idx="439">
                  <c:v>0.65753333300000005</c:v>
                </c:pt>
                <c:pt idx="440">
                  <c:v>0.65653333300000005</c:v>
                </c:pt>
                <c:pt idx="441">
                  <c:v>0.65823333299999998</c:v>
                </c:pt>
                <c:pt idx="442">
                  <c:v>0.65706666700000005</c:v>
                </c:pt>
                <c:pt idx="443">
                  <c:v>0.65993333300000001</c:v>
                </c:pt>
                <c:pt idx="444">
                  <c:v>0.657033333</c:v>
                </c:pt>
                <c:pt idx="445">
                  <c:v>0.65666666699999998</c:v>
                </c:pt>
                <c:pt idx="446">
                  <c:v>0.66176666699999998</c:v>
                </c:pt>
                <c:pt idx="447">
                  <c:v>0.66223333299999998</c:v>
                </c:pt>
                <c:pt idx="448">
                  <c:v>0.65616666700000004</c:v>
                </c:pt>
                <c:pt idx="449">
                  <c:v>0.65473333300000003</c:v>
                </c:pt>
                <c:pt idx="450">
                  <c:v>0.6583</c:v>
                </c:pt>
                <c:pt idx="451">
                  <c:v>0.66313333299999999</c:v>
                </c:pt>
                <c:pt idx="452">
                  <c:v>0.65386666699999996</c:v>
                </c:pt>
                <c:pt idx="453">
                  <c:v>0.65996666699999995</c:v>
                </c:pt>
                <c:pt idx="454">
                  <c:v>0.65163333300000004</c:v>
                </c:pt>
                <c:pt idx="455">
                  <c:v>0.65590000000000004</c:v>
                </c:pt>
                <c:pt idx="456">
                  <c:v>0.65976666699999997</c:v>
                </c:pt>
                <c:pt idx="457">
                  <c:v>0.65169999999999995</c:v>
                </c:pt>
                <c:pt idx="458">
                  <c:v>0.65106666700000004</c:v>
                </c:pt>
                <c:pt idx="459">
                  <c:v>0.65300000000000002</c:v>
                </c:pt>
                <c:pt idx="460">
                  <c:v>0.65536666700000001</c:v>
                </c:pt>
                <c:pt idx="461">
                  <c:v>0.64980000000000004</c:v>
                </c:pt>
                <c:pt idx="462">
                  <c:v>0.64839999999999998</c:v>
                </c:pt>
                <c:pt idx="463">
                  <c:v>0.65523333299999997</c:v>
                </c:pt>
                <c:pt idx="464">
                  <c:v>0.65480000000000005</c:v>
                </c:pt>
                <c:pt idx="465">
                  <c:v>0.65490000000000004</c:v>
                </c:pt>
                <c:pt idx="466">
                  <c:v>0.65463333300000004</c:v>
                </c:pt>
                <c:pt idx="467">
                  <c:v>0.65820000000000001</c:v>
                </c:pt>
                <c:pt idx="468">
                  <c:v>0.66169999999999995</c:v>
                </c:pt>
                <c:pt idx="469">
                  <c:v>0.65759999999999996</c:v>
                </c:pt>
                <c:pt idx="470">
                  <c:v>0.65736666700000002</c:v>
                </c:pt>
                <c:pt idx="471">
                  <c:v>0.65649999999999997</c:v>
                </c:pt>
                <c:pt idx="472">
                  <c:v>0.65429999999999999</c:v>
                </c:pt>
                <c:pt idx="473">
                  <c:v>0.65659999999999996</c:v>
                </c:pt>
                <c:pt idx="474">
                  <c:v>0.65600000000000003</c:v>
                </c:pt>
                <c:pt idx="475">
                  <c:v>0.65276666699999997</c:v>
                </c:pt>
                <c:pt idx="476">
                  <c:v>0.659566667</c:v>
                </c:pt>
                <c:pt idx="477">
                  <c:v>0.66083333300000002</c:v>
                </c:pt>
                <c:pt idx="478">
                  <c:v>0.65186666699999996</c:v>
                </c:pt>
                <c:pt idx="479">
                  <c:v>0.65286666699999996</c:v>
                </c:pt>
                <c:pt idx="480">
                  <c:v>0.65183333300000001</c:v>
                </c:pt>
                <c:pt idx="481">
                  <c:v>0.65859999999999996</c:v>
                </c:pt>
                <c:pt idx="482">
                  <c:v>0.65036666700000001</c:v>
                </c:pt>
                <c:pt idx="483">
                  <c:v>0.65016666700000003</c:v>
                </c:pt>
                <c:pt idx="484">
                  <c:v>0.647933333</c:v>
                </c:pt>
                <c:pt idx="485">
                  <c:v>0.654466667</c:v>
                </c:pt>
                <c:pt idx="486">
                  <c:v>0.65659999999999996</c:v>
                </c:pt>
                <c:pt idx="487">
                  <c:v>0.65500000000000003</c:v>
                </c:pt>
                <c:pt idx="488">
                  <c:v>0.64723333299999997</c:v>
                </c:pt>
                <c:pt idx="489">
                  <c:v>0.647466667</c:v>
                </c:pt>
                <c:pt idx="490">
                  <c:v>0.64723333299999997</c:v>
                </c:pt>
                <c:pt idx="491">
                  <c:v>0.65123333299999997</c:v>
                </c:pt>
                <c:pt idx="492">
                  <c:v>0.65106666700000004</c:v>
                </c:pt>
                <c:pt idx="493">
                  <c:v>0.65383333300000002</c:v>
                </c:pt>
                <c:pt idx="494">
                  <c:v>0.65563333300000004</c:v>
                </c:pt>
                <c:pt idx="495">
                  <c:v>0.64906666700000004</c:v>
                </c:pt>
                <c:pt idx="496">
                  <c:v>0.6492</c:v>
                </c:pt>
                <c:pt idx="497">
                  <c:v>0.65039999999999998</c:v>
                </c:pt>
                <c:pt idx="498">
                  <c:v>0.64633333299999995</c:v>
                </c:pt>
                <c:pt idx="499">
                  <c:v>0.63986666699999994</c:v>
                </c:pt>
                <c:pt idx="500">
                  <c:v>0.643366667</c:v>
                </c:pt>
                <c:pt idx="501">
                  <c:v>0.65053333300000005</c:v>
                </c:pt>
                <c:pt idx="502">
                  <c:v>0.65243333299999995</c:v>
                </c:pt>
                <c:pt idx="503">
                  <c:v>0.64749999999999996</c:v>
                </c:pt>
                <c:pt idx="504">
                  <c:v>0.64359999999999995</c:v>
                </c:pt>
                <c:pt idx="505">
                  <c:v>0.64159999999999995</c:v>
                </c:pt>
                <c:pt idx="506">
                  <c:v>0.64533333299999995</c:v>
                </c:pt>
                <c:pt idx="507">
                  <c:v>0.64513333299999998</c:v>
                </c:pt>
                <c:pt idx="508">
                  <c:v>0.647933333</c:v>
                </c:pt>
                <c:pt idx="509">
                  <c:v>0.64486666699999995</c:v>
                </c:pt>
                <c:pt idx="510">
                  <c:v>0.64270000000000005</c:v>
                </c:pt>
                <c:pt idx="511">
                  <c:v>0.64280000000000004</c:v>
                </c:pt>
                <c:pt idx="512">
                  <c:v>0.64756666699999998</c:v>
                </c:pt>
                <c:pt idx="513">
                  <c:v>0.64803333299999999</c:v>
                </c:pt>
                <c:pt idx="514">
                  <c:v>0.64153333300000004</c:v>
                </c:pt>
                <c:pt idx="515">
                  <c:v>0.64306666700000004</c:v>
                </c:pt>
                <c:pt idx="516">
                  <c:v>0.6381</c:v>
                </c:pt>
                <c:pt idx="517">
                  <c:v>0.6431</c:v>
                </c:pt>
                <c:pt idx="518">
                  <c:v>0.64406666700000004</c:v>
                </c:pt>
                <c:pt idx="519">
                  <c:v>0.64600000000000002</c:v>
                </c:pt>
                <c:pt idx="520">
                  <c:v>0.644366667</c:v>
                </c:pt>
                <c:pt idx="521">
                  <c:v>0.64170000000000005</c:v>
                </c:pt>
                <c:pt idx="522">
                  <c:v>0.64576666699999996</c:v>
                </c:pt>
                <c:pt idx="523">
                  <c:v>0.64559999999999995</c:v>
                </c:pt>
                <c:pt idx="524">
                  <c:v>0.64290000000000003</c:v>
                </c:pt>
                <c:pt idx="525">
                  <c:v>0.63570000000000004</c:v>
                </c:pt>
                <c:pt idx="526">
                  <c:v>0.64059999999999995</c:v>
                </c:pt>
                <c:pt idx="527">
                  <c:v>0.64396666700000005</c:v>
                </c:pt>
                <c:pt idx="528">
                  <c:v>0.63893333299999999</c:v>
                </c:pt>
                <c:pt idx="529">
                  <c:v>0.64143333300000005</c:v>
                </c:pt>
                <c:pt idx="530">
                  <c:v>0.63996666700000004</c:v>
                </c:pt>
                <c:pt idx="531">
                  <c:v>0.64073333300000002</c:v>
                </c:pt>
                <c:pt idx="532">
                  <c:v>0.63980000000000004</c:v>
                </c:pt>
                <c:pt idx="533">
                  <c:v>0.64933333299999996</c:v>
                </c:pt>
                <c:pt idx="534">
                  <c:v>0.64259999999999995</c:v>
                </c:pt>
                <c:pt idx="535">
                  <c:v>0.64639999999999997</c:v>
                </c:pt>
                <c:pt idx="536">
                  <c:v>0.64113333299999997</c:v>
                </c:pt>
                <c:pt idx="537">
                  <c:v>0.63490000000000002</c:v>
                </c:pt>
                <c:pt idx="538">
                  <c:v>0.63903333299999998</c:v>
                </c:pt>
                <c:pt idx="539">
                  <c:v>0.639366667</c:v>
                </c:pt>
                <c:pt idx="540">
                  <c:v>0.63993333299999999</c:v>
                </c:pt>
                <c:pt idx="541">
                  <c:v>0.64086666699999995</c:v>
                </c:pt>
                <c:pt idx="542">
                  <c:v>0.63806666700000003</c:v>
                </c:pt>
                <c:pt idx="543">
                  <c:v>0.63606666700000003</c:v>
                </c:pt>
                <c:pt idx="544">
                  <c:v>0.63239999999999996</c:v>
                </c:pt>
                <c:pt idx="545">
                  <c:v>0.63529999999999998</c:v>
                </c:pt>
                <c:pt idx="546">
                  <c:v>0.63603333299999998</c:v>
                </c:pt>
                <c:pt idx="547">
                  <c:v>0.63906666700000003</c:v>
                </c:pt>
                <c:pt idx="548">
                  <c:v>0.63753333300000004</c:v>
                </c:pt>
                <c:pt idx="549">
                  <c:v>0.63426666700000001</c:v>
                </c:pt>
                <c:pt idx="550">
                  <c:v>0.63893333299999999</c:v>
                </c:pt>
                <c:pt idx="551">
                  <c:v>0.64156666699999998</c:v>
                </c:pt>
                <c:pt idx="552">
                  <c:v>0.63863333300000003</c:v>
                </c:pt>
                <c:pt idx="553">
                  <c:v>0.64896666700000005</c:v>
                </c:pt>
                <c:pt idx="554">
                  <c:v>0.63466666699999996</c:v>
                </c:pt>
                <c:pt idx="555">
                  <c:v>0.6371</c:v>
                </c:pt>
                <c:pt idx="556">
                  <c:v>0.63743333300000005</c:v>
                </c:pt>
                <c:pt idx="557">
                  <c:v>0.63246666699999998</c:v>
                </c:pt>
                <c:pt idx="558">
                  <c:v>0.63739999999999997</c:v>
                </c:pt>
                <c:pt idx="559">
                  <c:v>0.63839999999999997</c:v>
                </c:pt>
                <c:pt idx="560">
                  <c:v>0.63786666700000005</c:v>
                </c:pt>
                <c:pt idx="561">
                  <c:v>0.63239999999999996</c:v>
                </c:pt>
                <c:pt idx="562">
                  <c:v>0.63356666699999997</c:v>
                </c:pt>
                <c:pt idx="563">
                  <c:v>0.63449999999999995</c:v>
                </c:pt>
                <c:pt idx="564">
                  <c:v>0.63466666699999996</c:v>
                </c:pt>
                <c:pt idx="565">
                  <c:v>0.63300000000000001</c:v>
                </c:pt>
                <c:pt idx="566">
                  <c:v>0.63706666700000003</c:v>
                </c:pt>
                <c:pt idx="567">
                  <c:v>0.63270000000000004</c:v>
                </c:pt>
                <c:pt idx="568">
                  <c:v>0.63846666699999999</c:v>
                </c:pt>
                <c:pt idx="569">
                  <c:v>0.631833333</c:v>
                </c:pt>
                <c:pt idx="570">
                  <c:v>0.63959999999999995</c:v>
                </c:pt>
                <c:pt idx="571">
                  <c:v>0.63660000000000005</c:v>
                </c:pt>
                <c:pt idx="572">
                  <c:v>0.63673333300000001</c:v>
                </c:pt>
                <c:pt idx="573">
                  <c:v>0.634366667</c:v>
                </c:pt>
                <c:pt idx="574">
                  <c:v>0.6351</c:v>
                </c:pt>
                <c:pt idx="575">
                  <c:v>0.64103333299999998</c:v>
                </c:pt>
                <c:pt idx="576">
                  <c:v>0.63433333300000005</c:v>
                </c:pt>
                <c:pt idx="577">
                  <c:v>0.63633333299999995</c:v>
                </c:pt>
                <c:pt idx="578">
                  <c:v>0.63660000000000005</c:v>
                </c:pt>
                <c:pt idx="579">
                  <c:v>0.63333333300000005</c:v>
                </c:pt>
                <c:pt idx="580">
                  <c:v>0.63923333299999996</c:v>
                </c:pt>
                <c:pt idx="581">
                  <c:v>0.62916666700000001</c:v>
                </c:pt>
                <c:pt idx="582">
                  <c:v>0.63176666699999995</c:v>
                </c:pt>
                <c:pt idx="583">
                  <c:v>0.63056666699999997</c:v>
                </c:pt>
                <c:pt idx="584">
                  <c:v>0.64239999999999997</c:v>
                </c:pt>
                <c:pt idx="585">
                  <c:v>0.63486666700000005</c:v>
                </c:pt>
                <c:pt idx="586">
                  <c:v>0.64049999999999996</c:v>
                </c:pt>
                <c:pt idx="587">
                  <c:v>0.6351</c:v>
                </c:pt>
                <c:pt idx="588">
                  <c:v>0.63900000000000001</c:v>
                </c:pt>
                <c:pt idx="589">
                  <c:v>0.63723333299999996</c:v>
                </c:pt>
                <c:pt idx="590">
                  <c:v>0.62980000000000003</c:v>
                </c:pt>
                <c:pt idx="591">
                  <c:v>0.6331</c:v>
                </c:pt>
                <c:pt idx="592">
                  <c:v>0.63303333299999998</c:v>
                </c:pt>
                <c:pt idx="593">
                  <c:v>0.63253333300000003</c:v>
                </c:pt>
                <c:pt idx="594">
                  <c:v>0.62170000000000003</c:v>
                </c:pt>
                <c:pt idx="595">
                  <c:v>0.62993333299999998</c:v>
                </c:pt>
                <c:pt idx="596">
                  <c:v>0.63090000000000002</c:v>
                </c:pt>
                <c:pt idx="597">
                  <c:v>0.629</c:v>
                </c:pt>
                <c:pt idx="598">
                  <c:v>0.62639999999999996</c:v>
                </c:pt>
                <c:pt idx="599">
                  <c:v>0.63336666699999999</c:v>
                </c:pt>
                <c:pt idx="600">
                  <c:v>0.62829999999999997</c:v>
                </c:pt>
                <c:pt idx="601">
                  <c:v>0.63349999999999995</c:v>
                </c:pt>
                <c:pt idx="602">
                  <c:v>0.63316666700000002</c:v>
                </c:pt>
                <c:pt idx="603">
                  <c:v>0.63323333299999995</c:v>
                </c:pt>
                <c:pt idx="604">
                  <c:v>0.63619999999999999</c:v>
                </c:pt>
                <c:pt idx="605">
                  <c:v>0.63486666700000005</c:v>
                </c:pt>
                <c:pt idx="606">
                  <c:v>0.62433333300000005</c:v>
                </c:pt>
                <c:pt idx="607">
                  <c:v>0.6321</c:v>
                </c:pt>
                <c:pt idx="608">
                  <c:v>0.62976666699999995</c:v>
                </c:pt>
                <c:pt idx="609">
                  <c:v>0.62243333300000003</c:v>
                </c:pt>
                <c:pt idx="610">
                  <c:v>0.62676666700000006</c:v>
                </c:pt>
                <c:pt idx="611">
                  <c:v>0.63949999999999996</c:v>
                </c:pt>
                <c:pt idx="612">
                  <c:v>0.63363333300000002</c:v>
                </c:pt>
                <c:pt idx="613">
                  <c:v>0.63223333299999995</c:v>
                </c:pt>
                <c:pt idx="614">
                  <c:v>0.63176666699999995</c:v>
                </c:pt>
                <c:pt idx="615">
                  <c:v>0.63013333299999996</c:v>
                </c:pt>
                <c:pt idx="616">
                  <c:v>0.631266667</c:v>
                </c:pt>
                <c:pt idx="617">
                  <c:v>0.63290000000000002</c:v>
                </c:pt>
                <c:pt idx="618">
                  <c:v>0.63500000000000001</c:v>
                </c:pt>
                <c:pt idx="619">
                  <c:v>0.62936666699999999</c:v>
                </c:pt>
                <c:pt idx="620">
                  <c:v>0.62903333299999997</c:v>
                </c:pt>
                <c:pt idx="621">
                  <c:v>0.63403333299999998</c:v>
                </c:pt>
                <c:pt idx="622">
                  <c:v>0.63429999999999997</c:v>
                </c:pt>
                <c:pt idx="623">
                  <c:v>0.63163333300000002</c:v>
                </c:pt>
                <c:pt idx="624">
                  <c:v>0.631266667</c:v>
                </c:pt>
                <c:pt idx="625">
                  <c:v>0.63136666699999999</c:v>
                </c:pt>
                <c:pt idx="626">
                  <c:v>0.630833333</c:v>
                </c:pt>
                <c:pt idx="627">
                  <c:v>0.62086666700000004</c:v>
                </c:pt>
                <c:pt idx="628">
                  <c:v>0.62836666699999999</c:v>
                </c:pt>
                <c:pt idx="629">
                  <c:v>0.63723333299999996</c:v>
                </c:pt>
                <c:pt idx="630">
                  <c:v>0.62533333300000005</c:v>
                </c:pt>
                <c:pt idx="631">
                  <c:v>0.62376666700000005</c:v>
                </c:pt>
                <c:pt idx="632">
                  <c:v>0.62766666699999996</c:v>
                </c:pt>
                <c:pt idx="633">
                  <c:v>0.62739999999999996</c:v>
                </c:pt>
                <c:pt idx="634">
                  <c:v>0.62786666700000004</c:v>
                </c:pt>
                <c:pt idx="635">
                  <c:v>0.63246666699999998</c:v>
                </c:pt>
                <c:pt idx="636">
                  <c:v>0.63113333299999996</c:v>
                </c:pt>
                <c:pt idx="637">
                  <c:v>0.63300000000000001</c:v>
                </c:pt>
                <c:pt idx="638">
                  <c:v>0.63263333300000002</c:v>
                </c:pt>
                <c:pt idx="639">
                  <c:v>0.62813333299999996</c:v>
                </c:pt>
                <c:pt idx="640">
                  <c:v>0.62393333299999998</c:v>
                </c:pt>
                <c:pt idx="641">
                  <c:v>0.63166666699999996</c:v>
                </c:pt>
                <c:pt idx="642">
                  <c:v>0.63046666699999998</c:v>
                </c:pt>
                <c:pt idx="643">
                  <c:v>0.63163333300000002</c:v>
                </c:pt>
                <c:pt idx="644">
                  <c:v>0.62113333299999995</c:v>
                </c:pt>
                <c:pt idx="645">
                  <c:v>0.63076666699999995</c:v>
                </c:pt>
                <c:pt idx="646">
                  <c:v>0.63453333300000003</c:v>
                </c:pt>
                <c:pt idx="647">
                  <c:v>0.63160000000000005</c:v>
                </c:pt>
                <c:pt idx="648">
                  <c:v>0.63053333300000003</c:v>
                </c:pt>
                <c:pt idx="649">
                  <c:v>0.63263333300000002</c:v>
                </c:pt>
                <c:pt idx="650">
                  <c:v>0.62733333300000005</c:v>
                </c:pt>
                <c:pt idx="651">
                  <c:v>0.62883333299999999</c:v>
                </c:pt>
                <c:pt idx="652">
                  <c:v>0.62843333300000004</c:v>
                </c:pt>
                <c:pt idx="653">
                  <c:v>0.62793333299999998</c:v>
                </c:pt>
                <c:pt idx="654">
                  <c:v>0.62943333300000004</c:v>
                </c:pt>
                <c:pt idx="655">
                  <c:v>0.63036666699999999</c:v>
                </c:pt>
                <c:pt idx="656">
                  <c:v>0.62560000000000004</c:v>
                </c:pt>
                <c:pt idx="657">
                  <c:v>0.62649999999999995</c:v>
                </c:pt>
                <c:pt idx="658">
                  <c:v>0.63049999999999995</c:v>
                </c:pt>
                <c:pt idx="659">
                  <c:v>0.62609999999999999</c:v>
                </c:pt>
                <c:pt idx="660">
                  <c:v>0.62923333299999995</c:v>
                </c:pt>
                <c:pt idx="661">
                  <c:v>0.626733333</c:v>
                </c:pt>
                <c:pt idx="662">
                  <c:v>0.63116666700000001</c:v>
                </c:pt>
                <c:pt idx="663">
                  <c:v>0.62206666700000002</c:v>
                </c:pt>
                <c:pt idx="664">
                  <c:v>0.62523333299999995</c:v>
                </c:pt>
                <c:pt idx="665">
                  <c:v>0.62963333300000002</c:v>
                </c:pt>
                <c:pt idx="666">
                  <c:v>0.62533333300000005</c:v>
                </c:pt>
                <c:pt idx="667">
                  <c:v>0.62663333300000001</c:v>
                </c:pt>
                <c:pt idx="668">
                  <c:v>0.62916666700000001</c:v>
                </c:pt>
                <c:pt idx="669">
                  <c:v>0.63303333299999998</c:v>
                </c:pt>
                <c:pt idx="670">
                  <c:v>0.62609999999999999</c:v>
                </c:pt>
                <c:pt idx="671">
                  <c:v>0.63086666700000005</c:v>
                </c:pt>
                <c:pt idx="672">
                  <c:v>0.62366666699999995</c:v>
                </c:pt>
                <c:pt idx="673">
                  <c:v>0.62219999999999998</c:v>
                </c:pt>
                <c:pt idx="674">
                  <c:v>0.62966666699999996</c:v>
                </c:pt>
                <c:pt idx="675">
                  <c:v>0.62506666700000002</c:v>
                </c:pt>
                <c:pt idx="676">
                  <c:v>0.62413333299999996</c:v>
                </c:pt>
                <c:pt idx="677">
                  <c:v>0.61813333299999995</c:v>
                </c:pt>
                <c:pt idx="678">
                  <c:v>0.62196666700000003</c:v>
                </c:pt>
                <c:pt idx="679">
                  <c:v>0.61890000000000001</c:v>
                </c:pt>
                <c:pt idx="680">
                  <c:v>0.62376666700000005</c:v>
                </c:pt>
                <c:pt idx="681">
                  <c:v>0.62936666699999999</c:v>
                </c:pt>
                <c:pt idx="682">
                  <c:v>0.62539999999999996</c:v>
                </c:pt>
                <c:pt idx="683">
                  <c:v>0.62963333300000002</c:v>
                </c:pt>
                <c:pt idx="684">
                  <c:v>0.62496666700000003</c:v>
                </c:pt>
                <c:pt idx="685">
                  <c:v>0.62629999999999997</c:v>
                </c:pt>
                <c:pt idx="686">
                  <c:v>0.62513333299999996</c:v>
                </c:pt>
                <c:pt idx="687">
                  <c:v>0.62623333299999995</c:v>
                </c:pt>
                <c:pt idx="688">
                  <c:v>0.62129999999999996</c:v>
                </c:pt>
                <c:pt idx="689">
                  <c:v>0.61986666700000004</c:v>
                </c:pt>
                <c:pt idx="690">
                  <c:v>0.6169</c:v>
                </c:pt>
                <c:pt idx="691">
                  <c:v>0.61906666700000001</c:v>
                </c:pt>
                <c:pt idx="692">
                  <c:v>0.61760000000000004</c:v>
                </c:pt>
                <c:pt idx="693">
                  <c:v>0.62213333299999996</c:v>
                </c:pt>
                <c:pt idx="694">
                  <c:v>0.62060000000000004</c:v>
                </c:pt>
                <c:pt idx="695">
                  <c:v>0.61776666700000005</c:v>
                </c:pt>
                <c:pt idx="696">
                  <c:v>0.63180000000000003</c:v>
                </c:pt>
                <c:pt idx="697">
                  <c:v>0.62453333300000002</c:v>
                </c:pt>
                <c:pt idx="698">
                  <c:v>0.61583333299999998</c:v>
                </c:pt>
                <c:pt idx="699">
                  <c:v>0.62060000000000004</c:v>
                </c:pt>
                <c:pt idx="700">
                  <c:v>0.62129999999999996</c:v>
                </c:pt>
                <c:pt idx="701">
                  <c:v>0.62480000000000002</c:v>
                </c:pt>
                <c:pt idx="702">
                  <c:v>0.61880000000000002</c:v>
                </c:pt>
                <c:pt idx="703">
                  <c:v>0.62006666700000002</c:v>
                </c:pt>
                <c:pt idx="704">
                  <c:v>0.62360000000000004</c:v>
                </c:pt>
                <c:pt idx="705">
                  <c:v>0.62013333299999995</c:v>
                </c:pt>
                <c:pt idx="706">
                  <c:v>0.62806666700000002</c:v>
                </c:pt>
                <c:pt idx="707">
                  <c:v>0.61673333299999999</c:v>
                </c:pt>
                <c:pt idx="708">
                  <c:v>0.62446666699999998</c:v>
                </c:pt>
                <c:pt idx="709">
                  <c:v>0.62113333299999995</c:v>
                </c:pt>
                <c:pt idx="710">
                  <c:v>0.62450000000000006</c:v>
                </c:pt>
                <c:pt idx="711">
                  <c:v>0.62583333299999999</c:v>
                </c:pt>
                <c:pt idx="712">
                  <c:v>0.62383333299999999</c:v>
                </c:pt>
                <c:pt idx="713">
                  <c:v>0.61796666700000003</c:v>
                </c:pt>
                <c:pt idx="714">
                  <c:v>0.62146666699999997</c:v>
                </c:pt>
                <c:pt idx="715">
                  <c:v>0.62416666700000001</c:v>
                </c:pt>
                <c:pt idx="716">
                  <c:v>0.62333333300000004</c:v>
                </c:pt>
                <c:pt idx="717">
                  <c:v>0.61956666699999996</c:v>
                </c:pt>
                <c:pt idx="718">
                  <c:v>0.61756666699999996</c:v>
                </c:pt>
                <c:pt idx="719">
                  <c:v>0.61663333300000001</c:v>
                </c:pt>
                <c:pt idx="720">
                  <c:v>0.62133333300000004</c:v>
                </c:pt>
                <c:pt idx="721">
                  <c:v>0.62060000000000004</c:v>
                </c:pt>
                <c:pt idx="722">
                  <c:v>0.61953333300000002</c:v>
                </c:pt>
                <c:pt idx="723">
                  <c:v>0.62296666700000003</c:v>
                </c:pt>
                <c:pt idx="724">
                  <c:v>0.62096666700000003</c:v>
                </c:pt>
                <c:pt idx="725">
                  <c:v>0.62633333300000005</c:v>
                </c:pt>
                <c:pt idx="726">
                  <c:v>0.62486666700000004</c:v>
                </c:pt>
                <c:pt idx="727">
                  <c:v>0.61160000000000003</c:v>
                </c:pt>
                <c:pt idx="728">
                  <c:v>0.62380000000000002</c:v>
                </c:pt>
                <c:pt idx="729">
                  <c:v>0.62126666699999999</c:v>
                </c:pt>
                <c:pt idx="730">
                  <c:v>0.61850000000000005</c:v>
                </c:pt>
                <c:pt idx="731">
                  <c:v>0.62680000000000002</c:v>
                </c:pt>
                <c:pt idx="732">
                  <c:v>0.62056666699999996</c:v>
                </c:pt>
                <c:pt idx="733">
                  <c:v>0.62276666700000005</c:v>
                </c:pt>
                <c:pt idx="734">
                  <c:v>0.62196666700000003</c:v>
                </c:pt>
                <c:pt idx="735">
                  <c:v>0.610633333</c:v>
                </c:pt>
                <c:pt idx="736">
                  <c:v>0.6169</c:v>
                </c:pt>
                <c:pt idx="737">
                  <c:v>0.61823333300000005</c:v>
                </c:pt>
                <c:pt idx="738">
                  <c:v>0.61133333300000003</c:v>
                </c:pt>
                <c:pt idx="739">
                  <c:v>0.62046666699999997</c:v>
                </c:pt>
                <c:pt idx="740">
                  <c:v>0.62183333299999999</c:v>
                </c:pt>
                <c:pt idx="741">
                  <c:v>0.61870000000000003</c:v>
                </c:pt>
                <c:pt idx="742">
                  <c:v>0.61636666699999998</c:v>
                </c:pt>
                <c:pt idx="743">
                  <c:v>0.61923333300000005</c:v>
                </c:pt>
                <c:pt idx="744">
                  <c:v>0.61570000000000003</c:v>
                </c:pt>
                <c:pt idx="745">
                  <c:v>0.61853333300000002</c:v>
                </c:pt>
                <c:pt idx="746">
                  <c:v>0.614633333</c:v>
                </c:pt>
                <c:pt idx="747">
                  <c:v>0.61050000000000004</c:v>
                </c:pt>
                <c:pt idx="748">
                  <c:v>0.62160000000000004</c:v>
                </c:pt>
                <c:pt idx="749">
                  <c:v>0.62296666700000003</c:v>
                </c:pt>
                <c:pt idx="750">
                  <c:v>0.61260000000000003</c:v>
                </c:pt>
                <c:pt idx="751">
                  <c:v>0.62153333300000002</c:v>
                </c:pt>
                <c:pt idx="752">
                  <c:v>0.62139999999999995</c:v>
                </c:pt>
                <c:pt idx="753">
                  <c:v>0.61553333300000002</c:v>
                </c:pt>
                <c:pt idx="754">
                  <c:v>0.61093333299999997</c:v>
                </c:pt>
                <c:pt idx="755">
                  <c:v>0.61129999999999995</c:v>
                </c:pt>
                <c:pt idx="756">
                  <c:v>0.60906666700000001</c:v>
                </c:pt>
                <c:pt idx="757">
                  <c:v>0.61863333300000001</c:v>
                </c:pt>
                <c:pt idx="758">
                  <c:v>0.61106666700000001</c:v>
                </c:pt>
                <c:pt idx="759">
                  <c:v>0.61846666699999997</c:v>
                </c:pt>
                <c:pt idx="760">
                  <c:v>0.61250000000000004</c:v>
                </c:pt>
                <c:pt idx="761">
                  <c:v>0.61346666699999997</c:v>
                </c:pt>
                <c:pt idx="762">
                  <c:v>0.61350000000000005</c:v>
                </c:pt>
                <c:pt idx="763">
                  <c:v>0.61509999999999998</c:v>
                </c:pt>
                <c:pt idx="764">
                  <c:v>0.61573333299999999</c:v>
                </c:pt>
                <c:pt idx="765">
                  <c:v>0.61546666699999997</c:v>
                </c:pt>
                <c:pt idx="766">
                  <c:v>0.60483333299999997</c:v>
                </c:pt>
                <c:pt idx="767">
                  <c:v>0.61029999999999995</c:v>
                </c:pt>
                <c:pt idx="768">
                  <c:v>0.615633333</c:v>
                </c:pt>
                <c:pt idx="769">
                  <c:v>0.61713333299999995</c:v>
                </c:pt>
                <c:pt idx="770">
                  <c:v>0.61746666699999997</c:v>
                </c:pt>
                <c:pt idx="771">
                  <c:v>0.61156666699999995</c:v>
                </c:pt>
                <c:pt idx="772">
                  <c:v>0.61550000000000005</c:v>
                </c:pt>
                <c:pt idx="773">
                  <c:v>0.61763333300000001</c:v>
                </c:pt>
                <c:pt idx="774">
                  <c:v>0.61336666699999998</c:v>
                </c:pt>
                <c:pt idx="775">
                  <c:v>0.61599999999999999</c:v>
                </c:pt>
                <c:pt idx="776">
                  <c:v>0.60843333300000002</c:v>
                </c:pt>
                <c:pt idx="777">
                  <c:v>0.61783333299999998</c:v>
                </c:pt>
                <c:pt idx="778">
                  <c:v>0.60626666699999998</c:v>
                </c:pt>
                <c:pt idx="779">
                  <c:v>0.61529999999999996</c:v>
                </c:pt>
                <c:pt idx="780">
                  <c:v>0.60953333300000001</c:v>
                </c:pt>
                <c:pt idx="781">
                  <c:v>0.61143333300000002</c:v>
                </c:pt>
                <c:pt idx="782">
                  <c:v>0.60713333300000005</c:v>
                </c:pt>
                <c:pt idx="783">
                  <c:v>0.61629999999999996</c:v>
                </c:pt>
                <c:pt idx="784">
                  <c:v>0.61109999999999998</c:v>
                </c:pt>
                <c:pt idx="785">
                  <c:v>0.61013333300000006</c:v>
                </c:pt>
                <c:pt idx="786">
                  <c:v>0.61043333300000002</c:v>
                </c:pt>
                <c:pt idx="787">
                  <c:v>0.61140000000000005</c:v>
                </c:pt>
                <c:pt idx="788">
                  <c:v>0.60803333299999995</c:v>
                </c:pt>
                <c:pt idx="789">
                  <c:v>0.61013333300000006</c:v>
                </c:pt>
                <c:pt idx="790">
                  <c:v>0.610633333</c:v>
                </c:pt>
                <c:pt idx="791">
                  <c:v>0.61819999999999997</c:v>
                </c:pt>
                <c:pt idx="792">
                  <c:v>0.61270000000000002</c:v>
                </c:pt>
                <c:pt idx="793">
                  <c:v>0.614166667</c:v>
                </c:pt>
                <c:pt idx="794">
                  <c:v>0.61319999999999997</c:v>
                </c:pt>
                <c:pt idx="795">
                  <c:v>0.60543333300000002</c:v>
                </c:pt>
                <c:pt idx="796">
                  <c:v>0.61309999999999998</c:v>
                </c:pt>
                <c:pt idx="797">
                  <c:v>0.61366666700000005</c:v>
                </c:pt>
                <c:pt idx="798">
                  <c:v>0.61426666699999999</c:v>
                </c:pt>
                <c:pt idx="799">
                  <c:v>0.61203333299999996</c:v>
                </c:pt>
                <c:pt idx="800">
                  <c:v>0.61203333299999996</c:v>
                </c:pt>
                <c:pt idx="801">
                  <c:v>0.61150000000000004</c:v>
                </c:pt>
                <c:pt idx="802">
                  <c:v>0.61160000000000003</c:v>
                </c:pt>
                <c:pt idx="803">
                  <c:v>0.60493333299999996</c:v>
                </c:pt>
                <c:pt idx="804">
                  <c:v>0.60996666700000002</c:v>
                </c:pt>
                <c:pt idx="805">
                  <c:v>0.60736666699999997</c:v>
                </c:pt>
                <c:pt idx="806">
                  <c:v>0.61829999999999996</c:v>
                </c:pt>
                <c:pt idx="807">
                  <c:v>0.61373333299999999</c:v>
                </c:pt>
                <c:pt idx="808">
                  <c:v>0.60246666699999996</c:v>
                </c:pt>
                <c:pt idx="809">
                  <c:v>0.61296666700000002</c:v>
                </c:pt>
                <c:pt idx="810">
                  <c:v>0.60986666700000003</c:v>
                </c:pt>
                <c:pt idx="811">
                  <c:v>0.61346666699999997</c:v>
                </c:pt>
                <c:pt idx="812">
                  <c:v>0.612166667</c:v>
                </c:pt>
                <c:pt idx="813">
                  <c:v>0.60426666699999998</c:v>
                </c:pt>
                <c:pt idx="814">
                  <c:v>0.61623333300000005</c:v>
                </c:pt>
                <c:pt idx="815">
                  <c:v>0.60676666700000004</c:v>
                </c:pt>
                <c:pt idx="816">
                  <c:v>0.60909999999999997</c:v>
                </c:pt>
                <c:pt idx="817">
                  <c:v>0.61209999999999998</c:v>
                </c:pt>
                <c:pt idx="818">
                  <c:v>0.60723333300000004</c:v>
                </c:pt>
                <c:pt idx="819">
                  <c:v>0.60870000000000002</c:v>
                </c:pt>
                <c:pt idx="820">
                  <c:v>0.6069</c:v>
                </c:pt>
                <c:pt idx="821">
                  <c:v>0.60756666699999995</c:v>
                </c:pt>
                <c:pt idx="822">
                  <c:v>0.60899999999999999</c:v>
                </c:pt>
                <c:pt idx="823">
                  <c:v>0.60736666699999997</c:v>
                </c:pt>
                <c:pt idx="824">
                  <c:v>0.60570000000000002</c:v>
                </c:pt>
                <c:pt idx="825">
                  <c:v>0.61480000000000001</c:v>
                </c:pt>
                <c:pt idx="826">
                  <c:v>0.61206666700000001</c:v>
                </c:pt>
                <c:pt idx="827">
                  <c:v>0.60956666699999995</c:v>
                </c:pt>
                <c:pt idx="828">
                  <c:v>0.61023333300000004</c:v>
                </c:pt>
                <c:pt idx="829">
                  <c:v>0.60336666699999997</c:v>
                </c:pt>
                <c:pt idx="830">
                  <c:v>0.61703333299999996</c:v>
                </c:pt>
                <c:pt idx="831">
                  <c:v>0.61793333299999997</c:v>
                </c:pt>
                <c:pt idx="832">
                  <c:v>0.61076666700000004</c:v>
                </c:pt>
                <c:pt idx="833">
                  <c:v>0.60476666700000004</c:v>
                </c:pt>
                <c:pt idx="834">
                  <c:v>0.61096666700000002</c:v>
                </c:pt>
                <c:pt idx="835">
                  <c:v>0.605066667</c:v>
                </c:pt>
                <c:pt idx="836">
                  <c:v>0.61240000000000006</c:v>
                </c:pt>
                <c:pt idx="837">
                  <c:v>0.61343333300000003</c:v>
                </c:pt>
                <c:pt idx="838">
                  <c:v>0.62009999999999998</c:v>
                </c:pt>
                <c:pt idx="839">
                  <c:v>0.61370000000000002</c:v>
                </c:pt>
                <c:pt idx="840">
                  <c:v>0.61299999999999999</c:v>
                </c:pt>
                <c:pt idx="841">
                  <c:v>0.61143333300000002</c:v>
                </c:pt>
                <c:pt idx="842">
                  <c:v>0.61323333300000005</c:v>
                </c:pt>
                <c:pt idx="843">
                  <c:v>0.60829999999999995</c:v>
                </c:pt>
                <c:pt idx="844">
                  <c:v>0.60603333299999995</c:v>
                </c:pt>
                <c:pt idx="845">
                  <c:v>0.61006666700000001</c:v>
                </c:pt>
                <c:pt idx="846">
                  <c:v>0.60453333300000001</c:v>
                </c:pt>
                <c:pt idx="847">
                  <c:v>0.60660000000000003</c:v>
                </c:pt>
                <c:pt idx="848">
                  <c:v>0.60243333300000002</c:v>
                </c:pt>
                <c:pt idx="849">
                  <c:v>0.61533333300000004</c:v>
                </c:pt>
                <c:pt idx="850">
                  <c:v>0.61053333300000001</c:v>
                </c:pt>
                <c:pt idx="851">
                  <c:v>0.61273333299999999</c:v>
                </c:pt>
                <c:pt idx="852">
                  <c:v>0.61036666699999997</c:v>
                </c:pt>
                <c:pt idx="853">
                  <c:v>0.60866666700000005</c:v>
                </c:pt>
                <c:pt idx="854">
                  <c:v>0.60103333299999995</c:v>
                </c:pt>
                <c:pt idx="855">
                  <c:v>0.60346666699999996</c:v>
                </c:pt>
                <c:pt idx="856">
                  <c:v>0.61243333300000002</c:v>
                </c:pt>
                <c:pt idx="857">
                  <c:v>0.60950000000000004</c:v>
                </c:pt>
                <c:pt idx="858">
                  <c:v>0.60580000000000001</c:v>
                </c:pt>
                <c:pt idx="859">
                  <c:v>0.60980000000000001</c:v>
                </c:pt>
                <c:pt idx="860">
                  <c:v>0.61393333299999997</c:v>
                </c:pt>
                <c:pt idx="861">
                  <c:v>0.60660000000000003</c:v>
                </c:pt>
                <c:pt idx="862">
                  <c:v>0.60733333300000003</c:v>
                </c:pt>
                <c:pt idx="863">
                  <c:v>0.60166666700000004</c:v>
                </c:pt>
                <c:pt idx="864">
                  <c:v>0.61050000000000004</c:v>
                </c:pt>
                <c:pt idx="865">
                  <c:v>0.607066667</c:v>
                </c:pt>
                <c:pt idx="866">
                  <c:v>0.60786666700000003</c:v>
                </c:pt>
                <c:pt idx="867">
                  <c:v>0.60780000000000001</c:v>
                </c:pt>
                <c:pt idx="868">
                  <c:v>0.60586666700000003</c:v>
                </c:pt>
                <c:pt idx="869">
                  <c:v>0.60426666699999998</c:v>
                </c:pt>
                <c:pt idx="870">
                  <c:v>0.61170000000000002</c:v>
                </c:pt>
                <c:pt idx="871">
                  <c:v>0.60409999999999997</c:v>
                </c:pt>
                <c:pt idx="872">
                  <c:v>0.60713333300000005</c:v>
                </c:pt>
                <c:pt idx="873">
                  <c:v>0.60203333299999995</c:v>
                </c:pt>
                <c:pt idx="874">
                  <c:v>0.60593333299999996</c:v>
                </c:pt>
                <c:pt idx="875">
                  <c:v>0.61213333299999995</c:v>
                </c:pt>
                <c:pt idx="876">
                  <c:v>0.60450000000000004</c:v>
                </c:pt>
                <c:pt idx="877">
                  <c:v>0.5998</c:v>
                </c:pt>
                <c:pt idx="878">
                  <c:v>0.60793333299999996</c:v>
                </c:pt>
                <c:pt idx="879">
                  <c:v>0.60403333299999995</c:v>
                </c:pt>
                <c:pt idx="880">
                  <c:v>0.61276666700000004</c:v>
                </c:pt>
                <c:pt idx="881">
                  <c:v>0.61476666700000004</c:v>
                </c:pt>
                <c:pt idx="882">
                  <c:v>0.60616666699999999</c:v>
                </c:pt>
                <c:pt idx="883">
                  <c:v>0.60429999999999995</c:v>
                </c:pt>
                <c:pt idx="884">
                  <c:v>0.60326666699999998</c:v>
                </c:pt>
                <c:pt idx="885">
                  <c:v>0.60483333299999997</c:v>
                </c:pt>
                <c:pt idx="886">
                  <c:v>0.60913333300000005</c:v>
                </c:pt>
                <c:pt idx="887">
                  <c:v>0.60023333300000004</c:v>
                </c:pt>
                <c:pt idx="888">
                  <c:v>0.60603333299999995</c:v>
                </c:pt>
                <c:pt idx="889">
                  <c:v>0.607066667</c:v>
                </c:pt>
                <c:pt idx="890">
                  <c:v>0.60216666699999999</c:v>
                </c:pt>
                <c:pt idx="891">
                  <c:v>0.605066667</c:v>
                </c:pt>
                <c:pt idx="892">
                  <c:v>0.61156666699999995</c:v>
                </c:pt>
                <c:pt idx="893">
                  <c:v>0.60766666700000005</c:v>
                </c:pt>
                <c:pt idx="894">
                  <c:v>0.60313333300000005</c:v>
                </c:pt>
                <c:pt idx="895">
                  <c:v>0.60783333299999998</c:v>
                </c:pt>
                <c:pt idx="896">
                  <c:v>0.60456666699999995</c:v>
                </c:pt>
                <c:pt idx="897">
                  <c:v>0.608633333</c:v>
                </c:pt>
                <c:pt idx="898">
                  <c:v>0.60436666699999997</c:v>
                </c:pt>
                <c:pt idx="899">
                  <c:v>0.60376666700000003</c:v>
                </c:pt>
                <c:pt idx="900">
                  <c:v>0.60596666700000001</c:v>
                </c:pt>
                <c:pt idx="901">
                  <c:v>0.60436666699999997</c:v>
                </c:pt>
                <c:pt idx="902">
                  <c:v>0.60603333299999995</c:v>
                </c:pt>
                <c:pt idx="903">
                  <c:v>0.60626666699999998</c:v>
                </c:pt>
                <c:pt idx="904">
                  <c:v>0.60876666700000004</c:v>
                </c:pt>
                <c:pt idx="905">
                  <c:v>0.60850000000000004</c:v>
                </c:pt>
                <c:pt idx="906">
                  <c:v>0.59799999999999998</c:v>
                </c:pt>
                <c:pt idx="907">
                  <c:v>0.60699999999999998</c:v>
                </c:pt>
                <c:pt idx="908">
                  <c:v>0.60950000000000004</c:v>
                </c:pt>
                <c:pt idx="909">
                  <c:v>0.61113333299999995</c:v>
                </c:pt>
                <c:pt idx="910">
                  <c:v>0.60503333299999995</c:v>
                </c:pt>
                <c:pt idx="911">
                  <c:v>0.60419999999999996</c:v>
                </c:pt>
                <c:pt idx="912">
                  <c:v>0.605633333</c:v>
                </c:pt>
                <c:pt idx="913">
                  <c:v>0.60960000000000003</c:v>
                </c:pt>
                <c:pt idx="914">
                  <c:v>0.60553333300000001</c:v>
                </c:pt>
                <c:pt idx="915">
                  <c:v>0.60613333300000005</c:v>
                </c:pt>
                <c:pt idx="916">
                  <c:v>0.60656666699999995</c:v>
                </c:pt>
                <c:pt idx="917">
                  <c:v>0.60270000000000001</c:v>
                </c:pt>
                <c:pt idx="918">
                  <c:v>0.59840000000000004</c:v>
                </c:pt>
                <c:pt idx="919">
                  <c:v>0.60386666700000002</c:v>
                </c:pt>
                <c:pt idx="920">
                  <c:v>0.60816666699999999</c:v>
                </c:pt>
                <c:pt idx="921">
                  <c:v>0.60226666699999998</c:v>
                </c:pt>
                <c:pt idx="922">
                  <c:v>0.60540000000000005</c:v>
                </c:pt>
                <c:pt idx="923">
                  <c:v>0.60303333299999995</c:v>
                </c:pt>
                <c:pt idx="924">
                  <c:v>0.59576666700000003</c:v>
                </c:pt>
                <c:pt idx="925">
                  <c:v>0.60293333299999996</c:v>
                </c:pt>
                <c:pt idx="926">
                  <c:v>0.59919999999999995</c:v>
                </c:pt>
                <c:pt idx="927">
                  <c:v>0.60826666699999998</c:v>
                </c:pt>
                <c:pt idx="928">
                  <c:v>0.59886666700000002</c:v>
                </c:pt>
                <c:pt idx="929">
                  <c:v>0.59409999999999996</c:v>
                </c:pt>
                <c:pt idx="930">
                  <c:v>0.60876666700000004</c:v>
                </c:pt>
                <c:pt idx="931">
                  <c:v>0.60023333300000004</c:v>
                </c:pt>
                <c:pt idx="932">
                  <c:v>0.60303333299999995</c:v>
                </c:pt>
                <c:pt idx="933">
                  <c:v>0.60843333300000002</c:v>
                </c:pt>
                <c:pt idx="934">
                  <c:v>0.60246666699999996</c:v>
                </c:pt>
                <c:pt idx="935">
                  <c:v>0.60403333299999995</c:v>
                </c:pt>
                <c:pt idx="936">
                  <c:v>0.600533333</c:v>
                </c:pt>
                <c:pt idx="937">
                  <c:v>0.60343333300000002</c:v>
                </c:pt>
                <c:pt idx="938">
                  <c:v>0.59743333300000001</c:v>
                </c:pt>
                <c:pt idx="939">
                  <c:v>0.596533333</c:v>
                </c:pt>
                <c:pt idx="940">
                  <c:v>0.60176666700000003</c:v>
                </c:pt>
                <c:pt idx="941">
                  <c:v>0.61353333300000001</c:v>
                </c:pt>
                <c:pt idx="942">
                  <c:v>0.601066667</c:v>
                </c:pt>
                <c:pt idx="943">
                  <c:v>0.59446666699999995</c:v>
                </c:pt>
                <c:pt idx="944">
                  <c:v>0.59656666700000005</c:v>
                </c:pt>
                <c:pt idx="945">
                  <c:v>0.60213333300000005</c:v>
                </c:pt>
                <c:pt idx="946">
                  <c:v>0.602066667</c:v>
                </c:pt>
                <c:pt idx="947">
                  <c:v>0.60243333300000002</c:v>
                </c:pt>
                <c:pt idx="948">
                  <c:v>0.60680000000000001</c:v>
                </c:pt>
                <c:pt idx="949">
                  <c:v>0.60596666700000001</c:v>
                </c:pt>
                <c:pt idx="950">
                  <c:v>0.597533333</c:v>
                </c:pt>
                <c:pt idx="951">
                  <c:v>0.61350000000000005</c:v>
                </c:pt>
                <c:pt idx="952">
                  <c:v>0.602533333</c:v>
                </c:pt>
                <c:pt idx="953">
                  <c:v>0.60129999999999995</c:v>
                </c:pt>
                <c:pt idx="954">
                  <c:v>0.59576666700000003</c:v>
                </c:pt>
                <c:pt idx="955">
                  <c:v>0.60113333300000005</c:v>
                </c:pt>
                <c:pt idx="956">
                  <c:v>0.59803333299999994</c:v>
                </c:pt>
                <c:pt idx="957">
                  <c:v>0.60783333299999998</c:v>
                </c:pt>
                <c:pt idx="958">
                  <c:v>0.59696666700000001</c:v>
                </c:pt>
                <c:pt idx="959">
                  <c:v>0.603066667</c:v>
                </c:pt>
                <c:pt idx="960">
                  <c:v>0.60343333300000002</c:v>
                </c:pt>
                <c:pt idx="961">
                  <c:v>0.59643333300000001</c:v>
                </c:pt>
                <c:pt idx="962">
                  <c:v>0.59773333299999998</c:v>
                </c:pt>
                <c:pt idx="963">
                  <c:v>0.60489999999999999</c:v>
                </c:pt>
                <c:pt idx="964">
                  <c:v>0.60283333299999997</c:v>
                </c:pt>
                <c:pt idx="965">
                  <c:v>0.6018</c:v>
                </c:pt>
                <c:pt idx="966">
                  <c:v>0.600066667</c:v>
                </c:pt>
                <c:pt idx="967">
                  <c:v>0.58863333299999998</c:v>
                </c:pt>
                <c:pt idx="968">
                  <c:v>0.59450000000000003</c:v>
                </c:pt>
                <c:pt idx="969">
                  <c:v>0.60109999999999997</c:v>
                </c:pt>
                <c:pt idx="970">
                  <c:v>0.60063333299999999</c:v>
                </c:pt>
                <c:pt idx="971">
                  <c:v>0.59866666700000004</c:v>
                </c:pt>
                <c:pt idx="972">
                  <c:v>0.60440000000000005</c:v>
                </c:pt>
                <c:pt idx="973">
                  <c:v>0.60026666699999998</c:v>
                </c:pt>
                <c:pt idx="974">
                  <c:v>0.60316666699999999</c:v>
                </c:pt>
                <c:pt idx="975">
                  <c:v>0.59456666700000005</c:v>
                </c:pt>
                <c:pt idx="976">
                  <c:v>0.59919999999999995</c:v>
                </c:pt>
                <c:pt idx="977">
                  <c:v>0.59563333299999999</c:v>
                </c:pt>
                <c:pt idx="978">
                  <c:v>0.59889999999999999</c:v>
                </c:pt>
                <c:pt idx="979">
                  <c:v>0.60126666699999998</c:v>
                </c:pt>
                <c:pt idx="980">
                  <c:v>0.60386666700000002</c:v>
                </c:pt>
                <c:pt idx="981">
                  <c:v>0.60666666700000005</c:v>
                </c:pt>
                <c:pt idx="982">
                  <c:v>0.59389999999999998</c:v>
                </c:pt>
                <c:pt idx="983">
                  <c:v>0.60229999999999995</c:v>
                </c:pt>
                <c:pt idx="984">
                  <c:v>0.60273333299999998</c:v>
                </c:pt>
                <c:pt idx="985">
                  <c:v>0.60196666700000001</c:v>
                </c:pt>
                <c:pt idx="986">
                  <c:v>0.59846666699999995</c:v>
                </c:pt>
                <c:pt idx="987">
                  <c:v>0.59503333300000005</c:v>
                </c:pt>
                <c:pt idx="988">
                  <c:v>0.60029999999999994</c:v>
                </c:pt>
                <c:pt idx="989">
                  <c:v>0.60753333300000001</c:v>
                </c:pt>
                <c:pt idx="990">
                  <c:v>0.59986666700000002</c:v>
                </c:pt>
                <c:pt idx="991">
                  <c:v>0.59826666699999997</c:v>
                </c:pt>
                <c:pt idx="992">
                  <c:v>0.60693333299999996</c:v>
                </c:pt>
                <c:pt idx="993">
                  <c:v>0.60213333300000005</c:v>
                </c:pt>
                <c:pt idx="994">
                  <c:v>0.59599999999999997</c:v>
                </c:pt>
                <c:pt idx="995">
                  <c:v>0.600533333</c:v>
                </c:pt>
                <c:pt idx="996">
                  <c:v>0.59903333299999995</c:v>
                </c:pt>
                <c:pt idx="997">
                  <c:v>0.59836666699999996</c:v>
                </c:pt>
                <c:pt idx="998">
                  <c:v>0.60716666699999999</c:v>
                </c:pt>
                <c:pt idx="999">
                  <c:v>0.59826666699999997</c:v>
                </c:pt>
                <c:pt idx="1000">
                  <c:v>0.60713333300000005</c:v>
                </c:pt>
                <c:pt idx="1001">
                  <c:v>0.60363333299999999</c:v>
                </c:pt>
                <c:pt idx="1002">
                  <c:v>0.59916666699999999</c:v>
                </c:pt>
                <c:pt idx="1003">
                  <c:v>0.58979999999999999</c:v>
                </c:pt>
                <c:pt idx="1004">
                  <c:v>0.60273333299999998</c:v>
                </c:pt>
                <c:pt idx="1005">
                  <c:v>0.59530000000000005</c:v>
                </c:pt>
                <c:pt idx="1006">
                  <c:v>0.596533333</c:v>
                </c:pt>
                <c:pt idx="1007">
                  <c:v>0.59656666700000005</c:v>
                </c:pt>
                <c:pt idx="1008">
                  <c:v>0.60776666700000004</c:v>
                </c:pt>
                <c:pt idx="1009">
                  <c:v>0.58926666699999997</c:v>
                </c:pt>
                <c:pt idx="1010">
                  <c:v>0.593533333</c:v>
                </c:pt>
                <c:pt idx="1011">
                  <c:v>0.59750000000000003</c:v>
                </c:pt>
                <c:pt idx="1012">
                  <c:v>0.60186666700000002</c:v>
                </c:pt>
                <c:pt idx="1013">
                  <c:v>0.598066667</c:v>
                </c:pt>
                <c:pt idx="1014">
                  <c:v>0.59550000000000003</c:v>
                </c:pt>
                <c:pt idx="1015">
                  <c:v>0.59836666699999996</c:v>
                </c:pt>
                <c:pt idx="1016">
                  <c:v>0.60396666700000001</c:v>
                </c:pt>
                <c:pt idx="1017">
                  <c:v>0.58973333299999997</c:v>
                </c:pt>
                <c:pt idx="1018">
                  <c:v>0.59230000000000005</c:v>
                </c:pt>
                <c:pt idx="1019">
                  <c:v>0.60133333300000003</c:v>
                </c:pt>
                <c:pt idx="1020">
                  <c:v>0.59836666699999996</c:v>
                </c:pt>
                <c:pt idx="1021">
                  <c:v>0.59750000000000003</c:v>
                </c:pt>
                <c:pt idx="1022">
                  <c:v>0.58233333300000001</c:v>
                </c:pt>
                <c:pt idx="1023">
                  <c:v>0.60043333300000001</c:v>
                </c:pt>
                <c:pt idx="1024">
                  <c:v>0.60046666699999995</c:v>
                </c:pt>
                <c:pt idx="1025">
                  <c:v>0.59370000000000001</c:v>
                </c:pt>
                <c:pt idx="1026">
                  <c:v>0.59686666700000002</c:v>
                </c:pt>
                <c:pt idx="1027">
                  <c:v>0.59203333300000005</c:v>
                </c:pt>
                <c:pt idx="1028">
                  <c:v>0.59109999999999996</c:v>
                </c:pt>
                <c:pt idx="1029">
                  <c:v>0.59719999999999995</c:v>
                </c:pt>
                <c:pt idx="1030">
                  <c:v>0.59933333300000002</c:v>
                </c:pt>
                <c:pt idx="1031">
                  <c:v>0.59823333300000003</c:v>
                </c:pt>
                <c:pt idx="1032">
                  <c:v>0.59530000000000005</c:v>
                </c:pt>
                <c:pt idx="1033">
                  <c:v>0.59619999999999995</c:v>
                </c:pt>
                <c:pt idx="1034">
                  <c:v>0.59763333299999999</c:v>
                </c:pt>
                <c:pt idx="1035">
                  <c:v>0.59830000000000005</c:v>
                </c:pt>
                <c:pt idx="1036">
                  <c:v>0.58976666700000002</c:v>
                </c:pt>
                <c:pt idx="1037">
                  <c:v>0.59419999999999995</c:v>
                </c:pt>
                <c:pt idx="1038">
                  <c:v>0.59699999999999998</c:v>
                </c:pt>
                <c:pt idx="1039">
                  <c:v>0.599066667</c:v>
                </c:pt>
                <c:pt idx="1040">
                  <c:v>0.5978</c:v>
                </c:pt>
                <c:pt idx="1041">
                  <c:v>0.59930000000000005</c:v>
                </c:pt>
                <c:pt idx="1042">
                  <c:v>0.59813333300000004</c:v>
                </c:pt>
                <c:pt idx="1043">
                  <c:v>0.60119999999999996</c:v>
                </c:pt>
                <c:pt idx="1044">
                  <c:v>0.59796666700000001</c:v>
                </c:pt>
                <c:pt idx="1045">
                  <c:v>0.59543333300000001</c:v>
                </c:pt>
                <c:pt idx="1046">
                  <c:v>0.58433333300000001</c:v>
                </c:pt>
                <c:pt idx="1047">
                  <c:v>0.59750000000000003</c:v>
                </c:pt>
                <c:pt idx="1048">
                  <c:v>0.59219999999999995</c:v>
                </c:pt>
                <c:pt idx="1049">
                  <c:v>0.59583333299999997</c:v>
                </c:pt>
                <c:pt idx="1050">
                  <c:v>0.59519999999999995</c:v>
                </c:pt>
                <c:pt idx="1051">
                  <c:v>0.595533333</c:v>
                </c:pt>
                <c:pt idx="1052">
                  <c:v>0.59989999999999999</c:v>
                </c:pt>
                <c:pt idx="1053">
                  <c:v>0.59409999999999996</c:v>
                </c:pt>
                <c:pt idx="1054">
                  <c:v>0.59996666700000001</c:v>
                </c:pt>
                <c:pt idx="1055">
                  <c:v>0.60119999999999996</c:v>
                </c:pt>
                <c:pt idx="1056">
                  <c:v>0.59470000000000001</c:v>
                </c:pt>
                <c:pt idx="1057">
                  <c:v>0.58763333299999998</c:v>
                </c:pt>
                <c:pt idx="1058">
                  <c:v>0.59383333299999996</c:v>
                </c:pt>
                <c:pt idx="1059">
                  <c:v>0.595533333</c:v>
                </c:pt>
                <c:pt idx="1060">
                  <c:v>0.59426666699999997</c:v>
                </c:pt>
                <c:pt idx="1061">
                  <c:v>0.58333333300000001</c:v>
                </c:pt>
                <c:pt idx="1062">
                  <c:v>0.59530000000000005</c:v>
                </c:pt>
                <c:pt idx="1063">
                  <c:v>0.59440000000000004</c:v>
                </c:pt>
                <c:pt idx="1064">
                  <c:v>0.58906666699999999</c:v>
                </c:pt>
                <c:pt idx="1065">
                  <c:v>0.59203333300000005</c:v>
                </c:pt>
                <c:pt idx="1066">
                  <c:v>0.59193333299999995</c:v>
                </c:pt>
                <c:pt idx="1067">
                  <c:v>0.59543333300000001</c:v>
                </c:pt>
                <c:pt idx="1068">
                  <c:v>0.59923333300000003</c:v>
                </c:pt>
                <c:pt idx="1069">
                  <c:v>0.59589999999999999</c:v>
                </c:pt>
                <c:pt idx="1070">
                  <c:v>0.59330000000000005</c:v>
                </c:pt>
                <c:pt idx="1071">
                  <c:v>0.58799999999999997</c:v>
                </c:pt>
                <c:pt idx="1072">
                  <c:v>0.58726666699999996</c:v>
                </c:pt>
                <c:pt idx="1073">
                  <c:v>0.59240000000000004</c:v>
                </c:pt>
                <c:pt idx="1074">
                  <c:v>0.59293333299999995</c:v>
                </c:pt>
                <c:pt idx="1075">
                  <c:v>0.59513333300000004</c:v>
                </c:pt>
                <c:pt idx="1076">
                  <c:v>0.59433333300000002</c:v>
                </c:pt>
                <c:pt idx="1077">
                  <c:v>0.586966667</c:v>
                </c:pt>
                <c:pt idx="1078">
                  <c:v>0.59230000000000005</c:v>
                </c:pt>
                <c:pt idx="1079">
                  <c:v>0.59123333300000003</c:v>
                </c:pt>
                <c:pt idx="1080">
                  <c:v>0.582866667</c:v>
                </c:pt>
                <c:pt idx="1081">
                  <c:v>0.58793333299999995</c:v>
                </c:pt>
                <c:pt idx="1082">
                  <c:v>0.59130000000000005</c:v>
                </c:pt>
                <c:pt idx="1083">
                  <c:v>0.58863333299999998</c:v>
                </c:pt>
                <c:pt idx="1084">
                  <c:v>0.59323333300000003</c:v>
                </c:pt>
                <c:pt idx="1085">
                  <c:v>0.58783333299999996</c:v>
                </c:pt>
                <c:pt idx="1086">
                  <c:v>0.59133333300000002</c:v>
                </c:pt>
                <c:pt idx="1087">
                  <c:v>0.59970000000000001</c:v>
                </c:pt>
                <c:pt idx="1088">
                  <c:v>0.59683333299999997</c:v>
                </c:pt>
                <c:pt idx="1089">
                  <c:v>0.59603333300000005</c:v>
                </c:pt>
                <c:pt idx="1090">
                  <c:v>0.60103333299999995</c:v>
                </c:pt>
                <c:pt idx="1091">
                  <c:v>0.58886666700000001</c:v>
                </c:pt>
                <c:pt idx="1092">
                  <c:v>0.58399999999999996</c:v>
                </c:pt>
                <c:pt idx="1093">
                  <c:v>0.59609999999999996</c:v>
                </c:pt>
                <c:pt idx="1094">
                  <c:v>0.59313333300000004</c:v>
                </c:pt>
                <c:pt idx="1095">
                  <c:v>0.59460000000000002</c:v>
                </c:pt>
                <c:pt idx="1096">
                  <c:v>0.59486666700000002</c:v>
                </c:pt>
                <c:pt idx="1097">
                  <c:v>0.58753333299999999</c:v>
                </c:pt>
                <c:pt idx="1098">
                  <c:v>0.59509999999999996</c:v>
                </c:pt>
                <c:pt idx="1099">
                  <c:v>0.594533333</c:v>
                </c:pt>
                <c:pt idx="1100">
                  <c:v>0.59430000000000005</c:v>
                </c:pt>
                <c:pt idx="1101">
                  <c:v>0.59173333299999997</c:v>
                </c:pt>
                <c:pt idx="1102">
                  <c:v>0.59030000000000005</c:v>
                </c:pt>
                <c:pt idx="1103">
                  <c:v>0.57826666699999996</c:v>
                </c:pt>
                <c:pt idx="1104">
                  <c:v>0.59419999999999995</c:v>
                </c:pt>
                <c:pt idx="1105">
                  <c:v>0.59083333299999996</c:v>
                </c:pt>
                <c:pt idx="1106">
                  <c:v>0.59063333299999998</c:v>
                </c:pt>
                <c:pt idx="1107">
                  <c:v>0.59470000000000001</c:v>
                </c:pt>
                <c:pt idx="1108">
                  <c:v>0.57736666699999994</c:v>
                </c:pt>
                <c:pt idx="1109">
                  <c:v>0.59350000000000003</c:v>
                </c:pt>
                <c:pt idx="1110">
                  <c:v>0.58706666699999999</c:v>
                </c:pt>
                <c:pt idx="1111">
                  <c:v>0.59556666700000005</c:v>
                </c:pt>
                <c:pt idx="1112">
                  <c:v>0.58709999999999996</c:v>
                </c:pt>
                <c:pt idx="1113">
                  <c:v>0.59489999999999998</c:v>
                </c:pt>
                <c:pt idx="1114">
                  <c:v>0.58816666699999998</c:v>
                </c:pt>
                <c:pt idx="1115">
                  <c:v>0.58623333300000002</c:v>
                </c:pt>
                <c:pt idx="1116">
                  <c:v>0.59583333299999997</c:v>
                </c:pt>
                <c:pt idx="1117">
                  <c:v>0.58876666700000002</c:v>
                </c:pt>
                <c:pt idx="1118">
                  <c:v>0.58693333299999995</c:v>
                </c:pt>
                <c:pt idx="1119">
                  <c:v>0.59</c:v>
                </c:pt>
                <c:pt idx="1120">
                  <c:v>0.58726666699999996</c:v>
                </c:pt>
                <c:pt idx="1121">
                  <c:v>0.58173333299999996</c:v>
                </c:pt>
                <c:pt idx="1122">
                  <c:v>0.59840000000000004</c:v>
                </c:pt>
                <c:pt idx="1123">
                  <c:v>0.60019999999999996</c:v>
                </c:pt>
                <c:pt idx="1124">
                  <c:v>0.59050000000000002</c:v>
                </c:pt>
                <c:pt idx="1125">
                  <c:v>0.59589999999999999</c:v>
                </c:pt>
                <c:pt idx="1126">
                  <c:v>0.58503333300000004</c:v>
                </c:pt>
                <c:pt idx="1127">
                  <c:v>0.60016666699999999</c:v>
                </c:pt>
                <c:pt idx="1128">
                  <c:v>0.58799999999999997</c:v>
                </c:pt>
                <c:pt idx="1129">
                  <c:v>0.59783333299999997</c:v>
                </c:pt>
                <c:pt idx="1130">
                  <c:v>0.59379999999999999</c:v>
                </c:pt>
                <c:pt idx="1131">
                  <c:v>0.59570000000000001</c:v>
                </c:pt>
                <c:pt idx="1132">
                  <c:v>0.58809999999999996</c:v>
                </c:pt>
                <c:pt idx="1133">
                  <c:v>0.58993333299999995</c:v>
                </c:pt>
                <c:pt idx="1134">
                  <c:v>0.59570000000000001</c:v>
                </c:pt>
                <c:pt idx="1135">
                  <c:v>0.59683333299999997</c:v>
                </c:pt>
                <c:pt idx="1136">
                  <c:v>0.59160000000000001</c:v>
                </c:pt>
                <c:pt idx="1137">
                  <c:v>0.58689999999999998</c:v>
                </c:pt>
                <c:pt idx="1138">
                  <c:v>0.58866666700000003</c:v>
                </c:pt>
                <c:pt idx="1139">
                  <c:v>0.57583333299999995</c:v>
                </c:pt>
                <c:pt idx="1140">
                  <c:v>0.58873333299999997</c:v>
                </c:pt>
                <c:pt idx="1141">
                  <c:v>0.588966667</c:v>
                </c:pt>
                <c:pt idx="1142">
                  <c:v>0.58726666699999996</c:v>
                </c:pt>
                <c:pt idx="1143">
                  <c:v>0.58873333299999997</c:v>
                </c:pt>
                <c:pt idx="1144">
                  <c:v>0.58973333299999997</c:v>
                </c:pt>
                <c:pt idx="1145">
                  <c:v>0.58683333299999996</c:v>
                </c:pt>
                <c:pt idx="1146">
                  <c:v>0.58763333299999998</c:v>
                </c:pt>
                <c:pt idx="1147">
                  <c:v>0.58036666699999995</c:v>
                </c:pt>
                <c:pt idx="1148">
                  <c:v>0.59446666699999995</c:v>
                </c:pt>
                <c:pt idx="1149">
                  <c:v>0.59643333300000001</c:v>
                </c:pt>
                <c:pt idx="1150">
                  <c:v>0.58399999999999996</c:v>
                </c:pt>
                <c:pt idx="1151">
                  <c:v>0.58856666700000004</c:v>
                </c:pt>
                <c:pt idx="1152">
                  <c:v>0.59299999999999997</c:v>
                </c:pt>
                <c:pt idx="1153">
                  <c:v>0.58036666699999995</c:v>
                </c:pt>
                <c:pt idx="1154">
                  <c:v>0.58289999999999997</c:v>
                </c:pt>
                <c:pt idx="1155">
                  <c:v>0.59013333300000004</c:v>
                </c:pt>
                <c:pt idx="1156">
                  <c:v>0.58760000000000001</c:v>
                </c:pt>
                <c:pt idx="1157">
                  <c:v>0.58630000000000004</c:v>
                </c:pt>
                <c:pt idx="1158">
                  <c:v>0.5786</c:v>
                </c:pt>
                <c:pt idx="1159">
                  <c:v>0.5857</c:v>
                </c:pt>
                <c:pt idx="1160">
                  <c:v>0.5857</c:v>
                </c:pt>
                <c:pt idx="1161">
                  <c:v>0.59399999999999997</c:v>
                </c:pt>
                <c:pt idx="1162">
                  <c:v>0.59796666700000001</c:v>
                </c:pt>
                <c:pt idx="1163">
                  <c:v>0.59160000000000001</c:v>
                </c:pt>
                <c:pt idx="1164">
                  <c:v>0.58676666700000002</c:v>
                </c:pt>
                <c:pt idx="1165">
                  <c:v>0.59283333299999996</c:v>
                </c:pt>
                <c:pt idx="1166">
                  <c:v>0.58296666699999999</c:v>
                </c:pt>
                <c:pt idx="1167">
                  <c:v>0.58779999999999999</c:v>
                </c:pt>
                <c:pt idx="1168">
                  <c:v>0.58316666699999997</c:v>
                </c:pt>
                <c:pt idx="1169">
                  <c:v>0.59176666700000002</c:v>
                </c:pt>
                <c:pt idx="1170">
                  <c:v>0.58726666699999996</c:v>
                </c:pt>
                <c:pt idx="1171">
                  <c:v>0.58226666699999996</c:v>
                </c:pt>
                <c:pt idx="1172">
                  <c:v>0.58150000000000002</c:v>
                </c:pt>
                <c:pt idx="1173">
                  <c:v>0.59560000000000002</c:v>
                </c:pt>
                <c:pt idx="1174">
                  <c:v>0.5837</c:v>
                </c:pt>
                <c:pt idx="1175">
                  <c:v>0.57936666699999995</c:v>
                </c:pt>
                <c:pt idx="1176">
                  <c:v>0.57969999999999999</c:v>
                </c:pt>
                <c:pt idx="1177">
                  <c:v>0.58409999999999995</c:v>
                </c:pt>
                <c:pt idx="1178">
                  <c:v>0.58699999999999997</c:v>
                </c:pt>
                <c:pt idx="1179">
                  <c:v>0.58146666700000005</c:v>
                </c:pt>
                <c:pt idx="1180">
                  <c:v>0.59293333299999995</c:v>
                </c:pt>
                <c:pt idx="1181">
                  <c:v>0.57926666699999996</c:v>
                </c:pt>
                <c:pt idx="1182">
                  <c:v>0.57723333300000002</c:v>
                </c:pt>
                <c:pt idx="1183">
                  <c:v>0.5827</c:v>
                </c:pt>
                <c:pt idx="1184">
                  <c:v>0.57846666700000005</c:v>
                </c:pt>
                <c:pt idx="1185">
                  <c:v>0.58179999999999998</c:v>
                </c:pt>
                <c:pt idx="1186">
                  <c:v>0.58793333299999995</c:v>
                </c:pt>
                <c:pt idx="1187">
                  <c:v>0.58503333300000004</c:v>
                </c:pt>
                <c:pt idx="1188">
                  <c:v>0.58536666699999995</c:v>
                </c:pt>
                <c:pt idx="1189">
                  <c:v>0.58779999999999999</c:v>
                </c:pt>
                <c:pt idx="1190">
                  <c:v>0.58613333300000003</c:v>
                </c:pt>
                <c:pt idx="1191">
                  <c:v>0.58276666700000002</c:v>
                </c:pt>
                <c:pt idx="1192">
                  <c:v>0.58809999999999996</c:v>
                </c:pt>
                <c:pt idx="1193">
                  <c:v>0.59833333300000002</c:v>
                </c:pt>
                <c:pt idx="1194">
                  <c:v>0.59033333300000002</c:v>
                </c:pt>
                <c:pt idx="1195">
                  <c:v>0.58283333299999995</c:v>
                </c:pt>
                <c:pt idx="1196">
                  <c:v>0.58006666699999998</c:v>
                </c:pt>
                <c:pt idx="1197">
                  <c:v>0.58096666699999999</c:v>
                </c:pt>
                <c:pt idx="1198">
                  <c:v>0.58430000000000004</c:v>
                </c:pt>
                <c:pt idx="1199">
                  <c:v>0.58776666700000002</c:v>
                </c:pt>
                <c:pt idx="1200">
                  <c:v>0.57420000000000004</c:v>
                </c:pt>
                <c:pt idx="1201">
                  <c:v>0.57520000000000004</c:v>
                </c:pt>
                <c:pt idx="1202">
                  <c:v>0.58776666700000002</c:v>
                </c:pt>
                <c:pt idx="1203">
                  <c:v>0.58479999999999999</c:v>
                </c:pt>
                <c:pt idx="1204">
                  <c:v>0.59516666699999998</c:v>
                </c:pt>
                <c:pt idx="1205">
                  <c:v>0.577333333</c:v>
                </c:pt>
                <c:pt idx="1206">
                  <c:v>0.58609999999999995</c:v>
                </c:pt>
                <c:pt idx="1207">
                  <c:v>0.58383333299999995</c:v>
                </c:pt>
                <c:pt idx="1208">
                  <c:v>0.59416666699999998</c:v>
                </c:pt>
                <c:pt idx="1209">
                  <c:v>0.57940000000000003</c:v>
                </c:pt>
                <c:pt idx="1210">
                  <c:v>0.58953333299999999</c:v>
                </c:pt>
                <c:pt idx="1211">
                  <c:v>0.58399999999999996</c:v>
                </c:pt>
                <c:pt idx="1212">
                  <c:v>0.58363333299999998</c:v>
                </c:pt>
                <c:pt idx="1213">
                  <c:v>0.5827</c:v>
                </c:pt>
                <c:pt idx="1214">
                  <c:v>0.58350000000000002</c:v>
                </c:pt>
                <c:pt idx="1215">
                  <c:v>0.59089999999999998</c:v>
                </c:pt>
                <c:pt idx="1216">
                  <c:v>0.58550000000000002</c:v>
                </c:pt>
                <c:pt idx="1217">
                  <c:v>0.57889999999999997</c:v>
                </c:pt>
                <c:pt idx="1218">
                  <c:v>0.58530000000000004</c:v>
                </c:pt>
                <c:pt idx="1219">
                  <c:v>0.58560000000000001</c:v>
                </c:pt>
                <c:pt idx="1220">
                  <c:v>0.580433333</c:v>
                </c:pt>
                <c:pt idx="1221">
                  <c:v>0.58676666700000002</c:v>
                </c:pt>
                <c:pt idx="1222">
                  <c:v>0.60186666700000002</c:v>
                </c:pt>
                <c:pt idx="1223">
                  <c:v>0.59289999999999998</c:v>
                </c:pt>
                <c:pt idx="1224">
                  <c:v>0.58589999999999998</c:v>
                </c:pt>
                <c:pt idx="1225">
                  <c:v>0.58889999999999998</c:v>
                </c:pt>
                <c:pt idx="1226">
                  <c:v>0.58460000000000001</c:v>
                </c:pt>
                <c:pt idx="1227">
                  <c:v>0.58493333300000006</c:v>
                </c:pt>
                <c:pt idx="1228">
                  <c:v>0.57853333299999998</c:v>
                </c:pt>
                <c:pt idx="1229">
                  <c:v>0.57736666699999994</c:v>
                </c:pt>
                <c:pt idx="1230">
                  <c:v>0.58233333300000001</c:v>
                </c:pt>
                <c:pt idx="1231">
                  <c:v>0.58789999999999998</c:v>
                </c:pt>
                <c:pt idx="1232">
                  <c:v>0.58736666699999995</c:v>
                </c:pt>
                <c:pt idx="1233">
                  <c:v>0.58026666699999996</c:v>
                </c:pt>
                <c:pt idx="1234">
                  <c:v>0.57609999999999995</c:v>
                </c:pt>
                <c:pt idx="1235">
                  <c:v>0.59116666699999998</c:v>
                </c:pt>
                <c:pt idx="1236">
                  <c:v>0.59023333300000003</c:v>
                </c:pt>
                <c:pt idx="1237">
                  <c:v>0.57636666700000005</c:v>
                </c:pt>
                <c:pt idx="1238">
                  <c:v>0.57823333300000002</c:v>
                </c:pt>
                <c:pt idx="1239">
                  <c:v>0.59230000000000005</c:v>
                </c:pt>
                <c:pt idx="1240">
                  <c:v>0.57726666699999996</c:v>
                </c:pt>
                <c:pt idx="1241">
                  <c:v>0.58609999999999995</c:v>
                </c:pt>
                <c:pt idx="1242">
                  <c:v>0.58153333299999999</c:v>
                </c:pt>
                <c:pt idx="1243">
                  <c:v>0.58226666699999996</c:v>
                </c:pt>
                <c:pt idx="1244">
                  <c:v>0.58279999999999998</c:v>
                </c:pt>
                <c:pt idx="1245">
                  <c:v>0.58433333300000001</c:v>
                </c:pt>
                <c:pt idx="1246">
                  <c:v>0.59109999999999996</c:v>
                </c:pt>
                <c:pt idx="1247">
                  <c:v>0.5897</c:v>
                </c:pt>
                <c:pt idx="1248">
                  <c:v>0.57543333299999999</c:v>
                </c:pt>
                <c:pt idx="1249">
                  <c:v>0.5847</c:v>
                </c:pt>
                <c:pt idx="1250">
                  <c:v>0.58630000000000004</c:v>
                </c:pt>
                <c:pt idx="1251">
                  <c:v>0.58679999999999999</c:v>
                </c:pt>
                <c:pt idx="1252">
                  <c:v>0.58640000000000003</c:v>
                </c:pt>
                <c:pt idx="1253">
                  <c:v>0.58236666699999995</c:v>
                </c:pt>
                <c:pt idx="1254">
                  <c:v>0.590433333</c:v>
                </c:pt>
                <c:pt idx="1255">
                  <c:v>0.57543333299999999</c:v>
                </c:pt>
                <c:pt idx="1256">
                  <c:v>0.58333333300000001</c:v>
                </c:pt>
                <c:pt idx="1257">
                  <c:v>0.58206666699999998</c:v>
                </c:pt>
                <c:pt idx="1258">
                  <c:v>0.584966667</c:v>
                </c:pt>
                <c:pt idx="1259">
                  <c:v>0.58020000000000005</c:v>
                </c:pt>
                <c:pt idx="1260">
                  <c:v>0.58423333300000002</c:v>
                </c:pt>
                <c:pt idx="1261">
                  <c:v>0.58656666700000004</c:v>
                </c:pt>
                <c:pt idx="1262">
                  <c:v>0.57953333299999998</c:v>
                </c:pt>
                <c:pt idx="1263">
                  <c:v>0.57689999999999997</c:v>
                </c:pt>
                <c:pt idx="1264">
                  <c:v>0.58379999999999999</c:v>
                </c:pt>
                <c:pt idx="1265">
                  <c:v>0.58673333299999997</c:v>
                </c:pt>
                <c:pt idx="1266">
                  <c:v>0.57250000000000001</c:v>
                </c:pt>
                <c:pt idx="1267">
                  <c:v>0.57396666699999999</c:v>
                </c:pt>
                <c:pt idx="1268">
                  <c:v>0.58446666700000005</c:v>
                </c:pt>
                <c:pt idx="1269">
                  <c:v>0.58550000000000002</c:v>
                </c:pt>
                <c:pt idx="1270">
                  <c:v>0.57793333300000005</c:v>
                </c:pt>
                <c:pt idx="1271">
                  <c:v>0.57983333299999995</c:v>
                </c:pt>
                <c:pt idx="1272">
                  <c:v>0.58489999999999998</c:v>
                </c:pt>
                <c:pt idx="1273">
                  <c:v>0.58599999999999997</c:v>
                </c:pt>
                <c:pt idx="1274">
                  <c:v>0.58663333299999998</c:v>
                </c:pt>
                <c:pt idx="1275">
                  <c:v>0.58053333299999998</c:v>
                </c:pt>
                <c:pt idx="1276">
                  <c:v>0.58209999999999995</c:v>
                </c:pt>
                <c:pt idx="1277">
                  <c:v>0.58293333300000005</c:v>
                </c:pt>
                <c:pt idx="1278">
                  <c:v>0.58403333300000004</c:v>
                </c:pt>
                <c:pt idx="1279">
                  <c:v>0.586433333</c:v>
                </c:pt>
                <c:pt idx="1280">
                  <c:v>0.5827</c:v>
                </c:pt>
                <c:pt idx="1281">
                  <c:v>0.58416666699999997</c:v>
                </c:pt>
                <c:pt idx="1282">
                  <c:v>0.57230000000000003</c:v>
                </c:pt>
                <c:pt idx="1283">
                  <c:v>0.58146666700000005</c:v>
                </c:pt>
                <c:pt idx="1284">
                  <c:v>0.58273333299999996</c:v>
                </c:pt>
                <c:pt idx="1285">
                  <c:v>0.58353333299999999</c:v>
                </c:pt>
                <c:pt idx="1286">
                  <c:v>0.57820000000000005</c:v>
                </c:pt>
                <c:pt idx="1287">
                  <c:v>0.58079999999999998</c:v>
                </c:pt>
                <c:pt idx="1288">
                  <c:v>0.58189999999999997</c:v>
                </c:pt>
                <c:pt idx="1289">
                  <c:v>0.58096666699999999</c:v>
                </c:pt>
                <c:pt idx="1290">
                  <c:v>0.58856666700000004</c:v>
                </c:pt>
                <c:pt idx="1291">
                  <c:v>0.582433333</c:v>
                </c:pt>
                <c:pt idx="1292">
                  <c:v>0.58353333299999999</c:v>
                </c:pt>
                <c:pt idx="1293">
                  <c:v>0.58189999999999997</c:v>
                </c:pt>
                <c:pt idx="1294">
                  <c:v>0.588966667</c:v>
                </c:pt>
                <c:pt idx="1295">
                  <c:v>0.570333333</c:v>
                </c:pt>
                <c:pt idx="1296">
                  <c:v>0.58816666699999998</c:v>
                </c:pt>
                <c:pt idx="1297">
                  <c:v>0.582866667</c:v>
                </c:pt>
                <c:pt idx="1298">
                  <c:v>0.59326666699999997</c:v>
                </c:pt>
                <c:pt idx="1299">
                  <c:v>0.58420000000000005</c:v>
                </c:pt>
                <c:pt idx="1300">
                  <c:v>0.58863333299999998</c:v>
                </c:pt>
                <c:pt idx="1301">
                  <c:v>0.57363333299999997</c:v>
                </c:pt>
                <c:pt idx="1302">
                  <c:v>0.57850000000000001</c:v>
                </c:pt>
                <c:pt idx="1303">
                  <c:v>0.58096666699999999</c:v>
                </c:pt>
                <c:pt idx="1304">
                  <c:v>0.59073333299999997</c:v>
                </c:pt>
                <c:pt idx="1305">
                  <c:v>0.57806666699999998</c:v>
                </c:pt>
                <c:pt idx="1306">
                  <c:v>0.58056666700000004</c:v>
                </c:pt>
                <c:pt idx="1307">
                  <c:v>0.58953333299999999</c:v>
                </c:pt>
                <c:pt idx="1308">
                  <c:v>0.58306666699999998</c:v>
                </c:pt>
                <c:pt idx="1309">
                  <c:v>0.59009999999999996</c:v>
                </c:pt>
                <c:pt idx="1310">
                  <c:v>0.582866667</c:v>
                </c:pt>
                <c:pt idx="1311">
                  <c:v>0.57696666699999999</c:v>
                </c:pt>
                <c:pt idx="1312">
                  <c:v>0.58906666699999999</c:v>
                </c:pt>
                <c:pt idx="1313">
                  <c:v>0.58693333299999995</c:v>
                </c:pt>
                <c:pt idx="1314">
                  <c:v>0.57226666699999995</c:v>
                </c:pt>
                <c:pt idx="1315">
                  <c:v>0.58936666699999996</c:v>
                </c:pt>
                <c:pt idx="1316">
                  <c:v>0.59183333299999996</c:v>
                </c:pt>
                <c:pt idx="1317">
                  <c:v>0.58546666700000005</c:v>
                </c:pt>
                <c:pt idx="1318">
                  <c:v>0.58509999999999995</c:v>
                </c:pt>
                <c:pt idx="1319">
                  <c:v>0.58136666699999995</c:v>
                </c:pt>
                <c:pt idx="1320">
                  <c:v>0.57399999999999995</c:v>
                </c:pt>
                <c:pt idx="1321">
                  <c:v>0.573333333</c:v>
                </c:pt>
                <c:pt idx="1322">
                  <c:v>0.60189999999999999</c:v>
                </c:pt>
                <c:pt idx="1323">
                  <c:v>0.57640000000000002</c:v>
                </c:pt>
                <c:pt idx="1324">
                  <c:v>0.586966667</c:v>
                </c:pt>
                <c:pt idx="1325">
                  <c:v>0.57220000000000004</c:v>
                </c:pt>
                <c:pt idx="1326">
                  <c:v>0.56816666699999996</c:v>
                </c:pt>
                <c:pt idx="1327">
                  <c:v>0.57903333300000004</c:v>
                </c:pt>
                <c:pt idx="1328">
                  <c:v>0.58850000000000002</c:v>
                </c:pt>
                <c:pt idx="1329">
                  <c:v>0.58366666700000003</c:v>
                </c:pt>
                <c:pt idx="1330">
                  <c:v>0.58256666700000004</c:v>
                </c:pt>
                <c:pt idx="1331">
                  <c:v>0.58236666699999995</c:v>
                </c:pt>
                <c:pt idx="1332">
                  <c:v>0.58663333299999998</c:v>
                </c:pt>
                <c:pt idx="1333">
                  <c:v>0.57606666699999998</c:v>
                </c:pt>
                <c:pt idx="1334">
                  <c:v>0.57609999999999995</c:v>
                </c:pt>
                <c:pt idx="1335">
                  <c:v>0.58030000000000004</c:v>
                </c:pt>
                <c:pt idx="1336">
                  <c:v>0.58213333300000003</c:v>
                </c:pt>
                <c:pt idx="1337">
                  <c:v>0.57496666699999999</c:v>
                </c:pt>
                <c:pt idx="1338">
                  <c:v>0.5776</c:v>
                </c:pt>
                <c:pt idx="1339">
                  <c:v>0.58576666700000002</c:v>
                </c:pt>
                <c:pt idx="1340">
                  <c:v>0.58576666700000002</c:v>
                </c:pt>
                <c:pt idx="1341">
                  <c:v>0.58553333299999999</c:v>
                </c:pt>
                <c:pt idx="1342">
                  <c:v>0.58203333300000004</c:v>
                </c:pt>
                <c:pt idx="1343">
                  <c:v>0.57963333299999997</c:v>
                </c:pt>
                <c:pt idx="1344">
                  <c:v>0.58633333300000001</c:v>
                </c:pt>
                <c:pt idx="1345">
                  <c:v>0.57553333299999998</c:v>
                </c:pt>
                <c:pt idx="1346">
                  <c:v>0.58296666699999999</c:v>
                </c:pt>
                <c:pt idx="1347">
                  <c:v>0.57650000000000001</c:v>
                </c:pt>
                <c:pt idx="1348">
                  <c:v>0.58586666700000001</c:v>
                </c:pt>
                <c:pt idx="1349">
                  <c:v>0.58789999999999998</c:v>
                </c:pt>
                <c:pt idx="1350">
                  <c:v>0.59019999999999995</c:v>
                </c:pt>
                <c:pt idx="1351">
                  <c:v>0.58103333300000004</c:v>
                </c:pt>
                <c:pt idx="1352">
                  <c:v>0.57646666700000004</c:v>
                </c:pt>
                <c:pt idx="1353">
                  <c:v>0.59723333300000003</c:v>
                </c:pt>
                <c:pt idx="1354">
                  <c:v>0.58389999999999997</c:v>
                </c:pt>
                <c:pt idx="1355">
                  <c:v>0.59206666699999999</c:v>
                </c:pt>
                <c:pt idx="1356">
                  <c:v>0.582866667</c:v>
                </c:pt>
                <c:pt idx="1357">
                  <c:v>0.58203333300000004</c:v>
                </c:pt>
                <c:pt idx="1358">
                  <c:v>0.56926666699999995</c:v>
                </c:pt>
                <c:pt idx="1359">
                  <c:v>0.58903333300000005</c:v>
                </c:pt>
                <c:pt idx="1360">
                  <c:v>0.56996666699999998</c:v>
                </c:pt>
                <c:pt idx="1361">
                  <c:v>0.58273333299999996</c:v>
                </c:pt>
                <c:pt idx="1362">
                  <c:v>0.58033333300000001</c:v>
                </c:pt>
                <c:pt idx="1363">
                  <c:v>0.58546666700000005</c:v>
                </c:pt>
                <c:pt idx="1364">
                  <c:v>0.59276666700000002</c:v>
                </c:pt>
                <c:pt idx="1365">
                  <c:v>0.59489999999999998</c:v>
                </c:pt>
                <c:pt idx="1366">
                  <c:v>0.606066667</c:v>
                </c:pt>
                <c:pt idx="1367">
                  <c:v>0.59156666700000005</c:v>
                </c:pt>
                <c:pt idx="1368">
                  <c:v>0.58556666700000004</c:v>
                </c:pt>
                <c:pt idx="1369">
                  <c:v>0.6129</c:v>
                </c:pt>
                <c:pt idx="1370">
                  <c:v>0.58069999999999999</c:v>
                </c:pt>
                <c:pt idx="1371">
                  <c:v>0.60089999999999999</c:v>
                </c:pt>
                <c:pt idx="1372">
                  <c:v>0.60329999999999995</c:v>
                </c:pt>
                <c:pt idx="1373">
                  <c:v>0.61276666700000004</c:v>
                </c:pt>
                <c:pt idx="1374">
                  <c:v>0.592966667</c:v>
                </c:pt>
                <c:pt idx="1375">
                  <c:v>0.62013333299999995</c:v>
                </c:pt>
                <c:pt idx="1376">
                  <c:v>0.59709999999999996</c:v>
                </c:pt>
                <c:pt idx="1377">
                  <c:v>0.60693333299999996</c:v>
                </c:pt>
                <c:pt idx="1378">
                  <c:v>0.59526666699999997</c:v>
                </c:pt>
                <c:pt idx="1379">
                  <c:v>0.61096666700000002</c:v>
                </c:pt>
                <c:pt idx="1380">
                  <c:v>0.59063333299999998</c:v>
                </c:pt>
                <c:pt idx="1381">
                  <c:v>0.62580000000000002</c:v>
                </c:pt>
                <c:pt idx="1382">
                  <c:v>0.61029999999999995</c:v>
                </c:pt>
                <c:pt idx="1383">
                  <c:v>0.62390000000000001</c:v>
                </c:pt>
                <c:pt idx="1384">
                  <c:v>0.59733333300000002</c:v>
                </c:pt>
                <c:pt idx="1385">
                  <c:v>0.621733333</c:v>
                </c:pt>
                <c:pt idx="1386">
                  <c:v>0.62923333299999995</c:v>
                </c:pt>
                <c:pt idx="1387">
                  <c:v>0.64970000000000006</c:v>
                </c:pt>
                <c:pt idx="1388">
                  <c:v>0.62156666699999996</c:v>
                </c:pt>
                <c:pt idx="1389">
                  <c:v>0.63416666700000002</c:v>
                </c:pt>
                <c:pt idx="1390">
                  <c:v>0.62360000000000004</c:v>
                </c:pt>
                <c:pt idx="1391">
                  <c:v>0.65026666700000002</c:v>
                </c:pt>
                <c:pt idx="1392">
                  <c:v>0.65283333300000002</c:v>
                </c:pt>
                <c:pt idx="1393">
                  <c:v>0.64280000000000004</c:v>
                </c:pt>
                <c:pt idx="1394">
                  <c:v>0.64739999999999998</c:v>
                </c:pt>
                <c:pt idx="1395">
                  <c:v>0.65413333299999998</c:v>
                </c:pt>
                <c:pt idx="1396">
                  <c:v>0.64419999999999999</c:v>
                </c:pt>
                <c:pt idx="1397">
                  <c:v>0.71323333300000002</c:v>
                </c:pt>
                <c:pt idx="1398">
                  <c:v>0.69379999999999997</c:v>
                </c:pt>
                <c:pt idx="1399">
                  <c:v>0.68883333300000005</c:v>
                </c:pt>
                <c:pt idx="1400">
                  <c:v>0.7087</c:v>
                </c:pt>
                <c:pt idx="1401">
                  <c:v>0.672666667</c:v>
                </c:pt>
                <c:pt idx="1402">
                  <c:v>0.6855</c:v>
                </c:pt>
                <c:pt idx="1403">
                  <c:v>0.73643333300000002</c:v>
                </c:pt>
                <c:pt idx="1404">
                  <c:v>0.72096666700000001</c:v>
                </c:pt>
                <c:pt idx="1405">
                  <c:v>0.70993333300000006</c:v>
                </c:pt>
                <c:pt idx="1406">
                  <c:v>0.72560000000000002</c:v>
                </c:pt>
                <c:pt idx="1407">
                  <c:v>0.70579999999999998</c:v>
                </c:pt>
                <c:pt idx="1408">
                  <c:v>0.70820000000000005</c:v>
                </c:pt>
                <c:pt idx="1409">
                  <c:v>0.73219999999999996</c:v>
                </c:pt>
                <c:pt idx="1410">
                  <c:v>0.74303333299999996</c:v>
                </c:pt>
                <c:pt idx="1411">
                  <c:v>0.73026666699999998</c:v>
                </c:pt>
                <c:pt idx="1412">
                  <c:v>0.73556666699999995</c:v>
                </c:pt>
                <c:pt idx="1413">
                  <c:v>0.74460000000000004</c:v>
                </c:pt>
                <c:pt idx="1414">
                  <c:v>0.70683333299999995</c:v>
                </c:pt>
                <c:pt idx="1415">
                  <c:v>0.7258</c:v>
                </c:pt>
                <c:pt idx="1416">
                  <c:v>0.69956666700000003</c:v>
                </c:pt>
                <c:pt idx="1417">
                  <c:v>0.69030000000000002</c:v>
                </c:pt>
                <c:pt idx="1418">
                  <c:v>0.69603333300000003</c:v>
                </c:pt>
                <c:pt idx="1419">
                  <c:v>0.68946666700000003</c:v>
                </c:pt>
                <c:pt idx="1420">
                  <c:v>0.69366666700000001</c:v>
                </c:pt>
                <c:pt idx="1421">
                  <c:v>0.67736666700000003</c:v>
                </c:pt>
                <c:pt idx="1422">
                  <c:v>0.67916666699999995</c:v>
                </c:pt>
                <c:pt idx="1423">
                  <c:v>0.65416666700000003</c:v>
                </c:pt>
                <c:pt idx="1424">
                  <c:v>0.63143333300000004</c:v>
                </c:pt>
                <c:pt idx="1425">
                  <c:v>0.62639999999999996</c:v>
                </c:pt>
                <c:pt idx="1426">
                  <c:v>0.58873333299999997</c:v>
                </c:pt>
                <c:pt idx="1427">
                  <c:v>0.58819999999999995</c:v>
                </c:pt>
                <c:pt idx="1428">
                  <c:v>0.582866667</c:v>
                </c:pt>
                <c:pt idx="1429">
                  <c:v>0.60083333299999997</c:v>
                </c:pt>
                <c:pt idx="1430">
                  <c:v>0.50790000000000002</c:v>
                </c:pt>
                <c:pt idx="1431">
                  <c:v>0.52506666700000004</c:v>
                </c:pt>
                <c:pt idx="1432">
                  <c:v>0.44406666700000003</c:v>
                </c:pt>
                <c:pt idx="1433">
                  <c:v>0.435266667</c:v>
                </c:pt>
                <c:pt idx="1434">
                  <c:v>0.39783333300000001</c:v>
                </c:pt>
                <c:pt idx="1435">
                  <c:v>0.372733333</c:v>
                </c:pt>
                <c:pt idx="1436">
                  <c:v>0.36083333299999998</c:v>
                </c:pt>
                <c:pt idx="1437">
                  <c:v>0.32006666700000003</c:v>
                </c:pt>
                <c:pt idx="1438">
                  <c:v>0.36080000000000001</c:v>
                </c:pt>
                <c:pt idx="1439">
                  <c:v>0.33729999999999999</c:v>
                </c:pt>
                <c:pt idx="1440">
                  <c:v>0.31830000000000003</c:v>
                </c:pt>
                <c:pt idx="1441">
                  <c:v>0.32706666699999998</c:v>
                </c:pt>
                <c:pt idx="1442">
                  <c:v>0.34086666700000001</c:v>
                </c:pt>
                <c:pt idx="1443">
                  <c:v>0.34766666699999998</c:v>
                </c:pt>
                <c:pt idx="1444">
                  <c:v>0.34050000000000002</c:v>
                </c:pt>
                <c:pt idx="1445">
                  <c:v>0.33513333299999998</c:v>
                </c:pt>
                <c:pt idx="1446">
                  <c:v>0.33250000000000002</c:v>
                </c:pt>
                <c:pt idx="1447">
                  <c:v>0.31156666700000002</c:v>
                </c:pt>
                <c:pt idx="1448">
                  <c:v>0.32046666699999998</c:v>
                </c:pt>
                <c:pt idx="1449">
                  <c:v>0.30496666700000002</c:v>
                </c:pt>
                <c:pt idx="1450">
                  <c:v>0.3196</c:v>
                </c:pt>
                <c:pt idx="1451">
                  <c:v>0.31969999999999998</c:v>
                </c:pt>
                <c:pt idx="1452">
                  <c:v>0.33663333299999998</c:v>
                </c:pt>
                <c:pt idx="1453">
                  <c:v>0.31046666699999997</c:v>
                </c:pt>
                <c:pt idx="1454">
                  <c:v>0.32929999999999998</c:v>
                </c:pt>
                <c:pt idx="1455">
                  <c:v>0.33639999999999998</c:v>
                </c:pt>
                <c:pt idx="1456">
                  <c:v>0.302133333</c:v>
                </c:pt>
                <c:pt idx="1457">
                  <c:v>0.33679999999999999</c:v>
                </c:pt>
                <c:pt idx="1458">
                  <c:v>0.30956666700000002</c:v>
                </c:pt>
                <c:pt idx="1459">
                  <c:v>0.33586666700000001</c:v>
                </c:pt>
                <c:pt idx="1460">
                  <c:v>0.326333333</c:v>
                </c:pt>
                <c:pt idx="1461">
                  <c:v>0.32340000000000002</c:v>
                </c:pt>
                <c:pt idx="1462">
                  <c:v>0.31483333299999999</c:v>
                </c:pt>
                <c:pt idx="1463">
                  <c:v>0.32200000000000001</c:v>
                </c:pt>
                <c:pt idx="1464">
                  <c:v>0.31340000000000001</c:v>
                </c:pt>
                <c:pt idx="1465">
                  <c:v>0.34139999999999998</c:v>
                </c:pt>
                <c:pt idx="1466">
                  <c:v>0.33536666700000001</c:v>
                </c:pt>
                <c:pt idx="1467">
                  <c:v>0.33386666700000001</c:v>
                </c:pt>
                <c:pt idx="1468">
                  <c:v>0.32253333299999998</c:v>
                </c:pt>
                <c:pt idx="1469">
                  <c:v>0.31673333300000001</c:v>
                </c:pt>
                <c:pt idx="1470">
                  <c:v>0.32856666699999998</c:v>
                </c:pt>
                <c:pt idx="1471">
                  <c:v>0.32129999999999997</c:v>
                </c:pt>
                <c:pt idx="1472">
                  <c:v>0.31830000000000003</c:v>
                </c:pt>
                <c:pt idx="1473">
                  <c:v>0.32073333300000001</c:v>
                </c:pt>
                <c:pt idx="1474">
                  <c:v>0.31353333300000003</c:v>
                </c:pt>
                <c:pt idx="1475">
                  <c:v>0.30193333300000003</c:v>
                </c:pt>
                <c:pt idx="1476">
                  <c:v>0.31936666699999999</c:v>
                </c:pt>
                <c:pt idx="1477">
                  <c:v>0.31769999999999998</c:v>
                </c:pt>
                <c:pt idx="1478">
                  <c:v>0.30173333299999999</c:v>
                </c:pt>
                <c:pt idx="1479">
                  <c:v>0.30930000000000002</c:v>
                </c:pt>
                <c:pt idx="1480">
                  <c:v>0.32126666700000001</c:v>
                </c:pt>
                <c:pt idx="1481">
                  <c:v>0.32506666699999998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5B99-423D-9A40-5B10A193F7FD}"/>
            </c:ext>
          </c:extLst>
        </c:ser>
        <c:ser>
          <c:idx val="1"/>
          <c:order val="1"/>
          <c:tx>
            <c:v>Converted</c:v>
          </c:tx>
          <c:spPr>
            <a:ln w="63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'IPTS-19558_bragg_analysis_08_28'!$B$2:$B$1483</c:f>
              <c:numCache>
                <c:formatCode>General</c:formatCode>
                <c:ptCount val="1482"/>
                <c:pt idx="0">
                  <c:v>3.0099694320000001</c:v>
                </c:pt>
                <c:pt idx="1">
                  <c:v>3.0124350089999998</c:v>
                </c:pt>
                <c:pt idx="2">
                  <c:v>3.0148909559999999</c:v>
                </c:pt>
                <c:pt idx="3">
                  <c:v>3.0173709799999999</c:v>
                </c:pt>
                <c:pt idx="4">
                  <c:v>3.0198269259999999</c:v>
                </c:pt>
                <c:pt idx="5">
                  <c:v>3.022306951</c:v>
                </c:pt>
                <c:pt idx="6">
                  <c:v>3.024762897</c:v>
                </c:pt>
                <c:pt idx="7">
                  <c:v>3.0272188440000001</c:v>
                </c:pt>
                <c:pt idx="8">
                  <c:v>3.0296988680000001</c:v>
                </c:pt>
                <c:pt idx="9">
                  <c:v>3.0321548140000001</c:v>
                </c:pt>
                <c:pt idx="10">
                  <c:v>3.034625208</c:v>
                </c:pt>
                <c:pt idx="11">
                  <c:v>3.0370907850000002</c:v>
                </c:pt>
                <c:pt idx="12">
                  <c:v>3.039556363</c:v>
                </c:pt>
                <c:pt idx="13">
                  <c:v>3.0420219400000001</c:v>
                </c:pt>
                <c:pt idx="14">
                  <c:v>3.0444875179999999</c:v>
                </c:pt>
                <c:pt idx="15">
                  <c:v>3.0469530960000002</c:v>
                </c:pt>
                <c:pt idx="16">
                  <c:v>3.0494186729999999</c:v>
                </c:pt>
                <c:pt idx="17">
                  <c:v>3.0518842510000002</c:v>
                </c:pt>
                <c:pt idx="18">
                  <c:v>3.0543498279999999</c:v>
                </c:pt>
                <c:pt idx="19">
                  <c:v>3.0568154060000001</c:v>
                </c:pt>
                <c:pt idx="20">
                  <c:v>3.0592809839999999</c:v>
                </c:pt>
                <c:pt idx="21">
                  <c:v>3.0617465610000001</c:v>
                </c:pt>
                <c:pt idx="22">
                  <c:v>3.0642121389999999</c:v>
                </c:pt>
                <c:pt idx="23">
                  <c:v>3.0666777160000001</c:v>
                </c:pt>
                <c:pt idx="24">
                  <c:v>3.0691432939999999</c:v>
                </c:pt>
                <c:pt idx="25">
                  <c:v>3.0716088720000001</c:v>
                </c:pt>
                <c:pt idx="26">
                  <c:v>3.0740744489999998</c:v>
                </c:pt>
                <c:pt idx="27">
                  <c:v>3.0765400270000001</c:v>
                </c:pt>
                <c:pt idx="28">
                  <c:v>3.0790056039999998</c:v>
                </c:pt>
                <c:pt idx="29">
                  <c:v>3.081471182</c:v>
                </c:pt>
                <c:pt idx="30">
                  <c:v>3.0839367599999998</c:v>
                </c:pt>
                <c:pt idx="31">
                  <c:v>3.086402337</c:v>
                </c:pt>
                <c:pt idx="32">
                  <c:v>3.0888679149999998</c:v>
                </c:pt>
                <c:pt idx="33">
                  <c:v>3.091333492</c:v>
                </c:pt>
                <c:pt idx="34">
                  <c:v>3.0937990700000002</c:v>
                </c:pt>
                <c:pt idx="35">
                  <c:v>3.096264648</c:v>
                </c:pt>
                <c:pt idx="36">
                  <c:v>3.0987302250000002</c:v>
                </c:pt>
                <c:pt idx="37">
                  <c:v>3.101195803</c:v>
                </c:pt>
                <c:pt idx="38">
                  <c:v>3.1036613800000001</c:v>
                </c:pt>
                <c:pt idx="39">
                  <c:v>3.1061269579999999</c:v>
                </c:pt>
                <c:pt idx="40">
                  <c:v>3.1085925360000002</c:v>
                </c:pt>
                <c:pt idx="41">
                  <c:v>3.1110581129999999</c:v>
                </c:pt>
                <c:pt idx="42">
                  <c:v>3.1135236910000001</c:v>
                </c:pt>
                <c:pt idx="43">
                  <c:v>3.1159892679999999</c:v>
                </c:pt>
                <c:pt idx="44">
                  <c:v>3.1184548460000001</c:v>
                </c:pt>
                <c:pt idx="45">
                  <c:v>3.1209204239999999</c:v>
                </c:pt>
                <c:pt idx="46">
                  <c:v>3.1233860010000001</c:v>
                </c:pt>
                <c:pt idx="47">
                  <c:v>3.1258515789999999</c:v>
                </c:pt>
                <c:pt idx="48">
                  <c:v>3.128317156</c:v>
                </c:pt>
                <c:pt idx="49">
                  <c:v>3.1307827339999998</c:v>
                </c:pt>
                <c:pt idx="50">
                  <c:v>3.1332483120000001</c:v>
                </c:pt>
                <c:pt idx="51">
                  <c:v>3.1357138889999998</c:v>
                </c:pt>
                <c:pt idx="52">
                  <c:v>3.1381794670000001</c:v>
                </c:pt>
                <c:pt idx="53">
                  <c:v>3.1406450440000002</c:v>
                </c:pt>
                <c:pt idx="54">
                  <c:v>3.143110622</c:v>
                </c:pt>
                <c:pt idx="55">
                  <c:v>3.1455761999999998</c:v>
                </c:pt>
                <c:pt idx="56">
                  <c:v>3.148041777</c:v>
                </c:pt>
                <c:pt idx="57">
                  <c:v>3.1505073549999998</c:v>
                </c:pt>
                <c:pt idx="58">
                  <c:v>3.152972932</c:v>
                </c:pt>
                <c:pt idx="59">
                  <c:v>3.1554385100000002</c:v>
                </c:pt>
                <c:pt idx="60">
                  <c:v>3.157904088</c:v>
                </c:pt>
                <c:pt idx="61">
                  <c:v>3.1603696650000002</c:v>
                </c:pt>
                <c:pt idx="62">
                  <c:v>3.162835243</c:v>
                </c:pt>
                <c:pt idx="63">
                  <c:v>3.1653008200000001</c:v>
                </c:pt>
                <c:pt idx="64">
                  <c:v>3.1677663979999999</c:v>
                </c:pt>
                <c:pt idx="65">
                  <c:v>3.1702319760000002</c:v>
                </c:pt>
                <c:pt idx="66">
                  <c:v>3.1726975529999999</c:v>
                </c:pt>
                <c:pt idx="67">
                  <c:v>3.1751631310000001</c:v>
                </c:pt>
                <c:pt idx="68">
                  <c:v>3.1776287079999999</c:v>
                </c:pt>
                <c:pt idx="69">
                  <c:v>3.1800942860000001</c:v>
                </c:pt>
                <c:pt idx="70">
                  <c:v>3.1825598639999999</c:v>
                </c:pt>
                <c:pt idx="71">
                  <c:v>3.1850254410000001</c:v>
                </c:pt>
                <c:pt idx="72">
                  <c:v>3.1874910189999999</c:v>
                </c:pt>
                <c:pt idx="73">
                  <c:v>3.189956596</c:v>
                </c:pt>
                <c:pt idx="74">
                  <c:v>3.1924221739999998</c:v>
                </c:pt>
                <c:pt idx="75">
                  <c:v>3.1948877520000001</c:v>
                </c:pt>
                <c:pt idx="76">
                  <c:v>3.1973533289999998</c:v>
                </c:pt>
                <c:pt idx="77">
                  <c:v>3.199818907</c:v>
                </c:pt>
                <c:pt idx="78">
                  <c:v>3.2022844840000002</c:v>
                </c:pt>
                <c:pt idx="79">
                  <c:v>3.204750062</c:v>
                </c:pt>
                <c:pt idx="80">
                  <c:v>3.2072156399999998</c:v>
                </c:pt>
                <c:pt idx="81">
                  <c:v>3.209681217</c:v>
                </c:pt>
                <c:pt idx="82">
                  <c:v>3.2121467950000002</c:v>
                </c:pt>
                <c:pt idx="83">
                  <c:v>3.2146123719999999</c:v>
                </c:pt>
                <c:pt idx="84">
                  <c:v>3.2170779500000002</c:v>
                </c:pt>
                <c:pt idx="85">
                  <c:v>3.219543528</c:v>
                </c:pt>
                <c:pt idx="86">
                  <c:v>3.2220091050000002</c:v>
                </c:pt>
                <c:pt idx="87">
                  <c:v>3.224474683</c:v>
                </c:pt>
                <c:pt idx="88">
                  <c:v>3.2269402600000001</c:v>
                </c:pt>
                <c:pt idx="89">
                  <c:v>3.2294058379999999</c:v>
                </c:pt>
                <c:pt idx="90">
                  <c:v>3.2318714160000002</c:v>
                </c:pt>
                <c:pt idx="91">
                  <c:v>3.2343369929999999</c:v>
                </c:pt>
                <c:pt idx="92">
                  <c:v>3.2368025710000001</c:v>
                </c:pt>
                <c:pt idx="93">
                  <c:v>3.2392681489999999</c:v>
                </c:pt>
                <c:pt idx="94">
                  <c:v>3.2417337260000001</c:v>
                </c:pt>
                <c:pt idx="95">
                  <c:v>3.2441993039999999</c:v>
                </c:pt>
                <c:pt idx="96">
                  <c:v>3.2466648810000001</c:v>
                </c:pt>
                <c:pt idx="97">
                  <c:v>3.2491304589999999</c:v>
                </c:pt>
                <c:pt idx="98">
                  <c:v>3.2515960370000001</c:v>
                </c:pt>
                <c:pt idx="99">
                  <c:v>3.2540616139999998</c:v>
                </c:pt>
                <c:pt idx="100">
                  <c:v>3.2565271920000001</c:v>
                </c:pt>
                <c:pt idx="101">
                  <c:v>3.2589927689999998</c:v>
                </c:pt>
                <c:pt idx="102">
                  <c:v>3.261458347</c:v>
                </c:pt>
                <c:pt idx="103">
                  <c:v>3.2639239249999998</c:v>
                </c:pt>
                <c:pt idx="104">
                  <c:v>3.266389502</c:v>
                </c:pt>
                <c:pt idx="105">
                  <c:v>3.2688550799999998</c:v>
                </c:pt>
                <c:pt idx="106">
                  <c:v>3.271320657</c:v>
                </c:pt>
                <c:pt idx="107">
                  <c:v>3.2737862350000002</c:v>
                </c:pt>
                <c:pt idx="108">
                  <c:v>3.276251813</c:v>
                </c:pt>
                <c:pt idx="109">
                  <c:v>3.2787173900000002</c:v>
                </c:pt>
                <c:pt idx="110">
                  <c:v>3.281182968</c:v>
                </c:pt>
                <c:pt idx="111">
                  <c:v>3.2836485450000001</c:v>
                </c:pt>
                <c:pt idx="112">
                  <c:v>3.2861141229999999</c:v>
                </c:pt>
                <c:pt idx="113">
                  <c:v>3.2885797010000002</c:v>
                </c:pt>
                <c:pt idx="114">
                  <c:v>3.2910452779999999</c:v>
                </c:pt>
                <c:pt idx="115">
                  <c:v>3.2935108560000002</c:v>
                </c:pt>
                <c:pt idx="116">
                  <c:v>3.2959764329999999</c:v>
                </c:pt>
                <c:pt idx="117">
                  <c:v>3.2984420110000001</c:v>
                </c:pt>
                <c:pt idx="118">
                  <c:v>3.3009075889999999</c:v>
                </c:pt>
                <c:pt idx="119">
                  <c:v>3.3033731660000001</c:v>
                </c:pt>
                <c:pt idx="120">
                  <c:v>3.3058387439999999</c:v>
                </c:pt>
                <c:pt idx="121">
                  <c:v>3.308304321</c:v>
                </c:pt>
                <c:pt idx="122">
                  <c:v>3.3107698989999998</c:v>
                </c:pt>
                <c:pt idx="123">
                  <c:v>3.3132354770000001</c:v>
                </c:pt>
                <c:pt idx="124">
                  <c:v>3.3157010539999998</c:v>
                </c:pt>
                <c:pt idx="125">
                  <c:v>3.3181666320000001</c:v>
                </c:pt>
                <c:pt idx="126">
                  <c:v>3.3206322089999998</c:v>
                </c:pt>
                <c:pt idx="127">
                  <c:v>3.323097787</c:v>
                </c:pt>
                <c:pt idx="128">
                  <c:v>3.3255633649999998</c:v>
                </c:pt>
                <c:pt idx="129">
                  <c:v>3.328028942</c:v>
                </c:pt>
                <c:pt idx="130">
                  <c:v>3.3304945199999998</c:v>
                </c:pt>
                <c:pt idx="131">
                  <c:v>3.332960097</c:v>
                </c:pt>
                <c:pt idx="132">
                  <c:v>3.3354256750000002</c:v>
                </c:pt>
                <c:pt idx="133">
                  <c:v>3.337891253</c:v>
                </c:pt>
                <c:pt idx="134">
                  <c:v>3.3403568300000002</c:v>
                </c:pt>
                <c:pt idx="135">
                  <c:v>3.342822408</c:v>
                </c:pt>
                <c:pt idx="136">
                  <c:v>3.3452879850000001</c:v>
                </c:pt>
                <c:pt idx="137">
                  <c:v>3.3477535629999999</c:v>
                </c:pt>
                <c:pt idx="138">
                  <c:v>3.3502191410000002</c:v>
                </c:pt>
                <c:pt idx="139">
                  <c:v>3.3526847179999999</c:v>
                </c:pt>
                <c:pt idx="140">
                  <c:v>3.3551502960000001</c:v>
                </c:pt>
                <c:pt idx="141">
                  <c:v>3.3576158729999999</c:v>
                </c:pt>
                <c:pt idx="142">
                  <c:v>3.3600814510000001</c:v>
                </c:pt>
                <c:pt idx="143">
                  <c:v>3.3625470289999999</c:v>
                </c:pt>
                <c:pt idx="144">
                  <c:v>3.3650126060000001</c:v>
                </c:pt>
                <c:pt idx="145">
                  <c:v>3.3674781839999999</c:v>
                </c:pt>
                <c:pt idx="146">
                  <c:v>3.369943761</c:v>
                </c:pt>
                <c:pt idx="147">
                  <c:v>3.3724093389999998</c:v>
                </c:pt>
                <c:pt idx="148">
                  <c:v>3.3748749170000001</c:v>
                </c:pt>
                <c:pt idx="149">
                  <c:v>3.3773404939999998</c:v>
                </c:pt>
                <c:pt idx="150">
                  <c:v>3.3798060720000001</c:v>
                </c:pt>
                <c:pt idx="151">
                  <c:v>3.3822716490000002</c:v>
                </c:pt>
                <c:pt idx="152">
                  <c:v>3.384737227</c:v>
                </c:pt>
                <c:pt idx="153">
                  <c:v>3.3872028049999998</c:v>
                </c:pt>
                <c:pt idx="154">
                  <c:v>3.389668382</c:v>
                </c:pt>
                <c:pt idx="155">
                  <c:v>3.3921339599999998</c:v>
                </c:pt>
                <c:pt idx="156">
                  <c:v>3.3945995369999999</c:v>
                </c:pt>
                <c:pt idx="157">
                  <c:v>3.3970651150000002</c:v>
                </c:pt>
                <c:pt idx="158">
                  <c:v>3.399530693</c:v>
                </c:pt>
                <c:pt idx="159">
                  <c:v>3.4019962700000002</c:v>
                </c:pt>
                <c:pt idx="160">
                  <c:v>3.404461848</c:v>
                </c:pt>
                <c:pt idx="161">
                  <c:v>3.4069274250000001</c:v>
                </c:pt>
                <c:pt idx="162">
                  <c:v>3.4093930029999999</c:v>
                </c:pt>
                <c:pt idx="163">
                  <c:v>3.4118585810000002</c:v>
                </c:pt>
                <c:pt idx="164">
                  <c:v>3.4143241579999999</c:v>
                </c:pt>
                <c:pt idx="165">
                  <c:v>3.4167897360000001</c:v>
                </c:pt>
                <c:pt idx="166">
                  <c:v>3.4192553129999999</c:v>
                </c:pt>
                <c:pt idx="167">
                  <c:v>3.4217208910000001</c:v>
                </c:pt>
                <c:pt idx="168">
                  <c:v>3.4241864689999999</c:v>
                </c:pt>
                <c:pt idx="169">
                  <c:v>3.4266520460000001</c:v>
                </c:pt>
                <c:pt idx="170">
                  <c:v>3.4291176239999999</c:v>
                </c:pt>
                <c:pt idx="171">
                  <c:v>3.431583201</c:v>
                </c:pt>
                <c:pt idx="172">
                  <c:v>3.4340487789999998</c:v>
                </c:pt>
                <c:pt idx="173">
                  <c:v>3.4365143570000001</c:v>
                </c:pt>
                <c:pt idx="174">
                  <c:v>3.4389799339999998</c:v>
                </c:pt>
                <c:pt idx="175">
                  <c:v>3.441445512</c:v>
                </c:pt>
                <c:pt idx="176">
                  <c:v>3.4439110890000002</c:v>
                </c:pt>
                <c:pt idx="177">
                  <c:v>3.446376667</c:v>
                </c:pt>
                <c:pt idx="178">
                  <c:v>3.4488422449999998</c:v>
                </c:pt>
                <c:pt idx="179">
                  <c:v>3.451307822</c:v>
                </c:pt>
                <c:pt idx="180">
                  <c:v>3.4537734000000002</c:v>
                </c:pt>
                <c:pt idx="181">
                  <c:v>3.4562389769999999</c:v>
                </c:pt>
                <c:pt idx="182">
                  <c:v>3.4587045550000002</c:v>
                </c:pt>
                <c:pt idx="183">
                  <c:v>3.461170133</c:v>
                </c:pt>
                <c:pt idx="184">
                  <c:v>3.4636357100000001</c:v>
                </c:pt>
                <c:pt idx="185">
                  <c:v>3.4661012879999999</c:v>
                </c:pt>
                <c:pt idx="186">
                  <c:v>3.4685668650000001</c:v>
                </c:pt>
                <c:pt idx="187">
                  <c:v>3.4710324429999999</c:v>
                </c:pt>
                <c:pt idx="188">
                  <c:v>3.4734980210000002</c:v>
                </c:pt>
                <c:pt idx="189">
                  <c:v>3.4759635979999999</c:v>
                </c:pt>
                <c:pt idx="190">
                  <c:v>3.4784291760000001</c:v>
                </c:pt>
                <c:pt idx="191">
                  <c:v>3.4808947529999998</c:v>
                </c:pt>
                <c:pt idx="192">
                  <c:v>3.4833603310000001</c:v>
                </c:pt>
                <c:pt idx="193">
                  <c:v>3.4858259089999999</c:v>
                </c:pt>
                <c:pt idx="194">
                  <c:v>3.4882914860000001</c:v>
                </c:pt>
                <c:pt idx="195">
                  <c:v>3.4907570639999999</c:v>
                </c:pt>
                <c:pt idx="196">
                  <c:v>3.4932226420000001</c:v>
                </c:pt>
                <c:pt idx="197">
                  <c:v>3.4956882189999998</c:v>
                </c:pt>
                <c:pt idx="198">
                  <c:v>3.4981537970000001</c:v>
                </c:pt>
                <c:pt idx="199">
                  <c:v>3.5006193739999998</c:v>
                </c:pt>
                <c:pt idx="200">
                  <c:v>3.503084952</c:v>
                </c:pt>
                <c:pt idx="201">
                  <c:v>3.5055505299999998</c:v>
                </c:pt>
                <c:pt idx="202">
                  <c:v>3.508016107</c:v>
                </c:pt>
                <c:pt idx="203">
                  <c:v>3.5104816849999998</c:v>
                </c:pt>
                <c:pt idx="204">
                  <c:v>3.512947262</c:v>
                </c:pt>
                <c:pt idx="205">
                  <c:v>3.5154128400000002</c:v>
                </c:pt>
                <c:pt idx="206">
                  <c:v>3.517878418</c:v>
                </c:pt>
                <c:pt idx="207">
                  <c:v>3.5203439950000002</c:v>
                </c:pt>
                <c:pt idx="208">
                  <c:v>3.522809573</c:v>
                </c:pt>
                <c:pt idx="209">
                  <c:v>3.5252751500000001</c:v>
                </c:pt>
                <c:pt idx="210">
                  <c:v>3.5277407279999999</c:v>
                </c:pt>
                <c:pt idx="211">
                  <c:v>3.5302063060000002</c:v>
                </c:pt>
                <c:pt idx="212">
                  <c:v>3.5326718829999999</c:v>
                </c:pt>
                <c:pt idx="213">
                  <c:v>3.5351374610000001</c:v>
                </c:pt>
                <c:pt idx="214">
                  <c:v>3.5376030379999999</c:v>
                </c:pt>
                <c:pt idx="215">
                  <c:v>3.5400686160000001</c:v>
                </c:pt>
                <c:pt idx="216">
                  <c:v>3.5425341939999999</c:v>
                </c:pt>
                <c:pt idx="217">
                  <c:v>3.5449997710000001</c:v>
                </c:pt>
                <c:pt idx="218">
                  <c:v>3.5474653489999999</c:v>
                </c:pt>
                <c:pt idx="219">
                  <c:v>3.549930926</c:v>
                </c:pt>
                <c:pt idx="220">
                  <c:v>3.5523965039999998</c:v>
                </c:pt>
                <c:pt idx="221">
                  <c:v>3.5548620820000001</c:v>
                </c:pt>
                <c:pt idx="222">
                  <c:v>3.5573276589999998</c:v>
                </c:pt>
                <c:pt idx="223">
                  <c:v>3.5597932370000001</c:v>
                </c:pt>
                <c:pt idx="224">
                  <c:v>3.5622588140000002</c:v>
                </c:pt>
                <c:pt idx="225">
                  <c:v>3.564724392</c:v>
                </c:pt>
                <c:pt idx="226">
                  <c:v>3.5671899699999998</c:v>
                </c:pt>
                <c:pt idx="227">
                  <c:v>3.569655547</c:v>
                </c:pt>
                <c:pt idx="228">
                  <c:v>3.5721211249999998</c:v>
                </c:pt>
                <c:pt idx="229">
                  <c:v>3.5745867019999999</c:v>
                </c:pt>
                <c:pt idx="230">
                  <c:v>3.5770522800000002</c:v>
                </c:pt>
                <c:pt idx="231">
                  <c:v>3.579517858</c:v>
                </c:pt>
                <c:pt idx="232">
                  <c:v>3.5819834350000002</c:v>
                </c:pt>
                <c:pt idx="233">
                  <c:v>3.584449013</c:v>
                </c:pt>
                <c:pt idx="234">
                  <c:v>3.5869145900000001</c:v>
                </c:pt>
                <c:pt idx="235">
                  <c:v>3.5893801679999999</c:v>
                </c:pt>
                <c:pt idx="236">
                  <c:v>3.5918457460000002</c:v>
                </c:pt>
                <c:pt idx="237">
                  <c:v>3.5943113229999999</c:v>
                </c:pt>
                <c:pt idx="238">
                  <c:v>3.5967769010000001</c:v>
                </c:pt>
                <c:pt idx="239">
                  <c:v>3.5992424779999999</c:v>
                </c:pt>
                <c:pt idx="240">
                  <c:v>3.6017080560000001</c:v>
                </c:pt>
                <c:pt idx="241">
                  <c:v>3.6041736339999999</c:v>
                </c:pt>
                <c:pt idx="242">
                  <c:v>3.6066392110000001</c:v>
                </c:pt>
                <c:pt idx="243">
                  <c:v>3.6091047889999999</c:v>
                </c:pt>
                <c:pt idx="244">
                  <c:v>3.611570366</c:v>
                </c:pt>
                <c:pt idx="245">
                  <c:v>3.6140359439999998</c:v>
                </c:pt>
                <c:pt idx="246">
                  <c:v>3.6165015220000001</c:v>
                </c:pt>
                <c:pt idx="247">
                  <c:v>3.6189670989999998</c:v>
                </c:pt>
                <c:pt idx="248">
                  <c:v>3.621432677</c:v>
                </c:pt>
                <c:pt idx="249">
                  <c:v>3.6238982540000002</c:v>
                </c:pt>
                <c:pt idx="250">
                  <c:v>3.626363832</c:v>
                </c:pt>
                <c:pt idx="251">
                  <c:v>3.6288294099999998</c:v>
                </c:pt>
                <c:pt idx="252">
                  <c:v>3.631294987</c:v>
                </c:pt>
                <c:pt idx="253">
                  <c:v>3.6337605650000002</c:v>
                </c:pt>
                <c:pt idx="254">
                  <c:v>3.6362261419999999</c:v>
                </c:pt>
                <c:pt idx="255">
                  <c:v>3.6386917200000002</c:v>
                </c:pt>
                <c:pt idx="256">
                  <c:v>3.641157298</c:v>
                </c:pt>
                <c:pt idx="257">
                  <c:v>3.6436228750000001</c:v>
                </c:pt>
                <c:pt idx="258">
                  <c:v>3.646088453</c:v>
                </c:pt>
                <c:pt idx="259">
                  <c:v>3.6485540300000001</c:v>
                </c:pt>
                <c:pt idx="260">
                  <c:v>3.6510196079999999</c:v>
                </c:pt>
                <c:pt idx="261">
                  <c:v>3.6534851860000002</c:v>
                </c:pt>
                <c:pt idx="262">
                  <c:v>3.6559507629999999</c:v>
                </c:pt>
                <c:pt idx="263">
                  <c:v>3.6584163410000001</c:v>
                </c:pt>
                <c:pt idx="264">
                  <c:v>3.6608819179999998</c:v>
                </c:pt>
                <c:pt idx="265">
                  <c:v>3.6633474960000001</c:v>
                </c:pt>
                <c:pt idx="266">
                  <c:v>3.6658130739999999</c:v>
                </c:pt>
                <c:pt idx="267">
                  <c:v>3.6682786510000001</c:v>
                </c:pt>
                <c:pt idx="268">
                  <c:v>3.6707442289999999</c:v>
                </c:pt>
                <c:pt idx="269">
                  <c:v>3.673209806</c:v>
                </c:pt>
                <c:pt idx="270">
                  <c:v>3.6756753839999998</c:v>
                </c:pt>
                <c:pt idx="271">
                  <c:v>3.6781409620000001</c:v>
                </c:pt>
                <c:pt idx="272">
                  <c:v>3.6806065389999998</c:v>
                </c:pt>
                <c:pt idx="273">
                  <c:v>3.683072117</c:v>
                </c:pt>
                <c:pt idx="274">
                  <c:v>3.6855376940000002</c:v>
                </c:pt>
                <c:pt idx="275">
                  <c:v>3.688003272</c:v>
                </c:pt>
                <c:pt idx="276">
                  <c:v>3.6904688499999998</c:v>
                </c:pt>
                <c:pt idx="277">
                  <c:v>3.692934427</c:v>
                </c:pt>
                <c:pt idx="278">
                  <c:v>3.6954000050000002</c:v>
                </c:pt>
                <c:pt idx="279">
                  <c:v>3.6978655819999999</c:v>
                </c:pt>
                <c:pt idx="280">
                  <c:v>3.7003311600000002</c:v>
                </c:pt>
                <c:pt idx="281">
                  <c:v>3.702796738</c:v>
                </c:pt>
                <c:pt idx="282">
                  <c:v>3.7052623150000001</c:v>
                </c:pt>
                <c:pt idx="283">
                  <c:v>3.7077278929999999</c:v>
                </c:pt>
                <c:pt idx="284">
                  <c:v>3.7101934700000001</c:v>
                </c:pt>
                <c:pt idx="285">
                  <c:v>3.7126590479999999</c:v>
                </c:pt>
                <c:pt idx="286">
                  <c:v>3.7151246260000002</c:v>
                </c:pt>
                <c:pt idx="287">
                  <c:v>3.7175902029999999</c:v>
                </c:pt>
                <c:pt idx="288">
                  <c:v>3.7200557810000001</c:v>
                </c:pt>
                <c:pt idx="289">
                  <c:v>3.7225213579999998</c:v>
                </c:pt>
                <c:pt idx="290">
                  <c:v>3.7249869360000001</c:v>
                </c:pt>
                <c:pt idx="291">
                  <c:v>3.7274525139999999</c:v>
                </c:pt>
                <c:pt idx="292">
                  <c:v>3.729918091</c:v>
                </c:pt>
                <c:pt idx="293">
                  <c:v>3.7323836689999998</c:v>
                </c:pt>
                <c:pt idx="294">
                  <c:v>3.7348492470000001</c:v>
                </c:pt>
                <c:pt idx="295">
                  <c:v>3.7373148239999998</c:v>
                </c:pt>
                <c:pt idx="296">
                  <c:v>3.7397804020000001</c:v>
                </c:pt>
                <c:pt idx="297">
                  <c:v>3.7422459789999998</c:v>
                </c:pt>
                <c:pt idx="298">
                  <c:v>3.744711557</c:v>
                </c:pt>
                <c:pt idx="299">
                  <c:v>3.7471771349999998</c:v>
                </c:pt>
                <c:pt idx="300">
                  <c:v>3.749642712</c:v>
                </c:pt>
                <c:pt idx="301">
                  <c:v>3.7521082899999998</c:v>
                </c:pt>
                <c:pt idx="302">
                  <c:v>3.754573867</c:v>
                </c:pt>
                <c:pt idx="303">
                  <c:v>3.7570394450000002</c:v>
                </c:pt>
                <c:pt idx="304">
                  <c:v>3.759505023</c:v>
                </c:pt>
                <c:pt idx="305">
                  <c:v>3.7619706000000002</c:v>
                </c:pt>
                <c:pt idx="306">
                  <c:v>3.764436178</c:v>
                </c:pt>
                <c:pt idx="307">
                  <c:v>3.7669017550000001</c:v>
                </c:pt>
                <c:pt idx="308">
                  <c:v>3.7693673329999999</c:v>
                </c:pt>
                <c:pt idx="309">
                  <c:v>3.7718329110000002</c:v>
                </c:pt>
                <c:pt idx="310">
                  <c:v>3.7742984879999999</c:v>
                </c:pt>
                <c:pt idx="311">
                  <c:v>3.7767640660000001</c:v>
                </c:pt>
                <c:pt idx="312">
                  <c:v>3.7792296429999999</c:v>
                </c:pt>
                <c:pt idx="313">
                  <c:v>3.7816952210000001</c:v>
                </c:pt>
                <c:pt idx="314">
                  <c:v>3.7841607989999999</c:v>
                </c:pt>
                <c:pt idx="315">
                  <c:v>3.7866263760000001</c:v>
                </c:pt>
                <c:pt idx="316">
                  <c:v>3.7890919539999999</c:v>
                </c:pt>
                <c:pt idx="317">
                  <c:v>3.791557531</c:v>
                </c:pt>
                <c:pt idx="318">
                  <c:v>3.7940231089999998</c:v>
                </c:pt>
                <c:pt idx="319">
                  <c:v>3.7964886870000001</c:v>
                </c:pt>
                <c:pt idx="320">
                  <c:v>3.7989542639999998</c:v>
                </c:pt>
                <c:pt idx="321">
                  <c:v>3.801419842</c:v>
                </c:pt>
                <c:pt idx="322">
                  <c:v>3.8038854190000002</c:v>
                </c:pt>
                <c:pt idx="323">
                  <c:v>3.806350997</c:v>
                </c:pt>
                <c:pt idx="324">
                  <c:v>3.8088165749999998</c:v>
                </c:pt>
                <c:pt idx="325">
                  <c:v>3.811282152</c:v>
                </c:pt>
                <c:pt idx="326">
                  <c:v>3.8137477299999998</c:v>
                </c:pt>
                <c:pt idx="327">
                  <c:v>3.8162133069999999</c:v>
                </c:pt>
                <c:pt idx="328">
                  <c:v>3.8186788850000002</c:v>
                </c:pt>
                <c:pt idx="329">
                  <c:v>3.821144463</c:v>
                </c:pt>
                <c:pt idx="330">
                  <c:v>3.8236100400000002</c:v>
                </c:pt>
                <c:pt idx="331">
                  <c:v>3.826075618</c:v>
                </c:pt>
                <c:pt idx="332">
                  <c:v>3.8285411950000001</c:v>
                </c:pt>
                <c:pt idx="333">
                  <c:v>3.8310067729999999</c:v>
                </c:pt>
                <c:pt idx="334">
                  <c:v>3.8334723510000002</c:v>
                </c:pt>
                <c:pt idx="335">
                  <c:v>3.8359379279999999</c:v>
                </c:pt>
                <c:pt idx="336">
                  <c:v>3.8384035060000001</c:v>
                </c:pt>
                <c:pt idx="337">
                  <c:v>3.8408690829999999</c:v>
                </c:pt>
                <c:pt idx="338">
                  <c:v>3.8433346610000001</c:v>
                </c:pt>
                <c:pt idx="339">
                  <c:v>3.8458002389999999</c:v>
                </c:pt>
                <c:pt idx="340">
                  <c:v>3.8482658160000001</c:v>
                </c:pt>
                <c:pt idx="341">
                  <c:v>3.8507313939999999</c:v>
                </c:pt>
                <c:pt idx="342">
                  <c:v>3.9487766280000001</c:v>
                </c:pt>
                <c:pt idx="343">
                  <c:v>3.9512422059999999</c:v>
                </c:pt>
                <c:pt idx="344">
                  <c:v>3.953707783</c:v>
                </c:pt>
                <c:pt idx="345">
                  <c:v>3.9561733609999998</c:v>
                </c:pt>
                <c:pt idx="346">
                  <c:v>3.9586389390000001</c:v>
                </c:pt>
                <c:pt idx="347">
                  <c:v>3.9611045159999998</c:v>
                </c:pt>
                <c:pt idx="348">
                  <c:v>3.963570094</c:v>
                </c:pt>
                <c:pt idx="349">
                  <c:v>3.9660356710000002</c:v>
                </c:pt>
                <c:pt idx="350">
                  <c:v>3.968501249</c:v>
                </c:pt>
                <c:pt idx="351">
                  <c:v>3.9709668269999998</c:v>
                </c:pt>
                <c:pt idx="352">
                  <c:v>3.973432404</c:v>
                </c:pt>
                <c:pt idx="353">
                  <c:v>3.9758979820000002</c:v>
                </c:pt>
                <c:pt idx="354">
                  <c:v>3.9783635589999999</c:v>
                </c:pt>
                <c:pt idx="355">
                  <c:v>3.9808291370000002</c:v>
                </c:pt>
                <c:pt idx="356">
                  <c:v>3.983294715</c:v>
                </c:pt>
                <c:pt idx="357">
                  <c:v>3.9857602920000001</c:v>
                </c:pt>
                <c:pt idx="358">
                  <c:v>3.98822587</c:v>
                </c:pt>
                <c:pt idx="359">
                  <c:v>3.9906914470000001</c:v>
                </c:pt>
                <c:pt idx="360">
                  <c:v>3.9931570249999999</c:v>
                </c:pt>
                <c:pt idx="361">
                  <c:v>3.9956226030000002</c:v>
                </c:pt>
                <c:pt idx="362">
                  <c:v>3.9980881799999999</c:v>
                </c:pt>
                <c:pt idx="363">
                  <c:v>4.0005537579999997</c:v>
                </c:pt>
                <c:pt idx="364">
                  <c:v>4.0030193350000003</c:v>
                </c:pt>
                <c:pt idx="365">
                  <c:v>4.0054849130000001</c:v>
                </c:pt>
                <c:pt idx="366">
                  <c:v>4.0079504909999999</c:v>
                </c:pt>
                <c:pt idx="367">
                  <c:v>4.0104160679999996</c:v>
                </c:pt>
                <c:pt idx="368">
                  <c:v>4.0128816460000003</c:v>
                </c:pt>
                <c:pt idx="369">
                  <c:v>4.015347223</c:v>
                </c:pt>
                <c:pt idx="370">
                  <c:v>4.0178128009999998</c:v>
                </c:pt>
                <c:pt idx="371">
                  <c:v>4.0202783789999996</c:v>
                </c:pt>
                <c:pt idx="372">
                  <c:v>4.0227439560000002</c:v>
                </c:pt>
                <c:pt idx="373">
                  <c:v>4.025209534</c:v>
                </c:pt>
                <c:pt idx="374">
                  <c:v>4.0276751109999998</c:v>
                </c:pt>
                <c:pt idx="375">
                  <c:v>4.0301406890000004</c:v>
                </c:pt>
                <c:pt idx="376">
                  <c:v>4.0326062670000002</c:v>
                </c:pt>
                <c:pt idx="377">
                  <c:v>4.035071844</c:v>
                </c:pt>
                <c:pt idx="378">
                  <c:v>4.0375374219999998</c:v>
                </c:pt>
                <c:pt idx="379">
                  <c:v>4.0400029990000004</c:v>
                </c:pt>
                <c:pt idx="380">
                  <c:v>4.0424685770000002</c:v>
                </c:pt>
                <c:pt idx="381">
                  <c:v>4.044934155</c:v>
                </c:pt>
                <c:pt idx="382">
                  <c:v>4.0473997319999997</c:v>
                </c:pt>
                <c:pt idx="383">
                  <c:v>4.0498653100000004</c:v>
                </c:pt>
                <c:pt idx="384">
                  <c:v>4.0523308870000001</c:v>
                </c:pt>
                <c:pt idx="385">
                  <c:v>4.0547964649999999</c:v>
                </c:pt>
                <c:pt idx="386">
                  <c:v>4.0572620429999997</c:v>
                </c:pt>
                <c:pt idx="387">
                  <c:v>4.0597276200000003</c:v>
                </c:pt>
                <c:pt idx="388">
                  <c:v>4.0621931980000001</c:v>
                </c:pt>
                <c:pt idx="389">
                  <c:v>4.0646587749999998</c:v>
                </c:pt>
                <c:pt idx="390">
                  <c:v>4.0671243529999996</c:v>
                </c:pt>
                <c:pt idx="391">
                  <c:v>4.0695899310000003</c:v>
                </c:pt>
                <c:pt idx="392">
                  <c:v>4.072055508</c:v>
                </c:pt>
                <c:pt idx="393">
                  <c:v>4.0745210859999998</c:v>
                </c:pt>
                <c:pt idx="394">
                  <c:v>4.0769866629999996</c:v>
                </c:pt>
                <c:pt idx="395">
                  <c:v>4.0794522410000003</c:v>
                </c:pt>
                <c:pt idx="396">
                  <c:v>4.0819178190000001</c:v>
                </c:pt>
                <c:pt idx="397">
                  <c:v>4.0843833959999998</c:v>
                </c:pt>
                <c:pt idx="398">
                  <c:v>4.0868489739999996</c:v>
                </c:pt>
                <c:pt idx="399">
                  <c:v>4.0893145510000002</c:v>
                </c:pt>
                <c:pt idx="400">
                  <c:v>4.091780129</c:v>
                </c:pt>
                <c:pt idx="401">
                  <c:v>4.0942457069999998</c:v>
                </c:pt>
                <c:pt idx="402">
                  <c:v>4.0967112840000004</c:v>
                </c:pt>
                <c:pt idx="403">
                  <c:v>4.0991768620000002</c:v>
                </c:pt>
                <c:pt idx="404">
                  <c:v>4.1016424389999999</c:v>
                </c:pt>
                <c:pt idx="405">
                  <c:v>4.1041080169999997</c:v>
                </c:pt>
                <c:pt idx="406">
                  <c:v>4.1065735950000004</c:v>
                </c:pt>
                <c:pt idx="407">
                  <c:v>4.1090391720000001</c:v>
                </c:pt>
                <c:pt idx="408">
                  <c:v>4.1115047499999999</c:v>
                </c:pt>
                <c:pt idx="409">
                  <c:v>4.1139703269999996</c:v>
                </c:pt>
                <c:pt idx="410">
                  <c:v>4.1164359050000003</c:v>
                </c:pt>
                <c:pt idx="411">
                  <c:v>4.1189014830000001</c:v>
                </c:pt>
                <c:pt idx="412">
                  <c:v>4.1213670599999999</c:v>
                </c:pt>
                <c:pt idx="413">
                  <c:v>4.1238326379999997</c:v>
                </c:pt>
                <c:pt idx="414">
                  <c:v>4.1262982150000003</c:v>
                </c:pt>
                <c:pt idx="415">
                  <c:v>4.1287637930000001</c:v>
                </c:pt>
                <c:pt idx="416">
                  <c:v>4.1312293709999999</c:v>
                </c:pt>
                <c:pt idx="417">
                  <c:v>4.1336949479999996</c:v>
                </c:pt>
                <c:pt idx="418">
                  <c:v>4.1361605260000003</c:v>
                </c:pt>
                <c:pt idx="419">
                  <c:v>4.138626103</c:v>
                </c:pt>
                <c:pt idx="420">
                  <c:v>4.1410916809999998</c:v>
                </c:pt>
                <c:pt idx="421">
                  <c:v>4.1435572589999996</c:v>
                </c:pt>
                <c:pt idx="422">
                  <c:v>4.1460228360000002</c:v>
                </c:pt>
                <c:pt idx="423">
                  <c:v>4.148488414</c:v>
                </c:pt>
                <c:pt idx="424">
                  <c:v>4.1509539909999997</c:v>
                </c:pt>
                <c:pt idx="425">
                  <c:v>4.1534195690000004</c:v>
                </c:pt>
                <c:pt idx="426">
                  <c:v>4.1558851470000002</c:v>
                </c:pt>
                <c:pt idx="427">
                  <c:v>4.1583507239999999</c:v>
                </c:pt>
                <c:pt idx="428">
                  <c:v>4.1608163019999997</c:v>
                </c:pt>
                <c:pt idx="429">
                  <c:v>4.1632818790000004</c:v>
                </c:pt>
                <c:pt idx="430">
                  <c:v>4.1657474570000002</c:v>
                </c:pt>
                <c:pt idx="431">
                  <c:v>4.168213035</c:v>
                </c:pt>
                <c:pt idx="432">
                  <c:v>4.1706786119999997</c:v>
                </c:pt>
                <c:pt idx="433">
                  <c:v>4.1731441900000004</c:v>
                </c:pt>
                <c:pt idx="434">
                  <c:v>4.1756097670000001</c:v>
                </c:pt>
                <c:pt idx="435">
                  <c:v>4.1780753449999999</c:v>
                </c:pt>
                <c:pt idx="436">
                  <c:v>4.1805409229999997</c:v>
                </c:pt>
                <c:pt idx="437">
                  <c:v>4.1830065000000003</c:v>
                </c:pt>
                <c:pt idx="438">
                  <c:v>4.1854720780000001</c:v>
                </c:pt>
                <c:pt idx="439">
                  <c:v>4.1879376559999999</c:v>
                </c:pt>
                <c:pt idx="440">
                  <c:v>4.1904032329999996</c:v>
                </c:pt>
                <c:pt idx="441">
                  <c:v>4.1928688110000003</c:v>
                </c:pt>
                <c:pt idx="442">
                  <c:v>4.195334388</c:v>
                </c:pt>
                <c:pt idx="443">
                  <c:v>4.1977999659999998</c:v>
                </c:pt>
                <c:pt idx="444">
                  <c:v>4.2002655439999996</c:v>
                </c:pt>
                <c:pt idx="445">
                  <c:v>4.2027311210000002</c:v>
                </c:pt>
                <c:pt idx="446">
                  <c:v>4.205196699</c:v>
                </c:pt>
                <c:pt idx="447">
                  <c:v>4.2076622759999998</c:v>
                </c:pt>
                <c:pt idx="448">
                  <c:v>4.2101278539999996</c:v>
                </c:pt>
                <c:pt idx="449">
                  <c:v>4.2125934320000002</c:v>
                </c:pt>
                <c:pt idx="450">
                  <c:v>4.215059009</c:v>
                </c:pt>
                <c:pt idx="451">
                  <c:v>4.2175245869999998</c:v>
                </c:pt>
                <c:pt idx="452">
                  <c:v>4.2199901640000004</c:v>
                </c:pt>
                <c:pt idx="453">
                  <c:v>4.2224557420000002</c:v>
                </c:pt>
                <c:pt idx="454">
                  <c:v>4.22492132</c:v>
                </c:pt>
                <c:pt idx="455">
                  <c:v>4.2273868969999997</c:v>
                </c:pt>
                <c:pt idx="456">
                  <c:v>4.2298524750000004</c:v>
                </c:pt>
                <c:pt idx="457">
                  <c:v>4.2323180520000001</c:v>
                </c:pt>
                <c:pt idx="458">
                  <c:v>4.2347836299999999</c:v>
                </c:pt>
                <c:pt idx="459">
                  <c:v>4.2372492079999997</c:v>
                </c:pt>
                <c:pt idx="460">
                  <c:v>4.2397147850000003</c:v>
                </c:pt>
                <c:pt idx="461">
                  <c:v>4.2421803630000001</c:v>
                </c:pt>
                <c:pt idx="462">
                  <c:v>4.2446459399999998</c:v>
                </c:pt>
                <c:pt idx="463">
                  <c:v>4.2471115179999996</c:v>
                </c:pt>
                <c:pt idx="464">
                  <c:v>4.2495770960000003</c:v>
                </c:pt>
                <c:pt idx="465">
                  <c:v>4.2520426730000001</c:v>
                </c:pt>
                <c:pt idx="466">
                  <c:v>4.2545082509999999</c:v>
                </c:pt>
                <c:pt idx="467">
                  <c:v>4.2569738279999996</c:v>
                </c:pt>
                <c:pt idx="468">
                  <c:v>4.2594394060000003</c:v>
                </c:pt>
                <c:pt idx="469">
                  <c:v>4.2619049840000001</c:v>
                </c:pt>
                <c:pt idx="470">
                  <c:v>4.2643705609999998</c:v>
                </c:pt>
                <c:pt idx="471">
                  <c:v>4.2668361389999996</c:v>
                </c:pt>
                <c:pt idx="472">
                  <c:v>4.2693017160000002</c:v>
                </c:pt>
                <c:pt idx="473">
                  <c:v>4.271767294</c:v>
                </c:pt>
                <c:pt idx="474">
                  <c:v>4.2742328719999998</c:v>
                </c:pt>
                <c:pt idx="475">
                  <c:v>4.2766984490000004</c:v>
                </c:pt>
                <c:pt idx="476">
                  <c:v>4.2791640270000002</c:v>
                </c:pt>
                <c:pt idx="477">
                  <c:v>4.2816296039999999</c:v>
                </c:pt>
                <c:pt idx="478">
                  <c:v>4.2840951819999997</c:v>
                </c:pt>
                <c:pt idx="479">
                  <c:v>4.2865607600000004</c:v>
                </c:pt>
                <c:pt idx="480">
                  <c:v>4.2890263370000001</c:v>
                </c:pt>
                <c:pt idx="481">
                  <c:v>4.2914919149999999</c:v>
                </c:pt>
                <c:pt idx="482">
                  <c:v>4.2939574919999997</c:v>
                </c:pt>
                <c:pt idx="483">
                  <c:v>4.2964230700000003</c:v>
                </c:pt>
                <c:pt idx="484">
                  <c:v>4.2988886480000001</c:v>
                </c:pt>
                <c:pt idx="485">
                  <c:v>4.3013542249999999</c:v>
                </c:pt>
                <c:pt idx="486">
                  <c:v>4.3038198029999997</c:v>
                </c:pt>
                <c:pt idx="487">
                  <c:v>4.3062853800000003</c:v>
                </c:pt>
                <c:pt idx="488">
                  <c:v>4.3087509580000001</c:v>
                </c:pt>
                <c:pt idx="489">
                  <c:v>4.3112165359999999</c:v>
                </c:pt>
                <c:pt idx="490">
                  <c:v>4.3136821129999996</c:v>
                </c:pt>
                <c:pt idx="491">
                  <c:v>4.3161476910000003</c:v>
                </c:pt>
                <c:pt idx="492">
                  <c:v>4.318613268</c:v>
                </c:pt>
                <c:pt idx="493">
                  <c:v>4.3210788459999998</c:v>
                </c:pt>
                <c:pt idx="494">
                  <c:v>4.3235444239999996</c:v>
                </c:pt>
                <c:pt idx="495">
                  <c:v>4.3260100010000002</c:v>
                </c:pt>
                <c:pt idx="496">
                  <c:v>4.328475579</c:v>
                </c:pt>
                <c:pt idx="497">
                  <c:v>4.3309411559999997</c:v>
                </c:pt>
                <c:pt idx="498">
                  <c:v>4.3334067340000004</c:v>
                </c:pt>
                <c:pt idx="499">
                  <c:v>4.3358723120000002</c:v>
                </c:pt>
                <c:pt idx="500">
                  <c:v>4.3383378889999999</c:v>
                </c:pt>
                <c:pt idx="501">
                  <c:v>4.3408034669999997</c:v>
                </c:pt>
                <c:pt idx="502">
                  <c:v>4.3432690440000004</c:v>
                </c:pt>
                <c:pt idx="503">
                  <c:v>4.3457346220000002</c:v>
                </c:pt>
                <c:pt idx="504">
                  <c:v>4.3482002</c:v>
                </c:pt>
                <c:pt idx="505">
                  <c:v>4.3506657769999997</c:v>
                </c:pt>
                <c:pt idx="506">
                  <c:v>4.3531313550000004</c:v>
                </c:pt>
                <c:pt idx="507">
                  <c:v>4.3555969320000001</c:v>
                </c:pt>
                <c:pt idx="508">
                  <c:v>4.3580625099999999</c:v>
                </c:pt>
                <c:pt idx="509">
                  <c:v>4.3605280879999997</c:v>
                </c:pt>
                <c:pt idx="510">
                  <c:v>4.3629936650000003</c:v>
                </c:pt>
                <c:pt idx="511">
                  <c:v>4.3654592430000001</c:v>
                </c:pt>
                <c:pt idx="512">
                  <c:v>4.3679248199999998</c:v>
                </c:pt>
                <c:pt idx="513">
                  <c:v>4.3703903979999996</c:v>
                </c:pt>
                <c:pt idx="514">
                  <c:v>4.3728559760000003</c:v>
                </c:pt>
                <c:pt idx="515">
                  <c:v>4.375321553</c:v>
                </c:pt>
                <c:pt idx="516">
                  <c:v>4.3777871309999998</c:v>
                </c:pt>
                <c:pt idx="517">
                  <c:v>4.3802527080000004</c:v>
                </c:pt>
                <c:pt idx="518">
                  <c:v>4.3827182860000002</c:v>
                </c:pt>
                <c:pt idx="519">
                  <c:v>4.385183864</c:v>
                </c:pt>
                <c:pt idx="520">
                  <c:v>4.3876494409999998</c:v>
                </c:pt>
                <c:pt idx="521">
                  <c:v>4.3901150189999996</c:v>
                </c:pt>
                <c:pt idx="522">
                  <c:v>4.3925805960000002</c:v>
                </c:pt>
                <c:pt idx="523">
                  <c:v>4.395046174</c:v>
                </c:pt>
                <c:pt idx="524">
                  <c:v>4.3975117519999998</c:v>
                </c:pt>
                <c:pt idx="525">
                  <c:v>4.3999773290000004</c:v>
                </c:pt>
                <c:pt idx="526">
                  <c:v>4.4024429070000002</c:v>
                </c:pt>
                <c:pt idx="527">
                  <c:v>4.4049084839999999</c:v>
                </c:pt>
                <c:pt idx="528">
                  <c:v>4.4073740619999997</c:v>
                </c:pt>
                <c:pt idx="529">
                  <c:v>4.4098396400000004</c:v>
                </c:pt>
                <c:pt idx="530">
                  <c:v>4.4123052170000001</c:v>
                </c:pt>
                <c:pt idx="531">
                  <c:v>4.4147707949999999</c:v>
                </c:pt>
                <c:pt idx="532">
                  <c:v>4.4172363719999996</c:v>
                </c:pt>
                <c:pt idx="533">
                  <c:v>4.4197019500000003</c:v>
                </c:pt>
                <c:pt idx="534">
                  <c:v>4.4221675280000001</c:v>
                </c:pt>
                <c:pt idx="535">
                  <c:v>4.4246331049999998</c:v>
                </c:pt>
                <c:pt idx="536">
                  <c:v>4.4270986829999996</c:v>
                </c:pt>
                <c:pt idx="537">
                  <c:v>4.4295642600000003</c:v>
                </c:pt>
                <c:pt idx="538">
                  <c:v>4.4320298380000001</c:v>
                </c:pt>
                <c:pt idx="539">
                  <c:v>4.4344954159999999</c:v>
                </c:pt>
                <c:pt idx="540">
                  <c:v>4.4369609929999996</c:v>
                </c:pt>
                <c:pt idx="541">
                  <c:v>4.4394265710000003</c:v>
                </c:pt>
                <c:pt idx="542">
                  <c:v>4.4418921490000001</c:v>
                </c:pt>
                <c:pt idx="543">
                  <c:v>4.4443577259999998</c:v>
                </c:pt>
                <c:pt idx="544">
                  <c:v>4.4468233039999996</c:v>
                </c:pt>
                <c:pt idx="545">
                  <c:v>4.4492888810000002</c:v>
                </c:pt>
                <c:pt idx="546">
                  <c:v>4.451754459</c:v>
                </c:pt>
                <c:pt idx="547">
                  <c:v>4.4542200369999998</c:v>
                </c:pt>
                <c:pt idx="548">
                  <c:v>4.4566856140000004</c:v>
                </c:pt>
                <c:pt idx="549">
                  <c:v>4.4591511920000002</c:v>
                </c:pt>
                <c:pt idx="550">
                  <c:v>4.4616167689999999</c:v>
                </c:pt>
                <c:pt idx="551">
                  <c:v>4.4640823469999997</c:v>
                </c:pt>
                <c:pt idx="552">
                  <c:v>4.4665479250000004</c:v>
                </c:pt>
                <c:pt idx="553">
                  <c:v>4.4690135020000001</c:v>
                </c:pt>
                <c:pt idx="554">
                  <c:v>4.4714790799999999</c:v>
                </c:pt>
                <c:pt idx="555">
                  <c:v>4.4739446569999997</c:v>
                </c:pt>
                <c:pt idx="556">
                  <c:v>4.4764102350000003</c:v>
                </c:pt>
                <c:pt idx="557">
                  <c:v>4.4788758130000002</c:v>
                </c:pt>
                <c:pt idx="558">
                  <c:v>4.4813413899999999</c:v>
                </c:pt>
                <c:pt idx="559">
                  <c:v>4.4838069679999997</c:v>
                </c:pt>
                <c:pt idx="560">
                  <c:v>4.4862725450000003</c:v>
                </c:pt>
                <c:pt idx="561">
                  <c:v>4.4887381230000001</c:v>
                </c:pt>
                <c:pt idx="562">
                  <c:v>4.4912037009999999</c:v>
                </c:pt>
                <c:pt idx="563">
                  <c:v>4.4936692779999996</c:v>
                </c:pt>
                <c:pt idx="564">
                  <c:v>4.4961348560000003</c:v>
                </c:pt>
                <c:pt idx="565">
                  <c:v>4.498600433</c:v>
                </c:pt>
                <c:pt idx="566">
                  <c:v>4.5010660109999998</c:v>
                </c:pt>
                <c:pt idx="567">
                  <c:v>4.5035315889999996</c:v>
                </c:pt>
                <c:pt idx="568">
                  <c:v>4.5059971660000002</c:v>
                </c:pt>
                <c:pt idx="569">
                  <c:v>4.508462744</c:v>
                </c:pt>
                <c:pt idx="570">
                  <c:v>4.5109283209999997</c:v>
                </c:pt>
                <c:pt idx="571">
                  <c:v>4.5133938990000004</c:v>
                </c:pt>
                <c:pt idx="572">
                  <c:v>4.5158594770000002</c:v>
                </c:pt>
                <c:pt idx="573">
                  <c:v>4.518325054</c:v>
                </c:pt>
                <c:pt idx="574">
                  <c:v>4.5207906319999998</c:v>
                </c:pt>
                <c:pt idx="575">
                  <c:v>4.5232562090000004</c:v>
                </c:pt>
                <c:pt idx="576">
                  <c:v>4.5257217870000002</c:v>
                </c:pt>
                <c:pt idx="577">
                  <c:v>4.528187365</c:v>
                </c:pt>
                <c:pt idx="578">
                  <c:v>4.5306529419999997</c:v>
                </c:pt>
                <c:pt idx="579">
                  <c:v>4.5331185200000004</c:v>
                </c:pt>
                <c:pt idx="580">
                  <c:v>4.5355840970000001</c:v>
                </c:pt>
                <c:pt idx="581">
                  <c:v>4.5380496749999999</c:v>
                </c:pt>
                <c:pt idx="582">
                  <c:v>4.5405152529999997</c:v>
                </c:pt>
                <c:pt idx="583">
                  <c:v>4.5429808300000003</c:v>
                </c:pt>
                <c:pt idx="584">
                  <c:v>4.5454464080000001</c:v>
                </c:pt>
                <c:pt idx="585">
                  <c:v>4.5479119849999998</c:v>
                </c:pt>
                <c:pt idx="586">
                  <c:v>4.5503775629999996</c:v>
                </c:pt>
                <c:pt idx="587">
                  <c:v>4.5528431410000003</c:v>
                </c:pt>
                <c:pt idx="588">
                  <c:v>4.555308718</c:v>
                </c:pt>
                <c:pt idx="589">
                  <c:v>4.5577742959999998</c:v>
                </c:pt>
                <c:pt idx="590">
                  <c:v>4.5602398730000004</c:v>
                </c:pt>
                <c:pt idx="591">
                  <c:v>4.5627054510000002</c:v>
                </c:pt>
                <c:pt idx="592">
                  <c:v>4.565171029</c:v>
                </c:pt>
                <c:pt idx="593">
                  <c:v>4.5676366059999998</c:v>
                </c:pt>
                <c:pt idx="594">
                  <c:v>4.5701021839999996</c:v>
                </c:pt>
                <c:pt idx="595">
                  <c:v>4.5725677610000002</c:v>
                </c:pt>
                <c:pt idx="596">
                  <c:v>4.575033339</c:v>
                </c:pt>
                <c:pt idx="597">
                  <c:v>4.5774989169999998</c:v>
                </c:pt>
                <c:pt idx="598">
                  <c:v>4.5799644940000004</c:v>
                </c:pt>
                <c:pt idx="599">
                  <c:v>4.5824300720000002</c:v>
                </c:pt>
                <c:pt idx="600">
                  <c:v>4.5848956489999999</c:v>
                </c:pt>
                <c:pt idx="601">
                  <c:v>4.5873612269999997</c:v>
                </c:pt>
                <c:pt idx="602">
                  <c:v>4.5898268050000004</c:v>
                </c:pt>
                <c:pt idx="603">
                  <c:v>4.5922923820000001</c:v>
                </c:pt>
                <c:pt idx="604">
                  <c:v>4.5947579599999999</c:v>
                </c:pt>
                <c:pt idx="605">
                  <c:v>4.5972235369999996</c:v>
                </c:pt>
                <c:pt idx="606">
                  <c:v>4.5996891150000003</c:v>
                </c:pt>
                <c:pt idx="607">
                  <c:v>4.6021546930000001</c:v>
                </c:pt>
                <c:pt idx="608">
                  <c:v>4.6046202699999998</c:v>
                </c:pt>
                <c:pt idx="609">
                  <c:v>4.6070858479999997</c:v>
                </c:pt>
                <c:pt idx="610">
                  <c:v>4.6095514250000003</c:v>
                </c:pt>
                <c:pt idx="611">
                  <c:v>4.6120170030000001</c:v>
                </c:pt>
                <c:pt idx="612">
                  <c:v>4.6144825809999999</c:v>
                </c:pt>
                <c:pt idx="613">
                  <c:v>4.6169481579999996</c:v>
                </c:pt>
                <c:pt idx="614">
                  <c:v>4.6194137360000003</c:v>
                </c:pt>
                <c:pt idx="615">
                  <c:v>4.621879313</c:v>
                </c:pt>
                <c:pt idx="616">
                  <c:v>4.6243448909999998</c:v>
                </c:pt>
                <c:pt idx="617">
                  <c:v>4.6268104689999996</c:v>
                </c:pt>
                <c:pt idx="618">
                  <c:v>4.6292760460000002</c:v>
                </c:pt>
                <c:pt idx="619">
                  <c:v>4.631741624</c:v>
                </c:pt>
                <c:pt idx="620">
                  <c:v>4.6342072009999997</c:v>
                </c:pt>
                <c:pt idx="621">
                  <c:v>4.6366727790000004</c:v>
                </c:pt>
                <c:pt idx="622">
                  <c:v>4.6391383570000002</c:v>
                </c:pt>
                <c:pt idx="623">
                  <c:v>4.6416039339999999</c:v>
                </c:pt>
                <c:pt idx="624">
                  <c:v>4.6440695119999997</c:v>
                </c:pt>
                <c:pt idx="625">
                  <c:v>4.6465350890000003</c:v>
                </c:pt>
                <c:pt idx="626">
                  <c:v>4.6490006670000001</c:v>
                </c:pt>
                <c:pt idx="627">
                  <c:v>4.6514662449999999</c:v>
                </c:pt>
                <c:pt idx="628">
                  <c:v>4.6539318219999997</c:v>
                </c:pt>
                <c:pt idx="629">
                  <c:v>4.6563974000000004</c:v>
                </c:pt>
                <c:pt idx="630">
                  <c:v>4.6588629770000001</c:v>
                </c:pt>
                <c:pt idx="631">
                  <c:v>4.6613285549999999</c:v>
                </c:pt>
                <c:pt idx="632">
                  <c:v>4.6637941329999997</c:v>
                </c:pt>
                <c:pt idx="633">
                  <c:v>4.6662597100000003</c:v>
                </c:pt>
                <c:pt idx="634">
                  <c:v>4.6687252880000001</c:v>
                </c:pt>
                <c:pt idx="635">
                  <c:v>4.6711908649999998</c:v>
                </c:pt>
                <c:pt idx="636">
                  <c:v>4.6736564429999996</c:v>
                </c:pt>
                <c:pt idx="637">
                  <c:v>4.6761220210000003</c:v>
                </c:pt>
                <c:pt idx="638">
                  <c:v>4.678587598</c:v>
                </c:pt>
                <c:pt idx="639">
                  <c:v>4.6810531759999998</c:v>
                </c:pt>
                <c:pt idx="640">
                  <c:v>4.6835187530000004</c:v>
                </c:pt>
                <c:pt idx="641">
                  <c:v>4.6859843310000002</c:v>
                </c:pt>
                <c:pt idx="642">
                  <c:v>4.688449909</c:v>
                </c:pt>
                <c:pt idx="643">
                  <c:v>4.6909154859999997</c:v>
                </c:pt>
                <c:pt idx="644">
                  <c:v>4.6933810640000004</c:v>
                </c:pt>
                <c:pt idx="645">
                  <c:v>4.6958466420000002</c:v>
                </c:pt>
                <c:pt idx="646">
                  <c:v>4.698312219</c:v>
                </c:pt>
                <c:pt idx="647">
                  <c:v>4.7007777969999998</c:v>
                </c:pt>
                <c:pt idx="648">
                  <c:v>4.7032433740000004</c:v>
                </c:pt>
                <c:pt idx="649">
                  <c:v>4.7057089520000002</c:v>
                </c:pt>
                <c:pt idx="650">
                  <c:v>4.70817453</c:v>
                </c:pt>
                <c:pt idx="651">
                  <c:v>4.7106401069999997</c:v>
                </c:pt>
                <c:pt idx="652">
                  <c:v>4.7131056850000004</c:v>
                </c:pt>
                <c:pt idx="653">
                  <c:v>4.7155712620000001</c:v>
                </c:pt>
                <c:pt idx="654">
                  <c:v>4.7180368399999999</c:v>
                </c:pt>
                <c:pt idx="655">
                  <c:v>4.7205024179999997</c:v>
                </c:pt>
                <c:pt idx="656">
                  <c:v>4.7229679950000003</c:v>
                </c:pt>
                <c:pt idx="657">
                  <c:v>4.7254335730000001</c:v>
                </c:pt>
                <c:pt idx="658">
                  <c:v>4.7278991499999998</c:v>
                </c:pt>
                <c:pt idx="659">
                  <c:v>4.7303647279999996</c:v>
                </c:pt>
                <c:pt idx="660">
                  <c:v>4.7328303060000003</c:v>
                </c:pt>
                <c:pt idx="661">
                  <c:v>4.735295883</c:v>
                </c:pt>
                <c:pt idx="662">
                  <c:v>4.7377614609999998</c:v>
                </c:pt>
                <c:pt idx="663">
                  <c:v>4.7402270379999996</c:v>
                </c:pt>
                <c:pt idx="664">
                  <c:v>4.7426926160000002</c:v>
                </c:pt>
                <c:pt idx="665">
                  <c:v>4.7451581940000001</c:v>
                </c:pt>
                <c:pt idx="666">
                  <c:v>4.7476237709999998</c:v>
                </c:pt>
                <c:pt idx="667">
                  <c:v>4.7500893489999996</c:v>
                </c:pt>
                <c:pt idx="668">
                  <c:v>4.7525549260000002</c:v>
                </c:pt>
                <c:pt idx="669">
                  <c:v>4.755020504</c:v>
                </c:pt>
                <c:pt idx="670">
                  <c:v>4.7574860819999998</c:v>
                </c:pt>
                <c:pt idx="671">
                  <c:v>4.7599516590000004</c:v>
                </c:pt>
                <c:pt idx="672">
                  <c:v>4.7624172370000002</c:v>
                </c:pt>
                <c:pt idx="673">
                  <c:v>4.7648828139999999</c:v>
                </c:pt>
                <c:pt idx="674">
                  <c:v>4.7673483919999997</c:v>
                </c:pt>
                <c:pt idx="675">
                  <c:v>4.7698139700000004</c:v>
                </c:pt>
                <c:pt idx="676">
                  <c:v>4.7722795470000001</c:v>
                </c:pt>
                <c:pt idx="677">
                  <c:v>4.7747451249999999</c:v>
                </c:pt>
                <c:pt idx="678">
                  <c:v>4.7772107019999996</c:v>
                </c:pt>
                <c:pt idx="679">
                  <c:v>4.7796762800000003</c:v>
                </c:pt>
                <c:pt idx="680">
                  <c:v>4.7821418580000001</c:v>
                </c:pt>
                <c:pt idx="681">
                  <c:v>4.7846074349999999</c:v>
                </c:pt>
                <c:pt idx="682">
                  <c:v>4.7870730129999997</c:v>
                </c:pt>
                <c:pt idx="683">
                  <c:v>4.7895385900000003</c:v>
                </c:pt>
                <c:pt idx="684">
                  <c:v>4.7920041680000001</c:v>
                </c:pt>
                <c:pt idx="685">
                  <c:v>4.7944697459999999</c:v>
                </c:pt>
                <c:pt idx="686">
                  <c:v>4.7969353229999996</c:v>
                </c:pt>
                <c:pt idx="687">
                  <c:v>4.7994009010000003</c:v>
                </c:pt>
                <c:pt idx="688">
                  <c:v>4.801866478</c:v>
                </c:pt>
                <c:pt idx="689">
                  <c:v>4.8043320559999998</c:v>
                </c:pt>
                <c:pt idx="690">
                  <c:v>4.8067976339999996</c:v>
                </c:pt>
                <c:pt idx="691">
                  <c:v>4.8092632110000002</c:v>
                </c:pt>
                <c:pt idx="692">
                  <c:v>4.811728789</c:v>
                </c:pt>
                <c:pt idx="693">
                  <c:v>4.8141943659999997</c:v>
                </c:pt>
                <c:pt idx="694">
                  <c:v>4.8166599440000004</c:v>
                </c:pt>
                <c:pt idx="695">
                  <c:v>4.8191255220000002</c:v>
                </c:pt>
                <c:pt idx="696">
                  <c:v>4.8215910989999999</c:v>
                </c:pt>
                <c:pt idx="697">
                  <c:v>4.8240566769999997</c:v>
                </c:pt>
                <c:pt idx="698">
                  <c:v>4.8265222540000003</c:v>
                </c:pt>
                <c:pt idx="699">
                  <c:v>4.8289878320000001</c:v>
                </c:pt>
                <c:pt idx="700">
                  <c:v>4.8314534099999999</c:v>
                </c:pt>
                <c:pt idx="701">
                  <c:v>4.8339189869999997</c:v>
                </c:pt>
                <c:pt idx="702">
                  <c:v>4.8363845650000004</c:v>
                </c:pt>
                <c:pt idx="703">
                  <c:v>4.8388501420000001</c:v>
                </c:pt>
                <c:pt idx="704">
                  <c:v>4.8413157199999999</c:v>
                </c:pt>
                <c:pt idx="705">
                  <c:v>4.8437812979999997</c:v>
                </c:pt>
                <c:pt idx="706">
                  <c:v>4.8462468750000003</c:v>
                </c:pt>
                <c:pt idx="707">
                  <c:v>4.8487124530000001</c:v>
                </c:pt>
                <c:pt idx="708">
                  <c:v>4.8511780299999998</c:v>
                </c:pt>
                <c:pt idx="709">
                  <c:v>4.8536436079999996</c:v>
                </c:pt>
                <c:pt idx="710">
                  <c:v>4.8561091860000003</c:v>
                </c:pt>
                <c:pt idx="711">
                  <c:v>4.858574763</c:v>
                </c:pt>
                <c:pt idx="712">
                  <c:v>4.8610403409999998</c:v>
                </c:pt>
                <c:pt idx="713">
                  <c:v>4.8635059180000004</c:v>
                </c:pt>
                <c:pt idx="714">
                  <c:v>4.8659714960000002</c:v>
                </c:pt>
                <c:pt idx="715">
                  <c:v>4.868437074</c:v>
                </c:pt>
                <c:pt idx="716">
                  <c:v>4.8709026509999998</c:v>
                </c:pt>
                <c:pt idx="717">
                  <c:v>4.8733682290000004</c:v>
                </c:pt>
                <c:pt idx="718">
                  <c:v>4.8758338060000002</c:v>
                </c:pt>
                <c:pt idx="719">
                  <c:v>4.878299384</c:v>
                </c:pt>
                <c:pt idx="720">
                  <c:v>4.8807649619999998</c:v>
                </c:pt>
                <c:pt idx="721">
                  <c:v>4.8832305390000004</c:v>
                </c:pt>
                <c:pt idx="722">
                  <c:v>4.8856961170000002</c:v>
                </c:pt>
                <c:pt idx="723">
                  <c:v>4.8881616939999999</c:v>
                </c:pt>
                <c:pt idx="724">
                  <c:v>4.8906272719999997</c:v>
                </c:pt>
                <c:pt idx="725">
                  <c:v>4.8930928500000004</c:v>
                </c:pt>
                <c:pt idx="726">
                  <c:v>4.8955584270000001</c:v>
                </c:pt>
                <c:pt idx="727">
                  <c:v>4.8980240049999999</c:v>
                </c:pt>
                <c:pt idx="728">
                  <c:v>4.9004895819999996</c:v>
                </c:pt>
                <c:pt idx="729">
                  <c:v>4.9029551600000003</c:v>
                </c:pt>
                <c:pt idx="730">
                  <c:v>4.9054207380000001</c:v>
                </c:pt>
                <c:pt idx="731">
                  <c:v>4.9078863149999998</c:v>
                </c:pt>
                <c:pt idx="732">
                  <c:v>4.9103518929999996</c:v>
                </c:pt>
                <c:pt idx="733">
                  <c:v>4.9128174700000002</c:v>
                </c:pt>
                <c:pt idx="734">
                  <c:v>4.915283048</c:v>
                </c:pt>
                <c:pt idx="735">
                  <c:v>4.9177486259999998</c:v>
                </c:pt>
                <c:pt idx="736">
                  <c:v>4.9202142029999996</c:v>
                </c:pt>
                <c:pt idx="737">
                  <c:v>4.9226797810000003</c:v>
                </c:pt>
                <c:pt idx="738">
                  <c:v>4.925145358</c:v>
                </c:pt>
                <c:pt idx="739">
                  <c:v>4.9276109359999998</c:v>
                </c:pt>
                <c:pt idx="740">
                  <c:v>4.9300765139999996</c:v>
                </c:pt>
                <c:pt idx="741">
                  <c:v>4.9325420910000002</c:v>
                </c:pt>
                <c:pt idx="742">
                  <c:v>5.0133282819999998</c:v>
                </c:pt>
                <c:pt idx="743">
                  <c:v>5.0157938599999996</c:v>
                </c:pt>
                <c:pt idx="744">
                  <c:v>5.0182594380000003</c:v>
                </c:pt>
                <c:pt idx="745">
                  <c:v>5.020725015</c:v>
                </c:pt>
                <c:pt idx="746">
                  <c:v>5.0231905929999998</c:v>
                </c:pt>
                <c:pt idx="747">
                  <c:v>5.0256561700000004</c:v>
                </c:pt>
                <c:pt idx="748">
                  <c:v>5.0281217480000002</c:v>
                </c:pt>
                <c:pt idx="749">
                  <c:v>5.030587326</c:v>
                </c:pt>
                <c:pt idx="750">
                  <c:v>5.0330529029999997</c:v>
                </c:pt>
                <c:pt idx="751">
                  <c:v>5.0355184810000004</c:v>
                </c:pt>
                <c:pt idx="752">
                  <c:v>5.0379840580000002</c:v>
                </c:pt>
                <c:pt idx="753">
                  <c:v>5.040449636</c:v>
                </c:pt>
                <c:pt idx="754">
                  <c:v>5.0429152139999998</c:v>
                </c:pt>
                <c:pt idx="755">
                  <c:v>5.0453807910000004</c:v>
                </c:pt>
                <c:pt idx="756">
                  <c:v>5.0478463690000002</c:v>
                </c:pt>
                <c:pt idx="757">
                  <c:v>5.0503119459999999</c:v>
                </c:pt>
                <c:pt idx="758">
                  <c:v>5.0527775239999997</c:v>
                </c:pt>
                <c:pt idx="759">
                  <c:v>5.0552431020000004</c:v>
                </c:pt>
                <c:pt idx="760">
                  <c:v>5.0577086790000001</c:v>
                </c:pt>
                <c:pt idx="761">
                  <c:v>5.0601742569999999</c:v>
                </c:pt>
                <c:pt idx="762">
                  <c:v>5.0626398339999996</c:v>
                </c:pt>
                <c:pt idx="763">
                  <c:v>5.0651054120000003</c:v>
                </c:pt>
                <c:pt idx="764">
                  <c:v>5.0675709900000001</c:v>
                </c:pt>
                <c:pt idx="765">
                  <c:v>5.0700365669999998</c:v>
                </c:pt>
                <c:pt idx="766">
                  <c:v>5.0725021449999996</c:v>
                </c:pt>
                <c:pt idx="767">
                  <c:v>5.0749677220000002</c:v>
                </c:pt>
                <c:pt idx="768">
                  <c:v>5.0774333</c:v>
                </c:pt>
                <c:pt idx="769">
                  <c:v>5.0798988779999998</c:v>
                </c:pt>
                <c:pt idx="770">
                  <c:v>5.0823644549999996</c:v>
                </c:pt>
                <c:pt idx="771">
                  <c:v>5.0848300330000002</c:v>
                </c:pt>
                <c:pt idx="772">
                  <c:v>5.08729561</c:v>
                </c:pt>
                <c:pt idx="773">
                  <c:v>5.0897611879999998</c:v>
                </c:pt>
                <c:pt idx="774">
                  <c:v>5.0922267659999996</c:v>
                </c:pt>
                <c:pt idx="775">
                  <c:v>5.0946923430000002</c:v>
                </c:pt>
                <c:pt idx="776">
                  <c:v>5.097157921</c:v>
                </c:pt>
                <c:pt idx="777">
                  <c:v>5.0996234979999997</c:v>
                </c:pt>
                <c:pt idx="778">
                  <c:v>5.1020890760000004</c:v>
                </c:pt>
                <c:pt idx="779">
                  <c:v>5.1045546540000002</c:v>
                </c:pt>
                <c:pt idx="780">
                  <c:v>5.1070202309999999</c:v>
                </c:pt>
                <c:pt idx="781">
                  <c:v>5.1094858089999997</c:v>
                </c:pt>
                <c:pt idx="782">
                  <c:v>5.1119513860000003</c:v>
                </c:pt>
                <c:pt idx="783">
                  <c:v>5.1144169640000001</c:v>
                </c:pt>
                <c:pt idx="784">
                  <c:v>5.1168825419999999</c:v>
                </c:pt>
                <c:pt idx="785">
                  <c:v>5.1193481189999996</c:v>
                </c:pt>
                <c:pt idx="786">
                  <c:v>5.1218136970000003</c:v>
                </c:pt>
                <c:pt idx="787">
                  <c:v>5.1242792740000001</c:v>
                </c:pt>
                <c:pt idx="788">
                  <c:v>5.1267448519999999</c:v>
                </c:pt>
                <c:pt idx="789">
                  <c:v>5.1292104299999997</c:v>
                </c:pt>
                <c:pt idx="790">
                  <c:v>5.1316760070000003</c:v>
                </c:pt>
                <c:pt idx="791">
                  <c:v>5.1341415850000001</c:v>
                </c:pt>
                <c:pt idx="792">
                  <c:v>5.1366071629999999</c:v>
                </c:pt>
                <c:pt idx="793">
                  <c:v>5.1390727399999996</c:v>
                </c:pt>
                <c:pt idx="794">
                  <c:v>5.1415383180000003</c:v>
                </c:pt>
                <c:pt idx="795">
                  <c:v>5.144003895</c:v>
                </c:pt>
                <c:pt idx="796">
                  <c:v>5.1464694729999998</c:v>
                </c:pt>
                <c:pt idx="797">
                  <c:v>5.1489350509999996</c:v>
                </c:pt>
                <c:pt idx="798">
                  <c:v>5.1514006280000002</c:v>
                </c:pt>
                <c:pt idx="799">
                  <c:v>5.153866206</c:v>
                </c:pt>
                <c:pt idx="800">
                  <c:v>5.1563317829999997</c:v>
                </c:pt>
                <c:pt idx="801">
                  <c:v>5.1587973610000004</c:v>
                </c:pt>
                <c:pt idx="802">
                  <c:v>5.1612629390000002</c:v>
                </c:pt>
                <c:pt idx="803">
                  <c:v>5.1637285159999999</c:v>
                </c:pt>
                <c:pt idx="804">
                  <c:v>5.1661940939999997</c:v>
                </c:pt>
                <c:pt idx="805">
                  <c:v>5.1686596710000003</c:v>
                </c:pt>
                <c:pt idx="806">
                  <c:v>5.1711252490000001</c:v>
                </c:pt>
                <c:pt idx="807">
                  <c:v>5.1735908269999999</c:v>
                </c:pt>
                <c:pt idx="808">
                  <c:v>5.1760564039999997</c:v>
                </c:pt>
                <c:pt idx="809">
                  <c:v>5.1785219820000004</c:v>
                </c:pt>
                <c:pt idx="810">
                  <c:v>5.1809875590000001</c:v>
                </c:pt>
                <c:pt idx="811">
                  <c:v>5.1834531369999999</c:v>
                </c:pt>
                <c:pt idx="812">
                  <c:v>5.1859187149999997</c:v>
                </c:pt>
                <c:pt idx="813">
                  <c:v>5.1883842920000003</c:v>
                </c:pt>
                <c:pt idx="814">
                  <c:v>5.1908498700000001</c:v>
                </c:pt>
                <c:pt idx="815">
                  <c:v>5.1933154469999998</c:v>
                </c:pt>
                <c:pt idx="816">
                  <c:v>5.1957810249999996</c:v>
                </c:pt>
                <c:pt idx="817">
                  <c:v>5.1982466030000003</c:v>
                </c:pt>
                <c:pt idx="818">
                  <c:v>5.20071218</c:v>
                </c:pt>
                <c:pt idx="819">
                  <c:v>5.2031777579999998</c:v>
                </c:pt>
                <c:pt idx="820">
                  <c:v>5.2056433350000004</c:v>
                </c:pt>
                <c:pt idx="821">
                  <c:v>5.2081089130000002</c:v>
                </c:pt>
                <c:pt idx="822">
                  <c:v>5.210574491</c:v>
                </c:pt>
                <c:pt idx="823">
                  <c:v>5.2130400679999997</c:v>
                </c:pt>
                <c:pt idx="824">
                  <c:v>5.2155056460000004</c:v>
                </c:pt>
                <c:pt idx="825">
                  <c:v>5.2179712230000002</c:v>
                </c:pt>
                <c:pt idx="826">
                  <c:v>5.220436801</c:v>
                </c:pt>
                <c:pt idx="827">
                  <c:v>5.2229023789999998</c:v>
                </c:pt>
                <c:pt idx="828">
                  <c:v>5.2253679560000004</c:v>
                </c:pt>
                <c:pt idx="829">
                  <c:v>5.2278335340000002</c:v>
                </c:pt>
                <c:pt idx="830">
                  <c:v>5.2302991109999999</c:v>
                </c:pt>
                <c:pt idx="831">
                  <c:v>5.2327646889999997</c:v>
                </c:pt>
                <c:pt idx="832">
                  <c:v>5.2352302670000004</c:v>
                </c:pt>
                <c:pt idx="833">
                  <c:v>5.2376958440000001</c:v>
                </c:pt>
                <c:pt idx="834">
                  <c:v>5.2401614219999999</c:v>
                </c:pt>
                <c:pt idx="835">
                  <c:v>5.2426269989999996</c:v>
                </c:pt>
                <c:pt idx="836">
                  <c:v>5.2450925770000003</c:v>
                </c:pt>
                <c:pt idx="837">
                  <c:v>5.2475581550000001</c:v>
                </c:pt>
                <c:pt idx="838">
                  <c:v>5.2500237319999998</c:v>
                </c:pt>
                <c:pt idx="839">
                  <c:v>5.2524893099999996</c:v>
                </c:pt>
                <c:pt idx="840">
                  <c:v>5.2549548870000002</c:v>
                </c:pt>
                <c:pt idx="841">
                  <c:v>5.257420465</c:v>
                </c:pt>
                <c:pt idx="842">
                  <c:v>5.2598860429999998</c:v>
                </c:pt>
                <c:pt idx="843">
                  <c:v>5.2623516199999996</c:v>
                </c:pt>
                <c:pt idx="844">
                  <c:v>5.2648171980000003</c:v>
                </c:pt>
                <c:pt idx="845">
                  <c:v>5.267282775</c:v>
                </c:pt>
                <c:pt idx="846">
                  <c:v>5.2697483529999998</c:v>
                </c:pt>
                <c:pt idx="847">
                  <c:v>5.2722139309999996</c:v>
                </c:pt>
                <c:pt idx="848">
                  <c:v>5.2746795080000002</c:v>
                </c:pt>
                <c:pt idx="849">
                  <c:v>5.277145086</c:v>
                </c:pt>
                <c:pt idx="850">
                  <c:v>5.2796106629999997</c:v>
                </c:pt>
                <c:pt idx="851">
                  <c:v>5.2820762410000004</c:v>
                </c:pt>
                <c:pt idx="852">
                  <c:v>5.2845418190000002</c:v>
                </c:pt>
                <c:pt idx="853">
                  <c:v>5.2870073959999999</c:v>
                </c:pt>
                <c:pt idx="854">
                  <c:v>5.2894729739999997</c:v>
                </c:pt>
                <c:pt idx="855">
                  <c:v>5.2919385510000003</c:v>
                </c:pt>
                <c:pt idx="856">
                  <c:v>5.2944041290000001</c:v>
                </c:pt>
                <c:pt idx="857">
                  <c:v>5.2968697069999999</c:v>
                </c:pt>
                <c:pt idx="858">
                  <c:v>5.2993352839999996</c:v>
                </c:pt>
                <c:pt idx="859">
                  <c:v>5.3018008620000003</c:v>
                </c:pt>
                <c:pt idx="860">
                  <c:v>5.3042664390000001</c:v>
                </c:pt>
                <c:pt idx="861">
                  <c:v>5.3067320169999999</c:v>
                </c:pt>
                <c:pt idx="862">
                  <c:v>5.3091975949999997</c:v>
                </c:pt>
                <c:pt idx="863">
                  <c:v>5.3116631720000003</c:v>
                </c:pt>
                <c:pt idx="864">
                  <c:v>5.3141287500000001</c:v>
                </c:pt>
                <c:pt idx="865">
                  <c:v>5.3165943269999998</c:v>
                </c:pt>
                <c:pt idx="866">
                  <c:v>5.3190599049999996</c:v>
                </c:pt>
                <c:pt idx="867">
                  <c:v>5.3215254830000003</c:v>
                </c:pt>
                <c:pt idx="868">
                  <c:v>5.32399106</c:v>
                </c:pt>
                <c:pt idx="869">
                  <c:v>5.3264566379999998</c:v>
                </c:pt>
                <c:pt idx="870">
                  <c:v>5.3289222150000004</c:v>
                </c:pt>
                <c:pt idx="871">
                  <c:v>5.3313877930000002</c:v>
                </c:pt>
                <c:pt idx="872">
                  <c:v>5.333853371</c:v>
                </c:pt>
                <c:pt idx="873">
                  <c:v>5.3363189479999997</c:v>
                </c:pt>
                <c:pt idx="874">
                  <c:v>5.3387845260000004</c:v>
                </c:pt>
                <c:pt idx="875">
                  <c:v>5.3412501030000001</c:v>
                </c:pt>
                <c:pt idx="876">
                  <c:v>5.3437156809999999</c:v>
                </c:pt>
                <c:pt idx="877">
                  <c:v>5.3461812589999997</c:v>
                </c:pt>
                <c:pt idx="878">
                  <c:v>5.3486468360000003</c:v>
                </c:pt>
                <c:pt idx="879">
                  <c:v>5.3511124140000002</c:v>
                </c:pt>
                <c:pt idx="880">
                  <c:v>5.3535779909999999</c:v>
                </c:pt>
                <c:pt idx="881">
                  <c:v>5.3560435689999997</c:v>
                </c:pt>
                <c:pt idx="882">
                  <c:v>5.3585091470000004</c:v>
                </c:pt>
                <c:pt idx="883">
                  <c:v>5.3609747240000001</c:v>
                </c:pt>
                <c:pt idx="884">
                  <c:v>5.3634403019999999</c:v>
                </c:pt>
                <c:pt idx="885">
                  <c:v>5.3659058789999996</c:v>
                </c:pt>
                <c:pt idx="886">
                  <c:v>5.3683714570000003</c:v>
                </c:pt>
                <c:pt idx="887">
                  <c:v>5.3708370350000001</c:v>
                </c:pt>
                <c:pt idx="888">
                  <c:v>5.3733026119999998</c:v>
                </c:pt>
                <c:pt idx="889">
                  <c:v>5.3757681899999996</c:v>
                </c:pt>
                <c:pt idx="890">
                  <c:v>5.3782337670000002</c:v>
                </c:pt>
                <c:pt idx="891">
                  <c:v>5.380699345</c:v>
                </c:pt>
                <c:pt idx="892">
                  <c:v>5.3831649229999998</c:v>
                </c:pt>
                <c:pt idx="893">
                  <c:v>5.3856305000000004</c:v>
                </c:pt>
                <c:pt idx="894">
                  <c:v>5.3880960780000002</c:v>
                </c:pt>
                <c:pt idx="895">
                  <c:v>5.390561656</c:v>
                </c:pt>
                <c:pt idx="896">
                  <c:v>5.3930272329999998</c:v>
                </c:pt>
                <c:pt idx="897">
                  <c:v>5.3954928110000004</c:v>
                </c:pt>
                <c:pt idx="898">
                  <c:v>5.3979583880000002</c:v>
                </c:pt>
                <c:pt idx="899">
                  <c:v>5.400423966</c:v>
                </c:pt>
                <c:pt idx="900">
                  <c:v>5.4028895439999998</c:v>
                </c:pt>
                <c:pt idx="901">
                  <c:v>5.4053551210000004</c:v>
                </c:pt>
                <c:pt idx="902">
                  <c:v>5.4078206990000002</c:v>
                </c:pt>
                <c:pt idx="903">
                  <c:v>5.4102862759999999</c:v>
                </c:pt>
                <c:pt idx="904">
                  <c:v>5.4127518539999997</c:v>
                </c:pt>
                <c:pt idx="905">
                  <c:v>5.4152174320000004</c:v>
                </c:pt>
                <c:pt idx="906">
                  <c:v>5.4176733779999999</c:v>
                </c:pt>
                <c:pt idx="907">
                  <c:v>5.4201534020000004</c:v>
                </c:pt>
                <c:pt idx="908">
                  <c:v>5.422609349</c:v>
                </c:pt>
                <c:pt idx="909">
                  <c:v>5.4250893729999996</c:v>
                </c:pt>
                <c:pt idx="910">
                  <c:v>5.4275453200000001</c:v>
                </c:pt>
                <c:pt idx="911">
                  <c:v>5.4300012659999997</c:v>
                </c:pt>
                <c:pt idx="912">
                  <c:v>5.4324812900000001</c:v>
                </c:pt>
                <c:pt idx="913">
                  <c:v>5.4349372369999998</c:v>
                </c:pt>
                <c:pt idx="914">
                  <c:v>5.4374172610000002</c:v>
                </c:pt>
                <c:pt idx="915">
                  <c:v>5.4398732079999998</c:v>
                </c:pt>
                <c:pt idx="916">
                  <c:v>5.4423291540000003</c:v>
                </c:pt>
                <c:pt idx="917">
                  <c:v>5.4448091779999999</c:v>
                </c:pt>
                <c:pt idx="918">
                  <c:v>5.4472651250000004</c:v>
                </c:pt>
                <c:pt idx="919">
                  <c:v>5.449745149</c:v>
                </c:pt>
                <c:pt idx="920">
                  <c:v>5.4522010959999996</c:v>
                </c:pt>
                <c:pt idx="921">
                  <c:v>5.454657042</c:v>
                </c:pt>
                <c:pt idx="922">
                  <c:v>5.4571370659999996</c:v>
                </c:pt>
                <c:pt idx="923">
                  <c:v>5.4595930130000001</c:v>
                </c:pt>
                <c:pt idx="924">
                  <c:v>5.4620730369999997</c:v>
                </c:pt>
                <c:pt idx="925">
                  <c:v>5.4645289840000002</c:v>
                </c:pt>
                <c:pt idx="926">
                  <c:v>5.4669849299999997</c:v>
                </c:pt>
                <c:pt idx="927">
                  <c:v>5.4694649540000002</c:v>
                </c:pt>
                <c:pt idx="928">
                  <c:v>5.4719209009999998</c:v>
                </c:pt>
                <c:pt idx="929">
                  <c:v>5.4744009250000003</c:v>
                </c:pt>
                <c:pt idx="930">
                  <c:v>5.4768568719999999</c:v>
                </c:pt>
                <c:pt idx="931">
                  <c:v>5.4793128180000004</c:v>
                </c:pt>
                <c:pt idx="932">
                  <c:v>5.4817928419999999</c:v>
                </c:pt>
                <c:pt idx="933">
                  <c:v>5.4842487889999996</c:v>
                </c:pt>
                <c:pt idx="934">
                  <c:v>5.486728813</c:v>
                </c:pt>
                <c:pt idx="935">
                  <c:v>5.4891847599999997</c:v>
                </c:pt>
                <c:pt idx="936">
                  <c:v>5.4916407060000001</c:v>
                </c:pt>
                <c:pt idx="937">
                  <c:v>5.4941207299999997</c:v>
                </c:pt>
                <c:pt idx="938">
                  <c:v>5.4965766770000002</c:v>
                </c:pt>
                <c:pt idx="939">
                  <c:v>5.4990567009999998</c:v>
                </c:pt>
                <c:pt idx="940">
                  <c:v>5.5015126480000003</c:v>
                </c:pt>
                <c:pt idx="941">
                  <c:v>5.5039685939999998</c:v>
                </c:pt>
                <c:pt idx="942">
                  <c:v>5.5064486180000003</c:v>
                </c:pt>
                <c:pt idx="943">
                  <c:v>5.5089045649999999</c:v>
                </c:pt>
                <c:pt idx="944">
                  <c:v>5.5113845890000004</c:v>
                </c:pt>
                <c:pt idx="945">
                  <c:v>5.513840536</c:v>
                </c:pt>
                <c:pt idx="946">
                  <c:v>5.5162964819999996</c:v>
                </c:pt>
                <c:pt idx="947">
                  <c:v>5.518776506</c:v>
                </c:pt>
                <c:pt idx="948">
                  <c:v>5.5212324529999997</c:v>
                </c:pt>
                <c:pt idx="949">
                  <c:v>5.5237124770000001</c:v>
                </c:pt>
                <c:pt idx="950">
                  <c:v>5.5261684239999997</c:v>
                </c:pt>
                <c:pt idx="951">
                  <c:v>5.5286243700000002</c:v>
                </c:pt>
                <c:pt idx="952">
                  <c:v>5.5311043939999998</c:v>
                </c:pt>
                <c:pt idx="953">
                  <c:v>5.5335603410000003</c:v>
                </c:pt>
                <c:pt idx="954">
                  <c:v>5.5360403649999999</c:v>
                </c:pt>
                <c:pt idx="955">
                  <c:v>5.5384963120000004</c:v>
                </c:pt>
                <c:pt idx="956">
                  <c:v>5.5409522579999999</c:v>
                </c:pt>
                <c:pt idx="957">
                  <c:v>5.5434322820000004</c:v>
                </c:pt>
                <c:pt idx="958">
                  <c:v>5.545888229</c:v>
                </c:pt>
                <c:pt idx="959">
                  <c:v>5.5483682529999996</c:v>
                </c:pt>
                <c:pt idx="960">
                  <c:v>5.5508242000000001</c:v>
                </c:pt>
                <c:pt idx="961">
                  <c:v>5.5532801459999996</c:v>
                </c:pt>
                <c:pt idx="962">
                  <c:v>5.5557601700000001</c:v>
                </c:pt>
                <c:pt idx="963">
                  <c:v>5.5582161169999997</c:v>
                </c:pt>
                <c:pt idx="964">
                  <c:v>5.5606961410000002</c:v>
                </c:pt>
                <c:pt idx="965">
                  <c:v>5.5631520879999998</c:v>
                </c:pt>
                <c:pt idx="966">
                  <c:v>5.5656080340000003</c:v>
                </c:pt>
                <c:pt idx="967">
                  <c:v>5.5680880579999998</c:v>
                </c:pt>
                <c:pt idx="968">
                  <c:v>5.5705440050000004</c:v>
                </c:pt>
                <c:pt idx="969">
                  <c:v>5.5730240289999999</c:v>
                </c:pt>
                <c:pt idx="970">
                  <c:v>5.5754799759999996</c:v>
                </c:pt>
                <c:pt idx="971">
                  <c:v>5.577935922</c:v>
                </c:pt>
                <c:pt idx="972">
                  <c:v>5.5804159459999996</c:v>
                </c:pt>
                <c:pt idx="973">
                  <c:v>5.5828718930000001</c:v>
                </c:pt>
                <c:pt idx="974">
                  <c:v>5.5853519169999997</c:v>
                </c:pt>
                <c:pt idx="975">
                  <c:v>5.5878078640000002</c:v>
                </c:pt>
                <c:pt idx="976">
                  <c:v>5.5902638099999997</c:v>
                </c:pt>
                <c:pt idx="977">
                  <c:v>5.5927438340000002</c:v>
                </c:pt>
                <c:pt idx="978">
                  <c:v>5.5951997809999998</c:v>
                </c:pt>
                <c:pt idx="979">
                  <c:v>5.5976798050000003</c:v>
                </c:pt>
                <c:pt idx="980">
                  <c:v>5.6001357519999999</c:v>
                </c:pt>
                <c:pt idx="981">
                  <c:v>5.6025916980000003</c:v>
                </c:pt>
                <c:pt idx="982">
                  <c:v>5.6050717219999999</c:v>
                </c:pt>
                <c:pt idx="983">
                  <c:v>5.6075276690000004</c:v>
                </c:pt>
                <c:pt idx="984">
                  <c:v>5.610007693</c:v>
                </c:pt>
                <c:pt idx="985">
                  <c:v>5.6124636399999996</c:v>
                </c:pt>
                <c:pt idx="986">
                  <c:v>5.6149195860000001</c:v>
                </c:pt>
                <c:pt idx="987">
                  <c:v>5.6173996099999997</c:v>
                </c:pt>
                <c:pt idx="988">
                  <c:v>5.6198555570000002</c:v>
                </c:pt>
                <c:pt idx="989">
                  <c:v>5.6223355809999997</c:v>
                </c:pt>
                <c:pt idx="990">
                  <c:v>5.6247915280000003</c:v>
                </c:pt>
                <c:pt idx="991">
                  <c:v>5.6272474739999998</c:v>
                </c:pt>
                <c:pt idx="992">
                  <c:v>5.6297274980000003</c:v>
                </c:pt>
                <c:pt idx="993">
                  <c:v>5.6321834449999999</c:v>
                </c:pt>
                <c:pt idx="994">
                  <c:v>5.6346634690000004</c:v>
                </c:pt>
                <c:pt idx="995">
                  <c:v>5.637119416</c:v>
                </c:pt>
                <c:pt idx="996">
                  <c:v>5.6395753620000004</c:v>
                </c:pt>
                <c:pt idx="997">
                  <c:v>5.642055386</c:v>
                </c:pt>
                <c:pt idx="998">
                  <c:v>5.6445113329999996</c:v>
                </c:pt>
                <c:pt idx="999">
                  <c:v>5.6469913570000001</c:v>
                </c:pt>
                <c:pt idx="1000">
                  <c:v>5.6494473039999997</c:v>
                </c:pt>
                <c:pt idx="1001">
                  <c:v>5.6519032500000002</c:v>
                </c:pt>
                <c:pt idx="1002">
                  <c:v>5.6543832739999997</c:v>
                </c:pt>
                <c:pt idx="1003">
                  <c:v>5.6568392210000003</c:v>
                </c:pt>
                <c:pt idx="1004">
                  <c:v>5.6593192449999998</c:v>
                </c:pt>
                <c:pt idx="1005">
                  <c:v>5.6617751920000003</c:v>
                </c:pt>
                <c:pt idx="1006">
                  <c:v>5.6642311379999999</c:v>
                </c:pt>
                <c:pt idx="1007">
                  <c:v>5.6667111630000004</c:v>
                </c:pt>
                <c:pt idx="1008">
                  <c:v>5.669167109</c:v>
                </c:pt>
                <c:pt idx="1009">
                  <c:v>5.6716471329999996</c:v>
                </c:pt>
                <c:pt idx="1010">
                  <c:v>5.6741030800000001</c:v>
                </c:pt>
                <c:pt idx="1011">
                  <c:v>5.6765590259999996</c:v>
                </c:pt>
                <c:pt idx="1012">
                  <c:v>5.6790390510000002</c:v>
                </c:pt>
                <c:pt idx="1013">
                  <c:v>5.6814949969999997</c:v>
                </c:pt>
                <c:pt idx="1014">
                  <c:v>5.6839750210000002</c:v>
                </c:pt>
                <c:pt idx="1015">
                  <c:v>5.6864309679999998</c:v>
                </c:pt>
                <c:pt idx="1016">
                  <c:v>5.6888869140000002</c:v>
                </c:pt>
                <c:pt idx="1017">
                  <c:v>5.6913669389999999</c:v>
                </c:pt>
                <c:pt idx="1018">
                  <c:v>5.6938228850000003</c:v>
                </c:pt>
                <c:pt idx="1019">
                  <c:v>5.6963029089999999</c:v>
                </c:pt>
                <c:pt idx="1020">
                  <c:v>5.6987588560000004</c:v>
                </c:pt>
                <c:pt idx="1021">
                  <c:v>5.701214802</c:v>
                </c:pt>
                <c:pt idx="1022">
                  <c:v>5.7036948269999996</c:v>
                </c:pt>
                <c:pt idx="1023">
                  <c:v>5.7061507730000001</c:v>
                </c:pt>
                <c:pt idx="1024">
                  <c:v>5.7086307969999996</c:v>
                </c:pt>
                <c:pt idx="1025">
                  <c:v>5.7110867440000002</c:v>
                </c:pt>
                <c:pt idx="1026">
                  <c:v>5.7135426899999997</c:v>
                </c:pt>
                <c:pt idx="1027">
                  <c:v>5.7160227150000003</c:v>
                </c:pt>
                <c:pt idx="1028">
                  <c:v>5.7184786609999998</c:v>
                </c:pt>
                <c:pt idx="1029">
                  <c:v>5.7209586850000003</c:v>
                </c:pt>
                <c:pt idx="1030">
                  <c:v>5.7234146319999999</c:v>
                </c:pt>
                <c:pt idx="1031">
                  <c:v>5.7258705780000003</c:v>
                </c:pt>
                <c:pt idx="1032">
                  <c:v>5.728350603</c:v>
                </c:pt>
                <c:pt idx="1033">
                  <c:v>5.7308065490000004</c:v>
                </c:pt>
                <c:pt idx="1034">
                  <c:v>5.733286573</c:v>
                </c:pt>
                <c:pt idx="1035">
                  <c:v>5.7357425199999996</c:v>
                </c:pt>
                <c:pt idx="1036">
                  <c:v>5.7381984660000001</c:v>
                </c:pt>
                <c:pt idx="1037">
                  <c:v>5.7406784909999997</c:v>
                </c:pt>
                <c:pt idx="1038">
                  <c:v>5.7431344370000001</c:v>
                </c:pt>
                <c:pt idx="1039">
                  <c:v>5.7456144609999997</c:v>
                </c:pt>
                <c:pt idx="1040">
                  <c:v>5.7480704080000002</c:v>
                </c:pt>
                <c:pt idx="1041">
                  <c:v>5.7505263539999998</c:v>
                </c:pt>
                <c:pt idx="1042">
                  <c:v>5.7530063790000003</c:v>
                </c:pt>
                <c:pt idx="1043">
                  <c:v>5.7554623249999999</c:v>
                </c:pt>
                <c:pt idx="1044">
                  <c:v>5.7579423490000003</c:v>
                </c:pt>
                <c:pt idx="1045">
                  <c:v>5.760398296</c:v>
                </c:pt>
                <c:pt idx="1046">
                  <c:v>5.7628542420000004</c:v>
                </c:pt>
                <c:pt idx="1047">
                  <c:v>5.7653342670000001</c:v>
                </c:pt>
                <c:pt idx="1048">
                  <c:v>5.7677902129999996</c:v>
                </c:pt>
                <c:pt idx="1049">
                  <c:v>5.7702702370000001</c:v>
                </c:pt>
                <c:pt idx="1050">
                  <c:v>5.7727261839999997</c:v>
                </c:pt>
                <c:pt idx="1051">
                  <c:v>5.7751821300000001</c:v>
                </c:pt>
                <c:pt idx="1052">
                  <c:v>5.7776621549999998</c:v>
                </c:pt>
                <c:pt idx="1053">
                  <c:v>5.7801181010000002</c:v>
                </c:pt>
                <c:pt idx="1054">
                  <c:v>5.7825981249999998</c:v>
                </c:pt>
                <c:pt idx="1055">
                  <c:v>5.7850540720000003</c:v>
                </c:pt>
                <c:pt idx="1056">
                  <c:v>5.7875100179999999</c:v>
                </c:pt>
                <c:pt idx="1057">
                  <c:v>5.7899900430000004</c:v>
                </c:pt>
                <c:pt idx="1058">
                  <c:v>5.792445989</c:v>
                </c:pt>
                <c:pt idx="1059">
                  <c:v>5.7949260130000004</c:v>
                </c:pt>
                <c:pt idx="1060">
                  <c:v>5.7973819600000001</c:v>
                </c:pt>
                <c:pt idx="1061">
                  <c:v>5.7998379059999996</c:v>
                </c:pt>
                <c:pt idx="1062">
                  <c:v>5.8023179310000002</c:v>
                </c:pt>
                <c:pt idx="1063">
                  <c:v>5.8047738769999997</c:v>
                </c:pt>
                <c:pt idx="1064">
                  <c:v>5.8072539010000002</c:v>
                </c:pt>
                <c:pt idx="1065">
                  <c:v>5.8097098479999998</c:v>
                </c:pt>
                <c:pt idx="1066">
                  <c:v>5.8121657940000002</c:v>
                </c:pt>
                <c:pt idx="1067">
                  <c:v>5.8146458189999999</c:v>
                </c:pt>
                <c:pt idx="1068">
                  <c:v>5.8171017650000003</c:v>
                </c:pt>
                <c:pt idx="1069">
                  <c:v>5.8195817889999999</c:v>
                </c:pt>
                <c:pt idx="1070">
                  <c:v>5.8220377360000004</c:v>
                </c:pt>
                <c:pt idx="1071">
                  <c:v>5.8244936819999999</c:v>
                </c:pt>
                <c:pt idx="1072">
                  <c:v>5.8269737069999996</c:v>
                </c:pt>
                <c:pt idx="1073">
                  <c:v>5.829429653</c:v>
                </c:pt>
                <c:pt idx="1074">
                  <c:v>5.8319096769999996</c:v>
                </c:pt>
                <c:pt idx="1075">
                  <c:v>5.8343656240000001</c:v>
                </c:pt>
                <c:pt idx="1076">
                  <c:v>5.8368215699999997</c:v>
                </c:pt>
                <c:pt idx="1077">
                  <c:v>5.8393015950000002</c:v>
                </c:pt>
                <c:pt idx="1078">
                  <c:v>5.8417575409999998</c:v>
                </c:pt>
                <c:pt idx="1079">
                  <c:v>5.8442375650000002</c:v>
                </c:pt>
                <c:pt idx="1080">
                  <c:v>5.8466935119999999</c:v>
                </c:pt>
                <c:pt idx="1081">
                  <c:v>5.8491494580000003</c:v>
                </c:pt>
                <c:pt idx="1082">
                  <c:v>5.851629483</c:v>
                </c:pt>
                <c:pt idx="1083">
                  <c:v>5.8540854290000004</c:v>
                </c:pt>
                <c:pt idx="1084">
                  <c:v>5.856565453</c:v>
                </c:pt>
                <c:pt idx="1085">
                  <c:v>5.8590213999999996</c:v>
                </c:pt>
                <c:pt idx="1086">
                  <c:v>5.861477346</c:v>
                </c:pt>
                <c:pt idx="1087">
                  <c:v>5.8639573709999997</c:v>
                </c:pt>
                <c:pt idx="1088">
                  <c:v>5.8664133170000001</c:v>
                </c:pt>
                <c:pt idx="1089">
                  <c:v>5.8688933409999997</c:v>
                </c:pt>
                <c:pt idx="1090">
                  <c:v>5.8713492880000002</c:v>
                </c:pt>
                <c:pt idx="1091">
                  <c:v>5.8738052339999998</c:v>
                </c:pt>
                <c:pt idx="1092">
                  <c:v>5.8762852590000003</c:v>
                </c:pt>
                <c:pt idx="1093">
                  <c:v>5.8787412049999999</c:v>
                </c:pt>
                <c:pt idx="1094">
                  <c:v>5.8812212290000003</c:v>
                </c:pt>
                <c:pt idx="1095">
                  <c:v>5.883677176</c:v>
                </c:pt>
                <c:pt idx="1096">
                  <c:v>5.8861331220000004</c:v>
                </c:pt>
                <c:pt idx="1097">
                  <c:v>5.888613147</c:v>
                </c:pt>
                <c:pt idx="1098">
                  <c:v>5.8910690929999996</c:v>
                </c:pt>
                <c:pt idx="1099">
                  <c:v>5.8935491170000001</c:v>
                </c:pt>
                <c:pt idx="1100">
                  <c:v>5.8960050639999997</c:v>
                </c:pt>
                <c:pt idx="1101">
                  <c:v>5.8984610100000001</c:v>
                </c:pt>
                <c:pt idx="1102">
                  <c:v>5.9009410349999998</c:v>
                </c:pt>
                <c:pt idx="1103">
                  <c:v>5.9033969810000002</c:v>
                </c:pt>
                <c:pt idx="1104">
                  <c:v>5.9058770049999998</c:v>
                </c:pt>
                <c:pt idx="1105">
                  <c:v>5.9083329520000003</c:v>
                </c:pt>
                <c:pt idx="1106">
                  <c:v>5.9107888979999998</c:v>
                </c:pt>
                <c:pt idx="1107">
                  <c:v>5.9132689230000004</c:v>
                </c:pt>
                <c:pt idx="1108">
                  <c:v>5.9157248689999999</c:v>
                </c:pt>
                <c:pt idx="1109">
                  <c:v>5.9182048930000004</c:v>
                </c:pt>
                <c:pt idx="1110">
                  <c:v>5.92066084</c:v>
                </c:pt>
                <c:pt idx="1111">
                  <c:v>5.9231167859999996</c:v>
                </c:pt>
                <c:pt idx="1112">
                  <c:v>5.9255968110000001</c:v>
                </c:pt>
                <c:pt idx="1113">
                  <c:v>5.9280527569999997</c:v>
                </c:pt>
                <c:pt idx="1114">
                  <c:v>5.9305327810000001</c:v>
                </c:pt>
                <c:pt idx="1115">
                  <c:v>5.9329887279999998</c:v>
                </c:pt>
                <c:pt idx="1116">
                  <c:v>5.9354446740000002</c:v>
                </c:pt>
                <c:pt idx="1117">
                  <c:v>5.9379246989999999</c:v>
                </c:pt>
                <c:pt idx="1118">
                  <c:v>5.9403806450000003</c:v>
                </c:pt>
                <c:pt idx="1119">
                  <c:v>5.94286067</c:v>
                </c:pt>
                <c:pt idx="1120">
                  <c:v>5.9453166160000004</c:v>
                </c:pt>
                <c:pt idx="1121">
                  <c:v>5.9477725619999999</c:v>
                </c:pt>
                <c:pt idx="1122">
                  <c:v>5.9502525869999996</c:v>
                </c:pt>
                <c:pt idx="1123">
                  <c:v>5.952708533</c:v>
                </c:pt>
                <c:pt idx="1124">
                  <c:v>5.9551885579999997</c:v>
                </c:pt>
                <c:pt idx="1125">
                  <c:v>5.9576445040000001</c:v>
                </c:pt>
                <c:pt idx="1126">
                  <c:v>5.9601004499999997</c:v>
                </c:pt>
                <c:pt idx="1127">
                  <c:v>5.9625804750000002</c:v>
                </c:pt>
                <c:pt idx="1128">
                  <c:v>5.9650364209999998</c:v>
                </c:pt>
                <c:pt idx="1129">
                  <c:v>5.9675164460000003</c:v>
                </c:pt>
                <c:pt idx="1130">
                  <c:v>5.9699723919999999</c:v>
                </c:pt>
                <c:pt idx="1131">
                  <c:v>5.9724283380000003</c:v>
                </c:pt>
                <c:pt idx="1132">
                  <c:v>5.9749083629999999</c:v>
                </c:pt>
                <c:pt idx="1133">
                  <c:v>5.9773643090000004</c:v>
                </c:pt>
                <c:pt idx="1134">
                  <c:v>5.979844334</c:v>
                </c:pt>
                <c:pt idx="1135">
                  <c:v>5.9823002799999996</c:v>
                </c:pt>
                <c:pt idx="1136">
                  <c:v>5.984756226</c:v>
                </c:pt>
                <c:pt idx="1137">
                  <c:v>5.9872362509999997</c:v>
                </c:pt>
                <c:pt idx="1138">
                  <c:v>5.9896921970000001</c:v>
                </c:pt>
                <c:pt idx="1139">
                  <c:v>5.9921722219999998</c:v>
                </c:pt>
                <c:pt idx="1140">
                  <c:v>5.9946281680000002</c:v>
                </c:pt>
                <c:pt idx="1141">
                  <c:v>5.9970841139999997</c:v>
                </c:pt>
                <c:pt idx="1142">
                  <c:v>5.9995641390000003</c:v>
                </c:pt>
                <c:pt idx="1143">
                  <c:v>6.0020200849999998</c:v>
                </c:pt>
                <c:pt idx="1144">
                  <c:v>6.0045001100000004</c:v>
                </c:pt>
                <c:pt idx="1145">
                  <c:v>6.0069560559999999</c:v>
                </c:pt>
                <c:pt idx="1146">
                  <c:v>6.0094120020000004</c:v>
                </c:pt>
                <c:pt idx="1147">
                  <c:v>6.011892027</c:v>
                </c:pt>
                <c:pt idx="1148">
                  <c:v>6.0143479729999996</c:v>
                </c:pt>
                <c:pt idx="1149">
                  <c:v>6.0168279980000001</c:v>
                </c:pt>
                <c:pt idx="1150">
                  <c:v>6.0192839439999997</c:v>
                </c:pt>
                <c:pt idx="1151">
                  <c:v>6.0217398900000001</c:v>
                </c:pt>
                <c:pt idx="1152">
                  <c:v>6.0242199149999998</c:v>
                </c:pt>
                <c:pt idx="1153">
                  <c:v>6.0266758610000002</c:v>
                </c:pt>
                <c:pt idx="1154">
                  <c:v>6.0291558859999999</c:v>
                </c:pt>
                <c:pt idx="1155">
                  <c:v>6.0316118320000003</c:v>
                </c:pt>
                <c:pt idx="1156">
                  <c:v>6.0340677779999998</c:v>
                </c:pt>
                <c:pt idx="1157">
                  <c:v>6.0365478030000004</c:v>
                </c:pt>
                <c:pt idx="1158">
                  <c:v>6.0390037489999999</c:v>
                </c:pt>
                <c:pt idx="1159">
                  <c:v>6.0414837739999996</c:v>
                </c:pt>
                <c:pt idx="1160">
                  <c:v>6.04393972</c:v>
                </c:pt>
                <c:pt idx="1161">
                  <c:v>6.0463956659999996</c:v>
                </c:pt>
                <c:pt idx="1162">
                  <c:v>6.0488756910000001</c:v>
                </c:pt>
                <c:pt idx="1163">
                  <c:v>6.0513316369999997</c:v>
                </c:pt>
                <c:pt idx="1164">
                  <c:v>6.0538116620000002</c:v>
                </c:pt>
                <c:pt idx="1165">
                  <c:v>6.0562676079999997</c:v>
                </c:pt>
                <c:pt idx="1166">
                  <c:v>6.0587235540000002</c:v>
                </c:pt>
                <c:pt idx="1167">
                  <c:v>6.0612035789999998</c:v>
                </c:pt>
                <c:pt idx="1168">
                  <c:v>6.0636595250000003</c:v>
                </c:pt>
                <c:pt idx="1169">
                  <c:v>6.0661395499999999</c:v>
                </c:pt>
                <c:pt idx="1170">
                  <c:v>6.0685954960000004</c:v>
                </c:pt>
                <c:pt idx="1171">
                  <c:v>6.0710514419999999</c:v>
                </c:pt>
                <c:pt idx="1172">
                  <c:v>6.0735314669999996</c:v>
                </c:pt>
                <c:pt idx="1173">
                  <c:v>6.075987413</c:v>
                </c:pt>
                <c:pt idx="1174">
                  <c:v>6.0784674379999997</c:v>
                </c:pt>
                <c:pt idx="1175">
                  <c:v>6.0809233840000001</c:v>
                </c:pt>
                <c:pt idx="1176">
                  <c:v>6.0833793299999996</c:v>
                </c:pt>
                <c:pt idx="1177">
                  <c:v>6.0858593550000002</c:v>
                </c:pt>
                <c:pt idx="1178">
                  <c:v>6.0883153009999997</c:v>
                </c:pt>
                <c:pt idx="1179">
                  <c:v>6.0907953260000003</c:v>
                </c:pt>
                <c:pt idx="1180">
                  <c:v>6.0932512719999998</c:v>
                </c:pt>
                <c:pt idx="1181">
                  <c:v>6.0957072190000003</c:v>
                </c:pt>
                <c:pt idx="1182">
                  <c:v>6.0981872429999999</c:v>
                </c:pt>
                <c:pt idx="1183">
                  <c:v>6.1006431890000004</c:v>
                </c:pt>
                <c:pt idx="1184">
                  <c:v>6.103123214</c:v>
                </c:pt>
                <c:pt idx="1185">
                  <c:v>6.1055791599999996</c:v>
                </c:pt>
                <c:pt idx="1186">
                  <c:v>6.1080351070000001</c:v>
                </c:pt>
                <c:pt idx="1187">
                  <c:v>6.1105151309999997</c:v>
                </c:pt>
                <c:pt idx="1188">
                  <c:v>6.1129710770000001</c:v>
                </c:pt>
                <c:pt idx="1189">
                  <c:v>6.1154511019999998</c:v>
                </c:pt>
                <c:pt idx="1190">
                  <c:v>6.1179070480000002</c:v>
                </c:pt>
                <c:pt idx="1191">
                  <c:v>6.1203629949999998</c:v>
                </c:pt>
                <c:pt idx="1192">
                  <c:v>6.1228430190000003</c:v>
                </c:pt>
                <c:pt idx="1193">
                  <c:v>6.1252989649999998</c:v>
                </c:pt>
                <c:pt idx="1194">
                  <c:v>6.1277789900000004</c:v>
                </c:pt>
                <c:pt idx="1195">
                  <c:v>6.1302349359999999</c:v>
                </c:pt>
                <c:pt idx="1196">
                  <c:v>6.1326908830000004</c:v>
                </c:pt>
                <c:pt idx="1197">
                  <c:v>6.135170907</c:v>
                </c:pt>
                <c:pt idx="1198">
                  <c:v>6.1376268530000004</c:v>
                </c:pt>
                <c:pt idx="1199">
                  <c:v>6.1401068780000001</c:v>
                </c:pt>
                <c:pt idx="1200">
                  <c:v>6.1425628239999996</c:v>
                </c:pt>
                <c:pt idx="1201">
                  <c:v>6.1450187710000002</c:v>
                </c:pt>
                <c:pt idx="1202">
                  <c:v>6.1474987949999997</c:v>
                </c:pt>
                <c:pt idx="1203">
                  <c:v>6.1499547410000002</c:v>
                </c:pt>
                <c:pt idx="1204">
                  <c:v>6.1524347659999998</c:v>
                </c:pt>
                <c:pt idx="1205">
                  <c:v>6.1548907120000003</c:v>
                </c:pt>
                <c:pt idx="1206">
                  <c:v>6.1573466589999999</c:v>
                </c:pt>
                <c:pt idx="1207">
                  <c:v>6.1598266830000004</c:v>
                </c:pt>
                <c:pt idx="1208">
                  <c:v>6.1622826289999999</c:v>
                </c:pt>
                <c:pt idx="1209">
                  <c:v>6.1647626539999996</c:v>
                </c:pt>
                <c:pt idx="1210">
                  <c:v>6.1672186</c:v>
                </c:pt>
                <c:pt idx="1211">
                  <c:v>6.1696745469999996</c:v>
                </c:pt>
                <c:pt idx="1212">
                  <c:v>6.1721545710000001</c:v>
                </c:pt>
                <c:pt idx="1213">
                  <c:v>6.1746105169999996</c:v>
                </c:pt>
                <c:pt idx="1214">
                  <c:v>6.1770905420000002</c:v>
                </c:pt>
                <c:pt idx="1215">
                  <c:v>6.1795464879999997</c:v>
                </c:pt>
                <c:pt idx="1216">
                  <c:v>6.1820024350000002</c:v>
                </c:pt>
                <c:pt idx="1217">
                  <c:v>6.1844824589999998</c:v>
                </c:pt>
                <c:pt idx="1218">
                  <c:v>6.1869384050000003</c:v>
                </c:pt>
                <c:pt idx="1219">
                  <c:v>6.1894184299999999</c:v>
                </c:pt>
                <c:pt idx="1220">
                  <c:v>6.1918743760000003</c:v>
                </c:pt>
                <c:pt idx="1221">
                  <c:v>6.194330323</c:v>
                </c:pt>
                <c:pt idx="1222">
                  <c:v>6.1968103470000004</c:v>
                </c:pt>
                <c:pt idx="1223">
                  <c:v>6.199266293</c:v>
                </c:pt>
                <c:pt idx="1224">
                  <c:v>6.2017463179999996</c:v>
                </c:pt>
                <c:pt idx="1225">
                  <c:v>6.2042022640000001</c:v>
                </c:pt>
                <c:pt idx="1226">
                  <c:v>6.2066582109999997</c:v>
                </c:pt>
                <c:pt idx="1227">
                  <c:v>6.2091382350000002</c:v>
                </c:pt>
                <c:pt idx="1228">
                  <c:v>6.2115941809999997</c:v>
                </c:pt>
                <c:pt idx="1229">
                  <c:v>6.2140742060000003</c:v>
                </c:pt>
                <c:pt idx="1230">
                  <c:v>6.2165301519999998</c:v>
                </c:pt>
                <c:pt idx="1231">
                  <c:v>6.2189860990000003</c:v>
                </c:pt>
                <c:pt idx="1232">
                  <c:v>6.2214661229999999</c:v>
                </c:pt>
                <c:pt idx="1233">
                  <c:v>6.2239220690000003</c:v>
                </c:pt>
                <c:pt idx="1234">
                  <c:v>6.226402094</c:v>
                </c:pt>
                <c:pt idx="1235">
                  <c:v>6.2288580400000004</c:v>
                </c:pt>
                <c:pt idx="1236">
                  <c:v>6.2313139870000001</c:v>
                </c:pt>
                <c:pt idx="1237">
                  <c:v>6.2337940109999996</c:v>
                </c:pt>
                <c:pt idx="1238">
                  <c:v>6.2362499570000001</c:v>
                </c:pt>
                <c:pt idx="1239">
                  <c:v>6.2387299819999997</c:v>
                </c:pt>
                <c:pt idx="1240">
                  <c:v>6.2411859280000002</c:v>
                </c:pt>
                <c:pt idx="1241">
                  <c:v>6.2436418749999998</c:v>
                </c:pt>
                <c:pt idx="1242">
                  <c:v>6.2461218990000003</c:v>
                </c:pt>
                <c:pt idx="1243">
                  <c:v>6.2485778449999998</c:v>
                </c:pt>
                <c:pt idx="1244">
                  <c:v>6.2510578700000003</c:v>
                </c:pt>
                <c:pt idx="1245">
                  <c:v>6.2535138159999999</c:v>
                </c:pt>
                <c:pt idx="1246">
                  <c:v>6.2559697630000004</c:v>
                </c:pt>
                <c:pt idx="1247">
                  <c:v>6.258449787</c:v>
                </c:pt>
                <c:pt idx="1248">
                  <c:v>6.2609057330000004</c:v>
                </c:pt>
                <c:pt idx="1249">
                  <c:v>6.2633857580000001</c:v>
                </c:pt>
                <c:pt idx="1250">
                  <c:v>6.2658417039999996</c:v>
                </c:pt>
                <c:pt idx="1251">
                  <c:v>6.2682976510000001</c:v>
                </c:pt>
                <c:pt idx="1252">
                  <c:v>6.2707776749999997</c:v>
                </c:pt>
                <c:pt idx="1253">
                  <c:v>6.2732336210000001</c:v>
                </c:pt>
                <c:pt idx="1254">
                  <c:v>6.2757136459999998</c:v>
                </c:pt>
                <c:pt idx="1255">
                  <c:v>6.2781695920000002</c:v>
                </c:pt>
                <c:pt idx="1256">
                  <c:v>6.2806255389999999</c:v>
                </c:pt>
                <c:pt idx="1257">
                  <c:v>6.2831055630000003</c:v>
                </c:pt>
                <c:pt idx="1258">
                  <c:v>6.2855615089999999</c:v>
                </c:pt>
                <c:pt idx="1259">
                  <c:v>6.2880415340000004</c:v>
                </c:pt>
                <c:pt idx="1260">
                  <c:v>6.29049748</c:v>
                </c:pt>
                <c:pt idx="1261">
                  <c:v>6.2929534269999996</c:v>
                </c:pt>
                <c:pt idx="1262">
                  <c:v>6.2954334510000001</c:v>
                </c:pt>
                <c:pt idx="1263">
                  <c:v>6.2978893969999996</c:v>
                </c:pt>
                <c:pt idx="1264">
                  <c:v>6.3003694220000002</c:v>
                </c:pt>
                <c:pt idx="1265">
                  <c:v>6.3028253679999997</c:v>
                </c:pt>
                <c:pt idx="1266">
                  <c:v>6.3052813150000002</c:v>
                </c:pt>
                <c:pt idx="1267">
                  <c:v>6.3077613389999998</c:v>
                </c:pt>
                <c:pt idx="1268">
                  <c:v>6.3102172850000002</c:v>
                </c:pt>
                <c:pt idx="1269">
                  <c:v>6.3126973099999999</c:v>
                </c:pt>
                <c:pt idx="1270">
                  <c:v>6.3151532560000003</c:v>
                </c:pt>
                <c:pt idx="1271">
                  <c:v>6.317609203</c:v>
                </c:pt>
                <c:pt idx="1272">
                  <c:v>6.3200892270000004</c:v>
                </c:pt>
                <c:pt idx="1273">
                  <c:v>6.322545173</c:v>
                </c:pt>
                <c:pt idx="1274">
                  <c:v>6.3250251979999996</c:v>
                </c:pt>
                <c:pt idx="1275">
                  <c:v>6.3274811440000001</c:v>
                </c:pt>
                <c:pt idx="1276">
                  <c:v>6.3299370909999997</c:v>
                </c:pt>
                <c:pt idx="1277">
                  <c:v>6.3324171150000002</c:v>
                </c:pt>
                <c:pt idx="1278">
                  <c:v>6.3348730609999997</c:v>
                </c:pt>
                <c:pt idx="1279">
                  <c:v>6.3373530860000002</c:v>
                </c:pt>
                <c:pt idx="1280">
                  <c:v>6.3398090319999998</c:v>
                </c:pt>
                <c:pt idx="1281">
                  <c:v>6.3422649790000003</c:v>
                </c:pt>
                <c:pt idx="1282">
                  <c:v>6.3447450029999999</c:v>
                </c:pt>
                <c:pt idx="1283">
                  <c:v>6.3472009490000003</c:v>
                </c:pt>
                <c:pt idx="1284">
                  <c:v>6.349680974</c:v>
                </c:pt>
                <c:pt idx="1285">
                  <c:v>6.3521369200000004</c:v>
                </c:pt>
                <c:pt idx="1286">
                  <c:v>6.354592867</c:v>
                </c:pt>
                <c:pt idx="1287">
                  <c:v>6.3570728909999996</c:v>
                </c:pt>
                <c:pt idx="1288">
                  <c:v>6.359528837</c:v>
                </c:pt>
                <c:pt idx="1289">
                  <c:v>6.3620088619999997</c:v>
                </c:pt>
                <c:pt idx="1290">
                  <c:v>6.3644648080000001</c:v>
                </c:pt>
                <c:pt idx="1291">
                  <c:v>6.3669207549999998</c:v>
                </c:pt>
                <c:pt idx="1292">
                  <c:v>6.3694007790000002</c:v>
                </c:pt>
                <c:pt idx="1293">
                  <c:v>6.3718567259999999</c:v>
                </c:pt>
                <c:pt idx="1294">
                  <c:v>6.3743367500000003</c:v>
                </c:pt>
                <c:pt idx="1295">
                  <c:v>6.3767926959999999</c:v>
                </c:pt>
                <c:pt idx="1296">
                  <c:v>6.3792486430000004</c:v>
                </c:pt>
                <c:pt idx="1297">
                  <c:v>6.381728667</c:v>
                </c:pt>
                <c:pt idx="1298">
                  <c:v>6.3841846139999996</c:v>
                </c:pt>
                <c:pt idx="1299">
                  <c:v>6.3866646380000001</c:v>
                </c:pt>
                <c:pt idx="1300">
                  <c:v>6.3891205839999996</c:v>
                </c:pt>
                <c:pt idx="1301">
                  <c:v>6.3915765310000001</c:v>
                </c:pt>
                <c:pt idx="1302">
                  <c:v>6.3940565549999997</c:v>
                </c:pt>
                <c:pt idx="1303">
                  <c:v>6.3965125020000002</c:v>
                </c:pt>
                <c:pt idx="1304">
                  <c:v>6.3989925259999998</c:v>
                </c:pt>
                <c:pt idx="1305">
                  <c:v>6.4014484720000002</c:v>
                </c:pt>
                <c:pt idx="1306">
                  <c:v>6.4039044189999998</c:v>
                </c:pt>
                <c:pt idx="1307">
                  <c:v>6.4063844430000003</c:v>
                </c:pt>
                <c:pt idx="1308">
                  <c:v>6.4088403899999999</c:v>
                </c:pt>
                <c:pt idx="1309">
                  <c:v>6.4113204140000004</c:v>
                </c:pt>
                <c:pt idx="1310">
                  <c:v>6.41377636</c:v>
                </c:pt>
                <c:pt idx="1311">
                  <c:v>6.4162323069999996</c:v>
                </c:pt>
                <c:pt idx="1312">
                  <c:v>6.418712331</c:v>
                </c:pt>
                <c:pt idx="1313">
                  <c:v>6.4211682779999997</c:v>
                </c:pt>
                <c:pt idx="1314">
                  <c:v>6.4236483020000001</c:v>
                </c:pt>
                <c:pt idx="1315">
                  <c:v>6.4261042479999997</c:v>
                </c:pt>
                <c:pt idx="1316">
                  <c:v>6.4285601950000002</c:v>
                </c:pt>
                <c:pt idx="1317">
                  <c:v>6.4310402189999998</c:v>
                </c:pt>
                <c:pt idx="1318">
                  <c:v>6.4334961660000003</c:v>
                </c:pt>
                <c:pt idx="1319">
                  <c:v>6.4359761899999999</c:v>
                </c:pt>
                <c:pt idx="1320">
                  <c:v>6.4384321360000003</c:v>
                </c:pt>
                <c:pt idx="1321">
                  <c:v>6.4408880829999999</c:v>
                </c:pt>
                <c:pt idx="1322">
                  <c:v>6.4433681070000004</c:v>
                </c:pt>
                <c:pt idx="1323">
                  <c:v>6.445824054</c:v>
                </c:pt>
                <c:pt idx="1324">
                  <c:v>6.4483040779999996</c:v>
                </c:pt>
                <c:pt idx="1325">
                  <c:v>6.450760024</c:v>
                </c:pt>
                <c:pt idx="1326">
                  <c:v>6.4532159709999997</c:v>
                </c:pt>
                <c:pt idx="1327">
                  <c:v>6.4556959950000001</c:v>
                </c:pt>
                <c:pt idx="1328">
                  <c:v>6.4581519419999998</c:v>
                </c:pt>
                <c:pt idx="1329">
                  <c:v>6.4606319660000002</c:v>
                </c:pt>
                <c:pt idx="1330">
                  <c:v>6.4630879119999998</c:v>
                </c:pt>
                <c:pt idx="1331">
                  <c:v>6.4655438590000003</c:v>
                </c:pt>
                <c:pt idx="1332">
                  <c:v>6.4680238829999999</c:v>
                </c:pt>
                <c:pt idx="1333">
                  <c:v>6.4704798300000004</c:v>
                </c:pt>
                <c:pt idx="1334">
                  <c:v>6.472959854</c:v>
                </c:pt>
                <c:pt idx="1335">
                  <c:v>6.4754158000000004</c:v>
                </c:pt>
                <c:pt idx="1336">
                  <c:v>6.477871747</c:v>
                </c:pt>
                <c:pt idx="1337">
                  <c:v>6.4803517709999996</c:v>
                </c:pt>
                <c:pt idx="1338">
                  <c:v>6.4828077180000001</c:v>
                </c:pt>
                <c:pt idx="1339">
                  <c:v>6.4852877419999997</c:v>
                </c:pt>
                <c:pt idx="1340">
                  <c:v>6.4877436880000001</c:v>
                </c:pt>
                <c:pt idx="1341">
                  <c:v>6.4901996349999997</c:v>
                </c:pt>
                <c:pt idx="1342">
                  <c:v>6.4926796590000002</c:v>
                </c:pt>
                <c:pt idx="1343">
                  <c:v>6.4951356059999998</c:v>
                </c:pt>
                <c:pt idx="1344">
                  <c:v>6.4976156300000003</c:v>
                </c:pt>
                <c:pt idx="1345">
                  <c:v>6.5000715759999999</c:v>
                </c:pt>
                <c:pt idx="1346">
                  <c:v>6.5025275230000004</c:v>
                </c:pt>
                <c:pt idx="1347">
                  <c:v>6.5050075469999999</c:v>
                </c:pt>
                <c:pt idx="1348">
                  <c:v>6.5074634939999996</c:v>
                </c:pt>
                <c:pt idx="1349">
                  <c:v>6.509943518</c:v>
                </c:pt>
                <c:pt idx="1350">
                  <c:v>6.5123994639999996</c:v>
                </c:pt>
                <c:pt idx="1351">
                  <c:v>6.5148554110000001</c:v>
                </c:pt>
                <c:pt idx="1352">
                  <c:v>6.5173354349999997</c:v>
                </c:pt>
                <c:pt idx="1353">
                  <c:v>6.5197913820000002</c:v>
                </c:pt>
                <c:pt idx="1354">
                  <c:v>6.5222714059999998</c:v>
                </c:pt>
                <c:pt idx="1355">
                  <c:v>6.5247273520000002</c:v>
                </c:pt>
                <c:pt idx="1356">
                  <c:v>6.5271832989999998</c:v>
                </c:pt>
                <c:pt idx="1357">
                  <c:v>6.5296633230000003</c:v>
                </c:pt>
                <c:pt idx="1358">
                  <c:v>6.5321192699999999</c:v>
                </c:pt>
                <c:pt idx="1359">
                  <c:v>6.5345992940000004</c:v>
                </c:pt>
                <c:pt idx="1360">
                  <c:v>6.5370552399999999</c:v>
                </c:pt>
                <c:pt idx="1361">
                  <c:v>6.5395111869999996</c:v>
                </c:pt>
                <c:pt idx="1362">
                  <c:v>6.541991211</c:v>
                </c:pt>
                <c:pt idx="1363">
                  <c:v>6.5444471579999997</c:v>
                </c:pt>
                <c:pt idx="1364">
                  <c:v>6.5469271820000001</c:v>
                </c:pt>
                <c:pt idx="1365">
                  <c:v>6.5493831279999997</c:v>
                </c:pt>
                <c:pt idx="1366">
                  <c:v>6.5518390750000002</c:v>
                </c:pt>
                <c:pt idx="1367">
                  <c:v>6.5543190989999998</c:v>
                </c:pt>
                <c:pt idx="1368">
                  <c:v>6.5567750460000003</c:v>
                </c:pt>
                <c:pt idx="1369">
                  <c:v>6.5592550699999999</c:v>
                </c:pt>
                <c:pt idx="1370">
                  <c:v>6.5617110160000003</c:v>
                </c:pt>
                <c:pt idx="1371">
                  <c:v>6.5641669629999999</c:v>
                </c:pt>
                <c:pt idx="1372">
                  <c:v>6.5666469870000004</c:v>
                </c:pt>
                <c:pt idx="1373">
                  <c:v>6.569102934</c:v>
                </c:pt>
                <c:pt idx="1374">
                  <c:v>6.5715829579999996</c:v>
                </c:pt>
                <c:pt idx="1375">
                  <c:v>6.574038904</c:v>
                </c:pt>
                <c:pt idx="1376">
                  <c:v>6.5764948509999996</c:v>
                </c:pt>
                <c:pt idx="1377">
                  <c:v>6.5789748750000001</c:v>
                </c:pt>
                <c:pt idx="1378">
                  <c:v>6.5814308219999997</c:v>
                </c:pt>
                <c:pt idx="1379">
                  <c:v>6.5839108460000002</c:v>
                </c:pt>
                <c:pt idx="1380">
                  <c:v>6.5863667919999997</c:v>
                </c:pt>
                <c:pt idx="1381">
                  <c:v>6.5888227390000003</c:v>
                </c:pt>
                <c:pt idx="1382">
                  <c:v>6.5913027629999998</c:v>
                </c:pt>
                <c:pt idx="1383">
                  <c:v>6.5937587100000004</c:v>
                </c:pt>
                <c:pt idx="1384">
                  <c:v>6.5962387339999999</c:v>
                </c:pt>
                <c:pt idx="1385">
                  <c:v>6.5986946800000004</c:v>
                </c:pt>
                <c:pt idx="1386">
                  <c:v>6.601150627</c:v>
                </c:pt>
                <c:pt idx="1387">
                  <c:v>6.6036306509999996</c:v>
                </c:pt>
                <c:pt idx="1388">
                  <c:v>6.6060865980000001</c:v>
                </c:pt>
                <c:pt idx="1389">
                  <c:v>6.6085666219999997</c:v>
                </c:pt>
                <c:pt idx="1390">
                  <c:v>6.6110225680000001</c:v>
                </c:pt>
                <c:pt idx="1391">
                  <c:v>6.6134785149999997</c:v>
                </c:pt>
                <c:pt idx="1392">
                  <c:v>6.6159585390000002</c:v>
                </c:pt>
                <c:pt idx="1393">
                  <c:v>6.6184144859999998</c:v>
                </c:pt>
                <c:pt idx="1394">
                  <c:v>6.6208945100000003</c:v>
                </c:pt>
                <c:pt idx="1395">
                  <c:v>6.6233504559999998</c:v>
                </c:pt>
                <c:pt idx="1396">
                  <c:v>6.6258064030000003</c:v>
                </c:pt>
                <c:pt idx="1397">
                  <c:v>6.6282864269999999</c:v>
                </c:pt>
                <c:pt idx="1398">
                  <c:v>6.6307423740000004</c:v>
                </c:pt>
                <c:pt idx="1399">
                  <c:v>6.633222398</c:v>
                </c:pt>
                <c:pt idx="1400">
                  <c:v>6.6356783439999996</c:v>
                </c:pt>
                <c:pt idx="1401">
                  <c:v>6.6381342910000001</c:v>
                </c:pt>
                <c:pt idx="1402">
                  <c:v>6.6406143149999997</c:v>
                </c:pt>
                <c:pt idx="1403">
                  <c:v>6.6430702620000002</c:v>
                </c:pt>
                <c:pt idx="1404">
                  <c:v>6.6455502859999998</c:v>
                </c:pt>
                <c:pt idx="1405">
                  <c:v>6.6480062330000003</c:v>
                </c:pt>
                <c:pt idx="1406">
                  <c:v>6.6504621789999998</c:v>
                </c:pt>
                <c:pt idx="1407">
                  <c:v>6.6529422030000003</c:v>
                </c:pt>
                <c:pt idx="1408">
                  <c:v>6.6553981499999999</c:v>
                </c:pt>
                <c:pt idx="1409">
                  <c:v>6.6578781740000004</c:v>
                </c:pt>
                <c:pt idx="1410">
                  <c:v>6.660334121</c:v>
                </c:pt>
                <c:pt idx="1411">
                  <c:v>6.6627900670000004</c:v>
                </c:pt>
                <c:pt idx="1412">
                  <c:v>6.665270091</c:v>
                </c:pt>
                <c:pt idx="1413">
                  <c:v>6.6677260379999996</c:v>
                </c:pt>
                <c:pt idx="1414">
                  <c:v>6.6702060620000001</c:v>
                </c:pt>
                <c:pt idx="1415">
                  <c:v>6.6726620089999997</c:v>
                </c:pt>
                <c:pt idx="1416">
                  <c:v>6.6751179550000002</c:v>
                </c:pt>
                <c:pt idx="1417">
                  <c:v>6.6775979789999997</c:v>
                </c:pt>
                <c:pt idx="1418">
                  <c:v>6.6800539260000003</c:v>
                </c:pt>
                <c:pt idx="1419">
                  <c:v>6.6825339499999998</c:v>
                </c:pt>
                <c:pt idx="1420">
                  <c:v>6.6849898970000003</c:v>
                </c:pt>
                <c:pt idx="1421">
                  <c:v>6.6874458429999999</c:v>
                </c:pt>
                <c:pt idx="1422">
                  <c:v>6.6899258670000004</c:v>
                </c:pt>
                <c:pt idx="1423">
                  <c:v>6.692381814</c:v>
                </c:pt>
                <c:pt idx="1424">
                  <c:v>6.6948618379999996</c:v>
                </c:pt>
                <c:pt idx="1425">
                  <c:v>6.6973177850000001</c:v>
                </c:pt>
                <c:pt idx="1426">
                  <c:v>6.6997737309999996</c:v>
                </c:pt>
                <c:pt idx="1427">
                  <c:v>6.7022537550000001</c:v>
                </c:pt>
                <c:pt idx="1428">
                  <c:v>6.7047097019999997</c:v>
                </c:pt>
                <c:pt idx="1429">
                  <c:v>6.7071897260000002</c:v>
                </c:pt>
                <c:pt idx="1430">
                  <c:v>6.7096456729999998</c:v>
                </c:pt>
                <c:pt idx="1431">
                  <c:v>6.7121016190000002</c:v>
                </c:pt>
                <c:pt idx="1432">
                  <c:v>6.7145816429999998</c:v>
                </c:pt>
                <c:pt idx="1433">
                  <c:v>6.7170375900000003</c:v>
                </c:pt>
                <c:pt idx="1434">
                  <c:v>6.7195176139999999</c:v>
                </c:pt>
                <c:pt idx="1435">
                  <c:v>6.7219735610000004</c:v>
                </c:pt>
                <c:pt idx="1436">
                  <c:v>6.724429507</c:v>
                </c:pt>
                <c:pt idx="1437">
                  <c:v>6.7269095310000004</c:v>
                </c:pt>
                <c:pt idx="1438">
                  <c:v>6.7293654780000001</c:v>
                </c:pt>
                <c:pt idx="1439">
                  <c:v>6.7318455019999996</c:v>
                </c:pt>
                <c:pt idx="1440">
                  <c:v>6.7343014490000002</c:v>
                </c:pt>
                <c:pt idx="1441">
                  <c:v>6.7367573949999997</c:v>
                </c:pt>
                <c:pt idx="1442">
                  <c:v>6.7392374190000002</c:v>
                </c:pt>
                <c:pt idx="1443">
                  <c:v>6.7416933659999998</c:v>
                </c:pt>
                <c:pt idx="1444">
                  <c:v>6.7441733900000003</c:v>
                </c:pt>
                <c:pt idx="1445">
                  <c:v>6.7466293369999999</c:v>
                </c:pt>
                <c:pt idx="1446">
                  <c:v>6.7490852830000003</c:v>
                </c:pt>
                <c:pt idx="1447">
                  <c:v>6.7515653069999999</c:v>
                </c:pt>
                <c:pt idx="1448">
                  <c:v>6.7540212540000004</c:v>
                </c:pt>
                <c:pt idx="1449">
                  <c:v>6.756501278</c:v>
                </c:pt>
                <c:pt idx="1450">
                  <c:v>6.7589572249999996</c:v>
                </c:pt>
                <c:pt idx="1451">
                  <c:v>6.7614131710000001</c:v>
                </c:pt>
                <c:pt idx="1452">
                  <c:v>6.7638931949999996</c:v>
                </c:pt>
                <c:pt idx="1453">
                  <c:v>6.7663491420000001</c:v>
                </c:pt>
                <c:pt idx="1454">
                  <c:v>6.7688291659999997</c:v>
                </c:pt>
                <c:pt idx="1455">
                  <c:v>6.7712851130000002</c:v>
                </c:pt>
                <c:pt idx="1456">
                  <c:v>6.7737410589999998</c:v>
                </c:pt>
                <c:pt idx="1457">
                  <c:v>6.7762210830000003</c:v>
                </c:pt>
                <c:pt idx="1458">
                  <c:v>6.7786770299999999</c:v>
                </c:pt>
                <c:pt idx="1459">
                  <c:v>6.7811570540000004</c:v>
                </c:pt>
                <c:pt idx="1460">
                  <c:v>6.783613001</c:v>
                </c:pt>
                <c:pt idx="1461">
                  <c:v>6.7860689470000004</c:v>
                </c:pt>
                <c:pt idx="1462">
                  <c:v>6.788548971</c:v>
                </c:pt>
                <c:pt idx="1463">
                  <c:v>6.7910049179999996</c:v>
                </c:pt>
                <c:pt idx="1464">
                  <c:v>6.7934849420000001</c:v>
                </c:pt>
                <c:pt idx="1465">
                  <c:v>6.7959408889999997</c:v>
                </c:pt>
                <c:pt idx="1466">
                  <c:v>6.7983968350000001</c:v>
                </c:pt>
                <c:pt idx="1467">
                  <c:v>6.8008768589999997</c:v>
                </c:pt>
                <c:pt idx="1468">
                  <c:v>6.8033328060000002</c:v>
                </c:pt>
                <c:pt idx="1469">
                  <c:v>6.8058128299999998</c:v>
                </c:pt>
                <c:pt idx="1470">
                  <c:v>6.8082687770000003</c:v>
                </c:pt>
                <c:pt idx="1471">
                  <c:v>6.8107247229999999</c:v>
                </c:pt>
                <c:pt idx="1472">
                  <c:v>6.8132047470000003</c:v>
                </c:pt>
                <c:pt idx="1473">
                  <c:v>6.815660694</c:v>
                </c:pt>
                <c:pt idx="1474">
                  <c:v>6.8181407180000004</c:v>
                </c:pt>
                <c:pt idx="1475">
                  <c:v>6.8205966650000001</c:v>
                </c:pt>
                <c:pt idx="1476">
                  <c:v>6.8230526109999996</c:v>
                </c:pt>
                <c:pt idx="1477">
                  <c:v>6.8255326350000001</c:v>
                </c:pt>
                <c:pt idx="1478">
                  <c:v>6.8279885819999997</c:v>
                </c:pt>
                <c:pt idx="1479">
                  <c:v>6.8304686060000002</c:v>
                </c:pt>
                <c:pt idx="1480">
                  <c:v>6.8329245529999998</c:v>
                </c:pt>
                <c:pt idx="1481">
                  <c:v>6.8353804990000002</c:v>
                </c:pt>
              </c:numCache>
            </c:numRef>
          </c:xVal>
          <c:yVal>
            <c:numRef>
              <c:f>'IPTS-19558_bragg_analysis_08_28'!$C$2:$C$1483</c:f>
              <c:numCache>
                <c:formatCode>General</c:formatCode>
                <c:ptCount val="1482"/>
                <c:pt idx="0">
                  <c:v>0.46016666699999997</c:v>
                </c:pt>
                <c:pt idx="1">
                  <c:v>0.48476666699999998</c:v>
                </c:pt>
                <c:pt idx="2">
                  <c:v>0.4819</c:v>
                </c:pt>
                <c:pt idx="3">
                  <c:v>0.48556666700000001</c:v>
                </c:pt>
                <c:pt idx="4">
                  <c:v>0.45516666700000002</c:v>
                </c:pt>
                <c:pt idx="5">
                  <c:v>0.499</c:v>
                </c:pt>
                <c:pt idx="6">
                  <c:v>0.48806666700000001</c:v>
                </c:pt>
                <c:pt idx="7">
                  <c:v>0.46229999999999999</c:v>
                </c:pt>
                <c:pt idx="8">
                  <c:v>0.46053333299999999</c:v>
                </c:pt>
                <c:pt idx="9">
                  <c:v>0.4834</c:v>
                </c:pt>
                <c:pt idx="10">
                  <c:v>0.46800000000000003</c:v>
                </c:pt>
                <c:pt idx="11">
                  <c:v>0.48409999999999997</c:v>
                </c:pt>
                <c:pt idx="12">
                  <c:v>0.48720000000000002</c:v>
                </c:pt>
                <c:pt idx="13">
                  <c:v>0.47949999999999998</c:v>
                </c:pt>
                <c:pt idx="14">
                  <c:v>0.50223333299999995</c:v>
                </c:pt>
                <c:pt idx="15">
                  <c:v>0.49330000000000002</c:v>
                </c:pt>
                <c:pt idx="16">
                  <c:v>0.495166667</c:v>
                </c:pt>
                <c:pt idx="17">
                  <c:v>0.4834</c:v>
                </c:pt>
                <c:pt idx="18">
                  <c:v>0.49566666700000001</c:v>
                </c:pt>
                <c:pt idx="19">
                  <c:v>0.47886666700000002</c:v>
                </c:pt>
                <c:pt idx="20">
                  <c:v>0.46553333299999999</c:v>
                </c:pt>
                <c:pt idx="21">
                  <c:v>0.48553333300000001</c:v>
                </c:pt>
                <c:pt idx="22">
                  <c:v>0.49946666699999998</c:v>
                </c:pt>
                <c:pt idx="23">
                  <c:v>0.49819999999999998</c:v>
                </c:pt>
                <c:pt idx="24">
                  <c:v>0.48099999999999998</c:v>
                </c:pt>
                <c:pt idx="25">
                  <c:v>0.48330000000000001</c:v>
                </c:pt>
                <c:pt idx="26">
                  <c:v>0.50466666699999996</c:v>
                </c:pt>
                <c:pt idx="27">
                  <c:v>0.51670000000000005</c:v>
                </c:pt>
                <c:pt idx="28">
                  <c:v>0.51890000000000003</c:v>
                </c:pt>
                <c:pt idx="29">
                  <c:v>0.46673333299999997</c:v>
                </c:pt>
                <c:pt idx="30">
                  <c:v>0.47413333299999999</c:v>
                </c:pt>
                <c:pt idx="31">
                  <c:v>0.48970000000000002</c:v>
                </c:pt>
                <c:pt idx="32">
                  <c:v>0.50096666700000003</c:v>
                </c:pt>
                <c:pt idx="33">
                  <c:v>0.48316666699999999</c:v>
                </c:pt>
                <c:pt idx="34">
                  <c:v>0.49030000000000001</c:v>
                </c:pt>
                <c:pt idx="35">
                  <c:v>0.4819</c:v>
                </c:pt>
                <c:pt idx="36">
                  <c:v>0.49869999999999998</c:v>
                </c:pt>
                <c:pt idx="37">
                  <c:v>0.488666667</c:v>
                </c:pt>
                <c:pt idx="38">
                  <c:v>0.489633333</c:v>
                </c:pt>
                <c:pt idx="39">
                  <c:v>0.49833333299999999</c:v>
                </c:pt>
                <c:pt idx="40">
                  <c:v>0.47326666699999997</c:v>
                </c:pt>
                <c:pt idx="41">
                  <c:v>0.51606666700000003</c:v>
                </c:pt>
                <c:pt idx="42">
                  <c:v>0.49073333299999999</c:v>
                </c:pt>
                <c:pt idx="43">
                  <c:v>0.47649999999999998</c:v>
                </c:pt>
                <c:pt idx="44">
                  <c:v>0.45696666699999999</c:v>
                </c:pt>
                <c:pt idx="45">
                  <c:v>0.47286666700000002</c:v>
                </c:pt>
                <c:pt idx="46">
                  <c:v>0.47243333300000001</c:v>
                </c:pt>
                <c:pt idx="47">
                  <c:v>0.48196666700000002</c:v>
                </c:pt>
                <c:pt idx="48">
                  <c:v>0.47346666700000001</c:v>
                </c:pt>
                <c:pt idx="49">
                  <c:v>0.481566667</c:v>
                </c:pt>
                <c:pt idx="50">
                  <c:v>0.48849999999999999</c:v>
                </c:pt>
                <c:pt idx="51">
                  <c:v>0.50303333299999997</c:v>
                </c:pt>
                <c:pt idx="52">
                  <c:v>0.52370000000000005</c:v>
                </c:pt>
                <c:pt idx="53">
                  <c:v>0.47563333299999999</c:v>
                </c:pt>
                <c:pt idx="54">
                  <c:v>0.48786666699999998</c:v>
                </c:pt>
                <c:pt idx="55">
                  <c:v>0.48523333299999999</c:v>
                </c:pt>
                <c:pt idx="56">
                  <c:v>0.49283333299999998</c:v>
                </c:pt>
                <c:pt idx="57">
                  <c:v>0.48986666699999998</c:v>
                </c:pt>
                <c:pt idx="58">
                  <c:v>0.48010000000000003</c:v>
                </c:pt>
                <c:pt idx="59">
                  <c:v>0.47953333300000001</c:v>
                </c:pt>
                <c:pt idx="60">
                  <c:v>0.5292</c:v>
                </c:pt>
                <c:pt idx="61">
                  <c:v>0.53039999999999998</c:v>
                </c:pt>
                <c:pt idx="62">
                  <c:v>0.47360000000000002</c:v>
                </c:pt>
                <c:pt idx="63">
                  <c:v>0.49026666699999999</c:v>
                </c:pt>
                <c:pt idx="64">
                  <c:v>0.51096666700000004</c:v>
                </c:pt>
                <c:pt idx="65">
                  <c:v>0.51770000000000005</c:v>
                </c:pt>
                <c:pt idx="66">
                  <c:v>0.51223333299999996</c:v>
                </c:pt>
                <c:pt idx="67">
                  <c:v>0.49326666699999999</c:v>
                </c:pt>
                <c:pt idx="68">
                  <c:v>0.51846666699999999</c:v>
                </c:pt>
                <c:pt idx="69">
                  <c:v>0.51559999999999995</c:v>
                </c:pt>
                <c:pt idx="70">
                  <c:v>0.49413333300000001</c:v>
                </c:pt>
                <c:pt idx="71">
                  <c:v>0.54059999999999997</c:v>
                </c:pt>
                <c:pt idx="72">
                  <c:v>0.49249999999999999</c:v>
                </c:pt>
                <c:pt idx="73">
                  <c:v>0.52249999999999996</c:v>
                </c:pt>
                <c:pt idx="74">
                  <c:v>0.49540000000000001</c:v>
                </c:pt>
                <c:pt idx="75">
                  <c:v>0.52596666700000005</c:v>
                </c:pt>
                <c:pt idx="76">
                  <c:v>0.52810000000000001</c:v>
                </c:pt>
                <c:pt idx="77">
                  <c:v>0.50736666699999999</c:v>
                </c:pt>
                <c:pt idx="78">
                  <c:v>0.52983333300000002</c:v>
                </c:pt>
                <c:pt idx="79">
                  <c:v>0.49496666700000003</c:v>
                </c:pt>
                <c:pt idx="80">
                  <c:v>0.53106666700000005</c:v>
                </c:pt>
                <c:pt idx="81">
                  <c:v>0.53180000000000005</c:v>
                </c:pt>
                <c:pt idx="82">
                  <c:v>0.54663333300000005</c:v>
                </c:pt>
                <c:pt idx="83">
                  <c:v>0.520366667</c:v>
                </c:pt>
                <c:pt idx="84">
                  <c:v>0.56003333300000002</c:v>
                </c:pt>
                <c:pt idx="85">
                  <c:v>0.56469999999999998</c:v>
                </c:pt>
                <c:pt idx="86">
                  <c:v>0.56206666699999996</c:v>
                </c:pt>
                <c:pt idx="87">
                  <c:v>0.53696666699999995</c:v>
                </c:pt>
                <c:pt idx="88">
                  <c:v>0.53</c:v>
                </c:pt>
                <c:pt idx="89">
                  <c:v>0.54006666699999994</c:v>
                </c:pt>
                <c:pt idx="90">
                  <c:v>0.56883333300000005</c:v>
                </c:pt>
                <c:pt idx="91">
                  <c:v>0.55063333299999995</c:v>
                </c:pt>
                <c:pt idx="92">
                  <c:v>0.55006666699999995</c:v>
                </c:pt>
                <c:pt idx="93">
                  <c:v>0.57576666700000001</c:v>
                </c:pt>
                <c:pt idx="94">
                  <c:v>0.56426666700000006</c:v>
                </c:pt>
                <c:pt idx="95">
                  <c:v>0.59123333300000003</c:v>
                </c:pt>
                <c:pt idx="96">
                  <c:v>0.57996666699999999</c:v>
                </c:pt>
                <c:pt idx="97">
                  <c:v>0.58689999999999998</c:v>
                </c:pt>
                <c:pt idx="98">
                  <c:v>0.58279999999999998</c:v>
                </c:pt>
                <c:pt idx="99">
                  <c:v>0.59916666699999999</c:v>
                </c:pt>
                <c:pt idx="100">
                  <c:v>0.61880000000000002</c:v>
                </c:pt>
                <c:pt idx="101">
                  <c:v>0.61053333300000001</c:v>
                </c:pt>
                <c:pt idx="102">
                  <c:v>0.60066666700000004</c:v>
                </c:pt>
                <c:pt idx="103">
                  <c:v>0.61376666700000004</c:v>
                </c:pt>
                <c:pt idx="104">
                  <c:v>0.64133333299999995</c:v>
                </c:pt>
                <c:pt idx="105">
                  <c:v>0.63180000000000003</c:v>
                </c:pt>
                <c:pt idx="106">
                  <c:v>0.68289999999999995</c:v>
                </c:pt>
                <c:pt idx="107">
                  <c:v>0.64583333300000001</c:v>
                </c:pt>
                <c:pt idx="108">
                  <c:v>0.705433333</c:v>
                </c:pt>
                <c:pt idx="109">
                  <c:v>0.65569999999999995</c:v>
                </c:pt>
                <c:pt idx="110">
                  <c:v>0.71223333300000002</c:v>
                </c:pt>
                <c:pt idx="111">
                  <c:v>0.74390000000000001</c:v>
                </c:pt>
                <c:pt idx="112">
                  <c:v>0.74280000000000002</c:v>
                </c:pt>
                <c:pt idx="113">
                  <c:v>0.75223333299999995</c:v>
                </c:pt>
                <c:pt idx="114">
                  <c:v>0.73883333299999998</c:v>
                </c:pt>
                <c:pt idx="115">
                  <c:v>0.77823333299999997</c:v>
                </c:pt>
                <c:pt idx="116">
                  <c:v>0.78536666700000002</c:v>
                </c:pt>
                <c:pt idx="117">
                  <c:v>0.77133333299999995</c:v>
                </c:pt>
                <c:pt idx="118">
                  <c:v>0.815233333</c:v>
                </c:pt>
                <c:pt idx="119">
                  <c:v>0.82563333299999997</c:v>
                </c:pt>
                <c:pt idx="120">
                  <c:v>0.79423333299999999</c:v>
                </c:pt>
                <c:pt idx="121">
                  <c:v>0.858633333</c:v>
                </c:pt>
                <c:pt idx="122">
                  <c:v>0.86519999999999997</c:v>
                </c:pt>
                <c:pt idx="123">
                  <c:v>0.83733333300000001</c:v>
                </c:pt>
                <c:pt idx="124">
                  <c:v>0.87386666700000004</c:v>
                </c:pt>
                <c:pt idx="125">
                  <c:v>0.90323333299999997</c:v>
                </c:pt>
                <c:pt idx="126">
                  <c:v>0.88876666699999995</c:v>
                </c:pt>
                <c:pt idx="127">
                  <c:v>0.88123333299999995</c:v>
                </c:pt>
                <c:pt idx="128">
                  <c:v>0.93259999999999998</c:v>
                </c:pt>
                <c:pt idx="129">
                  <c:v>0.96109999999999995</c:v>
                </c:pt>
                <c:pt idx="130">
                  <c:v>0.93130000000000002</c:v>
                </c:pt>
                <c:pt idx="131">
                  <c:v>0.97793333299999996</c:v>
                </c:pt>
                <c:pt idx="132">
                  <c:v>0.96786666700000001</c:v>
                </c:pt>
                <c:pt idx="133">
                  <c:v>0.99503333299999996</c:v>
                </c:pt>
                <c:pt idx="134">
                  <c:v>1.0038</c:v>
                </c:pt>
                <c:pt idx="135">
                  <c:v>0.97473333299999998</c:v>
                </c:pt>
                <c:pt idx="136">
                  <c:v>1.012166667</c:v>
                </c:pt>
                <c:pt idx="137">
                  <c:v>0.95183333299999995</c:v>
                </c:pt>
                <c:pt idx="138">
                  <c:v>0.97393333299999996</c:v>
                </c:pt>
                <c:pt idx="139">
                  <c:v>0.95150000000000001</c:v>
                </c:pt>
                <c:pt idx="140">
                  <c:v>0.9556</c:v>
                </c:pt>
                <c:pt idx="141">
                  <c:v>0.99839999999999995</c:v>
                </c:pt>
                <c:pt idx="142">
                  <c:v>0.96333333300000001</c:v>
                </c:pt>
                <c:pt idx="143">
                  <c:v>0.98003333299999995</c:v>
                </c:pt>
                <c:pt idx="144">
                  <c:v>0.96226666699999996</c:v>
                </c:pt>
                <c:pt idx="145">
                  <c:v>0.93879999999999997</c:v>
                </c:pt>
                <c:pt idx="146">
                  <c:v>0.93056666700000001</c:v>
                </c:pt>
                <c:pt idx="147">
                  <c:v>0.85699999999999998</c:v>
                </c:pt>
                <c:pt idx="148">
                  <c:v>0.83160000000000001</c:v>
                </c:pt>
                <c:pt idx="149">
                  <c:v>0.86456666699999996</c:v>
                </c:pt>
                <c:pt idx="150">
                  <c:v>0.83919999999999995</c:v>
                </c:pt>
                <c:pt idx="151">
                  <c:v>0.86493333299999997</c:v>
                </c:pt>
                <c:pt idx="152">
                  <c:v>0.83206666699999998</c:v>
                </c:pt>
                <c:pt idx="153">
                  <c:v>0.81256666700000002</c:v>
                </c:pt>
                <c:pt idx="154">
                  <c:v>0.81266666700000001</c:v>
                </c:pt>
                <c:pt idx="155">
                  <c:v>0.81816666699999996</c:v>
                </c:pt>
                <c:pt idx="156">
                  <c:v>0.81456666700000002</c:v>
                </c:pt>
                <c:pt idx="157">
                  <c:v>0.79073333300000004</c:v>
                </c:pt>
                <c:pt idx="158">
                  <c:v>0.79366666699999999</c:v>
                </c:pt>
                <c:pt idx="159">
                  <c:v>0.77829999999999999</c:v>
                </c:pt>
                <c:pt idx="160">
                  <c:v>0.77386666699999995</c:v>
                </c:pt>
                <c:pt idx="161">
                  <c:v>0.76570000000000005</c:v>
                </c:pt>
                <c:pt idx="162">
                  <c:v>0.75923333299999995</c:v>
                </c:pt>
                <c:pt idx="163">
                  <c:v>0.75196666700000003</c:v>
                </c:pt>
                <c:pt idx="164">
                  <c:v>0.74723333300000006</c:v>
                </c:pt>
                <c:pt idx="165">
                  <c:v>0.73823333300000005</c:v>
                </c:pt>
                <c:pt idx="166">
                  <c:v>0.75023333299999995</c:v>
                </c:pt>
                <c:pt idx="167">
                  <c:v>0.74663333300000001</c:v>
                </c:pt>
                <c:pt idx="168">
                  <c:v>0.74286666700000004</c:v>
                </c:pt>
                <c:pt idx="169">
                  <c:v>0.74556666699999996</c:v>
                </c:pt>
                <c:pt idx="170">
                  <c:v>0.74893333299999998</c:v>
                </c:pt>
                <c:pt idx="171">
                  <c:v>0.74339999999999995</c:v>
                </c:pt>
                <c:pt idx="172">
                  <c:v>0.74450000000000005</c:v>
                </c:pt>
                <c:pt idx="173">
                  <c:v>0.73593333299999997</c:v>
                </c:pt>
                <c:pt idx="174">
                  <c:v>0.74243333300000003</c:v>
                </c:pt>
                <c:pt idx="175">
                  <c:v>0.741166667</c:v>
                </c:pt>
                <c:pt idx="176">
                  <c:v>0.7379</c:v>
                </c:pt>
                <c:pt idx="177">
                  <c:v>0.74109999999999998</c:v>
                </c:pt>
                <c:pt idx="178">
                  <c:v>0.74133333300000004</c:v>
                </c:pt>
                <c:pt idx="179">
                  <c:v>0.74146666699999997</c:v>
                </c:pt>
                <c:pt idx="180">
                  <c:v>0.73853333300000001</c:v>
                </c:pt>
                <c:pt idx="181">
                  <c:v>0.73960000000000004</c:v>
                </c:pt>
                <c:pt idx="182">
                  <c:v>0.74313333299999995</c:v>
                </c:pt>
                <c:pt idx="183">
                  <c:v>0.73429999999999995</c:v>
                </c:pt>
                <c:pt idx="184">
                  <c:v>0.74033333300000004</c:v>
                </c:pt>
                <c:pt idx="185">
                  <c:v>0.73486666700000003</c:v>
                </c:pt>
                <c:pt idx="186">
                  <c:v>0.73823333300000005</c:v>
                </c:pt>
                <c:pt idx="187">
                  <c:v>0.73673333299999999</c:v>
                </c:pt>
                <c:pt idx="188">
                  <c:v>0.74</c:v>
                </c:pt>
                <c:pt idx="189">
                  <c:v>0.73950000000000005</c:v>
                </c:pt>
                <c:pt idx="190">
                  <c:v>0.73873333299999999</c:v>
                </c:pt>
                <c:pt idx="191">
                  <c:v>0.74143333300000003</c:v>
                </c:pt>
                <c:pt idx="192">
                  <c:v>0.73643333300000002</c:v>
                </c:pt>
                <c:pt idx="193">
                  <c:v>0.73270000000000002</c:v>
                </c:pt>
                <c:pt idx="194">
                  <c:v>0.73399999999999999</c:v>
                </c:pt>
                <c:pt idx="195">
                  <c:v>0.74026666699999999</c:v>
                </c:pt>
                <c:pt idx="196">
                  <c:v>0.73776666700000004</c:v>
                </c:pt>
                <c:pt idx="197">
                  <c:v>0.74146666699999997</c:v>
                </c:pt>
                <c:pt idx="198">
                  <c:v>0.73803333299999996</c:v>
                </c:pt>
                <c:pt idx="199">
                  <c:v>0.73393333299999997</c:v>
                </c:pt>
                <c:pt idx="200">
                  <c:v>0.73619999999999997</c:v>
                </c:pt>
                <c:pt idx="201">
                  <c:v>0.73436666699999997</c:v>
                </c:pt>
                <c:pt idx="202">
                  <c:v>0.73540000000000005</c:v>
                </c:pt>
                <c:pt idx="203">
                  <c:v>0.74160000000000004</c:v>
                </c:pt>
                <c:pt idx="204">
                  <c:v>0.73726666699999999</c:v>
                </c:pt>
                <c:pt idx="205">
                  <c:v>0.73609999999999998</c:v>
                </c:pt>
                <c:pt idx="206">
                  <c:v>0.737633333</c:v>
                </c:pt>
                <c:pt idx="207">
                  <c:v>0.73843333300000003</c:v>
                </c:pt>
                <c:pt idx="208">
                  <c:v>0.73976666700000004</c:v>
                </c:pt>
                <c:pt idx="209">
                  <c:v>0.73533333300000003</c:v>
                </c:pt>
                <c:pt idx="210">
                  <c:v>0.73640000000000005</c:v>
                </c:pt>
                <c:pt idx="211">
                  <c:v>0.73770000000000002</c:v>
                </c:pt>
                <c:pt idx="212">
                  <c:v>0.73786666700000003</c:v>
                </c:pt>
                <c:pt idx="213">
                  <c:v>0.74029999999999996</c:v>
                </c:pt>
                <c:pt idx="214">
                  <c:v>0.738633333</c:v>
                </c:pt>
                <c:pt idx="215">
                  <c:v>0.73576666700000004</c:v>
                </c:pt>
                <c:pt idx="216">
                  <c:v>0.73643333300000002</c:v>
                </c:pt>
                <c:pt idx="217">
                  <c:v>0.73623333300000005</c:v>
                </c:pt>
                <c:pt idx="218">
                  <c:v>0.73819999999999997</c:v>
                </c:pt>
                <c:pt idx="219">
                  <c:v>0.73150000000000004</c:v>
                </c:pt>
                <c:pt idx="220">
                  <c:v>0.73743333300000002</c:v>
                </c:pt>
                <c:pt idx="221">
                  <c:v>0.73760000000000003</c:v>
                </c:pt>
                <c:pt idx="222">
                  <c:v>0.73403333299999995</c:v>
                </c:pt>
                <c:pt idx="223">
                  <c:v>0.73506666700000001</c:v>
                </c:pt>
                <c:pt idx="224">
                  <c:v>0.73593333299999997</c:v>
                </c:pt>
                <c:pt idx="225">
                  <c:v>0.731066667</c:v>
                </c:pt>
                <c:pt idx="226">
                  <c:v>0.73670000000000002</c:v>
                </c:pt>
                <c:pt idx="227">
                  <c:v>0.72873333299999998</c:v>
                </c:pt>
                <c:pt idx="228">
                  <c:v>0.72956666699999995</c:v>
                </c:pt>
                <c:pt idx="229">
                  <c:v>0.733633333</c:v>
                </c:pt>
                <c:pt idx="230">
                  <c:v>0.73903333299999996</c:v>
                </c:pt>
                <c:pt idx="231">
                  <c:v>0.73526666699999998</c:v>
                </c:pt>
                <c:pt idx="232">
                  <c:v>0.72703333299999995</c:v>
                </c:pt>
                <c:pt idx="233">
                  <c:v>0.73966666700000006</c:v>
                </c:pt>
                <c:pt idx="234">
                  <c:v>0.73450000000000004</c:v>
                </c:pt>
                <c:pt idx="235">
                  <c:v>0.73586666700000003</c:v>
                </c:pt>
                <c:pt idx="236">
                  <c:v>0.73456666699999995</c:v>
                </c:pt>
                <c:pt idx="237">
                  <c:v>0.73193333299999996</c:v>
                </c:pt>
                <c:pt idx="238">
                  <c:v>0.72789999999999999</c:v>
                </c:pt>
                <c:pt idx="239">
                  <c:v>0.73596666700000002</c:v>
                </c:pt>
                <c:pt idx="240">
                  <c:v>0.731633333</c:v>
                </c:pt>
                <c:pt idx="241">
                  <c:v>0.73209999999999997</c:v>
                </c:pt>
                <c:pt idx="242">
                  <c:v>0.73109999999999997</c:v>
                </c:pt>
                <c:pt idx="243">
                  <c:v>0.73226666699999998</c:v>
                </c:pt>
                <c:pt idx="244">
                  <c:v>0.73223333300000004</c:v>
                </c:pt>
                <c:pt idx="245">
                  <c:v>0.73229999999999995</c:v>
                </c:pt>
                <c:pt idx="246">
                  <c:v>0.73119999999999996</c:v>
                </c:pt>
                <c:pt idx="247">
                  <c:v>0.730066667</c:v>
                </c:pt>
                <c:pt idx="248">
                  <c:v>0.73160000000000003</c:v>
                </c:pt>
                <c:pt idx="249">
                  <c:v>0.73180000000000001</c:v>
                </c:pt>
                <c:pt idx="250">
                  <c:v>0.73109999999999997</c:v>
                </c:pt>
                <c:pt idx="251">
                  <c:v>0.72693333299999996</c:v>
                </c:pt>
                <c:pt idx="252">
                  <c:v>0.73116666699999999</c:v>
                </c:pt>
                <c:pt idx="253">
                  <c:v>0.72823333300000004</c:v>
                </c:pt>
                <c:pt idx="254">
                  <c:v>0.73156666699999995</c:v>
                </c:pt>
                <c:pt idx="255">
                  <c:v>0.72643333300000001</c:v>
                </c:pt>
                <c:pt idx="256">
                  <c:v>0.72923333300000004</c:v>
                </c:pt>
                <c:pt idx="257">
                  <c:v>0.72526666699999998</c:v>
                </c:pt>
                <c:pt idx="258">
                  <c:v>0.72509999999999997</c:v>
                </c:pt>
                <c:pt idx="259">
                  <c:v>0.72629999999999995</c:v>
                </c:pt>
                <c:pt idx="260">
                  <c:v>0.725066667</c:v>
                </c:pt>
                <c:pt idx="261">
                  <c:v>0.72723333300000004</c:v>
                </c:pt>
                <c:pt idx="262">
                  <c:v>0.73360000000000003</c:v>
                </c:pt>
                <c:pt idx="263">
                  <c:v>0.73219999999999996</c:v>
                </c:pt>
                <c:pt idx="264">
                  <c:v>0.72773333299999998</c:v>
                </c:pt>
                <c:pt idx="265">
                  <c:v>0.73260000000000003</c:v>
                </c:pt>
                <c:pt idx="266">
                  <c:v>0.73113333300000005</c:v>
                </c:pt>
                <c:pt idx="267">
                  <c:v>0.73256666699999995</c:v>
                </c:pt>
                <c:pt idx="268">
                  <c:v>0.72789999999999999</c:v>
                </c:pt>
                <c:pt idx="269">
                  <c:v>0.73086666700000003</c:v>
                </c:pt>
                <c:pt idx="270">
                  <c:v>0.72909999999999997</c:v>
                </c:pt>
                <c:pt idx="271">
                  <c:v>0.72313333300000004</c:v>
                </c:pt>
                <c:pt idx="272">
                  <c:v>0.72563333299999999</c:v>
                </c:pt>
                <c:pt idx="273">
                  <c:v>0.72926666699999998</c:v>
                </c:pt>
                <c:pt idx="274">
                  <c:v>0.73346666699999996</c:v>
                </c:pt>
                <c:pt idx="275">
                  <c:v>0.73119999999999996</c:v>
                </c:pt>
                <c:pt idx="276">
                  <c:v>0.7288</c:v>
                </c:pt>
                <c:pt idx="277">
                  <c:v>0.73003333299999995</c:v>
                </c:pt>
                <c:pt idx="278">
                  <c:v>0.72309999999999997</c:v>
                </c:pt>
                <c:pt idx="279">
                  <c:v>0.72119999999999995</c:v>
                </c:pt>
                <c:pt idx="280">
                  <c:v>0.72973333299999998</c:v>
                </c:pt>
                <c:pt idx="281">
                  <c:v>0.72626666699999998</c:v>
                </c:pt>
                <c:pt idx="282">
                  <c:v>0.72250000000000003</c:v>
                </c:pt>
                <c:pt idx="283">
                  <c:v>0.72596666700000001</c:v>
                </c:pt>
                <c:pt idx="284">
                  <c:v>0.73103333299999995</c:v>
                </c:pt>
                <c:pt idx="285">
                  <c:v>0.72326666699999997</c:v>
                </c:pt>
                <c:pt idx="286">
                  <c:v>0.72489999999999999</c:v>
                </c:pt>
                <c:pt idx="287">
                  <c:v>0.72340000000000004</c:v>
                </c:pt>
                <c:pt idx="288">
                  <c:v>0.72213333300000004</c:v>
                </c:pt>
                <c:pt idx="289">
                  <c:v>0.72599999999999998</c:v>
                </c:pt>
                <c:pt idx="290">
                  <c:v>0.72650000000000003</c:v>
                </c:pt>
                <c:pt idx="291">
                  <c:v>0.72283333299999997</c:v>
                </c:pt>
                <c:pt idx="292">
                  <c:v>0.724066667</c:v>
                </c:pt>
                <c:pt idx="293">
                  <c:v>0.72196666700000001</c:v>
                </c:pt>
                <c:pt idx="294">
                  <c:v>0.72713333300000005</c:v>
                </c:pt>
                <c:pt idx="295">
                  <c:v>0.72323333300000003</c:v>
                </c:pt>
                <c:pt idx="296">
                  <c:v>0.72183333299999997</c:v>
                </c:pt>
                <c:pt idx="297">
                  <c:v>0.7218</c:v>
                </c:pt>
                <c:pt idx="298">
                  <c:v>0.72419999999999995</c:v>
                </c:pt>
                <c:pt idx="299">
                  <c:v>0.72360000000000002</c:v>
                </c:pt>
                <c:pt idx="300">
                  <c:v>0.72593333299999996</c:v>
                </c:pt>
                <c:pt idx="301">
                  <c:v>0.72403333299999995</c:v>
                </c:pt>
                <c:pt idx="302">
                  <c:v>0.72166666700000004</c:v>
                </c:pt>
                <c:pt idx="303">
                  <c:v>0.72040000000000004</c:v>
                </c:pt>
                <c:pt idx="304">
                  <c:v>0.7288</c:v>
                </c:pt>
                <c:pt idx="305">
                  <c:v>0.72576666700000003</c:v>
                </c:pt>
                <c:pt idx="306">
                  <c:v>0.72536666699999996</c:v>
                </c:pt>
                <c:pt idx="307">
                  <c:v>0.72733333300000003</c:v>
                </c:pt>
                <c:pt idx="308">
                  <c:v>0.72476666700000003</c:v>
                </c:pt>
                <c:pt idx="309">
                  <c:v>0.71936666699999996</c:v>
                </c:pt>
                <c:pt idx="310">
                  <c:v>0.72113333300000004</c:v>
                </c:pt>
                <c:pt idx="311">
                  <c:v>0.72936666699999997</c:v>
                </c:pt>
                <c:pt idx="312">
                  <c:v>0.71613333300000004</c:v>
                </c:pt>
                <c:pt idx="313">
                  <c:v>0.72086666700000002</c:v>
                </c:pt>
                <c:pt idx="314">
                  <c:v>0.72256666700000005</c:v>
                </c:pt>
                <c:pt idx="315">
                  <c:v>0.72386666700000002</c:v>
                </c:pt>
                <c:pt idx="316">
                  <c:v>0.718966667</c:v>
                </c:pt>
                <c:pt idx="317">
                  <c:v>0.71733333300000002</c:v>
                </c:pt>
                <c:pt idx="318">
                  <c:v>0.72223333300000003</c:v>
                </c:pt>
                <c:pt idx="319">
                  <c:v>0.72719999999999996</c:v>
                </c:pt>
                <c:pt idx="320">
                  <c:v>0.72409999999999997</c:v>
                </c:pt>
                <c:pt idx="321">
                  <c:v>0.72216666699999998</c:v>
                </c:pt>
                <c:pt idx="322">
                  <c:v>0.719533333</c:v>
                </c:pt>
                <c:pt idx="323">
                  <c:v>0.72050000000000003</c:v>
                </c:pt>
                <c:pt idx="324">
                  <c:v>0.7228</c:v>
                </c:pt>
                <c:pt idx="325">
                  <c:v>0.72340000000000004</c:v>
                </c:pt>
                <c:pt idx="326">
                  <c:v>0.71516666699999998</c:v>
                </c:pt>
                <c:pt idx="327">
                  <c:v>0.71463333299999998</c:v>
                </c:pt>
                <c:pt idx="328">
                  <c:v>0.72516666699999999</c:v>
                </c:pt>
                <c:pt idx="329">
                  <c:v>0.71913333300000004</c:v>
                </c:pt>
                <c:pt idx="330">
                  <c:v>0.72336666699999996</c:v>
                </c:pt>
                <c:pt idx="331">
                  <c:v>0.71876666700000003</c:v>
                </c:pt>
                <c:pt idx="332">
                  <c:v>0.72370000000000001</c:v>
                </c:pt>
                <c:pt idx="333">
                  <c:v>0.71619999999999995</c:v>
                </c:pt>
                <c:pt idx="334">
                  <c:v>0.73</c:v>
                </c:pt>
                <c:pt idx="335">
                  <c:v>0.72066666700000004</c:v>
                </c:pt>
                <c:pt idx="336">
                  <c:v>0.71726666699999997</c:v>
                </c:pt>
                <c:pt idx="337">
                  <c:v>0.71673333299999997</c:v>
                </c:pt>
                <c:pt idx="338">
                  <c:v>0.7167</c:v>
                </c:pt>
                <c:pt idx="339">
                  <c:v>0.71679999999999999</c:v>
                </c:pt>
                <c:pt idx="340">
                  <c:v>0.71779999999999999</c:v>
                </c:pt>
                <c:pt idx="341">
                  <c:v>0.71653333299999999</c:v>
                </c:pt>
                <c:pt idx="342">
                  <c:v>0.74266666699999995</c:v>
                </c:pt>
                <c:pt idx="343">
                  <c:v>0.75123333299999995</c:v>
                </c:pt>
                <c:pt idx="344">
                  <c:v>0.75370000000000004</c:v>
                </c:pt>
                <c:pt idx="345">
                  <c:v>0.75239999999999996</c:v>
                </c:pt>
                <c:pt idx="346">
                  <c:v>0.74623333300000005</c:v>
                </c:pt>
                <c:pt idx="347">
                  <c:v>0.75123333299999995</c:v>
                </c:pt>
                <c:pt idx="348">
                  <c:v>0.75546666699999998</c:v>
                </c:pt>
                <c:pt idx="349">
                  <c:v>0.74223333300000005</c:v>
                </c:pt>
                <c:pt idx="350">
                  <c:v>0.74723333300000006</c:v>
                </c:pt>
                <c:pt idx="351">
                  <c:v>0.74929999999999997</c:v>
                </c:pt>
                <c:pt idx="352">
                  <c:v>0.74496666700000003</c:v>
                </c:pt>
                <c:pt idx="353">
                  <c:v>0.749733333</c:v>
                </c:pt>
                <c:pt idx="354">
                  <c:v>0.74953333300000002</c:v>
                </c:pt>
                <c:pt idx="355">
                  <c:v>0.75013333299999996</c:v>
                </c:pt>
                <c:pt idx="356">
                  <c:v>0.75106666700000002</c:v>
                </c:pt>
                <c:pt idx="357">
                  <c:v>0.74960000000000004</c:v>
                </c:pt>
                <c:pt idx="358">
                  <c:v>0.74646666699999997</c:v>
                </c:pt>
                <c:pt idx="359">
                  <c:v>0.74590000000000001</c:v>
                </c:pt>
                <c:pt idx="360">
                  <c:v>0.74936666699999999</c:v>
                </c:pt>
                <c:pt idx="361">
                  <c:v>0.754266667</c:v>
                </c:pt>
                <c:pt idx="362">
                  <c:v>0.75219999999999998</c:v>
                </c:pt>
                <c:pt idx="363">
                  <c:v>0.749266667</c:v>
                </c:pt>
                <c:pt idx="364">
                  <c:v>0.76056666699999997</c:v>
                </c:pt>
                <c:pt idx="365">
                  <c:v>0.75216666700000001</c:v>
                </c:pt>
                <c:pt idx="366">
                  <c:v>0.74863333300000001</c:v>
                </c:pt>
                <c:pt idx="367">
                  <c:v>0.75160000000000005</c:v>
                </c:pt>
                <c:pt idx="368">
                  <c:v>0.74853333300000002</c:v>
                </c:pt>
                <c:pt idx="369">
                  <c:v>0.75036666699999999</c:v>
                </c:pt>
                <c:pt idx="370">
                  <c:v>0.75103333299999997</c:v>
                </c:pt>
                <c:pt idx="371">
                  <c:v>0.74719999999999998</c:v>
                </c:pt>
                <c:pt idx="372">
                  <c:v>0.75186666700000004</c:v>
                </c:pt>
                <c:pt idx="373">
                  <c:v>0.75153333300000003</c:v>
                </c:pt>
                <c:pt idx="374">
                  <c:v>0.75063333300000001</c:v>
                </c:pt>
                <c:pt idx="375">
                  <c:v>0.75370000000000004</c:v>
                </c:pt>
                <c:pt idx="376">
                  <c:v>0.752733333</c:v>
                </c:pt>
                <c:pt idx="377">
                  <c:v>0.74803333299999997</c:v>
                </c:pt>
                <c:pt idx="378">
                  <c:v>0.75203333299999997</c:v>
                </c:pt>
                <c:pt idx="379">
                  <c:v>0.74746666699999997</c:v>
                </c:pt>
                <c:pt idx="380">
                  <c:v>0.74846666699999997</c:v>
                </c:pt>
                <c:pt idx="381">
                  <c:v>0.75</c:v>
                </c:pt>
                <c:pt idx="382">
                  <c:v>0.75009999999999999</c:v>
                </c:pt>
                <c:pt idx="383">
                  <c:v>0.74546666699999997</c:v>
                </c:pt>
                <c:pt idx="384">
                  <c:v>0.75373333300000001</c:v>
                </c:pt>
                <c:pt idx="385">
                  <c:v>0.74619999999999997</c:v>
                </c:pt>
                <c:pt idx="386">
                  <c:v>0.74463333300000001</c:v>
                </c:pt>
                <c:pt idx="387">
                  <c:v>0.74936666699999999</c:v>
                </c:pt>
                <c:pt idx="388">
                  <c:v>0.74653333300000002</c:v>
                </c:pt>
                <c:pt idx="389">
                  <c:v>0.74723333300000006</c:v>
                </c:pt>
                <c:pt idx="390">
                  <c:v>0.74226666699999999</c:v>
                </c:pt>
                <c:pt idx="391">
                  <c:v>0.74953333300000002</c:v>
                </c:pt>
                <c:pt idx="392">
                  <c:v>0.74446666699999997</c:v>
                </c:pt>
                <c:pt idx="393">
                  <c:v>0.74783333299999999</c:v>
                </c:pt>
                <c:pt idx="394">
                  <c:v>0.74533333300000004</c:v>
                </c:pt>
                <c:pt idx="395">
                  <c:v>0.74243333300000003</c:v>
                </c:pt>
                <c:pt idx="396">
                  <c:v>0.74603333299999997</c:v>
                </c:pt>
                <c:pt idx="397">
                  <c:v>0.746733333</c:v>
                </c:pt>
                <c:pt idx="398">
                  <c:v>0.749</c:v>
                </c:pt>
                <c:pt idx="399">
                  <c:v>0.74446666699999997</c:v>
                </c:pt>
                <c:pt idx="400">
                  <c:v>0.74729999999999996</c:v>
                </c:pt>
                <c:pt idx="401">
                  <c:v>0.74329999999999996</c:v>
                </c:pt>
                <c:pt idx="402">
                  <c:v>0.74870000000000003</c:v>
                </c:pt>
                <c:pt idx="403">
                  <c:v>0.74686666700000004</c:v>
                </c:pt>
                <c:pt idx="404">
                  <c:v>0.74513333299999995</c:v>
                </c:pt>
                <c:pt idx="405">
                  <c:v>0.74636666699999998</c:v>
                </c:pt>
                <c:pt idx="406">
                  <c:v>0.74660000000000004</c:v>
                </c:pt>
                <c:pt idx="407">
                  <c:v>0.74146666699999997</c:v>
                </c:pt>
                <c:pt idx="408">
                  <c:v>0.74296666700000003</c:v>
                </c:pt>
                <c:pt idx="409">
                  <c:v>0.7379</c:v>
                </c:pt>
                <c:pt idx="410">
                  <c:v>0.74870000000000003</c:v>
                </c:pt>
                <c:pt idx="411">
                  <c:v>0.74219999999999997</c:v>
                </c:pt>
                <c:pt idx="412">
                  <c:v>0.74329999999999996</c:v>
                </c:pt>
                <c:pt idx="413">
                  <c:v>0.74250000000000005</c:v>
                </c:pt>
                <c:pt idx="414">
                  <c:v>0.74133333300000004</c:v>
                </c:pt>
                <c:pt idx="415">
                  <c:v>0.74193333299999997</c:v>
                </c:pt>
                <c:pt idx="416">
                  <c:v>0.74983333299999999</c:v>
                </c:pt>
                <c:pt idx="417">
                  <c:v>0.74250000000000005</c:v>
                </c:pt>
                <c:pt idx="418">
                  <c:v>0.74083333299999998</c:v>
                </c:pt>
                <c:pt idx="419">
                  <c:v>0.73976666700000004</c:v>
                </c:pt>
                <c:pt idx="420">
                  <c:v>0.74666666699999995</c:v>
                </c:pt>
                <c:pt idx="421">
                  <c:v>0.74446666699999997</c:v>
                </c:pt>
                <c:pt idx="422">
                  <c:v>0.74866666699999995</c:v>
                </c:pt>
                <c:pt idx="423">
                  <c:v>0.74456666699999996</c:v>
                </c:pt>
                <c:pt idx="424">
                  <c:v>0.74426666699999999</c:v>
                </c:pt>
                <c:pt idx="425">
                  <c:v>0.747266667</c:v>
                </c:pt>
                <c:pt idx="426">
                  <c:v>0.74470000000000003</c:v>
                </c:pt>
                <c:pt idx="427">
                  <c:v>0.74633333300000004</c:v>
                </c:pt>
                <c:pt idx="428">
                  <c:v>0.74833333300000004</c:v>
                </c:pt>
                <c:pt idx="429">
                  <c:v>0.74533333300000004</c:v>
                </c:pt>
                <c:pt idx="430">
                  <c:v>0.74943333300000003</c:v>
                </c:pt>
                <c:pt idx="431">
                  <c:v>0.74293333299999997</c:v>
                </c:pt>
                <c:pt idx="432">
                  <c:v>0.75103333299999997</c:v>
                </c:pt>
                <c:pt idx="433">
                  <c:v>0.750266667</c:v>
                </c:pt>
                <c:pt idx="434">
                  <c:v>0.74676666700000005</c:v>
                </c:pt>
                <c:pt idx="435">
                  <c:v>0.74686666700000004</c:v>
                </c:pt>
                <c:pt idx="436">
                  <c:v>0.74623333300000005</c:v>
                </c:pt>
                <c:pt idx="437">
                  <c:v>0.74183333299999998</c:v>
                </c:pt>
                <c:pt idx="438">
                  <c:v>0.74396666700000003</c:v>
                </c:pt>
                <c:pt idx="439">
                  <c:v>0.74243333300000003</c:v>
                </c:pt>
                <c:pt idx="440">
                  <c:v>0.74709999999999999</c:v>
                </c:pt>
                <c:pt idx="441">
                  <c:v>0.74703333299999997</c:v>
                </c:pt>
                <c:pt idx="442">
                  <c:v>0.74360000000000004</c:v>
                </c:pt>
                <c:pt idx="443">
                  <c:v>0.745</c:v>
                </c:pt>
                <c:pt idx="444">
                  <c:v>0.74033333300000004</c:v>
                </c:pt>
                <c:pt idx="445">
                  <c:v>0.74853333300000002</c:v>
                </c:pt>
                <c:pt idx="446">
                  <c:v>0.74683333299999999</c:v>
                </c:pt>
                <c:pt idx="447">
                  <c:v>0.74376666700000005</c:v>
                </c:pt>
                <c:pt idx="448">
                  <c:v>0.74399999999999999</c:v>
                </c:pt>
                <c:pt idx="449">
                  <c:v>0.74260000000000004</c:v>
                </c:pt>
                <c:pt idx="450">
                  <c:v>0.74613333299999995</c:v>
                </c:pt>
                <c:pt idx="451">
                  <c:v>0.7419</c:v>
                </c:pt>
                <c:pt idx="452">
                  <c:v>0.74836666699999999</c:v>
                </c:pt>
                <c:pt idx="453">
                  <c:v>0.74803333299999997</c:v>
                </c:pt>
                <c:pt idx="454">
                  <c:v>0.749266667</c:v>
                </c:pt>
                <c:pt idx="455">
                  <c:v>0.74053333300000002</c:v>
                </c:pt>
                <c:pt idx="456">
                  <c:v>0.74036666699999998</c:v>
                </c:pt>
                <c:pt idx="457">
                  <c:v>0.73943333300000003</c:v>
                </c:pt>
                <c:pt idx="458">
                  <c:v>0.74070000000000003</c:v>
                </c:pt>
                <c:pt idx="459">
                  <c:v>0.73733333300000004</c:v>
                </c:pt>
                <c:pt idx="460">
                  <c:v>0.74326666699999999</c:v>
                </c:pt>
                <c:pt idx="461">
                  <c:v>0.74266666699999995</c:v>
                </c:pt>
                <c:pt idx="462">
                  <c:v>0.73950000000000005</c:v>
                </c:pt>
                <c:pt idx="463">
                  <c:v>0.7399</c:v>
                </c:pt>
                <c:pt idx="464">
                  <c:v>0.74150000000000005</c:v>
                </c:pt>
                <c:pt idx="465">
                  <c:v>0.73926666699999999</c:v>
                </c:pt>
                <c:pt idx="466">
                  <c:v>0.74413333299999995</c:v>
                </c:pt>
                <c:pt idx="467">
                  <c:v>0.745733333</c:v>
                </c:pt>
                <c:pt idx="468">
                  <c:v>0.74056666699999996</c:v>
                </c:pt>
                <c:pt idx="469">
                  <c:v>0.73960000000000004</c:v>
                </c:pt>
                <c:pt idx="470">
                  <c:v>0.73860000000000003</c:v>
                </c:pt>
                <c:pt idx="471">
                  <c:v>0.74506666700000002</c:v>
                </c:pt>
                <c:pt idx="472">
                  <c:v>0.74786666700000004</c:v>
                </c:pt>
                <c:pt idx="473">
                  <c:v>0.74006666700000001</c:v>
                </c:pt>
                <c:pt idx="474">
                  <c:v>0.73956666699999996</c:v>
                </c:pt>
                <c:pt idx="475">
                  <c:v>0.74386666700000004</c:v>
                </c:pt>
                <c:pt idx="476">
                  <c:v>0.74543333300000003</c:v>
                </c:pt>
                <c:pt idx="477">
                  <c:v>0.74766666699999995</c:v>
                </c:pt>
                <c:pt idx="478">
                  <c:v>0.73703333299999996</c:v>
                </c:pt>
                <c:pt idx="479">
                  <c:v>0.73356666699999995</c:v>
                </c:pt>
                <c:pt idx="480">
                  <c:v>0.74086666700000003</c:v>
                </c:pt>
                <c:pt idx="481">
                  <c:v>0.73923333300000005</c:v>
                </c:pt>
                <c:pt idx="482">
                  <c:v>0.73636666699999997</c:v>
                </c:pt>
                <c:pt idx="483">
                  <c:v>0.74346666699999997</c:v>
                </c:pt>
                <c:pt idx="484">
                  <c:v>0.739633333</c:v>
                </c:pt>
                <c:pt idx="485">
                  <c:v>0.74180000000000001</c:v>
                </c:pt>
                <c:pt idx="486">
                  <c:v>0.74196666700000002</c:v>
                </c:pt>
                <c:pt idx="487">
                  <c:v>0.74270000000000003</c:v>
                </c:pt>
                <c:pt idx="488">
                  <c:v>0.74419999999999997</c:v>
                </c:pt>
                <c:pt idx="489">
                  <c:v>0.73826666699999999</c:v>
                </c:pt>
                <c:pt idx="490">
                  <c:v>0.73103333299999995</c:v>
                </c:pt>
                <c:pt idx="491">
                  <c:v>0.73919999999999997</c:v>
                </c:pt>
                <c:pt idx="492">
                  <c:v>0.74450000000000005</c:v>
                </c:pt>
                <c:pt idx="493">
                  <c:v>0.738166667</c:v>
                </c:pt>
                <c:pt idx="494">
                  <c:v>0.73850000000000005</c:v>
                </c:pt>
                <c:pt idx="495">
                  <c:v>0.73753333300000001</c:v>
                </c:pt>
                <c:pt idx="496">
                  <c:v>0.73760000000000003</c:v>
                </c:pt>
                <c:pt idx="497">
                  <c:v>0.739633333</c:v>
                </c:pt>
                <c:pt idx="498">
                  <c:v>0.73493333299999997</c:v>
                </c:pt>
                <c:pt idx="499">
                  <c:v>0.73343333300000002</c:v>
                </c:pt>
                <c:pt idx="500">
                  <c:v>0.74153333300000002</c:v>
                </c:pt>
                <c:pt idx="501">
                  <c:v>0.73829999999999996</c:v>
                </c:pt>
                <c:pt idx="502">
                  <c:v>0.73503333299999996</c:v>
                </c:pt>
                <c:pt idx="503">
                  <c:v>0.732633333</c:v>
                </c:pt>
                <c:pt idx="504">
                  <c:v>0.73973333299999999</c:v>
                </c:pt>
                <c:pt idx="505">
                  <c:v>0.73913333299999995</c:v>
                </c:pt>
                <c:pt idx="506">
                  <c:v>0.735166667</c:v>
                </c:pt>
                <c:pt idx="507">
                  <c:v>0.73533333300000003</c:v>
                </c:pt>
                <c:pt idx="508">
                  <c:v>0.73619999999999997</c:v>
                </c:pt>
                <c:pt idx="509">
                  <c:v>0.73583333299999998</c:v>
                </c:pt>
                <c:pt idx="510">
                  <c:v>0.73270000000000002</c:v>
                </c:pt>
                <c:pt idx="511">
                  <c:v>0.73943333300000003</c:v>
                </c:pt>
                <c:pt idx="512">
                  <c:v>0.73946666699999997</c:v>
                </c:pt>
                <c:pt idx="513">
                  <c:v>0.73466666700000005</c:v>
                </c:pt>
                <c:pt idx="514">
                  <c:v>0.73839999999999995</c:v>
                </c:pt>
                <c:pt idx="515">
                  <c:v>0.73393333299999997</c:v>
                </c:pt>
                <c:pt idx="516">
                  <c:v>0.73326666699999998</c:v>
                </c:pt>
                <c:pt idx="517">
                  <c:v>0.73209999999999997</c:v>
                </c:pt>
                <c:pt idx="518">
                  <c:v>0.73203333299999995</c:v>
                </c:pt>
                <c:pt idx="519">
                  <c:v>0.73613333299999995</c:v>
                </c:pt>
                <c:pt idx="520">
                  <c:v>0.73053333300000001</c:v>
                </c:pt>
                <c:pt idx="521">
                  <c:v>0.72966666700000005</c:v>
                </c:pt>
                <c:pt idx="522">
                  <c:v>0.73229999999999995</c:v>
                </c:pt>
                <c:pt idx="523">
                  <c:v>0.72643333300000001</c:v>
                </c:pt>
                <c:pt idx="524">
                  <c:v>0.73060000000000003</c:v>
                </c:pt>
                <c:pt idx="525">
                  <c:v>0.73196666700000002</c:v>
                </c:pt>
                <c:pt idx="526">
                  <c:v>0.73346666699999996</c:v>
                </c:pt>
                <c:pt idx="527">
                  <c:v>0.72823333300000004</c:v>
                </c:pt>
                <c:pt idx="528">
                  <c:v>0.73293333299999996</c:v>
                </c:pt>
                <c:pt idx="529">
                  <c:v>0.72940000000000005</c:v>
                </c:pt>
                <c:pt idx="530">
                  <c:v>0.73726666699999999</c:v>
                </c:pt>
                <c:pt idx="531">
                  <c:v>0.73423333300000004</c:v>
                </c:pt>
                <c:pt idx="532">
                  <c:v>0.73713333299999995</c:v>
                </c:pt>
                <c:pt idx="533">
                  <c:v>0.73216666699999999</c:v>
                </c:pt>
                <c:pt idx="534">
                  <c:v>0.74246666699999997</c:v>
                </c:pt>
                <c:pt idx="535">
                  <c:v>0.72933333300000003</c:v>
                </c:pt>
                <c:pt idx="536">
                  <c:v>0.72766666700000004</c:v>
                </c:pt>
                <c:pt idx="537">
                  <c:v>0.73380000000000001</c:v>
                </c:pt>
                <c:pt idx="538">
                  <c:v>0.73089999999999999</c:v>
                </c:pt>
                <c:pt idx="539">
                  <c:v>0.73313333300000005</c:v>
                </c:pt>
                <c:pt idx="540">
                  <c:v>0.73253333300000001</c:v>
                </c:pt>
                <c:pt idx="541">
                  <c:v>0.72823333300000004</c:v>
                </c:pt>
                <c:pt idx="542">
                  <c:v>0.72560000000000002</c:v>
                </c:pt>
                <c:pt idx="543">
                  <c:v>0.73336666699999997</c:v>
                </c:pt>
                <c:pt idx="544">
                  <c:v>0.72619999999999996</c:v>
                </c:pt>
                <c:pt idx="545">
                  <c:v>0.73223333300000004</c:v>
                </c:pt>
                <c:pt idx="546">
                  <c:v>0.73246666699999996</c:v>
                </c:pt>
                <c:pt idx="547">
                  <c:v>0.73080000000000001</c:v>
                </c:pt>
                <c:pt idx="548">
                  <c:v>0.72636666699999997</c:v>
                </c:pt>
                <c:pt idx="549">
                  <c:v>0.73293333299999996</c:v>
                </c:pt>
                <c:pt idx="550">
                  <c:v>0.72486666700000002</c:v>
                </c:pt>
                <c:pt idx="551">
                  <c:v>0.72853333300000001</c:v>
                </c:pt>
                <c:pt idx="552">
                  <c:v>0.72866666700000005</c:v>
                </c:pt>
                <c:pt idx="553">
                  <c:v>0.72489999999999999</c:v>
                </c:pt>
                <c:pt idx="554">
                  <c:v>0.72733333300000003</c:v>
                </c:pt>
                <c:pt idx="555">
                  <c:v>0.72846666699999996</c:v>
                </c:pt>
                <c:pt idx="556">
                  <c:v>0.73240000000000005</c:v>
                </c:pt>
                <c:pt idx="557">
                  <c:v>0.73393333299999997</c:v>
                </c:pt>
                <c:pt idx="558">
                  <c:v>0.73036666699999997</c:v>
                </c:pt>
                <c:pt idx="559">
                  <c:v>0.72586666700000002</c:v>
                </c:pt>
                <c:pt idx="560">
                  <c:v>0.72619999999999996</c:v>
                </c:pt>
                <c:pt idx="561">
                  <c:v>0.73160000000000003</c:v>
                </c:pt>
                <c:pt idx="562">
                  <c:v>0.73313333300000005</c:v>
                </c:pt>
                <c:pt idx="563">
                  <c:v>0.72796666700000001</c:v>
                </c:pt>
                <c:pt idx="564">
                  <c:v>0.72089999999999999</c:v>
                </c:pt>
                <c:pt idx="565">
                  <c:v>0.73246666699999996</c:v>
                </c:pt>
                <c:pt idx="566">
                  <c:v>0.73026666699999998</c:v>
                </c:pt>
                <c:pt idx="567">
                  <c:v>0.72960000000000003</c:v>
                </c:pt>
                <c:pt idx="568">
                  <c:v>0.72813333300000005</c:v>
                </c:pt>
                <c:pt idx="569">
                  <c:v>0.725533333</c:v>
                </c:pt>
                <c:pt idx="570">
                  <c:v>0.73029999999999995</c:v>
                </c:pt>
                <c:pt idx="571">
                  <c:v>0.72570000000000001</c:v>
                </c:pt>
                <c:pt idx="572">
                  <c:v>0.72633333300000003</c:v>
                </c:pt>
                <c:pt idx="573">
                  <c:v>0.72113333300000004</c:v>
                </c:pt>
                <c:pt idx="574">
                  <c:v>0.72719999999999996</c:v>
                </c:pt>
                <c:pt idx="575">
                  <c:v>0.72223333300000003</c:v>
                </c:pt>
                <c:pt idx="576">
                  <c:v>0.72313333300000004</c:v>
                </c:pt>
                <c:pt idx="577">
                  <c:v>0.72893333299999996</c:v>
                </c:pt>
                <c:pt idx="578">
                  <c:v>0.72186666700000002</c:v>
                </c:pt>
                <c:pt idx="579">
                  <c:v>0.72116666699999998</c:v>
                </c:pt>
                <c:pt idx="580">
                  <c:v>0.72456666700000005</c:v>
                </c:pt>
                <c:pt idx="581">
                  <c:v>0.73636666699999997</c:v>
                </c:pt>
                <c:pt idx="582">
                  <c:v>0.72926666699999998</c:v>
                </c:pt>
                <c:pt idx="583">
                  <c:v>0.72240000000000004</c:v>
                </c:pt>
                <c:pt idx="584">
                  <c:v>0.72713333300000005</c:v>
                </c:pt>
                <c:pt idx="585">
                  <c:v>0.72663333299999999</c:v>
                </c:pt>
                <c:pt idx="586">
                  <c:v>0.71586666700000001</c:v>
                </c:pt>
                <c:pt idx="587">
                  <c:v>0.73253333300000001</c:v>
                </c:pt>
                <c:pt idx="588">
                  <c:v>0.72156666700000005</c:v>
                </c:pt>
                <c:pt idx="589">
                  <c:v>0.72073333299999998</c:v>
                </c:pt>
                <c:pt idx="590">
                  <c:v>0.72106666699999999</c:v>
                </c:pt>
                <c:pt idx="591">
                  <c:v>0.72350000000000003</c:v>
                </c:pt>
                <c:pt idx="592">
                  <c:v>0.72523333300000004</c:v>
                </c:pt>
                <c:pt idx="593">
                  <c:v>0.72299999999999998</c:v>
                </c:pt>
                <c:pt idx="594">
                  <c:v>0.72056666700000005</c:v>
                </c:pt>
                <c:pt idx="595">
                  <c:v>0.72016666699999998</c:v>
                </c:pt>
                <c:pt idx="596">
                  <c:v>0.72089999999999999</c:v>
                </c:pt>
                <c:pt idx="597">
                  <c:v>0.71746666699999995</c:v>
                </c:pt>
                <c:pt idx="598">
                  <c:v>0.72809999999999997</c:v>
                </c:pt>
                <c:pt idx="599">
                  <c:v>0.72566666700000004</c:v>
                </c:pt>
                <c:pt idx="600">
                  <c:v>0.72413333300000005</c:v>
                </c:pt>
                <c:pt idx="601">
                  <c:v>0.72</c:v>
                </c:pt>
                <c:pt idx="602">
                  <c:v>0.71826666699999997</c:v>
                </c:pt>
                <c:pt idx="603">
                  <c:v>0.72526666699999998</c:v>
                </c:pt>
                <c:pt idx="604">
                  <c:v>0.72713333300000005</c:v>
                </c:pt>
                <c:pt idx="605">
                  <c:v>0.7248</c:v>
                </c:pt>
                <c:pt idx="606">
                  <c:v>0.72046666699999995</c:v>
                </c:pt>
                <c:pt idx="607">
                  <c:v>0.7258</c:v>
                </c:pt>
                <c:pt idx="608">
                  <c:v>0.72103333300000005</c:v>
                </c:pt>
                <c:pt idx="609">
                  <c:v>0.72519999999999996</c:v>
                </c:pt>
                <c:pt idx="610">
                  <c:v>0.71873333299999997</c:v>
                </c:pt>
                <c:pt idx="611">
                  <c:v>0.71606666699999999</c:v>
                </c:pt>
                <c:pt idx="612">
                  <c:v>0.71916666699999998</c:v>
                </c:pt>
                <c:pt idx="613">
                  <c:v>0.722533333</c:v>
                </c:pt>
                <c:pt idx="614">
                  <c:v>0.71619999999999995</c:v>
                </c:pt>
                <c:pt idx="615">
                  <c:v>0.71993333299999995</c:v>
                </c:pt>
                <c:pt idx="616">
                  <c:v>0.72409999999999997</c:v>
                </c:pt>
                <c:pt idx="617">
                  <c:v>0.71903333300000005</c:v>
                </c:pt>
                <c:pt idx="618">
                  <c:v>0.724533333</c:v>
                </c:pt>
                <c:pt idx="619">
                  <c:v>0.72160000000000002</c:v>
                </c:pt>
                <c:pt idx="620">
                  <c:v>0.72266666700000004</c:v>
                </c:pt>
                <c:pt idx="621">
                  <c:v>0.71689999999999998</c:v>
                </c:pt>
                <c:pt idx="622">
                  <c:v>0.71919999999999995</c:v>
                </c:pt>
                <c:pt idx="623">
                  <c:v>0.71993333299999995</c:v>
                </c:pt>
                <c:pt idx="624">
                  <c:v>0.72436666699999996</c:v>
                </c:pt>
                <c:pt idx="625">
                  <c:v>0.72203333300000005</c:v>
                </c:pt>
                <c:pt idx="626">
                  <c:v>0.72486666700000002</c:v>
                </c:pt>
                <c:pt idx="627">
                  <c:v>0.71756666700000005</c:v>
                </c:pt>
                <c:pt idx="628">
                  <c:v>0.72003333300000005</c:v>
                </c:pt>
                <c:pt idx="629">
                  <c:v>0.71709999999999996</c:v>
                </c:pt>
                <c:pt idx="630">
                  <c:v>0.71743333300000001</c:v>
                </c:pt>
                <c:pt idx="631">
                  <c:v>0.71830000000000005</c:v>
                </c:pt>
                <c:pt idx="632">
                  <c:v>0.71913333300000004</c:v>
                </c:pt>
                <c:pt idx="633">
                  <c:v>0.72176666700000003</c:v>
                </c:pt>
                <c:pt idx="634">
                  <c:v>0.71566666700000003</c:v>
                </c:pt>
                <c:pt idx="635">
                  <c:v>0.72436666699999996</c:v>
                </c:pt>
                <c:pt idx="636">
                  <c:v>0.71683333299999996</c:v>
                </c:pt>
                <c:pt idx="637">
                  <c:v>0.71013333300000003</c:v>
                </c:pt>
                <c:pt idx="638">
                  <c:v>0.72109999999999996</c:v>
                </c:pt>
                <c:pt idx="639">
                  <c:v>0.71533333300000002</c:v>
                </c:pt>
                <c:pt idx="640">
                  <c:v>0.7218</c:v>
                </c:pt>
                <c:pt idx="641">
                  <c:v>0.72050000000000003</c:v>
                </c:pt>
                <c:pt idx="642">
                  <c:v>0.72613333300000005</c:v>
                </c:pt>
                <c:pt idx="643">
                  <c:v>0.72386666700000002</c:v>
                </c:pt>
                <c:pt idx="644">
                  <c:v>0.71626666699999997</c:v>
                </c:pt>
                <c:pt idx="645">
                  <c:v>0.71589999999999998</c:v>
                </c:pt>
                <c:pt idx="646">
                  <c:v>0.71836666699999996</c:v>
                </c:pt>
                <c:pt idx="647">
                  <c:v>0.70833333300000001</c:v>
                </c:pt>
                <c:pt idx="648">
                  <c:v>0.71546666699999995</c:v>
                </c:pt>
                <c:pt idx="649">
                  <c:v>0.71483333299999996</c:v>
                </c:pt>
                <c:pt idx="650">
                  <c:v>0.71499999999999997</c:v>
                </c:pt>
                <c:pt idx="651">
                  <c:v>0.71833333300000002</c:v>
                </c:pt>
                <c:pt idx="652">
                  <c:v>0.70783333299999995</c:v>
                </c:pt>
                <c:pt idx="653">
                  <c:v>0.72426666699999998</c:v>
                </c:pt>
                <c:pt idx="654">
                  <c:v>0.71316666699999998</c:v>
                </c:pt>
                <c:pt idx="655">
                  <c:v>0.71960000000000002</c:v>
                </c:pt>
                <c:pt idx="656">
                  <c:v>0.71350000000000002</c:v>
                </c:pt>
                <c:pt idx="657">
                  <c:v>0.71706666699999999</c:v>
                </c:pt>
                <c:pt idx="658">
                  <c:v>0.72193333299999995</c:v>
                </c:pt>
                <c:pt idx="659">
                  <c:v>0.722066667</c:v>
                </c:pt>
                <c:pt idx="660">
                  <c:v>0.71846666699999995</c:v>
                </c:pt>
                <c:pt idx="661">
                  <c:v>0.71323333300000002</c:v>
                </c:pt>
                <c:pt idx="662">
                  <c:v>0.71506666699999999</c:v>
                </c:pt>
                <c:pt idx="663">
                  <c:v>0.71743333300000001</c:v>
                </c:pt>
                <c:pt idx="664">
                  <c:v>0.71456666700000004</c:v>
                </c:pt>
                <c:pt idx="665">
                  <c:v>0.72219999999999995</c:v>
                </c:pt>
                <c:pt idx="666">
                  <c:v>0.71776666700000002</c:v>
                </c:pt>
                <c:pt idx="667">
                  <c:v>0.72603333299999995</c:v>
                </c:pt>
                <c:pt idx="668">
                  <c:v>0.71716666699999998</c:v>
                </c:pt>
                <c:pt idx="669">
                  <c:v>0.71686666700000001</c:v>
                </c:pt>
                <c:pt idx="670">
                  <c:v>0.71450000000000002</c:v>
                </c:pt>
                <c:pt idx="671">
                  <c:v>0.714433333</c:v>
                </c:pt>
                <c:pt idx="672">
                  <c:v>0.7228</c:v>
                </c:pt>
                <c:pt idx="673">
                  <c:v>0.71679999999999999</c:v>
                </c:pt>
                <c:pt idx="674">
                  <c:v>0.72050000000000003</c:v>
                </c:pt>
                <c:pt idx="675">
                  <c:v>0.71560000000000001</c:v>
                </c:pt>
                <c:pt idx="676">
                  <c:v>0.7077</c:v>
                </c:pt>
                <c:pt idx="677">
                  <c:v>0.71146666700000005</c:v>
                </c:pt>
                <c:pt idx="678">
                  <c:v>0.71840000000000004</c:v>
                </c:pt>
                <c:pt idx="679">
                  <c:v>0.71146666700000005</c:v>
                </c:pt>
                <c:pt idx="680">
                  <c:v>0.717533333</c:v>
                </c:pt>
                <c:pt idx="681">
                  <c:v>0.71646666699999995</c:v>
                </c:pt>
                <c:pt idx="682">
                  <c:v>0.72246666699999995</c:v>
                </c:pt>
                <c:pt idx="683">
                  <c:v>0.71273333299999997</c:v>
                </c:pt>
                <c:pt idx="684">
                  <c:v>0.70866666700000003</c:v>
                </c:pt>
                <c:pt idx="685">
                  <c:v>0.71933333300000002</c:v>
                </c:pt>
                <c:pt idx="686">
                  <c:v>0.71976666700000003</c:v>
                </c:pt>
                <c:pt idx="687">
                  <c:v>0.71540000000000004</c:v>
                </c:pt>
                <c:pt idx="688">
                  <c:v>0.71050000000000002</c:v>
                </c:pt>
                <c:pt idx="689">
                  <c:v>0.70963333299999998</c:v>
                </c:pt>
                <c:pt idx="690">
                  <c:v>0.715966667</c:v>
                </c:pt>
                <c:pt idx="691">
                  <c:v>0.7077</c:v>
                </c:pt>
                <c:pt idx="692">
                  <c:v>0.71419999999999995</c:v>
                </c:pt>
                <c:pt idx="693">
                  <c:v>0.71676666700000002</c:v>
                </c:pt>
                <c:pt idx="694">
                  <c:v>0.7137</c:v>
                </c:pt>
                <c:pt idx="695">
                  <c:v>0.71113333300000003</c:v>
                </c:pt>
                <c:pt idx="696">
                  <c:v>0.71026666699999996</c:v>
                </c:pt>
                <c:pt idx="697">
                  <c:v>0.71760000000000002</c:v>
                </c:pt>
                <c:pt idx="698">
                  <c:v>0.71189999999999998</c:v>
                </c:pt>
                <c:pt idx="699">
                  <c:v>0.707866667</c:v>
                </c:pt>
                <c:pt idx="700">
                  <c:v>0.71513333300000004</c:v>
                </c:pt>
                <c:pt idx="701">
                  <c:v>0.70589999999999997</c:v>
                </c:pt>
                <c:pt idx="702">
                  <c:v>0.71613333300000004</c:v>
                </c:pt>
                <c:pt idx="703">
                  <c:v>0.71186666700000001</c:v>
                </c:pt>
                <c:pt idx="704">
                  <c:v>0.71506666699999999</c:v>
                </c:pt>
                <c:pt idx="705">
                  <c:v>0.71626666699999997</c:v>
                </c:pt>
                <c:pt idx="706">
                  <c:v>0.70989999999999998</c:v>
                </c:pt>
                <c:pt idx="707">
                  <c:v>0.70953333299999999</c:v>
                </c:pt>
                <c:pt idx="708">
                  <c:v>0.71406666699999999</c:v>
                </c:pt>
                <c:pt idx="709">
                  <c:v>0.71146666700000005</c:v>
                </c:pt>
                <c:pt idx="710">
                  <c:v>0.7127</c:v>
                </c:pt>
                <c:pt idx="711">
                  <c:v>0.70860000000000001</c:v>
                </c:pt>
                <c:pt idx="712">
                  <c:v>0.71266666700000003</c:v>
                </c:pt>
                <c:pt idx="713">
                  <c:v>0.71</c:v>
                </c:pt>
                <c:pt idx="714">
                  <c:v>0.70933333300000001</c:v>
                </c:pt>
                <c:pt idx="715">
                  <c:v>0.70926666699999996</c:v>
                </c:pt>
                <c:pt idx="716">
                  <c:v>0.70446666700000005</c:v>
                </c:pt>
                <c:pt idx="717">
                  <c:v>0.70930000000000004</c:v>
                </c:pt>
                <c:pt idx="718">
                  <c:v>0.70920000000000005</c:v>
                </c:pt>
                <c:pt idx="719">
                  <c:v>0.71126666699999996</c:v>
                </c:pt>
                <c:pt idx="720">
                  <c:v>0.711433333</c:v>
                </c:pt>
                <c:pt idx="721">
                  <c:v>0.70289999999999997</c:v>
                </c:pt>
                <c:pt idx="722">
                  <c:v>0.70716666699999997</c:v>
                </c:pt>
                <c:pt idx="723">
                  <c:v>0.71306666699999999</c:v>
                </c:pt>
                <c:pt idx="724">
                  <c:v>0.71099999999999997</c:v>
                </c:pt>
                <c:pt idx="725">
                  <c:v>0.70503333300000004</c:v>
                </c:pt>
                <c:pt idx="726">
                  <c:v>0.70663333299999997</c:v>
                </c:pt>
                <c:pt idx="727">
                  <c:v>0.70913333300000003</c:v>
                </c:pt>
                <c:pt idx="728">
                  <c:v>0.70950000000000002</c:v>
                </c:pt>
                <c:pt idx="729">
                  <c:v>0.70646666700000005</c:v>
                </c:pt>
                <c:pt idx="730">
                  <c:v>0.70873333299999997</c:v>
                </c:pt>
                <c:pt idx="731">
                  <c:v>0.70373333299999996</c:v>
                </c:pt>
                <c:pt idx="732">
                  <c:v>0.71009999999999995</c:v>
                </c:pt>
                <c:pt idx="733">
                  <c:v>0.713966667</c:v>
                </c:pt>
                <c:pt idx="734">
                  <c:v>0.70889999999999997</c:v>
                </c:pt>
                <c:pt idx="735">
                  <c:v>0.71156666700000004</c:v>
                </c:pt>
                <c:pt idx="736">
                  <c:v>0.70343333299999999</c:v>
                </c:pt>
                <c:pt idx="737">
                  <c:v>0.70363333299999997</c:v>
                </c:pt>
                <c:pt idx="738">
                  <c:v>0.70503333300000004</c:v>
                </c:pt>
                <c:pt idx="739">
                  <c:v>0.70866666700000003</c:v>
                </c:pt>
                <c:pt idx="740">
                  <c:v>0.702333333</c:v>
                </c:pt>
                <c:pt idx="741">
                  <c:v>0.70806666699999998</c:v>
                </c:pt>
                <c:pt idx="742">
                  <c:v>0.70963333299999998</c:v>
                </c:pt>
                <c:pt idx="743">
                  <c:v>0.70273333299999996</c:v>
                </c:pt>
                <c:pt idx="744">
                  <c:v>0.7087</c:v>
                </c:pt>
                <c:pt idx="745">
                  <c:v>0.70579999999999998</c:v>
                </c:pt>
                <c:pt idx="746">
                  <c:v>0.71186666700000001</c:v>
                </c:pt>
                <c:pt idx="747">
                  <c:v>0.71006666699999998</c:v>
                </c:pt>
                <c:pt idx="748">
                  <c:v>0.71066666700000003</c:v>
                </c:pt>
                <c:pt idx="749">
                  <c:v>0.70499999999999996</c:v>
                </c:pt>
                <c:pt idx="750">
                  <c:v>0.70466666700000002</c:v>
                </c:pt>
                <c:pt idx="751">
                  <c:v>0.7087</c:v>
                </c:pt>
                <c:pt idx="752">
                  <c:v>0.69913333300000002</c:v>
                </c:pt>
                <c:pt idx="753">
                  <c:v>0.70789999999999997</c:v>
                </c:pt>
                <c:pt idx="754">
                  <c:v>0.69850000000000001</c:v>
                </c:pt>
                <c:pt idx="755">
                  <c:v>0.70966666700000003</c:v>
                </c:pt>
                <c:pt idx="756">
                  <c:v>0.70099999999999996</c:v>
                </c:pt>
                <c:pt idx="757">
                  <c:v>0.70356666700000003</c:v>
                </c:pt>
                <c:pt idx="758">
                  <c:v>0.70389999999999997</c:v>
                </c:pt>
                <c:pt idx="759">
                  <c:v>0.70660000000000001</c:v>
                </c:pt>
                <c:pt idx="760">
                  <c:v>0.70779999999999998</c:v>
                </c:pt>
                <c:pt idx="761">
                  <c:v>0.70426666699999996</c:v>
                </c:pt>
                <c:pt idx="762">
                  <c:v>0.70513333300000003</c:v>
                </c:pt>
                <c:pt idx="763">
                  <c:v>0.70443333299999999</c:v>
                </c:pt>
                <c:pt idx="764">
                  <c:v>0.70779999999999998</c:v>
                </c:pt>
                <c:pt idx="765">
                  <c:v>0.70633333300000001</c:v>
                </c:pt>
                <c:pt idx="766">
                  <c:v>0.70350000000000001</c:v>
                </c:pt>
                <c:pt idx="767">
                  <c:v>0.70343333299999999</c:v>
                </c:pt>
                <c:pt idx="768">
                  <c:v>0.7087</c:v>
                </c:pt>
                <c:pt idx="769">
                  <c:v>0.70633333300000001</c:v>
                </c:pt>
                <c:pt idx="770">
                  <c:v>0.70120000000000005</c:v>
                </c:pt>
                <c:pt idx="771">
                  <c:v>0.70663333299999997</c:v>
                </c:pt>
                <c:pt idx="772">
                  <c:v>0.70553333299999998</c:v>
                </c:pt>
                <c:pt idx="773">
                  <c:v>0.70009999999999994</c:v>
                </c:pt>
                <c:pt idx="774">
                  <c:v>0.69750000000000001</c:v>
                </c:pt>
                <c:pt idx="775">
                  <c:v>0.71120000000000005</c:v>
                </c:pt>
                <c:pt idx="776">
                  <c:v>0.70733333300000001</c:v>
                </c:pt>
                <c:pt idx="777">
                  <c:v>0.70099999999999996</c:v>
                </c:pt>
                <c:pt idx="778">
                  <c:v>0.70423333300000002</c:v>
                </c:pt>
                <c:pt idx="779">
                  <c:v>0.70023333300000001</c:v>
                </c:pt>
                <c:pt idx="780">
                  <c:v>0.70616666699999997</c:v>
                </c:pt>
                <c:pt idx="781">
                  <c:v>0.70983333299999996</c:v>
                </c:pt>
                <c:pt idx="782">
                  <c:v>0.70323333300000002</c:v>
                </c:pt>
                <c:pt idx="783">
                  <c:v>0.69713333300000002</c:v>
                </c:pt>
                <c:pt idx="784">
                  <c:v>0.7026</c:v>
                </c:pt>
                <c:pt idx="785">
                  <c:v>0.70106666699999998</c:v>
                </c:pt>
                <c:pt idx="786">
                  <c:v>0.7006</c:v>
                </c:pt>
                <c:pt idx="787">
                  <c:v>0.71006666699999998</c:v>
                </c:pt>
                <c:pt idx="788">
                  <c:v>0.70416666699999997</c:v>
                </c:pt>
                <c:pt idx="789">
                  <c:v>0.70406666699999998</c:v>
                </c:pt>
                <c:pt idx="790">
                  <c:v>0.69879999999999998</c:v>
                </c:pt>
                <c:pt idx="791">
                  <c:v>0.709433333</c:v>
                </c:pt>
                <c:pt idx="792">
                  <c:v>0.702866667</c:v>
                </c:pt>
                <c:pt idx="793">
                  <c:v>0.69730000000000003</c:v>
                </c:pt>
                <c:pt idx="794">
                  <c:v>0.70433333300000001</c:v>
                </c:pt>
                <c:pt idx="795">
                  <c:v>0.70463333299999997</c:v>
                </c:pt>
                <c:pt idx="796">
                  <c:v>0.70556666700000004</c:v>
                </c:pt>
                <c:pt idx="797">
                  <c:v>0.69976666700000001</c:v>
                </c:pt>
                <c:pt idx="798">
                  <c:v>0.70393333300000005</c:v>
                </c:pt>
                <c:pt idx="799">
                  <c:v>0.70473333299999996</c:v>
                </c:pt>
                <c:pt idx="800">
                  <c:v>0.70599999999999996</c:v>
                </c:pt>
                <c:pt idx="801">
                  <c:v>0.69723333300000001</c:v>
                </c:pt>
                <c:pt idx="802">
                  <c:v>0.69953333299999998</c:v>
                </c:pt>
                <c:pt idx="803">
                  <c:v>0.700866667</c:v>
                </c:pt>
                <c:pt idx="804">
                  <c:v>0.70209999999999995</c:v>
                </c:pt>
                <c:pt idx="805">
                  <c:v>0.70140000000000002</c:v>
                </c:pt>
                <c:pt idx="806">
                  <c:v>0.70423333300000002</c:v>
                </c:pt>
                <c:pt idx="807">
                  <c:v>0.71299999999999997</c:v>
                </c:pt>
                <c:pt idx="808">
                  <c:v>0.706433333</c:v>
                </c:pt>
                <c:pt idx="809">
                  <c:v>0.70023333300000001</c:v>
                </c:pt>
                <c:pt idx="810">
                  <c:v>0.70523333300000002</c:v>
                </c:pt>
                <c:pt idx="811">
                  <c:v>0.69133333299999999</c:v>
                </c:pt>
                <c:pt idx="812">
                  <c:v>0.70853333299999999</c:v>
                </c:pt>
                <c:pt idx="813">
                  <c:v>0.69789999999999996</c:v>
                </c:pt>
                <c:pt idx="814">
                  <c:v>0.70240000000000002</c:v>
                </c:pt>
                <c:pt idx="815">
                  <c:v>0.703333333</c:v>
                </c:pt>
                <c:pt idx="816">
                  <c:v>0.69613333300000002</c:v>
                </c:pt>
                <c:pt idx="817">
                  <c:v>0.70273333299999996</c:v>
                </c:pt>
                <c:pt idx="818">
                  <c:v>0.69836666700000005</c:v>
                </c:pt>
                <c:pt idx="819">
                  <c:v>0.69996666699999999</c:v>
                </c:pt>
                <c:pt idx="820">
                  <c:v>0.70720000000000005</c:v>
                </c:pt>
                <c:pt idx="821">
                  <c:v>0.69810000000000005</c:v>
                </c:pt>
                <c:pt idx="822">
                  <c:v>0.69850000000000001</c:v>
                </c:pt>
                <c:pt idx="823">
                  <c:v>0.69973333299999996</c:v>
                </c:pt>
                <c:pt idx="824">
                  <c:v>0.69579999999999997</c:v>
                </c:pt>
                <c:pt idx="825">
                  <c:v>0.70146666700000004</c:v>
                </c:pt>
                <c:pt idx="826">
                  <c:v>0.69913333300000002</c:v>
                </c:pt>
                <c:pt idx="827">
                  <c:v>0.69386666699999999</c:v>
                </c:pt>
                <c:pt idx="828">
                  <c:v>0.6986</c:v>
                </c:pt>
                <c:pt idx="829">
                  <c:v>0.69406666699999997</c:v>
                </c:pt>
                <c:pt idx="830">
                  <c:v>0.69643333299999999</c:v>
                </c:pt>
                <c:pt idx="831">
                  <c:v>0.69640000000000002</c:v>
                </c:pt>
                <c:pt idx="832">
                  <c:v>0.69399999999999995</c:v>
                </c:pt>
                <c:pt idx="833">
                  <c:v>0.69586666699999999</c:v>
                </c:pt>
                <c:pt idx="834">
                  <c:v>0.69426666699999995</c:v>
                </c:pt>
                <c:pt idx="835">
                  <c:v>0.69373333299999995</c:v>
                </c:pt>
                <c:pt idx="836">
                  <c:v>0.68830000000000002</c:v>
                </c:pt>
                <c:pt idx="837">
                  <c:v>0.69910000000000005</c:v>
                </c:pt>
                <c:pt idx="838">
                  <c:v>0.69606666699999997</c:v>
                </c:pt>
                <c:pt idx="839">
                  <c:v>0.69846666700000004</c:v>
                </c:pt>
                <c:pt idx="840">
                  <c:v>0.70213333300000003</c:v>
                </c:pt>
                <c:pt idx="841">
                  <c:v>0.68916666699999996</c:v>
                </c:pt>
                <c:pt idx="842">
                  <c:v>0.69676666700000001</c:v>
                </c:pt>
                <c:pt idx="843">
                  <c:v>0.69836666700000005</c:v>
                </c:pt>
                <c:pt idx="844">
                  <c:v>0.69666666700000002</c:v>
                </c:pt>
                <c:pt idx="845">
                  <c:v>0.69753333299999998</c:v>
                </c:pt>
                <c:pt idx="846">
                  <c:v>0.69820000000000004</c:v>
                </c:pt>
                <c:pt idx="847">
                  <c:v>0.697866667</c:v>
                </c:pt>
                <c:pt idx="848">
                  <c:v>0.69706666699999997</c:v>
                </c:pt>
                <c:pt idx="849">
                  <c:v>0.69916666699999996</c:v>
                </c:pt>
                <c:pt idx="850">
                  <c:v>0.7006</c:v>
                </c:pt>
                <c:pt idx="851">
                  <c:v>0.69236666700000005</c:v>
                </c:pt>
                <c:pt idx="852">
                  <c:v>0.69606666699999997</c:v>
                </c:pt>
                <c:pt idx="853">
                  <c:v>0.69710000000000005</c:v>
                </c:pt>
                <c:pt idx="854">
                  <c:v>0.69746666700000004</c:v>
                </c:pt>
                <c:pt idx="855">
                  <c:v>0.69140000000000001</c:v>
                </c:pt>
                <c:pt idx="856">
                  <c:v>0.69320000000000004</c:v>
                </c:pt>
                <c:pt idx="857">
                  <c:v>0.70663333299999997</c:v>
                </c:pt>
                <c:pt idx="858">
                  <c:v>0.69789999999999996</c:v>
                </c:pt>
                <c:pt idx="859">
                  <c:v>0.69899999999999995</c:v>
                </c:pt>
                <c:pt idx="860">
                  <c:v>0.68663333299999996</c:v>
                </c:pt>
                <c:pt idx="861">
                  <c:v>0.70169999999999999</c:v>
                </c:pt>
                <c:pt idx="862">
                  <c:v>0.697866667</c:v>
                </c:pt>
                <c:pt idx="863">
                  <c:v>0.70136666700000005</c:v>
                </c:pt>
                <c:pt idx="864">
                  <c:v>0.69950000000000001</c:v>
                </c:pt>
                <c:pt idx="865">
                  <c:v>0.69286666699999999</c:v>
                </c:pt>
                <c:pt idx="866">
                  <c:v>0.70123333300000001</c:v>
                </c:pt>
                <c:pt idx="867">
                  <c:v>0.68696666699999998</c:v>
                </c:pt>
                <c:pt idx="868">
                  <c:v>0.69756666700000003</c:v>
                </c:pt>
                <c:pt idx="869">
                  <c:v>0.69346666700000004</c:v>
                </c:pt>
                <c:pt idx="870">
                  <c:v>0.70276666700000001</c:v>
                </c:pt>
                <c:pt idx="871">
                  <c:v>0.69346666700000004</c:v>
                </c:pt>
                <c:pt idx="872">
                  <c:v>0.69563333299999996</c:v>
                </c:pt>
                <c:pt idx="873">
                  <c:v>0.70456666700000004</c:v>
                </c:pt>
                <c:pt idx="874">
                  <c:v>0.69823333300000001</c:v>
                </c:pt>
                <c:pt idx="875">
                  <c:v>0.68389999999999995</c:v>
                </c:pt>
                <c:pt idx="876">
                  <c:v>0.69159999999999999</c:v>
                </c:pt>
                <c:pt idx="877">
                  <c:v>0.69393333300000004</c:v>
                </c:pt>
                <c:pt idx="878">
                  <c:v>0.69153333299999997</c:v>
                </c:pt>
                <c:pt idx="879">
                  <c:v>0.69373333299999995</c:v>
                </c:pt>
                <c:pt idx="880">
                  <c:v>0.69396666699999998</c:v>
                </c:pt>
                <c:pt idx="881">
                  <c:v>0.68833333299999999</c:v>
                </c:pt>
                <c:pt idx="882">
                  <c:v>0.69140000000000001</c:v>
                </c:pt>
                <c:pt idx="883">
                  <c:v>0.69496666699999998</c:v>
                </c:pt>
                <c:pt idx="884">
                  <c:v>0.68759999999999999</c:v>
                </c:pt>
                <c:pt idx="885">
                  <c:v>0.69206666699999997</c:v>
                </c:pt>
                <c:pt idx="886">
                  <c:v>0.69093333300000004</c:v>
                </c:pt>
                <c:pt idx="887">
                  <c:v>0.70163333299999997</c:v>
                </c:pt>
                <c:pt idx="888">
                  <c:v>0.69573333299999995</c:v>
                </c:pt>
                <c:pt idx="889">
                  <c:v>0.68853333299999997</c:v>
                </c:pt>
                <c:pt idx="890">
                  <c:v>0.68430000000000002</c:v>
                </c:pt>
                <c:pt idx="891">
                  <c:v>0.69466666700000002</c:v>
                </c:pt>
                <c:pt idx="892">
                  <c:v>0.68306666699999996</c:v>
                </c:pt>
                <c:pt idx="893">
                  <c:v>0.69353333299999997</c:v>
                </c:pt>
                <c:pt idx="894">
                  <c:v>0.69753333299999998</c:v>
                </c:pt>
                <c:pt idx="895">
                  <c:v>0.69313333300000002</c:v>
                </c:pt>
                <c:pt idx="896">
                  <c:v>0.68126666700000005</c:v>
                </c:pt>
                <c:pt idx="897">
                  <c:v>0.69140000000000001</c:v>
                </c:pt>
                <c:pt idx="898">
                  <c:v>0.69563333299999996</c:v>
                </c:pt>
                <c:pt idx="899">
                  <c:v>0.6946</c:v>
                </c:pt>
                <c:pt idx="900">
                  <c:v>0.68963333299999996</c:v>
                </c:pt>
                <c:pt idx="901">
                  <c:v>0.69410000000000005</c:v>
                </c:pt>
                <c:pt idx="902">
                  <c:v>0.685233333</c:v>
                </c:pt>
                <c:pt idx="903">
                  <c:v>0.69089999999999996</c:v>
                </c:pt>
                <c:pt idx="904">
                  <c:v>0.69993333300000005</c:v>
                </c:pt>
                <c:pt idx="905">
                  <c:v>0.68959999999999999</c:v>
                </c:pt>
                <c:pt idx="906">
                  <c:v>0.69606666699999997</c:v>
                </c:pt>
                <c:pt idx="907">
                  <c:v>0.68756666700000002</c:v>
                </c:pt>
                <c:pt idx="908">
                  <c:v>0.69579999999999997</c:v>
                </c:pt>
                <c:pt idx="909">
                  <c:v>0.68853333299999997</c:v>
                </c:pt>
                <c:pt idx="910">
                  <c:v>0.67979999999999996</c:v>
                </c:pt>
                <c:pt idx="911">
                  <c:v>0.70226666699999996</c:v>
                </c:pt>
                <c:pt idx="912">
                  <c:v>0.68983333300000005</c:v>
                </c:pt>
                <c:pt idx="913">
                  <c:v>0.69416666699999996</c:v>
                </c:pt>
                <c:pt idx="914">
                  <c:v>0.69313333300000002</c:v>
                </c:pt>
                <c:pt idx="915">
                  <c:v>0.68600000000000005</c:v>
                </c:pt>
                <c:pt idx="916">
                  <c:v>0.68986666699999999</c:v>
                </c:pt>
                <c:pt idx="917">
                  <c:v>0.68700000000000006</c:v>
                </c:pt>
                <c:pt idx="918">
                  <c:v>0.69573333299999995</c:v>
                </c:pt>
                <c:pt idx="919">
                  <c:v>0.69696666699999998</c:v>
                </c:pt>
                <c:pt idx="920">
                  <c:v>0.686233333</c:v>
                </c:pt>
                <c:pt idx="921">
                  <c:v>0.69593333300000004</c:v>
                </c:pt>
                <c:pt idx="922">
                  <c:v>0.69510000000000005</c:v>
                </c:pt>
                <c:pt idx="923">
                  <c:v>0.69586666699999999</c:v>
                </c:pt>
                <c:pt idx="924">
                  <c:v>0.68566666700000001</c:v>
                </c:pt>
                <c:pt idx="925">
                  <c:v>0.6875</c:v>
                </c:pt>
                <c:pt idx="926">
                  <c:v>0.68989999999999996</c:v>
                </c:pt>
                <c:pt idx="927">
                  <c:v>0.69353333299999997</c:v>
                </c:pt>
                <c:pt idx="928">
                  <c:v>0.688233333</c:v>
                </c:pt>
                <c:pt idx="929">
                  <c:v>0.69679999999999997</c:v>
                </c:pt>
                <c:pt idx="930">
                  <c:v>0.6895</c:v>
                </c:pt>
                <c:pt idx="931">
                  <c:v>0.70173333299999996</c:v>
                </c:pt>
                <c:pt idx="932">
                  <c:v>0.69516666699999996</c:v>
                </c:pt>
                <c:pt idx="933">
                  <c:v>0.68930000000000002</c:v>
                </c:pt>
                <c:pt idx="934">
                  <c:v>0.69510000000000005</c:v>
                </c:pt>
                <c:pt idx="935">
                  <c:v>0.69396666699999998</c:v>
                </c:pt>
                <c:pt idx="936">
                  <c:v>0.690233333</c:v>
                </c:pt>
                <c:pt idx="937">
                  <c:v>0.68813333300000001</c:v>
                </c:pt>
                <c:pt idx="938">
                  <c:v>0.68746666700000003</c:v>
                </c:pt>
                <c:pt idx="939">
                  <c:v>0.68826666700000005</c:v>
                </c:pt>
                <c:pt idx="940">
                  <c:v>0.68420000000000003</c:v>
                </c:pt>
                <c:pt idx="941">
                  <c:v>0.69196666699999998</c:v>
                </c:pt>
                <c:pt idx="942">
                  <c:v>0.68773333299999995</c:v>
                </c:pt>
                <c:pt idx="943">
                  <c:v>0.68210000000000004</c:v>
                </c:pt>
                <c:pt idx="944">
                  <c:v>0.69016666699999996</c:v>
                </c:pt>
                <c:pt idx="945">
                  <c:v>0.68830000000000002</c:v>
                </c:pt>
                <c:pt idx="946">
                  <c:v>0.69056666700000002</c:v>
                </c:pt>
                <c:pt idx="947">
                  <c:v>0.69310000000000005</c:v>
                </c:pt>
                <c:pt idx="948">
                  <c:v>0.69069999999999998</c:v>
                </c:pt>
                <c:pt idx="949">
                  <c:v>0.68989999999999996</c:v>
                </c:pt>
                <c:pt idx="950">
                  <c:v>0.69</c:v>
                </c:pt>
                <c:pt idx="951">
                  <c:v>0.68926666700000006</c:v>
                </c:pt>
                <c:pt idx="952">
                  <c:v>0.68586666699999999</c:v>
                </c:pt>
                <c:pt idx="953">
                  <c:v>0.68440000000000001</c:v>
                </c:pt>
                <c:pt idx="954">
                  <c:v>0.68926666700000006</c:v>
                </c:pt>
                <c:pt idx="955">
                  <c:v>0.68300000000000005</c:v>
                </c:pt>
                <c:pt idx="956">
                  <c:v>0.69516666699999996</c:v>
                </c:pt>
                <c:pt idx="957">
                  <c:v>0.68463333299999996</c:v>
                </c:pt>
                <c:pt idx="958">
                  <c:v>0.68546666700000003</c:v>
                </c:pt>
                <c:pt idx="959">
                  <c:v>0.68899999999999995</c:v>
                </c:pt>
                <c:pt idx="960">
                  <c:v>0.68479999999999996</c:v>
                </c:pt>
                <c:pt idx="961">
                  <c:v>0.69093333300000004</c:v>
                </c:pt>
                <c:pt idx="962">
                  <c:v>0.68133333299999999</c:v>
                </c:pt>
                <c:pt idx="963">
                  <c:v>0.68010000000000004</c:v>
                </c:pt>
                <c:pt idx="964">
                  <c:v>0.68613333300000001</c:v>
                </c:pt>
                <c:pt idx="965">
                  <c:v>0.68813333300000001</c:v>
                </c:pt>
                <c:pt idx="966">
                  <c:v>0.687233333</c:v>
                </c:pt>
                <c:pt idx="967">
                  <c:v>0.68376666699999999</c:v>
                </c:pt>
                <c:pt idx="968">
                  <c:v>0.69716666699999996</c:v>
                </c:pt>
                <c:pt idx="969">
                  <c:v>0.68846666700000003</c:v>
                </c:pt>
                <c:pt idx="970">
                  <c:v>0.68133333299999999</c:v>
                </c:pt>
                <c:pt idx="971">
                  <c:v>0.68063333299999995</c:v>
                </c:pt>
                <c:pt idx="972">
                  <c:v>0.67916666699999995</c:v>
                </c:pt>
                <c:pt idx="973">
                  <c:v>0.68513333300000001</c:v>
                </c:pt>
                <c:pt idx="974">
                  <c:v>0.67843333299999997</c:v>
                </c:pt>
                <c:pt idx="975">
                  <c:v>0.68456666700000002</c:v>
                </c:pt>
                <c:pt idx="976">
                  <c:v>0.68456666700000002</c:v>
                </c:pt>
                <c:pt idx="977">
                  <c:v>0.68310000000000004</c:v>
                </c:pt>
                <c:pt idx="978">
                  <c:v>0.68669999999999998</c:v>
                </c:pt>
                <c:pt idx="979">
                  <c:v>0.68300000000000005</c:v>
                </c:pt>
                <c:pt idx="980">
                  <c:v>0.68813333300000001</c:v>
                </c:pt>
                <c:pt idx="981">
                  <c:v>0.68333333299999999</c:v>
                </c:pt>
                <c:pt idx="982">
                  <c:v>0.68379999999999996</c:v>
                </c:pt>
                <c:pt idx="983">
                  <c:v>0.6784</c:v>
                </c:pt>
                <c:pt idx="984">
                  <c:v>0.68230000000000002</c:v>
                </c:pt>
                <c:pt idx="985">
                  <c:v>0.68743333299999998</c:v>
                </c:pt>
                <c:pt idx="986">
                  <c:v>0.69359999999999999</c:v>
                </c:pt>
                <c:pt idx="987">
                  <c:v>0.68469999999999998</c:v>
                </c:pt>
                <c:pt idx="988">
                  <c:v>0.68159999999999998</c:v>
                </c:pt>
                <c:pt idx="989">
                  <c:v>0.69</c:v>
                </c:pt>
                <c:pt idx="990">
                  <c:v>0.68396666699999997</c:v>
                </c:pt>
                <c:pt idx="991">
                  <c:v>0.68979999999999997</c:v>
                </c:pt>
                <c:pt idx="992">
                  <c:v>0.67786666699999998</c:v>
                </c:pt>
                <c:pt idx="993">
                  <c:v>0.68779999999999997</c:v>
                </c:pt>
                <c:pt idx="994">
                  <c:v>0.68743333299999998</c:v>
                </c:pt>
                <c:pt idx="995">
                  <c:v>0.68263333299999995</c:v>
                </c:pt>
                <c:pt idx="996">
                  <c:v>0.68169999999999997</c:v>
                </c:pt>
                <c:pt idx="997">
                  <c:v>0.68653333299999997</c:v>
                </c:pt>
                <c:pt idx="998">
                  <c:v>0.68993333300000004</c:v>
                </c:pt>
                <c:pt idx="999">
                  <c:v>0.68236666700000004</c:v>
                </c:pt>
                <c:pt idx="1000">
                  <c:v>0.68510000000000004</c:v>
                </c:pt>
                <c:pt idx="1001">
                  <c:v>0.68713333300000001</c:v>
                </c:pt>
                <c:pt idx="1002">
                  <c:v>0.67989999999999995</c:v>
                </c:pt>
                <c:pt idx="1003">
                  <c:v>0.68076666699999999</c:v>
                </c:pt>
                <c:pt idx="1004">
                  <c:v>0.67273333300000004</c:v>
                </c:pt>
                <c:pt idx="1005">
                  <c:v>0.68436666700000004</c:v>
                </c:pt>
                <c:pt idx="1006">
                  <c:v>0.68146666700000003</c:v>
                </c:pt>
                <c:pt idx="1007">
                  <c:v>0.68943333299999998</c:v>
                </c:pt>
                <c:pt idx="1008">
                  <c:v>0.68766666700000001</c:v>
                </c:pt>
                <c:pt idx="1009">
                  <c:v>0.67443333299999997</c:v>
                </c:pt>
                <c:pt idx="1010">
                  <c:v>0.69423333300000001</c:v>
                </c:pt>
                <c:pt idx="1011">
                  <c:v>0.68873333299999995</c:v>
                </c:pt>
                <c:pt idx="1012">
                  <c:v>0.68273333300000005</c:v>
                </c:pt>
                <c:pt idx="1013">
                  <c:v>0.68279999999999996</c:v>
                </c:pt>
                <c:pt idx="1014">
                  <c:v>0.68216666699999995</c:v>
                </c:pt>
                <c:pt idx="1015">
                  <c:v>0.68926666700000006</c:v>
                </c:pt>
                <c:pt idx="1016">
                  <c:v>0.68276666699999999</c:v>
                </c:pt>
                <c:pt idx="1017">
                  <c:v>0.69436666700000005</c:v>
                </c:pt>
                <c:pt idx="1018">
                  <c:v>0.68216666699999995</c:v>
                </c:pt>
                <c:pt idx="1019">
                  <c:v>0.67893333300000003</c:v>
                </c:pt>
                <c:pt idx="1020">
                  <c:v>0.6744</c:v>
                </c:pt>
                <c:pt idx="1021">
                  <c:v>0.67973333300000005</c:v>
                </c:pt>
                <c:pt idx="1022">
                  <c:v>0.68343333299999998</c:v>
                </c:pt>
                <c:pt idx="1023">
                  <c:v>0.68246666700000003</c:v>
                </c:pt>
                <c:pt idx="1024">
                  <c:v>0.67733333299999998</c:v>
                </c:pt>
                <c:pt idx="1025">
                  <c:v>0.6885</c:v>
                </c:pt>
                <c:pt idx="1026">
                  <c:v>0.68303333300000002</c:v>
                </c:pt>
                <c:pt idx="1027">
                  <c:v>0.68626666700000005</c:v>
                </c:pt>
                <c:pt idx="1028">
                  <c:v>0.68513333300000001</c:v>
                </c:pt>
                <c:pt idx="1029">
                  <c:v>0.67926666700000005</c:v>
                </c:pt>
                <c:pt idx="1030">
                  <c:v>0.67596666699999997</c:v>
                </c:pt>
                <c:pt idx="1031">
                  <c:v>0.67810000000000004</c:v>
                </c:pt>
                <c:pt idx="1032">
                  <c:v>0.68353333299999997</c:v>
                </c:pt>
                <c:pt idx="1033">
                  <c:v>0.68343333299999998</c:v>
                </c:pt>
                <c:pt idx="1034">
                  <c:v>0.67553333299999996</c:v>
                </c:pt>
                <c:pt idx="1035">
                  <c:v>0.67283333300000003</c:v>
                </c:pt>
                <c:pt idx="1036">
                  <c:v>0.68203333300000002</c:v>
                </c:pt>
                <c:pt idx="1037">
                  <c:v>0.67259999999999998</c:v>
                </c:pt>
                <c:pt idx="1038">
                  <c:v>0.67859999999999998</c:v>
                </c:pt>
                <c:pt idx="1039">
                  <c:v>0.67556666700000001</c:v>
                </c:pt>
                <c:pt idx="1040">
                  <c:v>0.67720000000000002</c:v>
                </c:pt>
                <c:pt idx="1041">
                  <c:v>0.68036666700000004</c:v>
                </c:pt>
                <c:pt idx="1042">
                  <c:v>0.69036666700000004</c:v>
                </c:pt>
                <c:pt idx="1043">
                  <c:v>0.69153333299999997</c:v>
                </c:pt>
                <c:pt idx="1044">
                  <c:v>0.68133333299999999</c:v>
                </c:pt>
                <c:pt idx="1045">
                  <c:v>0.68126666700000005</c:v>
                </c:pt>
                <c:pt idx="1046">
                  <c:v>0.67863333299999995</c:v>
                </c:pt>
                <c:pt idx="1047">
                  <c:v>0.67693333300000003</c:v>
                </c:pt>
                <c:pt idx="1048">
                  <c:v>0.67536666700000003</c:v>
                </c:pt>
                <c:pt idx="1049">
                  <c:v>0.67830000000000001</c:v>
                </c:pt>
                <c:pt idx="1050">
                  <c:v>0.68069999999999997</c:v>
                </c:pt>
                <c:pt idx="1051">
                  <c:v>0.68489999999999995</c:v>
                </c:pt>
                <c:pt idx="1052">
                  <c:v>0.671666667</c:v>
                </c:pt>
                <c:pt idx="1053">
                  <c:v>0.68116666699999995</c:v>
                </c:pt>
                <c:pt idx="1054">
                  <c:v>0.67610000000000003</c:v>
                </c:pt>
                <c:pt idx="1055">
                  <c:v>0.67620000000000002</c:v>
                </c:pt>
                <c:pt idx="1056">
                  <c:v>0.67679999999999996</c:v>
                </c:pt>
                <c:pt idx="1057">
                  <c:v>0.67269999999999996</c:v>
                </c:pt>
                <c:pt idx="1058">
                  <c:v>0.67936666700000004</c:v>
                </c:pt>
                <c:pt idx="1059">
                  <c:v>0.67326666700000004</c:v>
                </c:pt>
                <c:pt idx="1060">
                  <c:v>0.67469999999999997</c:v>
                </c:pt>
                <c:pt idx="1061">
                  <c:v>0.68426666700000005</c:v>
                </c:pt>
                <c:pt idx="1062">
                  <c:v>0.67916666699999995</c:v>
                </c:pt>
                <c:pt idx="1063">
                  <c:v>0.67479999999999996</c:v>
                </c:pt>
                <c:pt idx="1064">
                  <c:v>0.67953333299999996</c:v>
                </c:pt>
                <c:pt idx="1065">
                  <c:v>0.68173333300000005</c:v>
                </c:pt>
                <c:pt idx="1066">
                  <c:v>0.67203333300000001</c:v>
                </c:pt>
                <c:pt idx="1067">
                  <c:v>0.66820000000000002</c:v>
                </c:pt>
                <c:pt idx="1068">
                  <c:v>0.68469999999999998</c:v>
                </c:pt>
                <c:pt idx="1069">
                  <c:v>0.67916666699999995</c:v>
                </c:pt>
                <c:pt idx="1070">
                  <c:v>0.68106666699999996</c:v>
                </c:pt>
                <c:pt idx="1071">
                  <c:v>0.67736666700000003</c:v>
                </c:pt>
                <c:pt idx="1072">
                  <c:v>0.66753333299999995</c:v>
                </c:pt>
                <c:pt idx="1073">
                  <c:v>0.68006666699999996</c:v>
                </c:pt>
                <c:pt idx="1074">
                  <c:v>0.6704</c:v>
                </c:pt>
                <c:pt idx="1075">
                  <c:v>0.67216666700000005</c:v>
                </c:pt>
                <c:pt idx="1076">
                  <c:v>0.67330000000000001</c:v>
                </c:pt>
                <c:pt idx="1077">
                  <c:v>0.68520000000000003</c:v>
                </c:pt>
                <c:pt idx="1078">
                  <c:v>0.67416666700000005</c:v>
                </c:pt>
                <c:pt idx="1079">
                  <c:v>0.67793333300000003</c:v>
                </c:pt>
                <c:pt idx="1080">
                  <c:v>0.67926666700000005</c:v>
                </c:pt>
                <c:pt idx="1081">
                  <c:v>0.68093333300000003</c:v>
                </c:pt>
                <c:pt idx="1082">
                  <c:v>0.67643333299999997</c:v>
                </c:pt>
                <c:pt idx="1083">
                  <c:v>0.67833333299999998</c:v>
                </c:pt>
                <c:pt idx="1084">
                  <c:v>0.6794</c:v>
                </c:pt>
                <c:pt idx="1085">
                  <c:v>0.66876666699999998</c:v>
                </c:pt>
                <c:pt idx="1086">
                  <c:v>0.67830000000000001</c:v>
                </c:pt>
                <c:pt idx="1087">
                  <c:v>0.68253333299999996</c:v>
                </c:pt>
                <c:pt idx="1088">
                  <c:v>0.68296666699999997</c:v>
                </c:pt>
                <c:pt idx="1089">
                  <c:v>0.67396666699999996</c:v>
                </c:pt>
                <c:pt idx="1090">
                  <c:v>0.68210000000000004</c:v>
                </c:pt>
                <c:pt idx="1091">
                  <c:v>0.68269999999999997</c:v>
                </c:pt>
                <c:pt idx="1092">
                  <c:v>0.67296666699999996</c:v>
                </c:pt>
                <c:pt idx="1093">
                  <c:v>0.67979999999999996</c:v>
                </c:pt>
                <c:pt idx="1094">
                  <c:v>0.67873333300000005</c:v>
                </c:pt>
                <c:pt idx="1095">
                  <c:v>0.66990000000000005</c:v>
                </c:pt>
                <c:pt idx="1096">
                  <c:v>0.67303333300000001</c:v>
                </c:pt>
                <c:pt idx="1097">
                  <c:v>0.67589999999999995</c:v>
                </c:pt>
                <c:pt idx="1098">
                  <c:v>0.67379999999999995</c:v>
                </c:pt>
                <c:pt idx="1099">
                  <c:v>0.68200000000000005</c:v>
                </c:pt>
                <c:pt idx="1100">
                  <c:v>0.67816666699999995</c:v>
                </c:pt>
                <c:pt idx="1101">
                  <c:v>0.67410000000000003</c:v>
                </c:pt>
                <c:pt idx="1102">
                  <c:v>0.67203333300000001</c:v>
                </c:pt>
                <c:pt idx="1103">
                  <c:v>0.67449999999999999</c:v>
                </c:pt>
                <c:pt idx="1104">
                  <c:v>0.67753333299999996</c:v>
                </c:pt>
                <c:pt idx="1105">
                  <c:v>0.66523333299999998</c:v>
                </c:pt>
                <c:pt idx="1106">
                  <c:v>0.67503333300000001</c:v>
                </c:pt>
                <c:pt idx="1107">
                  <c:v>0.67773333300000005</c:v>
                </c:pt>
                <c:pt idx="1108">
                  <c:v>0.67796666699999997</c:v>
                </c:pt>
                <c:pt idx="1109">
                  <c:v>0.6734</c:v>
                </c:pt>
                <c:pt idx="1110">
                  <c:v>0.672666667</c:v>
                </c:pt>
                <c:pt idx="1111">
                  <c:v>0.67016666700000005</c:v>
                </c:pt>
                <c:pt idx="1112">
                  <c:v>0.67106666699999995</c:v>
                </c:pt>
                <c:pt idx="1113">
                  <c:v>0.66749999999999998</c:v>
                </c:pt>
                <c:pt idx="1114">
                  <c:v>0.67753333299999996</c:v>
                </c:pt>
                <c:pt idx="1115">
                  <c:v>0.67010000000000003</c:v>
                </c:pt>
                <c:pt idx="1116">
                  <c:v>0.66690000000000005</c:v>
                </c:pt>
                <c:pt idx="1117">
                  <c:v>0.68020000000000003</c:v>
                </c:pt>
                <c:pt idx="1118">
                  <c:v>0.66969999999999996</c:v>
                </c:pt>
                <c:pt idx="1119">
                  <c:v>0.66739999999999999</c:v>
                </c:pt>
                <c:pt idx="1120">
                  <c:v>0.66976666699999998</c:v>
                </c:pt>
                <c:pt idx="1121">
                  <c:v>0.66806666699999995</c:v>
                </c:pt>
                <c:pt idx="1122">
                  <c:v>0.66920000000000002</c:v>
                </c:pt>
                <c:pt idx="1123">
                  <c:v>0.68049999999999999</c:v>
                </c:pt>
                <c:pt idx="1124">
                  <c:v>0.67463333299999995</c:v>
                </c:pt>
                <c:pt idx="1125">
                  <c:v>0.673133333</c:v>
                </c:pt>
                <c:pt idx="1126">
                  <c:v>0.66376666699999998</c:v>
                </c:pt>
                <c:pt idx="1127">
                  <c:v>0.66536666700000002</c:v>
                </c:pt>
                <c:pt idx="1128">
                  <c:v>0.68666666700000001</c:v>
                </c:pt>
                <c:pt idx="1129">
                  <c:v>0.67559999999999998</c:v>
                </c:pt>
                <c:pt idx="1130">
                  <c:v>0.67026666700000004</c:v>
                </c:pt>
                <c:pt idx="1131">
                  <c:v>0.67673333300000005</c:v>
                </c:pt>
                <c:pt idx="1132">
                  <c:v>0.67669999999999997</c:v>
                </c:pt>
                <c:pt idx="1133">
                  <c:v>0.67333333299999998</c:v>
                </c:pt>
                <c:pt idx="1134">
                  <c:v>0.66976666699999998</c:v>
                </c:pt>
                <c:pt idx="1135">
                  <c:v>0.66576666699999998</c:v>
                </c:pt>
                <c:pt idx="1136">
                  <c:v>0.67706666699999996</c:v>
                </c:pt>
                <c:pt idx="1137">
                  <c:v>0.66863333300000005</c:v>
                </c:pt>
                <c:pt idx="1138">
                  <c:v>0.67336666700000003</c:v>
                </c:pt>
                <c:pt idx="1139">
                  <c:v>0.67853333299999996</c:v>
                </c:pt>
                <c:pt idx="1140">
                  <c:v>0.678666667</c:v>
                </c:pt>
                <c:pt idx="1141">
                  <c:v>0.68069999999999997</c:v>
                </c:pt>
                <c:pt idx="1142">
                  <c:v>0.66710000000000003</c:v>
                </c:pt>
                <c:pt idx="1143">
                  <c:v>0.67169999999999996</c:v>
                </c:pt>
                <c:pt idx="1144">
                  <c:v>0.67136666700000003</c:v>
                </c:pt>
                <c:pt idx="1145">
                  <c:v>0.66953333299999995</c:v>
                </c:pt>
                <c:pt idx="1146">
                  <c:v>0.67283333300000003</c:v>
                </c:pt>
                <c:pt idx="1147">
                  <c:v>0.68626666700000005</c:v>
                </c:pt>
                <c:pt idx="1148">
                  <c:v>0.67220000000000002</c:v>
                </c:pt>
                <c:pt idx="1149">
                  <c:v>0.66966666699999999</c:v>
                </c:pt>
                <c:pt idx="1150">
                  <c:v>0.66973333300000004</c:v>
                </c:pt>
                <c:pt idx="1151">
                  <c:v>0.66396666699999995</c:v>
                </c:pt>
                <c:pt idx="1152">
                  <c:v>0.67586666699999998</c:v>
                </c:pt>
                <c:pt idx="1153">
                  <c:v>0.67436666700000003</c:v>
                </c:pt>
                <c:pt idx="1154">
                  <c:v>0.67676666699999999</c:v>
                </c:pt>
                <c:pt idx="1155">
                  <c:v>0.68259999999999998</c:v>
                </c:pt>
                <c:pt idx="1156">
                  <c:v>0.67603333300000001</c:v>
                </c:pt>
                <c:pt idx="1157">
                  <c:v>0.67303333300000001</c:v>
                </c:pt>
                <c:pt idx="1158">
                  <c:v>0.66693333300000002</c:v>
                </c:pt>
                <c:pt idx="1159">
                  <c:v>0.67006666699999995</c:v>
                </c:pt>
                <c:pt idx="1160">
                  <c:v>0.67249999999999999</c:v>
                </c:pt>
                <c:pt idx="1161">
                  <c:v>0.67230000000000001</c:v>
                </c:pt>
                <c:pt idx="1162">
                  <c:v>0.67300000000000004</c:v>
                </c:pt>
                <c:pt idx="1163">
                  <c:v>0.67300000000000004</c:v>
                </c:pt>
                <c:pt idx="1164">
                  <c:v>0.66339999999999999</c:v>
                </c:pt>
                <c:pt idx="1165">
                  <c:v>0.67179999999999995</c:v>
                </c:pt>
                <c:pt idx="1166">
                  <c:v>0.66290000000000004</c:v>
                </c:pt>
                <c:pt idx="1167">
                  <c:v>0.66853333299999995</c:v>
                </c:pt>
                <c:pt idx="1168">
                  <c:v>0.68073333300000005</c:v>
                </c:pt>
                <c:pt idx="1169">
                  <c:v>0.67846666700000002</c:v>
                </c:pt>
                <c:pt idx="1170">
                  <c:v>0.67379999999999995</c:v>
                </c:pt>
                <c:pt idx="1171">
                  <c:v>0.66596666699999996</c:v>
                </c:pt>
                <c:pt idx="1172">
                  <c:v>0.66879999999999995</c:v>
                </c:pt>
                <c:pt idx="1173">
                  <c:v>0.67116666700000005</c:v>
                </c:pt>
                <c:pt idx="1174">
                  <c:v>0.65916666700000004</c:v>
                </c:pt>
                <c:pt idx="1175">
                  <c:v>0.68643333299999998</c:v>
                </c:pt>
                <c:pt idx="1176">
                  <c:v>0.67436666700000003</c:v>
                </c:pt>
                <c:pt idx="1177">
                  <c:v>0.67230000000000001</c:v>
                </c:pt>
                <c:pt idx="1178">
                  <c:v>0.66936666700000003</c:v>
                </c:pt>
                <c:pt idx="1179">
                  <c:v>0.66603333300000001</c:v>
                </c:pt>
                <c:pt idx="1180">
                  <c:v>0.67086666699999997</c:v>
                </c:pt>
                <c:pt idx="1181">
                  <c:v>0.67110000000000003</c:v>
                </c:pt>
                <c:pt idx="1182">
                  <c:v>0.67803333300000002</c:v>
                </c:pt>
                <c:pt idx="1183">
                  <c:v>0.67323333299999999</c:v>
                </c:pt>
                <c:pt idx="1184">
                  <c:v>0.67203333300000001</c:v>
                </c:pt>
                <c:pt idx="1185">
                  <c:v>0.66783333300000003</c:v>
                </c:pt>
                <c:pt idx="1186">
                  <c:v>0.66446666700000001</c:v>
                </c:pt>
                <c:pt idx="1187">
                  <c:v>0.67323333299999999</c:v>
                </c:pt>
                <c:pt idx="1188">
                  <c:v>0.66166666699999999</c:v>
                </c:pt>
                <c:pt idx="1189">
                  <c:v>0.66769999999999996</c:v>
                </c:pt>
                <c:pt idx="1190">
                  <c:v>0.67203333300000001</c:v>
                </c:pt>
                <c:pt idx="1191">
                  <c:v>0.66586666699999997</c:v>
                </c:pt>
                <c:pt idx="1192">
                  <c:v>0.67010000000000003</c:v>
                </c:pt>
                <c:pt idx="1193">
                  <c:v>0.67920000000000003</c:v>
                </c:pt>
                <c:pt idx="1194">
                  <c:v>0.67320000000000002</c:v>
                </c:pt>
                <c:pt idx="1195">
                  <c:v>0.66073333300000003</c:v>
                </c:pt>
                <c:pt idx="1196">
                  <c:v>0.672133333</c:v>
                </c:pt>
                <c:pt idx="1197">
                  <c:v>0.66416666700000004</c:v>
                </c:pt>
                <c:pt idx="1198">
                  <c:v>0.6613</c:v>
                </c:pt>
                <c:pt idx="1199">
                  <c:v>0.66843333299999996</c:v>
                </c:pt>
                <c:pt idx="1200">
                  <c:v>0.66946666700000002</c:v>
                </c:pt>
                <c:pt idx="1201">
                  <c:v>0.66423333299999998</c:v>
                </c:pt>
                <c:pt idx="1202">
                  <c:v>0.67136666700000003</c:v>
                </c:pt>
                <c:pt idx="1203">
                  <c:v>0.66749999999999998</c:v>
                </c:pt>
                <c:pt idx="1204">
                  <c:v>0.67510000000000003</c:v>
                </c:pt>
                <c:pt idx="1205">
                  <c:v>0.66279999999999994</c:v>
                </c:pt>
                <c:pt idx="1206">
                  <c:v>0.66703333300000001</c:v>
                </c:pt>
                <c:pt idx="1207">
                  <c:v>0.66543333299999996</c:v>
                </c:pt>
                <c:pt idx="1208">
                  <c:v>0.67290000000000005</c:v>
                </c:pt>
                <c:pt idx="1209">
                  <c:v>0.66866666699999999</c:v>
                </c:pt>
                <c:pt idx="1210">
                  <c:v>0.66283333300000002</c:v>
                </c:pt>
                <c:pt idx="1211">
                  <c:v>0.6613</c:v>
                </c:pt>
                <c:pt idx="1212">
                  <c:v>0.66333333299999997</c:v>
                </c:pt>
                <c:pt idx="1213">
                  <c:v>0.66106666700000005</c:v>
                </c:pt>
                <c:pt idx="1214">
                  <c:v>0.67046666700000002</c:v>
                </c:pt>
                <c:pt idx="1215">
                  <c:v>0.66769999999999996</c:v>
                </c:pt>
                <c:pt idx="1216">
                  <c:v>0.66639999999999999</c:v>
                </c:pt>
                <c:pt idx="1217">
                  <c:v>0.66486666699999997</c:v>
                </c:pt>
                <c:pt idx="1218">
                  <c:v>0.66433333299999997</c:v>
                </c:pt>
                <c:pt idx="1219">
                  <c:v>0.66966666699999999</c:v>
                </c:pt>
                <c:pt idx="1220">
                  <c:v>0.66116666700000004</c:v>
                </c:pt>
                <c:pt idx="1221">
                  <c:v>0.66490000000000005</c:v>
                </c:pt>
                <c:pt idx="1222">
                  <c:v>0.66386666699999997</c:v>
                </c:pt>
                <c:pt idx="1223">
                  <c:v>0.663566667</c:v>
                </c:pt>
                <c:pt idx="1224">
                  <c:v>0.67023333299999999</c:v>
                </c:pt>
                <c:pt idx="1225">
                  <c:v>0.66076666699999997</c:v>
                </c:pt>
                <c:pt idx="1226">
                  <c:v>0.66493333300000002</c:v>
                </c:pt>
                <c:pt idx="1227">
                  <c:v>0.67643333299999997</c:v>
                </c:pt>
                <c:pt idx="1228">
                  <c:v>0.67656666700000001</c:v>
                </c:pt>
                <c:pt idx="1229">
                  <c:v>0.66636666700000002</c:v>
                </c:pt>
                <c:pt idx="1230">
                  <c:v>0.67516666700000005</c:v>
                </c:pt>
                <c:pt idx="1231">
                  <c:v>0.660566667</c:v>
                </c:pt>
                <c:pt idx="1232">
                  <c:v>0.670133333</c:v>
                </c:pt>
                <c:pt idx="1233">
                  <c:v>0.66996666699999996</c:v>
                </c:pt>
                <c:pt idx="1234">
                  <c:v>0.66166666699999999</c:v>
                </c:pt>
                <c:pt idx="1235">
                  <c:v>0.67226666700000004</c:v>
                </c:pt>
                <c:pt idx="1236">
                  <c:v>0.66553333299999995</c:v>
                </c:pt>
                <c:pt idx="1237">
                  <c:v>0.66953333299999995</c:v>
                </c:pt>
                <c:pt idx="1238">
                  <c:v>0.66759999999999997</c:v>
                </c:pt>
                <c:pt idx="1239">
                  <c:v>0.66269999999999996</c:v>
                </c:pt>
                <c:pt idx="1240">
                  <c:v>0.66033333299999997</c:v>
                </c:pt>
                <c:pt idx="1241">
                  <c:v>0.66049999999999998</c:v>
                </c:pt>
                <c:pt idx="1242">
                  <c:v>0.66233333299999997</c:v>
                </c:pt>
                <c:pt idx="1243">
                  <c:v>0.65926666700000003</c:v>
                </c:pt>
                <c:pt idx="1244">
                  <c:v>0.667566667</c:v>
                </c:pt>
                <c:pt idx="1245">
                  <c:v>0.66710000000000003</c:v>
                </c:pt>
                <c:pt idx="1246">
                  <c:v>0.65623333299999997</c:v>
                </c:pt>
                <c:pt idx="1247">
                  <c:v>0.66349999999999998</c:v>
                </c:pt>
                <c:pt idx="1248">
                  <c:v>0.66426666700000003</c:v>
                </c:pt>
                <c:pt idx="1249">
                  <c:v>0.66376666699999998</c:v>
                </c:pt>
                <c:pt idx="1250">
                  <c:v>0.669566667</c:v>
                </c:pt>
                <c:pt idx="1251">
                  <c:v>0.66576666699999998</c:v>
                </c:pt>
                <c:pt idx="1252">
                  <c:v>0.66396666699999995</c:v>
                </c:pt>
                <c:pt idx="1253">
                  <c:v>0.66420000000000001</c:v>
                </c:pt>
                <c:pt idx="1254">
                  <c:v>0.65753333300000005</c:v>
                </c:pt>
                <c:pt idx="1255">
                  <c:v>0.66046666700000001</c:v>
                </c:pt>
                <c:pt idx="1256">
                  <c:v>0.66116666700000004</c:v>
                </c:pt>
                <c:pt idx="1257">
                  <c:v>0.66806666699999995</c:v>
                </c:pt>
                <c:pt idx="1258">
                  <c:v>0.6673</c:v>
                </c:pt>
                <c:pt idx="1259">
                  <c:v>0.65873333300000003</c:v>
                </c:pt>
                <c:pt idx="1260">
                  <c:v>0.66066666699999999</c:v>
                </c:pt>
                <c:pt idx="1261">
                  <c:v>0.66493333300000002</c:v>
                </c:pt>
                <c:pt idx="1262">
                  <c:v>0.66586666699999997</c:v>
                </c:pt>
                <c:pt idx="1263">
                  <c:v>0.65873333300000003</c:v>
                </c:pt>
                <c:pt idx="1264">
                  <c:v>0.66886666699999997</c:v>
                </c:pt>
                <c:pt idx="1265">
                  <c:v>0.65910000000000002</c:v>
                </c:pt>
                <c:pt idx="1266">
                  <c:v>0.66100000000000003</c:v>
                </c:pt>
                <c:pt idx="1267">
                  <c:v>0.66943333299999996</c:v>
                </c:pt>
                <c:pt idx="1268">
                  <c:v>0.67949999999999999</c:v>
                </c:pt>
                <c:pt idx="1269">
                  <c:v>0.66096666699999995</c:v>
                </c:pt>
                <c:pt idx="1270">
                  <c:v>0.67526666700000004</c:v>
                </c:pt>
                <c:pt idx="1271">
                  <c:v>0.672133333</c:v>
                </c:pt>
                <c:pt idx="1272">
                  <c:v>0.665566667</c:v>
                </c:pt>
                <c:pt idx="1273">
                  <c:v>0.67186666699999997</c:v>
                </c:pt>
                <c:pt idx="1274">
                  <c:v>0.67559999999999998</c:v>
                </c:pt>
                <c:pt idx="1275">
                  <c:v>0.67286666699999997</c:v>
                </c:pt>
                <c:pt idx="1276">
                  <c:v>0.67816666699999995</c:v>
                </c:pt>
                <c:pt idx="1277">
                  <c:v>0.67589999999999995</c:v>
                </c:pt>
                <c:pt idx="1278">
                  <c:v>0.67573333300000005</c:v>
                </c:pt>
                <c:pt idx="1279">
                  <c:v>0.68159999999999998</c:v>
                </c:pt>
                <c:pt idx="1280">
                  <c:v>0.68359999999999999</c:v>
                </c:pt>
                <c:pt idx="1281">
                  <c:v>0.67623333299999999</c:v>
                </c:pt>
                <c:pt idx="1282">
                  <c:v>0.67833333299999998</c:v>
                </c:pt>
                <c:pt idx="1283">
                  <c:v>0.68526666700000005</c:v>
                </c:pt>
                <c:pt idx="1284">
                  <c:v>0.68643333299999998</c:v>
                </c:pt>
                <c:pt idx="1285">
                  <c:v>0.66896666699999996</c:v>
                </c:pt>
                <c:pt idx="1286">
                  <c:v>0.68463333299999996</c:v>
                </c:pt>
                <c:pt idx="1287">
                  <c:v>0.67700000000000005</c:v>
                </c:pt>
                <c:pt idx="1288">
                  <c:v>0.67216666700000005</c:v>
                </c:pt>
                <c:pt idx="1289">
                  <c:v>0.67263333300000006</c:v>
                </c:pt>
                <c:pt idx="1290">
                  <c:v>0.67906666699999996</c:v>
                </c:pt>
                <c:pt idx="1291">
                  <c:v>0.6744</c:v>
                </c:pt>
                <c:pt idx="1292">
                  <c:v>0.68156666700000001</c:v>
                </c:pt>
                <c:pt idx="1293">
                  <c:v>0.681666667</c:v>
                </c:pt>
                <c:pt idx="1294">
                  <c:v>0.67300000000000004</c:v>
                </c:pt>
                <c:pt idx="1295">
                  <c:v>0.6804</c:v>
                </c:pt>
                <c:pt idx="1296">
                  <c:v>0.67359999999999998</c:v>
                </c:pt>
                <c:pt idx="1297">
                  <c:v>0.68913333300000001</c:v>
                </c:pt>
                <c:pt idx="1298">
                  <c:v>0.66959999999999997</c:v>
                </c:pt>
                <c:pt idx="1299">
                  <c:v>0.66903333300000001</c:v>
                </c:pt>
                <c:pt idx="1300">
                  <c:v>0.68596666699999997</c:v>
                </c:pt>
                <c:pt idx="1301">
                  <c:v>0.67823333299999999</c:v>
                </c:pt>
                <c:pt idx="1302">
                  <c:v>0.68036666700000004</c:v>
                </c:pt>
                <c:pt idx="1303">
                  <c:v>0.68316666699999995</c:v>
                </c:pt>
                <c:pt idx="1304">
                  <c:v>0.68136666700000004</c:v>
                </c:pt>
                <c:pt idx="1305">
                  <c:v>0.68679999999999997</c:v>
                </c:pt>
                <c:pt idx="1306">
                  <c:v>0.67703333300000001</c:v>
                </c:pt>
                <c:pt idx="1307">
                  <c:v>0.68086666699999998</c:v>
                </c:pt>
                <c:pt idx="1308">
                  <c:v>0.68883333300000005</c:v>
                </c:pt>
                <c:pt idx="1309">
                  <c:v>0.68693333300000003</c:v>
                </c:pt>
                <c:pt idx="1310">
                  <c:v>0.67946666700000002</c:v>
                </c:pt>
                <c:pt idx="1311">
                  <c:v>0.67726666700000004</c:v>
                </c:pt>
                <c:pt idx="1312">
                  <c:v>0.67449999999999999</c:v>
                </c:pt>
                <c:pt idx="1313">
                  <c:v>0.68446666700000003</c:v>
                </c:pt>
                <c:pt idx="1314">
                  <c:v>0.68786666699999999</c:v>
                </c:pt>
                <c:pt idx="1315">
                  <c:v>0.66623333299999998</c:v>
                </c:pt>
                <c:pt idx="1316">
                  <c:v>0.68146666700000003</c:v>
                </c:pt>
                <c:pt idx="1317">
                  <c:v>0.68746666700000003</c:v>
                </c:pt>
                <c:pt idx="1318">
                  <c:v>0.67486666699999998</c:v>
                </c:pt>
                <c:pt idx="1319">
                  <c:v>0.67610000000000003</c:v>
                </c:pt>
                <c:pt idx="1320">
                  <c:v>0.67913333300000001</c:v>
                </c:pt>
                <c:pt idx="1321">
                  <c:v>0.67923333299999999</c:v>
                </c:pt>
                <c:pt idx="1322">
                  <c:v>0.68289999999999995</c:v>
                </c:pt>
                <c:pt idx="1323">
                  <c:v>0.68213333300000001</c:v>
                </c:pt>
                <c:pt idx="1324">
                  <c:v>0.67763333299999995</c:v>
                </c:pt>
                <c:pt idx="1325">
                  <c:v>0.68043333299999997</c:v>
                </c:pt>
                <c:pt idx="1326">
                  <c:v>0.67886666699999998</c:v>
                </c:pt>
                <c:pt idx="1327">
                  <c:v>0.67946666700000002</c:v>
                </c:pt>
                <c:pt idx="1328">
                  <c:v>0.68213333300000001</c:v>
                </c:pt>
                <c:pt idx="1329">
                  <c:v>0.67153333299999995</c:v>
                </c:pt>
                <c:pt idx="1330">
                  <c:v>0.68489999999999995</c:v>
                </c:pt>
                <c:pt idx="1331">
                  <c:v>0.67853333299999996</c:v>
                </c:pt>
                <c:pt idx="1332">
                  <c:v>0.68146666700000003</c:v>
                </c:pt>
                <c:pt idx="1333">
                  <c:v>0.67973333300000005</c:v>
                </c:pt>
                <c:pt idx="1334">
                  <c:v>0.68</c:v>
                </c:pt>
                <c:pt idx="1335">
                  <c:v>0.67986666699999998</c:v>
                </c:pt>
                <c:pt idx="1336">
                  <c:v>0.67786666699999998</c:v>
                </c:pt>
                <c:pt idx="1337">
                  <c:v>0.68036666700000004</c:v>
                </c:pt>
                <c:pt idx="1338">
                  <c:v>0.67596666699999997</c:v>
                </c:pt>
                <c:pt idx="1339">
                  <c:v>0.67820000000000003</c:v>
                </c:pt>
                <c:pt idx="1340">
                  <c:v>0.68463333299999996</c:v>
                </c:pt>
                <c:pt idx="1341">
                  <c:v>0.677666667</c:v>
                </c:pt>
                <c:pt idx="1342">
                  <c:v>0.685766667</c:v>
                </c:pt>
                <c:pt idx="1343">
                  <c:v>0.67316666700000005</c:v>
                </c:pt>
                <c:pt idx="1344">
                  <c:v>0.69026666699999994</c:v>
                </c:pt>
                <c:pt idx="1345">
                  <c:v>0.66966666699999999</c:v>
                </c:pt>
                <c:pt idx="1346">
                  <c:v>0.67400000000000004</c:v>
                </c:pt>
                <c:pt idx="1347">
                  <c:v>0.68173333300000005</c:v>
                </c:pt>
                <c:pt idx="1348">
                  <c:v>0.68130000000000002</c:v>
                </c:pt>
                <c:pt idx="1349">
                  <c:v>0.67849999999999999</c:v>
                </c:pt>
                <c:pt idx="1350">
                  <c:v>0.68453333299999997</c:v>
                </c:pt>
                <c:pt idx="1351">
                  <c:v>0.68430000000000002</c:v>
                </c:pt>
                <c:pt idx="1352">
                  <c:v>0.69186666699999999</c:v>
                </c:pt>
                <c:pt idx="1353">
                  <c:v>0.67286666699999997</c:v>
                </c:pt>
                <c:pt idx="1354">
                  <c:v>0.68140000000000001</c:v>
                </c:pt>
                <c:pt idx="1355">
                  <c:v>0.67476666699999999</c:v>
                </c:pt>
                <c:pt idx="1356">
                  <c:v>0.67846666700000002</c:v>
                </c:pt>
                <c:pt idx="1357">
                  <c:v>0.67693333300000003</c:v>
                </c:pt>
                <c:pt idx="1358">
                  <c:v>0.671133333</c:v>
                </c:pt>
                <c:pt idx="1359">
                  <c:v>0.67983333300000004</c:v>
                </c:pt>
                <c:pt idx="1360">
                  <c:v>0.66969999999999996</c:v>
                </c:pt>
                <c:pt idx="1361">
                  <c:v>0.67149999999999999</c:v>
                </c:pt>
                <c:pt idx="1362">
                  <c:v>0.68296666699999997</c:v>
                </c:pt>
                <c:pt idx="1363">
                  <c:v>0.67446666700000002</c:v>
                </c:pt>
                <c:pt idx="1364">
                  <c:v>0.66700000000000004</c:v>
                </c:pt>
                <c:pt idx="1365">
                  <c:v>0.68289999999999995</c:v>
                </c:pt>
                <c:pt idx="1366">
                  <c:v>0.67030000000000001</c:v>
                </c:pt>
                <c:pt idx="1367">
                  <c:v>0.67133333299999998</c:v>
                </c:pt>
                <c:pt idx="1368">
                  <c:v>0.67296666699999996</c:v>
                </c:pt>
                <c:pt idx="1369">
                  <c:v>0.68276666699999999</c:v>
                </c:pt>
                <c:pt idx="1370">
                  <c:v>0.68463333299999996</c:v>
                </c:pt>
                <c:pt idx="1371">
                  <c:v>0.67623333299999999</c:v>
                </c:pt>
                <c:pt idx="1372">
                  <c:v>0.68033333299999998</c:v>
                </c:pt>
                <c:pt idx="1373">
                  <c:v>0.67559999999999998</c:v>
                </c:pt>
                <c:pt idx="1374">
                  <c:v>0.68659999999999999</c:v>
                </c:pt>
                <c:pt idx="1375">
                  <c:v>0.67079999999999995</c:v>
                </c:pt>
                <c:pt idx="1376">
                  <c:v>0.67449999999999999</c:v>
                </c:pt>
                <c:pt idx="1377">
                  <c:v>0.67506666699999995</c:v>
                </c:pt>
                <c:pt idx="1378">
                  <c:v>0.681233333</c:v>
                </c:pt>
                <c:pt idx="1379">
                  <c:v>0.67706666699999996</c:v>
                </c:pt>
                <c:pt idx="1380">
                  <c:v>0.66469999999999996</c:v>
                </c:pt>
                <c:pt idx="1381">
                  <c:v>0.68203333300000002</c:v>
                </c:pt>
                <c:pt idx="1382">
                  <c:v>0.66916666700000005</c:v>
                </c:pt>
                <c:pt idx="1383">
                  <c:v>0.67806666699999996</c:v>
                </c:pt>
                <c:pt idx="1384">
                  <c:v>0.68</c:v>
                </c:pt>
                <c:pt idx="1385">
                  <c:v>0.680666667</c:v>
                </c:pt>
                <c:pt idx="1386">
                  <c:v>0.67583333300000004</c:v>
                </c:pt>
                <c:pt idx="1387">
                  <c:v>0.66786666699999997</c:v>
                </c:pt>
                <c:pt idx="1388">
                  <c:v>0.67376666699999999</c:v>
                </c:pt>
                <c:pt idx="1389">
                  <c:v>0.66020000000000001</c:v>
                </c:pt>
                <c:pt idx="1390">
                  <c:v>0.67469999999999997</c:v>
                </c:pt>
                <c:pt idx="1391">
                  <c:v>0.67216666700000005</c:v>
                </c:pt>
                <c:pt idx="1392">
                  <c:v>0.67900000000000005</c:v>
                </c:pt>
                <c:pt idx="1393">
                  <c:v>0.66720000000000002</c:v>
                </c:pt>
                <c:pt idx="1394">
                  <c:v>0.68383333300000004</c:v>
                </c:pt>
                <c:pt idx="1395">
                  <c:v>0.66736666700000002</c:v>
                </c:pt>
                <c:pt idx="1396">
                  <c:v>0.67936666700000004</c:v>
                </c:pt>
                <c:pt idx="1397">
                  <c:v>0.67526666700000004</c:v>
                </c:pt>
                <c:pt idx="1398">
                  <c:v>0.68036666700000004</c:v>
                </c:pt>
                <c:pt idx="1399">
                  <c:v>0.67816666699999995</c:v>
                </c:pt>
                <c:pt idx="1400">
                  <c:v>0.67836666700000003</c:v>
                </c:pt>
                <c:pt idx="1401">
                  <c:v>0.68156666700000001</c:v>
                </c:pt>
                <c:pt idx="1402">
                  <c:v>0.66793333300000002</c:v>
                </c:pt>
                <c:pt idx="1403">
                  <c:v>0.66983333300000003</c:v>
                </c:pt>
                <c:pt idx="1404">
                  <c:v>0.67783333300000004</c:v>
                </c:pt>
                <c:pt idx="1405">
                  <c:v>0.66783333300000003</c:v>
                </c:pt>
                <c:pt idx="1406">
                  <c:v>0.66679999999999995</c:v>
                </c:pt>
                <c:pt idx="1407">
                  <c:v>0.67830000000000001</c:v>
                </c:pt>
                <c:pt idx="1408">
                  <c:v>0.67433333299999998</c:v>
                </c:pt>
                <c:pt idx="1409">
                  <c:v>0.67956666700000001</c:v>
                </c:pt>
                <c:pt idx="1410">
                  <c:v>0.67269999999999996</c:v>
                </c:pt>
                <c:pt idx="1411">
                  <c:v>0.66316666700000004</c:v>
                </c:pt>
                <c:pt idx="1412">
                  <c:v>0.668133333</c:v>
                </c:pt>
                <c:pt idx="1413">
                  <c:v>0.67659999999999998</c:v>
                </c:pt>
                <c:pt idx="1414">
                  <c:v>0.66386666699999997</c:v>
                </c:pt>
                <c:pt idx="1415">
                  <c:v>0.67749999999999999</c:v>
                </c:pt>
                <c:pt idx="1416">
                  <c:v>0.68556666700000002</c:v>
                </c:pt>
                <c:pt idx="1417">
                  <c:v>0.67146666700000002</c:v>
                </c:pt>
                <c:pt idx="1418">
                  <c:v>0.66173333300000003</c:v>
                </c:pt>
                <c:pt idx="1419">
                  <c:v>0.68076666699999999</c:v>
                </c:pt>
                <c:pt idx="1420">
                  <c:v>0.67743333299999997</c:v>
                </c:pt>
                <c:pt idx="1421">
                  <c:v>0.6825</c:v>
                </c:pt>
                <c:pt idx="1422">
                  <c:v>0.67836666700000003</c:v>
                </c:pt>
                <c:pt idx="1423">
                  <c:v>0.67100000000000004</c:v>
                </c:pt>
                <c:pt idx="1424">
                  <c:v>0.67103333300000001</c:v>
                </c:pt>
                <c:pt idx="1425">
                  <c:v>0.67030000000000001</c:v>
                </c:pt>
                <c:pt idx="1426">
                  <c:v>0.67696666699999997</c:v>
                </c:pt>
                <c:pt idx="1427">
                  <c:v>0.67893333300000003</c:v>
                </c:pt>
                <c:pt idx="1428">
                  <c:v>0.68720000000000003</c:v>
                </c:pt>
                <c:pt idx="1429">
                  <c:v>0.66900000000000004</c:v>
                </c:pt>
                <c:pt idx="1430">
                  <c:v>0.68653333299999997</c:v>
                </c:pt>
                <c:pt idx="1431">
                  <c:v>0.68156666700000001</c:v>
                </c:pt>
                <c:pt idx="1432">
                  <c:v>0.69920000000000004</c:v>
                </c:pt>
                <c:pt idx="1433">
                  <c:v>0.68596666699999997</c:v>
                </c:pt>
                <c:pt idx="1434">
                  <c:v>0.69603333300000003</c:v>
                </c:pt>
                <c:pt idx="1435">
                  <c:v>0.693333333</c:v>
                </c:pt>
                <c:pt idx="1436">
                  <c:v>0.68046666700000003</c:v>
                </c:pt>
                <c:pt idx="1437">
                  <c:v>0.71240000000000003</c:v>
                </c:pt>
                <c:pt idx="1438">
                  <c:v>0.71116666699999997</c:v>
                </c:pt>
                <c:pt idx="1439">
                  <c:v>0.70566666700000003</c:v>
                </c:pt>
                <c:pt idx="1440">
                  <c:v>0.724533333</c:v>
                </c:pt>
                <c:pt idx="1441">
                  <c:v>0.75680000000000003</c:v>
                </c:pt>
                <c:pt idx="1442">
                  <c:v>0.81593333300000004</c:v>
                </c:pt>
                <c:pt idx="1443">
                  <c:v>0.79093333300000002</c:v>
                </c:pt>
                <c:pt idx="1444">
                  <c:v>0.88796666700000004</c:v>
                </c:pt>
                <c:pt idx="1445">
                  <c:v>0.92220000000000002</c:v>
                </c:pt>
                <c:pt idx="1446">
                  <c:v>0.84513333300000004</c:v>
                </c:pt>
                <c:pt idx="1447">
                  <c:v>0.76033333299999994</c:v>
                </c:pt>
                <c:pt idx="1448">
                  <c:v>0.67830000000000001</c:v>
                </c:pt>
                <c:pt idx="1449">
                  <c:v>0.56969999999999998</c:v>
                </c:pt>
                <c:pt idx="1450">
                  <c:v>0.48296666700000002</c:v>
                </c:pt>
                <c:pt idx="1451">
                  <c:v>0.46476666700000002</c:v>
                </c:pt>
                <c:pt idx="1452">
                  <c:v>0.48806666700000001</c:v>
                </c:pt>
                <c:pt idx="1453">
                  <c:v>0.46189999999999998</c:v>
                </c:pt>
                <c:pt idx="1454">
                  <c:v>0.46483333300000002</c:v>
                </c:pt>
                <c:pt idx="1455">
                  <c:v>0.48370000000000002</c:v>
                </c:pt>
                <c:pt idx="1456">
                  <c:v>0.46586666700000001</c:v>
                </c:pt>
                <c:pt idx="1457">
                  <c:v>0.47116666699999998</c:v>
                </c:pt>
                <c:pt idx="1458">
                  <c:v>0.47460000000000002</c:v>
                </c:pt>
                <c:pt idx="1459">
                  <c:v>0.45540000000000003</c:v>
                </c:pt>
                <c:pt idx="1460">
                  <c:v>0.46939999999999998</c:v>
                </c:pt>
                <c:pt idx="1461">
                  <c:v>0.45739999999999997</c:v>
                </c:pt>
                <c:pt idx="1462">
                  <c:v>0.46639999999999998</c:v>
                </c:pt>
                <c:pt idx="1463">
                  <c:v>0.46023333300000002</c:v>
                </c:pt>
                <c:pt idx="1464">
                  <c:v>0.46373333300000003</c:v>
                </c:pt>
                <c:pt idx="1465">
                  <c:v>0.45063333300000002</c:v>
                </c:pt>
                <c:pt idx="1466">
                  <c:v>0.46866666699999998</c:v>
                </c:pt>
                <c:pt idx="1467">
                  <c:v>0.449366667</c:v>
                </c:pt>
                <c:pt idx="1468">
                  <c:v>0.457933333</c:v>
                </c:pt>
                <c:pt idx="1469">
                  <c:v>0.464466667</c:v>
                </c:pt>
                <c:pt idx="1470">
                  <c:v>0.45650000000000002</c:v>
                </c:pt>
                <c:pt idx="1471">
                  <c:v>0.46706666699999999</c:v>
                </c:pt>
                <c:pt idx="1472">
                  <c:v>0.477033333</c:v>
                </c:pt>
                <c:pt idx="1473">
                  <c:v>0.462466667</c:v>
                </c:pt>
                <c:pt idx="1474">
                  <c:v>0.4531</c:v>
                </c:pt>
                <c:pt idx="1475">
                  <c:v>0.45226666700000001</c:v>
                </c:pt>
                <c:pt idx="1476">
                  <c:v>0.45726666700000002</c:v>
                </c:pt>
                <c:pt idx="1477">
                  <c:v>0.452333333</c:v>
                </c:pt>
                <c:pt idx="1478">
                  <c:v>0.46539999999999998</c:v>
                </c:pt>
                <c:pt idx="1479">
                  <c:v>0.44269999999999998</c:v>
                </c:pt>
                <c:pt idx="1480">
                  <c:v>0.46879999999999999</c:v>
                </c:pt>
                <c:pt idx="1481">
                  <c:v>0.49259999999999998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5B99-423D-9A40-5B10A193F7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4736712"/>
        <c:axId val="494735072"/>
      </c:scatterChart>
      <c:valAx>
        <c:axId val="494736712"/>
        <c:scaling>
          <c:orientation val="minMax"/>
          <c:max val="6.5"/>
          <c:min val="3.5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Wavelength (Å)</a:t>
                </a:r>
              </a:p>
            </c:rich>
          </c:tx>
          <c:layout>
            <c:manualLayout>
              <c:xMode val="edge"/>
              <c:yMode val="edge"/>
              <c:x val="0.42998259428097801"/>
              <c:y val="0.9286684808046445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in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4735072"/>
        <c:crosses val="autoZero"/>
        <c:crossBetween val="midCat"/>
      </c:valAx>
      <c:valAx>
        <c:axId val="494735072"/>
        <c:scaling>
          <c:orientation val="minMax"/>
          <c:max val="0.8"/>
          <c:min val="0.55000000000000004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Transmission (a.u.)</a:t>
                </a:r>
              </a:p>
            </c:rich>
          </c:tx>
          <c:layout>
            <c:manualLayout>
              <c:xMode val="edge"/>
              <c:yMode val="edge"/>
              <c:x val="0"/>
              <c:y val="0.193552867899385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cross"/>
        <c:minorTickMark val="in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4736712"/>
        <c:crosses val="autoZero"/>
        <c:crossBetween val="midCat"/>
        <c:majorUnit val="0.1"/>
      </c:valAx>
      <c:spPr>
        <a:noFill/>
        <a:ln>
          <a:solidFill>
            <a:sysClr val="windowText" lastClr="000000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08E1AE-2D22-5745-B04F-A17D9CEC869A}" type="doc">
      <dgm:prSet loTypeId="urn:microsoft.com/office/officeart/2008/layout/BendingPictureCaption" loCatId="pictur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B442800D-FD23-574C-9060-C095F49F2B35}">
      <dgm:prSet phldrT="[Text]"/>
      <dgm:spPr/>
      <dgm:t>
        <a:bodyPr/>
        <a:lstStyle/>
        <a:p>
          <a:pPr algn="ctr"/>
          <a:r>
            <a:rPr lang="en-US" dirty="0"/>
            <a:t>Fuels and targets</a:t>
          </a:r>
        </a:p>
      </dgm:t>
    </dgm:pt>
    <dgm:pt modelId="{00C301AB-42BC-9244-BAFD-5FE3803097C0}" type="parTrans" cxnId="{D9C230DA-1EF9-CD43-BBBE-8777118EE5BF}">
      <dgm:prSet/>
      <dgm:spPr/>
      <dgm:t>
        <a:bodyPr/>
        <a:lstStyle/>
        <a:p>
          <a:endParaRPr lang="en-US"/>
        </a:p>
      </dgm:t>
    </dgm:pt>
    <dgm:pt modelId="{4D45AC75-050D-7C4B-A1A9-96C802DA5F01}" type="sibTrans" cxnId="{D9C230DA-1EF9-CD43-BBBE-8777118EE5BF}">
      <dgm:prSet/>
      <dgm:spPr/>
      <dgm:t>
        <a:bodyPr/>
        <a:lstStyle/>
        <a:p>
          <a:endParaRPr lang="en-US"/>
        </a:p>
      </dgm:t>
    </dgm:pt>
    <dgm:pt modelId="{6817A69D-441A-EB42-A8BE-35CBBDDE4B36}">
      <dgm:prSet phldrT="[Text]"/>
      <dgm:spPr/>
      <dgm:t>
        <a:bodyPr/>
        <a:lstStyle/>
        <a:p>
          <a:pPr algn="ctr"/>
          <a:r>
            <a:rPr lang="en-US" dirty="0"/>
            <a:t>Reactor materials</a:t>
          </a:r>
        </a:p>
      </dgm:t>
    </dgm:pt>
    <dgm:pt modelId="{768B4345-D3FC-5B44-A968-39A40ABAB565}" type="parTrans" cxnId="{49E0A5C1-5E61-5043-AF07-442E3E06280C}">
      <dgm:prSet/>
      <dgm:spPr/>
      <dgm:t>
        <a:bodyPr/>
        <a:lstStyle/>
        <a:p>
          <a:endParaRPr lang="en-US"/>
        </a:p>
      </dgm:t>
    </dgm:pt>
    <dgm:pt modelId="{7B8F0150-5883-C14B-806D-2441BCAACC01}" type="sibTrans" cxnId="{49E0A5C1-5E61-5043-AF07-442E3E06280C}">
      <dgm:prSet/>
      <dgm:spPr/>
      <dgm:t>
        <a:bodyPr/>
        <a:lstStyle/>
        <a:p>
          <a:endParaRPr lang="en-US"/>
        </a:p>
      </dgm:t>
    </dgm:pt>
    <dgm:pt modelId="{D7FA740E-6F99-DA4B-99CB-50281AC95FFB}">
      <dgm:prSet phldrT="[Text]"/>
      <dgm:spPr/>
      <dgm:t>
        <a:bodyPr/>
        <a:lstStyle/>
        <a:p>
          <a:pPr algn="ctr"/>
          <a:r>
            <a:rPr lang="en-US" dirty="0"/>
            <a:t>Waste</a:t>
          </a:r>
        </a:p>
        <a:p>
          <a:pPr algn="ctr"/>
          <a:r>
            <a:rPr lang="en-US" dirty="0"/>
            <a:t>forms</a:t>
          </a:r>
        </a:p>
      </dgm:t>
    </dgm:pt>
    <dgm:pt modelId="{F3ED1167-8318-1B40-B399-2C1BDFCECE7B}" type="parTrans" cxnId="{F9910A17-0767-2746-902C-56DEB42D9DCE}">
      <dgm:prSet/>
      <dgm:spPr/>
      <dgm:t>
        <a:bodyPr/>
        <a:lstStyle/>
        <a:p>
          <a:endParaRPr lang="en-US"/>
        </a:p>
      </dgm:t>
    </dgm:pt>
    <dgm:pt modelId="{27AE158B-CCE5-E541-9C61-C456A2441776}" type="sibTrans" cxnId="{F9910A17-0767-2746-902C-56DEB42D9DCE}">
      <dgm:prSet/>
      <dgm:spPr/>
      <dgm:t>
        <a:bodyPr/>
        <a:lstStyle/>
        <a:p>
          <a:endParaRPr lang="en-US"/>
        </a:p>
      </dgm:t>
    </dgm:pt>
    <dgm:pt modelId="{1774E01A-A2D2-A049-A317-CC14DCB40B3D}" type="pres">
      <dgm:prSet presAssocID="{DC08E1AE-2D22-5745-B04F-A17D9CEC869A}" presName="diagram" presStyleCnt="0">
        <dgm:presLayoutVars>
          <dgm:dir/>
        </dgm:presLayoutVars>
      </dgm:prSet>
      <dgm:spPr/>
    </dgm:pt>
    <dgm:pt modelId="{03DC79F7-F45C-A643-A44D-C55EECD2AA6A}" type="pres">
      <dgm:prSet presAssocID="{B442800D-FD23-574C-9060-C095F49F2B35}" presName="composite" presStyleCnt="0"/>
      <dgm:spPr/>
    </dgm:pt>
    <dgm:pt modelId="{4B275AC6-06FF-F24F-ABA1-018E5E7809A9}" type="pres">
      <dgm:prSet presAssocID="{B442800D-FD23-574C-9060-C095F49F2B35}" presName="Image" presStyleLbl="bgShp" presStyleIdx="0" presStyleCnt="3" custScaleX="86259" custScaleY="11672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D4DC167-9BF4-0142-90E0-084E8A90DD82}" type="pres">
      <dgm:prSet presAssocID="{B442800D-FD23-574C-9060-C095F49F2B35}" presName="Parent" presStyleLbl="node0" presStyleIdx="0" presStyleCnt="3" custScaleX="117361" custScaleY="179063">
        <dgm:presLayoutVars>
          <dgm:bulletEnabled val="1"/>
        </dgm:presLayoutVars>
      </dgm:prSet>
      <dgm:spPr/>
    </dgm:pt>
    <dgm:pt modelId="{B4A2756E-005B-4E48-9ACF-431A16682A4D}" type="pres">
      <dgm:prSet presAssocID="{4D45AC75-050D-7C4B-A1A9-96C802DA5F01}" presName="sibTrans" presStyleCnt="0"/>
      <dgm:spPr/>
    </dgm:pt>
    <dgm:pt modelId="{2F65CEC8-8181-7145-90B2-30DB45CB04A1}" type="pres">
      <dgm:prSet presAssocID="{6817A69D-441A-EB42-A8BE-35CBBDDE4B36}" presName="composite" presStyleCnt="0"/>
      <dgm:spPr/>
    </dgm:pt>
    <dgm:pt modelId="{CC3C8433-3CE2-0744-B476-89A95A54E987}" type="pres">
      <dgm:prSet presAssocID="{6817A69D-441A-EB42-A8BE-35CBBDDE4B36}" presName="Image" presStyleLbl="bgShp" presStyleIdx="1" presStyleCnt="3" custScaleX="86259" custScaleY="11672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30C6952-8134-DA4B-BDEF-B84BC609F0BC}" type="pres">
      <dgm:prSet presAssocID="{6817A69D-441A-EB42-A8BE-35CBBDDE4B36}" presName="Parent" presStyleLbl="node0" presStyleIdx="1" presStyleCnt="3" custScaleX="117361" custScaleY="179063">
        <dgm:presLayoutVars>
          <dgm:bulletEnabled val="1"/>
        </dgm:presLayoutVars>
      </dgm:prSet>
      <dgm:spPr/>
    </dgm:pt>
    <dgm:pt modelId="{3F473786-EDAD-344B-80D5-7842136A4A11}" type="pres">
      <dgm:prSet presAssocID="{7B8F0150-5883-C14B-806D-2441BCAACC01}" presName="sibTrans" presStyleCnt="0"/>
      <dgm:spPr/>
    </dgm:pt>
    <dgm:pt modelId="{416C878B-8CC1-344C-8A08-43281671B5E7}" type="pres">
      <dgm:prSet presAssocID="{D7FA740E-6F99-DA4B-99CB-50281AC95FFB}" presName="composite" presStyleCnt="0"/>
      <dgm:spPr/>
    </dgm:pt>
    <dgm:pt modelId="{0D5032CD-1007-114D-AA83-EA80BFECF1E4}" type="pres">
      <dgm:prSet presAssocID="{D7FA740E-6F99-DA4B-99CB-50281AC95FFB}" presName="Image" presStyleLbl="bgShp" presStyleIdx="2" presStyleCnt="3" custScaleX="86259" custScaleY="116725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E1B842D4-7D24-3745-B7FC-EEDCF25A3F8E}" type="pres">
      <dgm:prSet presAssocID="{D7FA740E-6F99-DA4B-99CB-50281AC95FFB}" presName="Parent" presStyleLbl="node0" presStyleIdx="2" presStyleCnt="3" custScaleX="117361" custScaleY="179063">
        <dgm:presLayoutVars>
          <dgm:bulletEnabled val="1"/>
        </dgm:presLayoutVars>
      </dgm:prSet>
      <dgm:spPr/>
    </dgm:pt>
  </dgm:ptLst>
  <dgm:cxnLst>
    <dgm:cxn modelId="{17F94316-36C7-224A-937C-8C88407CE187}" type="presOf" srcId="{DC08E1AE-2D22-5745-B04F-A17D9CEC869A}" destId="{1774E01A-A2D2-A049-A317-CC14DCB40B3D}" srcOrd="0" destOrd="0" presId="urn:microsoft.com/office/officeart/2008/layout/BendingPictureCaption"/>
    <dgm:cxn modelId="{F9910A17-0767-2746-902C-56DEB42D9DCE}" srcId="{DC08E1AE-2D22-5745-B04F-A17D9CEC869A}" destId="{D7FA740E-6F99-DA4B-99CB-50281AC95FFB}" srcOrd="2" destOrd="0" parTransId="{F3ED1167-8318-1B40-B399-2C1BDFCECE7B}" sibTransId="{27AE158B-CCE5-E541-9C61-C456A2441776}"/>
    <dgm:cxn modelId="{4D846319-D605-3640-BCAB-597CD18AB1B3}" type="presOf" srcId="{B442800D-FD23-574C-9060-C095F49F2B35}" destId="{6D4DC167-9BF4-0142-90E0-084E8A90DD82}" srcOrd="0" destOrd="0" presId="urn:microsoft.com/office/officeart/2008/layout/BendingPictureCaption"/>
    <dgm:cxn modelId="{BCE9987D-DFA5-7B45-82BA-D66F38729606}" type="presOf" srcId="{6817A69D-441A-EB42-A8BE-35CBBDDE4B36}" destId="{730C6952-8134-DA4B-BDEF-B84BC609F0BC}" srcOrd="0" destOrd="0" presId="urn:microsoft.com/office/officeart/2008/layout/BendingPictureCaption"/>
    <dgm:cxn modelId="{49E0A5C1-5E61-5043-AF07-442E3E06280C}" srcId="{DC08E1AE-2D22-5745-B04F-A17D9CEC869A}" destId="{6817A69D-441A-EB42-A8BE-35CBBDDE4B36}" srcOrd="1" destOrd="0" parTransId="{768B4345-D3FC-5B44-A968-39A40ABAB565}" sibTransId="{7B8F0150-5883-C14B-806D-2441BCAACC01}"/>
    <dgm:cxn modelId="{D9C230DA-1EF9-CD43-BBBE-8777118EE5BF}" srcId="{DC08E1AE-2D22-5745-B04F-A17D9CEC869A}" destId="{B442800D-FD23-574C-9060-C095F49F2B35}" srcOrd="0" destOrd="0" parTransId="{00C301AB-42BC-9244-BAFD-5FE3803097C0}" sibTransId="{4D45AC75-050D-7C4B-A1A9-96C802DA5F01}"/>
    <dgm:cxn modelId="{1BE4C3E3-01E5-4F4D-A667-936C21576F88}" type="presOf" srcId="{D7FA740E-6F99-DA4B-99CB-50281AC95FFB}" destId="{E1B842D4-7D24-3745-B7FC-EEDCF25A3F8E}" srcOrd="0" destOrd="0" presId="urn:microsoft.com/office/officeart/2008/layout/BendingPictureCaption"/>
    <dgm:cxn modelId="{69CBE69E-B478-D944-9FC4-1F5B43ABA6D3}" type="presParOf" srcId="{1774E01A-A2D2-A049-A317-CC14DCB40B3D}" destId="{03DC79F7-F45C-A643-A44D-C55EECD2AA6A}" srcOrd="0" destOrd="0" presId="urn:microsoft.com/office/officeart/2008/layout/BendingPictureCaption"/>
    <dgm:cxn modelId="{FBDA6960-6087-DB4F-AC3F-DC68D6CD5A15}" type="presParOf" srcId="{03DC79F7-F45C-A643-A44D-C55EECD2AA6A}" destId="{4B275AC6-06FF-F24F-ABA1-018E5E7809A9}" srcOrd="0" destOrd="0" presId="urn:microsoft.com/office/officeart/2008/layout/BendingPictureCaption"/>
    <dgm:cxn modelId="{3D46CCE2-7535-C948-9A78-04A1D320217A}" type="presParOf" srcId="{03DC79F7-F45C-A643-A44D-C55EECD2AA6A}" destId="{6D4DC167-9BF4-0142-90E0-084E8A90DD82}" srcOrd="1" destOrd="0" presId="urn:microsoft.com/office/officeart/2008/layout/BendingPictureCaption"/>
    <dgm:cxn modelId="{04F312B0-0588-D74B-BA7B-0BD8EF3809DA}" type="presParOf" srcId="{1774E01A-A2D2-A049-A317-CC14DCB40B3D}" destId="{B4A2756E-005B-4E48-9ACF-431A16682A4D}" srcOrd="1" destOrd="0" presId="urn:microsoft.com/office/officeart/2008/layout/BendingPictureCaption"/>
    <dgm:cxn modelId="{022EFDD4-17B1-FC48-95AF-05F3AE789C41}" type="presParOf" srcId="{1774E01A-A2D2-A049-A317-CC14DCB40B3D}" destId="{2F65CEC8-8181-7145-90B2-30DB45CB04A1}" srcOrd="2" destOrd="0" presId="urn:microsoft.com/office/officeart/2008/layout/BendingPictureCaption"/>
    <dgm:cxn modelId="{F08DC928-E789-EC46-A7CC-2192F4E58018}" type="presParOf" srcId="{2F65CEC8-8181-7145-90B2-30DB45CB04A1}" destId="{CC3C8433-3CE2-0744-B476-89A95A54E987}" srcOrd="0" destOrd="0" presId="urn:microsoft.com/office/officeart/2008/layout/BendingPictureCaption"/>
    <dgm:cxn modelId="{1116C2CE-2CF4-AC4D-B4E3-2408B34AEB52}" type="presParOf" srcId="{2F65CEC8-8181-7145-90B2-30DB45CB04A1}" destId="{730C6952-8134-DA4B-BDEF-B84BC609F0BC}" srcOrd="1" destOrd="0" presId="urn:microsoft.com/office/officeart/2008/layout/BendingPictureCaption"/>
    <dgm:cxn modelId="{417B3751-7A4B-F342-90EC-5E5307993408}" type="presParOf" srcId="{1774E01A-A2D2-A049-A317-CC14DCB40B3D}" destId="{3F473786-EDAD-344B-80D5-7842136A4A11}" srcOrd="3" destOrd="0" presId="urn:microsoft.com/office/officeart/2008/layout/BendingPictureCaption"/>
    <dgm:cxn modelId="{567460F3-1002-1549-B98E-8EC6EE675116}" type="presParOf" srcId="{1774E01A-A2D2-A049-A317-CC14DCB40B3D}" destId="{416C878B-8CC1-344C-8A08-43281671B5E7}" srcOrd="4" destOrd="0" presId="urn:microsoft.com/office/officeart/2008/layout/BendingPictureCaption"/>
    <dgm:cxn modelId="{7B4D8C33-E6EF-3A4E-AD97-5C4ED3B4FAAE}" type="presParOf" srcId="{416C878B-8CC1-344C-8A08-43281671B5E7}" destId="{0D5032CD-1007-114D-AA83-EA80BFECF1E4}" srcOrd="0" destOrd="0" presId="urn:microsoft.com/office/officeart/2008/layout/BendingPictureCaption"/>
    <dgm:cxn modelId="{34DD887B-52EA-0C44-B9DF-C95D5727BB1C}" type="presParOf" srcId="{416C878B-8CC1-344C-8A08-43281671B5E7}" destId="{E1B842D4-7D24-3745-B7FC-EEDCF25A3F8E}" srcOrd="1" destOrd="0" presId="urn:microsoft.com/office/officeart/2008/layout/BendingPictureCapti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9462CE-F0EE-224D-8059-759BC8C38FD8}" type="doc">
      <dgm:prSet loTypeId="urn:microsoft.com/office/officeart/2005/8/layout/pList2" loCatId="" qsTypeId="urn:microsoft.com/office/officeart/2005/8/quickstyle/simple5" qsCatId="simple" csTypeId="urn:microsoft.com/office/officeart/2005/8/colors/colorful3" csCatId="colorful" phldr="1"/>
      <dgm:spPr/>
    </dgm:pt>
    <dgm:pt modelId="{BFC48273-BDD3-2E46-B2DA-24024F149C69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Plan Experiment</a:t>
          </a:r>
        </a:p>
      </dgm:t>
    </dgm:pt>
    <dgm:pt modelId="{058B4A50-05BE-B24E-9144-6F90E823D68A}" type="parTrans" cxnId="{2166E06A-4DD8-EF46-AB52-E1123D54311F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6A9EBB1-EE8A-E74D-9817-3C1A1DD0AE8D}" type="sibTrans" cxnId="{2166E06A-4DD8-EF46-AB52-E1123D54311F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2CAE339-BDD3-C94D-B0C7-6C01233654D9}">
      <dgm:prSet phldrT="[Text]"/>
      <dgm:spPr/>
      <dgm:t>
        <a:bodyPr/>
        <a:lstStyle/>
        <a:p>
          <a:r>
            <a:rPr lang="en-US" b="1">
              <a:solidFill>
                <a:schemeClr val="tx1"/>
              </a:solidFill>
            </a:rPr>
            <a:t>Data Acquisition </a:t>
          </a:r>
          <a:endParaRPr lang="en-US" b="1" dirty="0">
            <a:solidFill>
              <a:schemeClr val="tx1"/>
            </a:solidFill>
          </a:endParaRPr>
        </a:p>
      </dgm:t>
    </dgm:pt>
    <dgm:pt modelId="{885CE980-95FF-714D-93FC-D372D3962850}" type="parTrans" cxnId="{75DE25EC-ADE6-EB46-B979-57D04A7D3D96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CBD7635-2B70-6B41-884A-608528BF224E}" type="sibTrans" cxnId="{75DE25EC-ADE6-EB46-B979-57D04A7D3D96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F83F011-B886-C641-A396-91E5EA9C390D}">
      <dgm:prSet phldrT="[Text]"/>
      <dgm:spPr/>
      <dgm:t>
        <a:bodyPr/>
        <a:lstStyle/>
        <a:p>
          <a:r>
            <a:rPr lang="en-US" b="1">
              <a:solidFill>
                <a:schemeClr val="tx1"/>
              </a:solidFill>
            </a:rPr>
            <a:t>Post-processing</a:t>
          </a:r>
          <a:endParaRPr lang="en-US" b="1" dirty="0">
            <a:solidFill>
              <a:schemeClr val="tx1"/>
            </a:solidFill>
          </a:endParaRPr>
        </a:p>
      </dgm:t>
    </dgm:pt>
    <dgm:pt modelId="{F013A0F2-A6AB-124D-AB78-D514BB7EEBBF}" type="parTrans" cxnId="{058A1DF3-6DCB-CA4C-88BB-D4F8DBEE56BF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1F10039-A308-4946-8898-AA294A295124}" type="sibTrans" cxnId="{058A1DF3-6DCB-CA4C-88BB-D4F8DBEE56BF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8EF112D-FEEF-574B-B066-067992EA6FBA}">
      <dgm:prSet/>
      <dgm:spPr/>
      <dgm:t>
        <a:bodyPr/>
        <a:lstStyle/>
        <a:p>
          <a:r>
            <a:rPr lang="en-US" b="1">
              <a:solidFill>
                <a:schemeClr val="tx1"/>
              </a:solidFill>
            </a:rPr>
            <a:t>Calibration</a:t>
          </a:r>
          <a:endParaRPr lang="en-US" b="1" dirty="0">
            <a:solidFill>
              <a:schemeClr val="tx1"/>
            </a:solidFill>
          </a:endParaRPr>
        </a:p>
      </dgm:t>
    </dgm:pt>
    <dgm:pt modelId="{F0BB7665-E5B6-604E-8C34-51ACD20D8BB3}" type="parTrans" cxnId="{D60E58F1-F898-AB49-A8EF-D3E0B9666F9F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A45CCA74-EAAC-0141-9993-227C617B4F3B}" type="sibTrans" cxnId="{D60E58F1-F898-AB49-A8EF-D3E0B9666F9F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8035CC8B-9DF7-2044-B87E-EC277C54928B}">
      <dgm:prSet/>
      <dgm:spPr/>
      <dgm:t>
        <a:bodyPr/>
        <a:lstStyle/>
        <a:p>
          <a:r>
            <a:rPr lang="en-US" b="1">
              <a:solidFill>
                <a:schemeClr val="tx1"/>
              </a:solidFill>
            </a:rPr>
            <a:t>Peak Indexing</a:t>
          </a:r>
          <a:endParaRPr lang="en-US" b="1" dirty="0">
            <a:solidFill>
              <a:schemeClr val="tx1"/>
            </a:solidFill>
          </a:endParaRPr>
        </a:p>
      </dgm:t>
    </dgm:pt>
    <dgm:pt modelId="{BDB06A48-FF7F-4148-BFF0-B3F6E40F1FD3}" type="parTrans" cxnId="{33A727D0-FBAB-324B-9F6C-925C5AD755C1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7D4A543-CBD7-B04E-B929-9B8E3A623F41}" type="sibTrans" cxnId="{33A727D0-FBAB-324B-9F6C-925C5AD755C1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8F9E10D-F84A-6F43-A2B0-F1BABACAE57F}">
      <dgm:prSet/>
      <dgm:spPr/>
      <dgm:t>
        <a:bodyPr/>
        <a:lstStyle/>
        <a:p>
          <a:r>
            <a:rPr lang="en-US" b="1">
              <a:solidFill>
                <a:schemeClr val="tx1"/>
              </a:solidFill>
            </a:rPr>
            <a:t>Peak fwhm fitting by Gaussian or Lorentzian</a:t>
          </a:r>
          <a:endParaRPr lang="en-US" b="1" dirty="0">
            <a:solidFill>
              <a:schemeClr val="tx1"/>
            </a:solidFill>
          </a:endParaRPr>
        </a:p>
      </dgm:t>
    </dgm:pt>
    <dgm:pt modelId="{D838D5B4-5706-A144-83D5-829F44FB43F9}" type="parTrans" cxnId="{7E6394F9-7993-4B43-BB05-5D3B3730FBD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DF2D93F-B061-B54A-A2AE-4C11E002E880}" type="sibTrans" cxnId="{7E6394F9-7993-4B43-BB05-5D3B3730FBD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7ED413C5-74FA-8041-841C-D29DF2ED894D}">
      <dgm:prSet/>
      <dgm:spPr/>
      <dgm:t>
        <a:bodyPr/>
        <a:lstStyle/>
        <a:p>
          <a:r>
            <a:rPr lang="en-US" b="1">
              <a:solidFill>
                <a:schemeClr val="tx1"/>
              </a:solidFill>
            </a:rPr>
            <a:t>Reconstruction</a:t>
          </a:r>
          <a:endParaRPr lang="en-US" b="1" dirty="0">
            <a:solidFill>
              <a:schemeClr val="tx1"/>
            </a:solidFill>
          </a:endParaRPr>
        </a:p>
      </dgm:t>
    </dgm:pt>
    <dgm:pt modelId="{87889D39-64B3-8E4E-AA99-D53FDD005148}" type="parTrans" cxnId="{78A8EC0D-3588-5949-B066-16A553F8920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2081B60-C191-264E-B5C6-036E59E906FD}" type="sibTrans" cxnId="{78A8EC0D-3588-5949-B066-16A553F8920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659EF07-71A9-D945-BE61-42A611D273DD}">
      <dgm:prSet/>
      <dgm:spPr/>
      <dgm:t>
        <a:bodyPr/>
        <a:lstStyle/>
        <a:p>
          <a:r>
            <a:rPr lang="en-US" b="1">
              <a:solidFill>
                <a:schemeClr val="tx1"/>
              </a:solidFill>
            </a:rPr>
            <a:t>Visualization</a:t>
          </a:r>
          <a:endParaRPr lang="en-US" b="1" dirty="0">
            <a:solidFill>
              <a:schemeClr val="tx1"/>
            </a:solidFill>
          </a:endParaRPr>
        </a:p>
      </dgm:t>
    </dgm:pt>
    <dgm:pt modelId="{8F16D50C-42D7-014D-9603-2B3A718EF564}" type="parTrans" cxnId="{39525E1C-C365-6844-B5C3-DA4BFEFEA2F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9625371-BB08-BC4A-9BB5-7861D4C96B28}" type="sibTrans" cxnId="{39525E1C-C365-6844-B5C3-DA4BFEFEA2F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3AF6CBC-B75F-3C40-B969-630418270CE7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Use </a:t>
          </a:r>
          <a:r>
            <a:rPr lang="en-US" b="1" i="1" dirty="0" err="1">
              <a:solidFill>
                <a:schemeClr val="tx1"/>
              </a:solidFill>
            </a:rPr>
            <a:t>ImagingReso</a:t>
          </a:r>
          <a:r>
            <a:rPr lang="en-US" b="1" dirty="0">
              <a:solidFill>
                <a:schemeClr val="tx1"/>
              </a:solidFill>
            </a:rPr>
            <a:t> to predict resonance signal</a:t>
          </a:r>
        </a:p>
      </dgm:t>
    </dgm:pt>
    <dgm:pt modelId="{71158F88-C21C-5343-B85B-43DE48B0C4A7}" type="parTrans" cxnId="{7B0DF167-25CF-AE4F-A6D7-3D61EAA4E844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DBC9EA7-2A59-7A4F-9246-4BFE9379E24A}" type="sibTrans" cxnId="{7B0DF167-25CF-AE4F-A6D7-3D61EAA4E844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792416D-5DA1-714A-B2B1-F6D164239188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Angle steps (5</a:t>
          </a:r>
          <a:r>
            <a:rPr lang="it-IT" b="1" dirty="0">
              <a:solidFill>
                <a:schemeClr val="tx1"/>
              </a:solidFill>
            </a:rPr>
            <a:t>°</a:t>
          </a:r>
          <a:r>
            <a:rPr lang="en-US" b="1" dirty="0">
              <a:solidFill>
                <a:schemeClr val="tx1"/>
              </a:solidFill>
            </a:rPr>
            <a:t>)</a:t>
          </a:r>
        </a:p>
      </dgm:t>
    </dgm:pt>
    <dgm:pt modelId="{A4595453-D8FC-1343-817E-0AB54FE2F1B7}" type="parTrans" cxnId="{1221F080-F607-D248-91AD-1899834F884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446B307-90BD-EF4C-B85E-E5F86FC20AF8}" type="sibTrans" cxnId="{1221F080-F607-D248-91AD-1899834F884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555C9C5A-127C-3545-801E-7C187B1E81CE}">
      <dgm:prSet/>
      <dgm:spPr/>
      <dgm:t>
        <a:bodyPr/>
        <a:lstStyle/>
        <a:p>
          <a:r>
            <a:rPr lang="en-US" b="1">
              <a:solidFill>
                <a:schemeClr val="tx1"/>
              </a:solidFill>
            </a:rPr>
            <a:t>Acquisition time per angle (2hr)</a:t>
          </a:r>
          <a:endParaRPr lang="en-US" b="1" dirty="0">
            <a:solidFill>
              <a:schemeClr val="tx1"/>
            </a:solidFill>
          </a:endParaRPr>
        </a:p>
      </dgm:t>
    </dgm:pt>
    <dgm:pt modelId="{65BCDDF4-63CF-214C-B488-5B2AA090ADFA}" type="parTrans" cxnId="{914F33C9-B2C2-9A47-BE41-6A16590DC1E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5BF6523-90E0-DE48-950F-54C0682CFEB6}" type="sibTrans" cxnId="{914F33C9-B2C2-9A47-BE41-6A16590DC1E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6B7AFEF-E7D8-E545-BCA5-227F6B7E864A}">
      <dgm:prSet/>
      <dgm:spPr/>
      <dgm:t>
        <a:bodyPr/>
        <a:lstStyle/>
        <a:p>
          <a:r>
            <a:rPr lang="en-US" b="1">
              <a:solidFill>
                <a:schemeClr val="tx1"/>
              </a:solidFill>
            </a:rPr>
            <a:t>Angular coverage (180</a:t>
          </a:r>
          <a:r>
            <a:rPr lang="it-IT" b="1">
              <a:solidFill>
                <a:schemeClr val="tx1"/>
              </a:solidFill>
            </a:rPr>
            <a:t>°</a:t>
          </a:r>
          <a:r>
            <a:rPr lang="en-US" b="1">
              <a:solidFill>
                <a:schemeClr val="tx1"/>
              </a:solidFill>
            </a:rPr>
            <a:t>)</a:t>
          </a:r>
          <a:endParaRPr lang="en-US" b="1" dirty="0">
            <a:solidFill>
              <a:schemeClr val="tx1"/>
            </a:solidFill>
          </a:endParaRPr>
        </a:p>
      </dgm:t>
    </dgm:pt>
    <dgm:pt modelId="{5DE572C5-E18B-274F-AA55-04D10479AD9F}" type="parTrans" cxnId="{A7BD684F-367B-F84B-89E8-F69219F01B0F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AC81D4B-942C-6D47-A405-4F81399DBC03}" type="sibTrans" cxnId="{A7BD684F-367B-F84B-89E8-F69219F01B0F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AC24CF4-A081-6446-A4E4-9289A075014D}">
      <dgm:prSet/>
      <dgm:spPr/>
      <dgm:t>
        <a:bodyPr/>
        <a:lstStyle/>
        <a:p>
          <a:r>
            <a:rPr lang="en-US" b="1">
              <a:solidFill>
                <a:schemeClr val="tx1"/>
              </a:solidFill>
            </a:rPr>
            <a:t>Use projections for reconstruction of each element using iMars3D or Octopus</a:t>
          </a:r>
          <a:endParaRPr lang="en-US" b="1" dirty="0">
            <a:solidFill>
              <a:schemeClr val="tx1"/>
            </a:solidFill>
          </a:endParaRPr>
        </a:p>
      </dgm:t>
    </dgm:pt>
    <dgm:pt modelId="{9424CD72-8951-C44D-BEDB-E71D8F0C73EC}" type="parTrans" cxnId="{2EF9585B-1370-9C4E-AA34-90B1A0AD2CB1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6DB8B98-DEC1-8F4D-A049-103D7ADAE12D}" type="sibTrans" cxnId="{2EF9585B-1370-9C4E-AA34-90B1A0AD2CB1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6A9464D4-4BF1-A14D-91C9-11C18CB768FD}">
      <dgm:prSet/>
      <dgm:spPr/>
      <dgm:t>
        <a:bodyPr/>
        <a:lstStyle/>
        <a:p>
          <a:r>
            <a:rPr lang="en-US" b="1">
              <a:solidFill>
                <a:schemeClr val="tx1"/>
              </a:solidFill>
            </a:rPr>
            <a:t>Sum images for open beam</a:t>
          </a:r>
          <a:endParaRPr lang="en-US" b="1" dirty="0">
            <a:solidFill>
              <a:schemeClr val="tx1"/>
            </a:solidFill>
          </a:endParaRPr>
        </a:p>
      </dgm:t>
    </dgm:pt>
    <dgm:pt modelId="{C254B324-22C7-E746-AF2B-D81C4CD79004}" type="parTrans" cxnId="{3109B7C6-D52B-164A-B977-2E8AE997121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236B9FE2-D5AD-7E48-BFB9-1D3536B91DC7}" type="sibTrans" cxnId="{3109B7C6-D52B-164A-B977-2E8AE997121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34F08C7-3486-C948-9A39-53B907E9115C}">
      <dgm:prSet/>
      <dgm:spPr/>
      <dgm:t>
        <a:bodyPr/>
        <a:lstStyle/>
        <a:p>
          <a:r>
            <a:rPr lang="en-US" b="1">
              <a:solidFill>
                <a:schemeClr val="tx1"/>
              </a:solidFill>
            </a:rPr>
            <a:t>Dragonfly</a:t>
          </a:r>
          <a:endParaRPr lang="en-US" b="1" dirty="0">
            <a:solidFill>
              <a:schemeClr val="tx1"/>
            </a:solidFill>
          </a:endParaRPr>
        </a:p>
      </dgm:t>
    </dgm:pt>
    <dgm:pt modelId="{088B751F-BC08-0D4E-8C70-A6989137319C}" type="parTrans" cxnId="{FFA45A15-6C72-B440-8FB4-9E2A57ACB3B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E415680-D378-044E-970F-A6AC2C759D2A}" type="sibTrans" cxnId="{FFA45A15-6C72-B440-8FB4-9E2A57ACB3B7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AF41FA12-800F-5245-AF75-D8823F209410}">
      <dgm:prSet/>
      <dgm:spPr/>
      <dgm:t>
        <a:bodyPr/>
        <a:lstStyle/>
        <a:p>
          <a:r>
            <a:rPr lang="en-US" b="1">
              <a:solidFill>
                <a:schemeClr val="tx1"/>
              </a:solidFill>
            </a:rPr>
            <a:t>Seg3D</a:t>
          </a:r>
          <a:endParaRPr lang="en-US" b="1" dirty="0">
            <a:solidFill>
              <a:schemeClr val="tx1"/>
            </a:solidFill>
          </a:endParaRPr>
        </a:p>
      </dgm:t>
    </dgm:pt>
    <dgm:pt modelId="{CD3111A4-1BF0-3C46-B4DD-7606A4D17AAC}" type="parTrans" cxnId="{4893074A-6C20-4F46-8EE7-51ADAB0D143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CD1F247-449F-C040-BDCA-3268C8823DD8}" type="sibTrans" cxnId="{4893074A-6C20-4F46-8EE7-51ADAB0D143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B6CB7534-B772-6845-AA90-84E727582C56}">
      <dgm:prSet/>
      <dgm:spPr/>
      <dgm:t>
        <a:bodyPr/>
        <a:lstStyle/>
        <a:p>
          <a:r>
            <a:rPr lang="en-US" b="1">
              <a:solidFill>
                <a:schemeClr val="tx1"/>
              </a:solidFill>
            </a:rPr>
            <a:t>Sum peak images for each element</a:t>
          </a:r>
          <a:endParaRPr lang="en-US" b="1" dirty="0">
            <a:solidFill>
              <a:schemeClr val="tx1"/>
            </a:solidFill>
          </a:endParaRPr>
        </a:p>
      </dgm:t>
    </dgm:pt>
    <dgm:pt modelId="{6C1502EC-714D-234F-9359-F03CA41B43CE}" type="parTrans" cxnId="{ED0892F5-8966-3D4F-A18B-50E6857C26F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ABBEDD1-C52A-FB4C-BE8E-73F8D444C8AA}" type="sibTrans" cxnId="{ED0892F5-8966-3D4F-A18B-50E6857C26FD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C5723B2-F089-9741-B010-3E0A7CA8D12A}" type="pres">
      <dgm:prSet presAssocID="{349462CE-F0EE-224D-8059-759BC8C38FD8}" presName="Name0" presStyleCnt="0">
        <dgm:presLayoutVars>
          <dgm:dir/>
          <dgm:resizeHandles val="exact"/>
        </dgm:presLayoutVars>
      </dgm:prSet>
      <dgm:spPr/>
    </dgm:pt>
    <dgm:pt modelId="{9FDC3CDE-1BE3-3641-850E-AE96CEC2C4B9}" type="pres">
      <dgm:prSet presAssocID="{349462CE-F0EE-224D-8059-759BC8C38FD8}" presName="bkgdShp" presStyleLbl="alignAccFollowNode1" presStyleIdx="0" presStyleCnt="1" custLinFactNeighborY="972"/>
      <dgm:spPr/>
    </dgm:pt>
    <dgm:pt modelId="{A8D0D6C2-2ACF-4B46-BA48-BF973F2B53EA}" type="pres">
      <dgm:prSet presAssocID="{349462CE-F0EE-224D-8059-759BC8C38FD8}" presName="linComp" presStyleCnt="0"/>
      <dgm:spPr/>
    </dgm:pt>
    <dgm:pt modelId="{3BF68C44-9F2B-1249-908A-C63684D800ED}" type="pres">
      <dgm:prSet presAssocID="{BFC48273-BDD3-2E46-B2DA-24024F149C69}" presName="compNode" presStyleCnt="0"/>
      <dgm:spPr/>
    </dgm:pt>
    <dgm:pt modelId="{2CB6C47D-776F-EC45-B2D2-4D535766B7CA}" type="pres">
      <dgm:prSet presAssocID="{BFC48273-BDD3-2E46-B2DA-24024F149C69}" presName="node" presStyleLbl="node1" presStyleIdx="0" presStyleCnt="5">
        <dgm:presLayoutVars>
          <dgm:bulletEnabled val="1"/>
        </dgm:presLayoutVars>
      </dgm:prSet>
      <dgm:spPr/>
    </dgm:pt>
    <dgm:pt modelId="{A576C05A-448F-8849-B9C9-B26AB9D7B46E}" type="pres">
      <dgm:prSet presAssocID="{BFC48273-BDD3-2E46-B2DA-24024F149C69}" presName="invisiNode" presStyleLbl="node1" presStyleIdx="0" presStyleCnt="5"/>
      <dgm:spPr/>
    </dgm:pt>
    <dgm:pt modelId="{E47418DE-110E-0742-BEC8-A8303680C0FB}" type="pres">
      <dgm:prSet presAssocID="{BFC48273-BDD3-2E46-B2DA-24024F149C69}" presName="imagNode" presStyleLbl="fgImgPlace1" presStyleIdx="0" presStyleCnt="5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418" t="46" r="418" b="46"/>
          </a:stretch>
        </a:blipFill>
      </dgm:spPr>
    </dgm:pt>
    <dgm:pt modelId="{782A2191-5070-1449-9200-F6AB691872C7}" type="pres">
      <dgm:prSet presAssocID="{46A9EBB1-EE8A-E74D-9817-3C1A1DD0AE8D}" presName="sibTrans" presStyleLbl="sibTrans2D1" presStyleIdx="0" presStyleCnt="0"/>
      <dgm:spPr/>
    </dgm:pt>
    <dgm:pt modelId="{6B010E0F-C1AE-8F41-9689-1F49E7417645}" type="pres">
      <dgm:prSet presAssocID="{F2CAE339-BDD3-C94D-B0C7-6C01233654D9}" presName="compNode" presStyleCnt="0"/>
      <dgm:spPr/>
    </dgm:pt>
    <dgm:pt modelId="{0ECED324-2C4F-7743-ABC3-0C1D352BA254}" type="pres">
      <dgm:prSet presAssocID="{F2CAE339-BDD3-C94D-B0C7-6C01233654D9}" presName="node" presStyleLbl="node1" presStyleIdx="1" presStyleCnt="5">
        <dgm:presLayoutVars>
          <dgm:bulletEnabled val="1"/>
        </dgm:presLayoutVars>
      </dgm:prSet>
      <dgm:spPr/>
    </dgm:pt>
    <dgm:pt modelId="{E15A3296-9091-1D4F-9457-DEA7AF34FFF4}" type="pres">
      <dgm:prSet presAssocID="{F2CAE339-BDD3-C94D-B0C7-6C01233654D9}" presName="invisiNode" presStyleLbl="node1" presStyleIdx="1" presStyleCnt="5"/>
      <dgm:spPr/>
    </dgm:pt>
    <dgm:pt modelId="{C0F109CD-6F25-D642-A963-25D1BCB346BE}" type="pres">
      <dgm:prSet presAssocID="{F2CAE339-BDD3-C94D-B0C7-6C01233654D9}" presName="imagNode" presStyleLbl="fgImgPlace1" presStyleIdx="1" presStyleCnt="5"/>
      <dgm:spPr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418" r="418"/>
          </a:stretch>
        </a:blipFill>
      </dgm:spPr>
    </dgm:pt>
    <dgm:pt modelId="{F0CE080E-67E7-5041-9316-82FD7439B45B}" type="pres">
      <dgm:prSet presAssocID="{9CBD7635-2B70-6B41-884A-608528BF224E}" presName="sibTrans" presStyleLbl="sibTrans2D1" presStyleIdx="0" presStyleCnt="0"/>
      <dgm:spPr/>
    </dgm:pt>
    <dgm:pt modelId="{BDB052AA-EA5F-0844-9B6E-627ADFA7434A}" type="pres">
      <dgm:prSet presAssocID="{CF83F011-B886-C641-A396-91E5EA9C390D}" presName="compNode" presStyleCnt="0"/>
      <dgm:spPr/>
    </dgm:pt>
    <dgm:pt modelId="{A17499F0-2B76-9244-962B-063C582EA226}" type="pres">
      <dgm:prSet presAssocID="{CF83F011-B886-C641-A396-91E5EA9C390D}" presName="node" presStyleLbl="node1" presStyleIdx="2" presStyleCnt="5">
        <dgm:presLayoutVars>
          <dgm:bulletEnabled val="1"/>
        </dgm:presLayoutVars>
      </dgm:prSet>
      <dgm:spPr/>
    </dgm:pt>
    <dgm:pt modelId="{AAA5BDB0-295D-F649-B214-BC884CE4F376}" type="pres">
      <dgm:prSet presAssocID="{CF83F011-B886-C641-A396-91E5EA9C390D}" presName="invisiNode" presStyleLbl="node1" presStyleIdx="2" presStyleCnt="5"/>
      <dgm:spPr/>
    </dgm:pt>
    <dgm:pt modelId="{4ED3FB80-15B9-2C4E-9291-D61F7585D9DE}" type="pres">
      <dgm:prSet presAssocID="{CF83F011-B886-C641-A396-91E5EA9C390D}" presName="imagNode" presStyleLbl="fgImgPlace1" presStyleIdx="2" presStyleCnt="5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38" t="-6671" r="-10360" b="1725"/>
          </a:stretch>
        </a:blipFill>
      </dgm:spPr>
    </dgm:pt>
    <dgm:pt modelId="{F671ED50-02E1-BF41-8742-09E1C2CBBA24}" type="pres">
      <dgm:prSet presAssocID="{41F10039-A308-4946-8898-AA294A295124}" presName="sibTrans" presStyleLbl="sibTrans2D1" presStyleIdx="0" presStyleCnt="0"/>
      <dgm:spPr/>
    </dgm:pt>
    <dgm:pt modelId="{A3D146E9-81AC-B248-9D1C-73E6DD5DC6EB}" type="pres">
      <dgm:prSet presAssocID="{7ED413C5-74FA-8041-841C-D29DF2ED894D}" presName="compNode" presStyleCnt="0"/>
      <dgm:spPr/>
    </dgm:pt>
    <dgm:pt modelId="{FA740FFB-7A3D-8542-86EE-311465F4BBF8}" type="pres">
      <dgm:prSet presAssocID="{7ED413C5-74FA-8041-841C-D29DF2ED894D}" presName="node" presStyleLbl="node1" presStyleIdx="3" presStyleCnt="5">
        <dgm:presLayoutVars>
          <dgm:bulletEnabled val="1"/>
        </dgm:presLayoutVars>
      </dgm:prSet>
      <dgm:spPr/>
    </dgm:pt>
    <dgm:pt modelId="{04A998CA-E56D-6247-ACB6-A8DEB7937902}" type="pres">
      <dgm:prSet presAssocID="{7ED413C5-74FA-8041-841C-D29DF2ED894D}" presName="invisiNode" presStyleLbl="node1" presStyleIdx="3" presStyleCnt="5"/>
      <dgm:spPr/>
    </dgm:pt>
    <dgm:pt modelId="{C19EC581-071B-B74E-B7AF-905D65C1D05C}" type="pres">
      <dgm:prSet presAssocID="{7ED413C5-74FA-8041-841C-D29DF2ED894D}" presName="imagNode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0AE8B8C4-1CA8-D04B-9F68-1390B0175E74}" type="pres">
      <dgm:prSet presAssocID="{D2081B60-C191-264E-B5C6-036E59E906FD}" presName="sibTrans" presStyleLbl="sibTrans2D1" presStyleIdx="0" presStyleCnt="0"/>
      <dgm:spPr/>
    </dgm:pt>
    <dgm:pt modelId="{8E686FC7-556B-BE49-9742-BCEF7901E8DB}" type="pres">
      <dgm:prSet presAssocID="{9659EF07-71A9-D945-BE61-42A611D273DD}" presName="compNode" presStyleCnt="0"/>
      <dgm:spPr/>
    </dgm:pt>
    <dgm:pt modelId="{8B696348-D139-A040-A599-433C723D0F74}" type="pres">
      <dgm:prSet presAssocID="{9659EF07-71A9-D945-BE61-42A611D273DD}" presName="node" presStyleLbl="node1" presStyleIdx="4" presStyleCnt="5">
        <dgm:presLayoutVars>
          <dgm:bulletEnabled val="1"/>
        </dgm:presLayoutVars>
      </dgm:prSet>
      <dgm:spPr/>
    </dgm:pt>
    <dgm:pt modelId="{ECCF8E89-3832-9F44-A3A9-F81E70EEEAD2}" type="pres">
      <dgm:prSet presAssocID="{9659EF07-71A9-D945-BE61-42A611D273DD}" presName="invisiNode" presStyleLbl="node1" presStyleIdx="4" presStyleCnt="5"/>
      <dgm:spPr/>
    </dgm:pt>
    <dgm:pt modelId="{E2C65849-BAE7-174F-8F38-1947515D5291}" type="pres">
      <dgm:prSet presAssocID="{9659EF07-71A9-D945-BE61-42A611D273DD}" presName="imagNode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</dgm:pt>
  </dgm:ptLst>
  <dgm:cxnLst>
    <dgm:cxn modelId="{FDEB8F0D-267C-D147-9153-D9F1A145C6FF}" type="presOf" srcId="{555C9C5A-127C-3545-801E-7C187B1E81CE}" destId="{0ECED324-2C4F-7743-ABC3-0C1D352BA254}" srcOrd="0" destOrd="3" presId="urn:microsoft.com/office/officeart/2005/8/layout/pList2"/>
    <dgm:cxn modelId="{78A8EC0D-3588-5949-B066-16A553F89209}" srcId="{349462CE-F0EE-224D-8059-759BC8C38FD8}" destId="{7ED413C5-74FA-8041-841C-D29DF2ED894D}" srcOrd="3" destOrd="0" parTransId="{87889D39-64B3-8E4E-AA99-D53FDD005148}" sibTransId="{D2081B60-C191-264E-B5C6-036E59E906FD}"/>
    <dgm:cxn modelId="{FFA45A15-6C72-B440-8FB4-9E2A57ACB3B7}" srcId="{9659EF07-71A9-D945-BE61-42A611D273DD}" destId="{434F08C7-3486-C948-9A39-53B907E9115C}" srcOrd="0" destOrd="0" parTransId="{088B751F-BC08-0D4E-8C70-A6989137319C}" sibTransId="{0E415680-D378-044E-970F-A6AC2C759D2A}"/>
    <dgm:cxn modelId="{39525E1C-C365-6844-B5C3-DA4BFEFEA2FC}" srcId="{349462CE-F0EE-224D-8059-759BC8C38FD8}" destId="{9659EF07-71A9-D945-BE61-42A611D273DD}" srcOrd="4" destOrd="0" parTransId="{8F16D50C-42D7-014D-9603-2B3A718EF564}" sibTransId="{69625371-BB08-BC4A-9BB5-7861D4C96B28}"/>
    <dgm:cxn modelId="{7F6C621E-C335-6A4D-A7E7-9FE517DEF07A}" type="presOf" srcId="{BFC48273-BDD3-2E46-B2DA-24024F149C69}" destId="{2CB6C47D-776F-EC45-B2D2-4D535766B7CA}" srcOrd="0" destOrd="0" presId="urn:microsoft.com/office/officeart/2005/8/layout/pList2"/>
    <dgm:cxn modelId="{76DBEE34-555D-B142-ADAE-D71525CB34AC}" type="presOf" srcId="{66B7AFEF-E7D8-E545-BCA5-227F6B7E864A}" destId="{0ECED324-2C4F-7743-ABC3-0C1D352BA254}" srcOrd="0" destOrd="1" presId="urn:microsoft.com/office/officeart/2005/8/layout/pList2"/>
    <dgm:cxn modelId="{2EF9585B-1370-9C4E-AA34-90B1A0AD2CB1}" srcId="{7ED413C5-74FA-8041-841C-D29DF2ED894D}" destId="{0AC24CF4-A081-6446-A4E4-9289A075014D}" srcOrd="0" destOrd="0" parTransId="{9424CD72-8951-C44D-BEDB-E71D8F0C73EC}" sibTransId="{36DB8B98-DEC1-8F4D-A049-103D7ADAE12D}"/>
    <dgm:cxn modelId="{F65D5A5F-8C47-D447-842B-ACD92B2E63E5}" type="presOf" srcId="{D2081B60-C191-264E-B5C6-036E59E906FD}" destId="{0AE8B8C4-1CA8-D04B-9F68-1390B0175E74}" srcOrd="0" destOrd="0" presId="urn:microsoft.com/office/officeart/2005/8/layout/pList2"/>
    <dgm:cxn modelId="{7B0DF167-25CF-AE4F-A6D7-3D61EAA4E844}" srcId="{BFC48273-BDD3-2E46-B2DA-24024F149C69}" destId="{B3AF6CBC-B75F-3C40-B969-630418270CE7}" srcOrd="0" destOrd="0" parTransId="{71158F88-C21C-5343-B85B-43DE48B0C4A7}" sibTransId="{9DBC9EA7-2A59-7A4F-9246-4BFE9379E24A}"/>
    <dgm:cxn modelId="{E9746349-A769-7148-BC2A-4907C0019423}" type="presOf" srcId="{8035CC8B-9DF7-2044-B87E-EC277C54928B}" destId="{A17499F0-2B76-9244-962B-063C582EA226}" srcOrd="0" destOrd="2" presId="urn:microsoft.com/office/officeart/2005/8/layout/pList2"/>
    <dgm:cxn modelId="{DE15F369-B150-3A43-A811-2233203B414D}" type="presOf" srcId="{349462CE-F0EE-224D-8059-759BC8C38FD8}" destId="{FC5723B2-F089-9741-B010-3E0A7CA8D12A}" srcOrd="0" destOrd="0" presId="urn:microsoft.com/office/officeart/2005/8/layout/pList2"/>
    <dgm:cxn modelId="{4893074A-6C20-4F46-8EE7-51ADAB0D143C}" srcId="{9659EF07-71A9-D945-BE61-42A611D273DD}" destId="{AF41FA12-800F-5245-AF75-D8823F209410}" srcOrd="1" destOrd="0" parTransId="{CD3111A4-1BF0-3C46-B4DD-7606A4D17AAC}" sibTransId="{BCD1F247-449F-C040-BDCA-3268C8823DD8}"/>
    <dgm:cxn modelId="{2166E06A-4DD8-EF46-AB52-E1123D54311F}" srcId="{349462CE-F0EE-224D-8059-759BC8C38FD8}" destId="{BFC48273-BDD3-2E46-B2DA-24024F149C69}" srcOrd="0" destOrd="0" parTransId="{058B4A50-05BE-B24E-9144-6F90E823D68A}" sibTransId="{46A9EBB1-EE8A-E74D-9817-3C1A1DD0AE8D}"/>
    <dgm:cxn modelId="{A7BD684F-367B-F84B-89E8-F69219F01B0F}" srcId="{F2CAE339-BDD3-C94D-B0C7-6C01233654D9}" destId="{66B7AFEF-E7D8-E545-BCA5-227F6B7E864A}" srcOrd="0" destOrd="0" parTransId="{5DE572C5-E18B-274F-AA55-04D10479AD9F}" sibTransId="{BAC81D4B-942C-6D47-A405-4F81399DBC03}"/>
    <dgm:cxn modelId="{655F0251-85C6-E545-B0A5-A1960175F791}" type="presOf" srcId="{7ED413C5-74FA-8041-841C-D29DF2ED894D}" destId="{FA740FFB-7A3D-8542-86EE-311465F4BBF8}" srcOrd="0" destOrd="0" presId="urn:microsoft.com/office/officeart/2005/8/layout/pList2"/>
    <dgm:cxn modelId="{C268F572-2DEE-514A-BD3C-650A3A43174F}" type="presOf" srcId="{6A9464D4-4BF1-A14D-91C9-11C18CB768FD}" destId="{A17499F0-2B76-9244-962B-063C582EA226}" srcOrd="0" destOrd="5" presId="urn:microsoft.com/office/officeart/2005/8/layout/pList2"/>
    <dgm:cxn modelId="{E92B0578-A449-5443-9A4A-754EDA7E02CF}" type="presOf" srcId="{434F08C7-3486-C948-9A39-53B907E9115C}" destId="{8B696348-D139-A040-A599-433C723D0F74}" srcOrd="0" destOrd="1" presId="urn:microsoft.com/office/officeart/2005/8/layout/pList2"/>
    <dgm:cxn modelId="{D96C7E58-D039-1E48-8951-26154670450F}" type="presOf" srcId="{46A9EBB1-EE8A-E74D-9817-3C1A1DD0AE8D}" destId="{782A2191-5070-1449-9200-F6AB691872C7}" srcOrd="0" destOrd="0" presId="urn:microsoft.com/office/officeart/2005/8/layout/pList2"/>
    <dgm:cxn modelId="{2D948678-21A4-1041-AA4C-B9A42CF0C841}" type="presOf" srcId="{B3AF6CBC-B75F-3C40-B969-630418270CE7}" destId="{2CB6C47D-776F-EC45-B2D2-4D535766B7CA}" srcOrd="0" destOrd="1" presId="urn:microsoft.com/office/officeart/2005/8/layout/pList2"/>
    <dgm:cxn modelId="{C1B24E80-EFFF-E348-B93E-0E99FC2A7834}" type="presOf" srcId="{41F10039-A308-4946-8898-AA294A295124}" destId="{F671ED50-02E1-BF41-8742-09E1C2CBBA24}" srcOrd="0" destOrd="0" presId="urn:microsoft.com/office/officeart/2005/8/layout/pList2"/>
    <dgm:cxn modelId="{03FBED80-7035-E741-A7B6-D6922EA21F7F}" type="presOf" srcId="{98F9E10D-F84A-6F43-A2B0-F1BABACAE57F}" destId="{A17499F0-2B76-9244-962B-063C582EA226}" srcOrd="0" destOrd="3" presId="urn:microsoft.com/office/officeart/2005/8/layout/pList2"/>
    <dgm:cxn modelId="{1221F080-F607-D248-91AD-1899834F8848}" srcId="{F2CAE339-BDD3-C94D-B0C7-6C01233654D9}" destId="{F792416D-5DA1-714A-B2B1-F6D164239188}" srcOrd="1" destOrd="0" parTransId="{A4595453-D8FC-1343-817E-0AB54FE2F1B7}" sibTransId="{C446B307-90BD-EF4C-B85E-E5F86FC20AF8}"/>
    <dgm:cxn modelId="{CE6CAC90-35C5-1345-A680-892EF0DF15E7}" type="presOf" srcId="{9CBD7635-2B70-6B41-884A-608528BF224E}" destId="{F0CE080E-67E7-5041-9316-82FD7439B45B}" srcOrd="0" destOrd="0" presId="urn:microsoft.com/office/officeart/2005/8/layout/pList2"/>
    <dgm:cxn modelId="{C58F5DA0-D85E-C745-AB3F-978C2B53E169}" type="presOf" srcId="{AF41FA12-800F-5245-AF75-D8823F209410}" destId="{8B696348-D139-A040-A599-433C723D0F74}" srcOrd="0" destOrd="2" presId="urn:microsoft.com/office/officeart/2005/8/layout/pList2"/>
    <dgm:cxn modelId="{4596E9A2-F1B8-0D49-B420-8EA392B49AD9}" type="presOf" srcId="{F792416D-5DA1-714A-B2B1-F6D164239188}" destId="{0ECED324-2C4F-7743-ABC3-0C1D352BA254}" srcOrd="0" destOrd="2" presId="urn:microsoft.com/office/officeart/2005/8/layout/pList2"/>
    <dgm:cxn modelId="{143AE9AE-EEFD-BF40-9DFF-F5B098948A5F}" type="presOf" srcId="{F2CAE339-BDD3-C94D-B0C7-6C01233654D9}" destId="{0ECED324-2C4F-7743-ABC3-0C1D352BA254}" srcOrd="0" destOrd="0" presId="urn:microsoft.com/office/officeart/2005/8/layout/pList2"/>
    <dgm:cxn modelId="{1032B9AF-33EF-1D4E-945A-951AC7736A29}" type="presOf" srcId="{CF83F011-B886-C641-A396-91E5EA9C390D}" destId="{A17499F0-2B76-9244-962B-063C582EA226}" srcOrd="0" destOrd="0" presId="urn:microsoft.com/office/officeart/2005/8/layout/pList2"/>
    <dgm:cxn modelId="{80FCBEBD-A23E-3647-835A-7EBE149A2E69}" type="presOf" srcId="{0AC24CF4-A081-6446-A4E4-9289A075014D}" destId="{FA740FFB-7A3D-8542-86EE-311465F4BBF8}" srcOrd="0" destOrd="1" presId="urn:microsoft.com/office/officeart/2005/8/layout/pList2"/>
    <dgm:cxn modelId="{3109B7C6-D52B-164A-B977-2E8AE9971218}" srcId="{CF83F011-B886-C641-A396-91E5EA9C390D}" destId="{6A9464D4-4BF1-A14D-91C9-11C18CB768FD}" srcOrd="4" destOrd="0" parTransId="{C254B324-22C7-E746-AF2B-D81C4CD79004}" sibTransId="{236B9FE2-D5AD-7E48-BFB9-1D3536B91DC7}"/>
    <dgm:cxn modelId="{914F33C9-B2C2-9A47-BE41-6A16590DC1E9}" srcId="{F2CAE339-BDD3-C94D-B0C7-6C01233654D9}" destId="{555C9C5A-127C-3545-801E-7C187B1E81CE}" srcOrd="2" destOrd="0" parTransId="{65BCDDF4-63CF-214C-B488-5B2AA090ADFA}" sibTransId="{65BF6523-90E0-DE48-950F-54C0682CFEB6}"/>
    <dgm:cxn modelId="{33A727D0-FBAB-324B-9F6C-925C5AD755C1}" srcId="{CF83F011-B886-C641-A396-91E5EA9C390D}" destId="{8035CC8B-9DF7-2044-B87E-EC277C54928B}" srcOrd="1" destOrd="0" parTransId="{BDB06A48-FF7F-4148-BFF0-B3F6E40F1FD3}" sibTransId="{17D4A543-CBD7-B04E-B929-9B8E3A623F41}"/>
    <dgm:cxn modelId="{F35F28DC-878D-EF46-99E2-9491A09FF9BE}" type="presOf" srcId="{48EF112D-FEEF-574B-B066-067992EA6FBA}" destId="{A17499F0-2B76-9244-962B-063C582EA226}" srcOrd="0" destOrd="1" presId="urn:microsoft.com/office/officeart/2005/8/layout/pList2"/>
    <dgm:cxn modelId="{75DE25EC-ADE6-EB46-B979-57D04A7D3D96}" srcId="{349462CE-F0EE-224D-8059-759BC8C38FD8}" destId="{F2CAE339-BDD3-C94D-B0C7-6C01233654D9}" srcOrd="1" destOrd="0" parTransId="{885CE980-95FF-714D-93FC-D372D3962850}" sibTransId="{9CBD7635-2B70-6B41-884A-608528BF224E}"/>
    <dgm:cxn modelId="{E74302ED-CE5E-5D4B-B973-8ED98E261F28}" type="presOf" srcId="{B6CB7534-B772-6845-AA90-84E727582C56}" destId="{A17499F0-2B76-9244-962B-063C582EA226}" srcOrd="0" destOrd="4" presId="urn:microsoft.com/office/officeart/2005/8/layout/pList2"/>
    <dgm:cxn modelId="{D60E58F1-F898-AB49-A8EF-D3E0B9666F9F}" srcId="{CF83F011-B886-C641-A396-91E5EA9C390D}" destId="{48EF112D-FEEF-574B-B066-067992EA6FBA}" srcOrd="0" destOrd="0" parTransId="{F0BB7665-E5B6-604E-8C34-51ACD20D8BB3}" sibTransId="{A45CCA74-EAAC-0141-9993-227C617B4F3B}"/>
    <dgm:cxn modelId="{058A1DF3-6DCB-CA4C-88BB-D4F8DBEE56BF}" srcId="{349462CE-F0EE-224D-8059-759BC8C38FD8}" destId="{CF83F011-B886-C641-A396-91E5EA9C390D}" srcOrd="2" destOrd="0" parTransId="{F013A0F2-A6AB-124D-AB78-D514BB7EEBBF}" sibTransId="{41F10039-A308-4946-8898-AA294A295124}"/>
    <dgm:cxn modelId="{ED0892F5-8966-3D4F-A18B-50E6857C26FD}" srcId="{CF83F011-B886-C641-A396-91E5EA9C390D}" destId="{B6CB7534-B772-6845-AA90-84E727582C56}" srcOrd="3" destOrd="0" parTransId="{6C1502EC-714D-234F-9359-F03CA41B43CE}" sibTransId="{9ABBEDD1-C52A-FB4C-BE8E-73F8D444C8AA}"/>
    <dgm:cxn modelId="{7E6394F9-7993-4B43-BB05-5D3B3730FBD3}" srcId="{CF83F011-B886-C641-A396-91E5EA9C390D}" destId="{98F9E10D-F84A-6F43-A2B0-F1BABACAE57F}" srcOrd="2" destOrd="0" parTransId="{D838D5B4-5706-A144-83D5-829F44FB43F9}" sibTransId="{CDF2D93F-B061-B54A-A2AE-4C11E002E880}"/>
    <dgm:cxn modelId="{039BF1FC-1A01-F44F-90AE-BA57D9F1A62A}" type="presOf" srcId="{9659EF07-71A9-D945-BE61-42A611D273DD}" destId="{8B696348-D139-A040-A599-433C723D0F74}" srcOrd="0" destOrd="0" presId="urn:microsoft.com/office/officeart/2005/8/layout/pList2"/>
    <dgm:cxn modelId="{AF856D02-2B6A-1A46-B805-B6D56E3FF2F9}" type="presParOf" srcId="{FC5723B2-F089-9741-B010-3E0A7CA8D12A}" destId="{9FDC3CDE-1BE3-3641-850E-AE96CEC2C4B9}" srcOrd="0" destOrd="0" presId="urn:microsoft.com/office/officeart/2005/8/layout/pList2"/>
    <dgm:cxn modelId="{BD70FF58-84AF-B048-A8D8-B40DA8B9D66F}" type="presParOf" srcId="{FC5723B2-F089-9741-B010-3E0A7CA8D12A}" destId="{A8D0D6C2-2ACF-4B46-BA48-BF973F2B53EA}" srcOrd="1" destOrd="0" presId="urn:microsoft.com/office/officeart/2005/8/layout/pList2"/>
    <dgm:cxn modelId="{7331884B-5F17-A74E-9230-FD6E161BE489}" type="presParOf" srcId="{A8D0D6C2-2ACF-4B46-BA48-BF973F2B53EA}" destId="{3BF68C44-9F2B-1249-908A-C63684D800ED}" srcOrd="0" destOrd="0" presId="urn:microsoft.com/office/officeart/2005/8/layout/pList2"/>
    <dgm:cxn modelId="{2E2430AC-7F9E-3E4B-93E6-59E67F167E87}" type="presParOf" srcId="{3BF68C44-9F2B-1249-908A-C63684D800ED}" destId="{2CB6C47D-776F-EC45-B2D2-4D535766B7CA}" srcOrd="0" destOrd="0" presId="urn:microsoft.com/office/officeart/2005/8/layout/pList2"/>
    <dgm:cxn modelId="{DF32BDC7-0666-D049-8E69-5595D66DD820}" type="presParOf" srcId="{3BF68C44-9F2B-1249-908A-C63684D800ED}" destId="{A576C05A-448F-8849-B9C9-B26AB9D7B46E}" srcOrd="1" destOrd="0" presId="urn:microsoft.com/office/officeart/2005/8/layout/pList2"/>
    <dgm:cxn modelId="{E1C7DE45-2664-7D44-A9AA-A28242A9896B}" type="presParOf" srcId="{3BF68C44-9F2B-1249-908A-C63684D800ED}" destId="{E47418DE-110E-0742-BEC8-A8303680C0FB}" srcOrd="2" destOrd="0" presId="urn:microsoft.com/office/officeart/2005/8/layout/pList2"/>
    <dgm:cxn modelId="{DE51059B-31B3-B248-A627-9381A79D5A30}" type="presParOf" srcId="{A8D0D6C2-2ACF-4B46-BA48-BF973F2B53EA}" destId="{782A2191-5070-1449-9200-F6AB691872C7}" srcOrd="1" destOrd="0" presId="urn:microsoft.com/office/officeart/2005/8/layout/pList2"/>
    <dgm:cxn modelId="{4161EBF1-30C6-1947-AF96-2EB5826CF288}" type="presParOf" srcId="{A8D0D6C2-2ACF-4B46-BA48-BF973F2B53EA}" destId="{6B010E0F-C1AE-8F41-9689-1F49E7417645}" srcOrd="2" destOrd="0" presId="urn:microsoft.com/office/officeart/2005/8/layout/pList2"/>
    <dgm:cxn modelId="{D111B319-9D5E-7846-852D-F635CF9DA1C5}" type="presParOf" srcId="{6B010E0F-C1AE-8F41-9689-1F49E7417645}" destId="{0ECED324-2C4F-7743-ABC3-0C1D352BA254}" srcOrd="0" destOrd="0" presId="urn:microsoft.com/office/officeart/2005/8/layout/pList2"/>
    <dgm:cxn modelId="{2EA7AF24-0F2C-2F40-85B1-4770D3106A3F}" type="presParOf" srcId="{6B010E0F-C1AE-8F41-9689-1F49E7417645}" destId="{E15A3296-9091-1D4F-9457-DEA7AF34FFF4}" srcOrd="1" destOrd="0" presId="urn:microsoft.com/office/officeart/2005/8/layout/pList2"/>
    <dgm:cxn modelId="{F67AD4F4-7022-6B46-BD95-5A71E8EBF3E3}" type="presParOf" srcId="{6B010E0F-C1AE-8F41-9689-1F49E7417645}" destId="{C0F109CD-6F25-D642-A963-25D1BCB346BE}" srcOrd="2" destOrd="0" presId="urn:microsoft.com/office/officeart/2005/8/layout/pList2"/>
    <dgm:cxn modelId="{4AA28F40-415C-7748-94FE-CE5E4422C4E2}" type="presParOf" srcId="{A8D0D6C2-2ACF-4B46-BA48-BF973F2B53EA}" destId="{F0CE080E-67E7-5041-9316-82FD7439B45B}" srcOrd="3" destOrd="0" presId="urn:microsoft.com/office/officeart/2005/8/layout/pList2"/>
    <dgm:cxn modelId="{D4890D1F-0377-3E4F-8E40-0C24D00601E0}" type="presParOf" srcId="{A8D0D6C2-2ACF-4B46-BA48-BF973F2B53EA}" destId="{BDB052AA-EA5F-0844-9B6E-627ADFA7434A}" srcOrd="4" destOrd="0" presId="urn:microsoft.com/office/officeart/2005/8/layout/pList2"/>
    <dgm:cxn modelId="{9CDD0379-8652-6644-8468-7301AAF1C3CA}" type="presParOf" srcId="{BDB052AA-EA5F-0844-9B6E-627ADFA7434A}" destId="{A17499F0-2B76-9244-962B-063C582EA226}" srcOrd="0" destOrd="0" presId="urn:microsoft.com/office/officeart/2005/8/layout/pList2"/>
    <dgm:cxn modelId="{A62A30BA-2925-8148-BB5E-887B39512D6A}" type="presParOf" srcId="{BDB052AA-EA5F-0844-9B6E-627ADFA7434A}" destId="{AAA5BDB0-295D-F649-B214-BC884CE4F376}" srcOrd="1" destOrd="0" presId="urn:microsoft.com/office/officeart/2005/8/layout/pList2"/>
    <dgm:cxn modelId="{4C090266-8D80-864D-8F9F-B3171CADE752}" type="presParOf" srcId="{BDB052AA-EA5F-0844-9B6E-627ADFA7434A}" destId="{4ED3FB80-15B9-2C4E-9291-D61F7585D9DE}" srcOrd="2" destOrd="0" presId="urn:microsoft.com/office/officeart/2005/8/layout/pList2"/>
    <dgm:cxn modelId="{E8770CA7-7EF3-7744-97AA-F2E559A1C0D8}" type="presParOf" srcId="{A8D0D6C2-2ACF-4B46-BA48-BF973F2B53EA}" destId="{F671ED50-02E1-BF41-8742-09E1C2CBBA24}" srcOrd="5" destOrd="0" presId="urn:microsoft.com/office/officeart/2005/8/layout/pList2"/>
    <dgm:cxn modelId="{286119B4-3C25-4949-8491-EDDFA5131CEF}" type="presParOf" srcId="{A8D0D6C2-2ACF-4B46-BA48-BF973F2B53EA}" destId="{A3D146E9-81AC-B248-9D1C-73E6DD5DC6EB}" srcOrd="6" destOrd="0" presId="urn:microsoft.com/office/officeart/2005/8/layout/pList2"/>
    <dgm:cxn modelId="{09B36C1A-7DAD-E24C-BF56-409B52C81A2B}" type="presParOf" srcId="{A3D146E9-81AC-B248-9D1C-73E6DD5DC6EB}" destId="{FA740FFB-7A3D-8542-86EE-311465F4BBF8}" srcOrd="0" destOrd="0" presId="urn:microsoft.com/office/officeart/2005/8/layout/pList2"/>
    <dgm:cxn modelId="{15DD82CA-6BBE-C04F-A4C1-D8C196662011}" type="presParOf" srcId="{A3D146E9-81AC-B248-9D1C-73E6DD5DC6EB}" destId="{04A998CA-E56D-6247-ACB6-A8DEB7937902}" srcOrd="1" destOrd="0" presId="urn:microsoft.com/office/officeart/2005/8/layout/pList2"/>
    <dgm:cxn modelId="{AE5235BD-6A54-2047-B319-AA309127D1E3}" type="presParOf" srcId="{A3D146E9-81AC-B248-9D1C-73E6DD5DC6EB}" destId="{C19EC581-071B-B74E-B7AF-905D65C1D05C}" srcOrd="2" destOrd="0" presId="urn:microsoft.com/office/officeart/2005/8/layout/pList2"/>
    <dgm:cxn modelId="{E5E3C3F8-81E8-FB47-A3CA-C745152CDB0D}" type="presParOf" srcId="{A8D0D6C2-2ACF-4B46-BA48-BF973F2B53EA}" destId="{0AE8B8C4-1CA8-D04B-9F68-1390B0175E74}" srcOrd="7" destOrd="0" presId="urn:microsoft.com/office/officeart/2005/8/layout/pList2"/>
    <dgm:cxn modelId="{38058C9B-BC50-6140-857F-CCF235646286}" type="presParOf" srcId="{A8D0D6C2-2ACF-4B46-BA48-BF973F2B53EA}" destId="{8E686FC7-556B-BE49-9742-BCEF7901E8DB}" srcOrd="8" destOrd="0" presId="urn:microsoft.com/office/officeart/2005/8/layout/pList2"/>
    <dgm:cxn modelId="{C36863B2-8A43-5D4C-BB1F-1AC71CEA9E61}" type="presParOf" srcId="{8E686FC7-556B-BE49-9742-BCEF7901E8DB}" destId="{8B696348-D139-A040-A599-433C723D0F74}" srcOrd="0" destOrd="0" presId="urn:microsoft.com/office/officeart/2005/8/layout/pList2"/>
    <dgm:cxn modelId="{990DC07D-6969-E148-904C-8D1F5CDA43AA}" type="presParOf" srcId="{8E686FC7-556B-BE49-9742-BCEF7901E8DB}" destId="{ECCF8E89-3832-9F44-A3A9-F81E70EEEAD2}" srcOrd="1" destOrd="0" presId="urn:microsoft.com/office/officeart/2005/8/layout/pList2"/>
    <dgm:cxn modelId="{9987ACF6-6416-A341-B28A-0DD2067EB7C2}" type="presParOf" srcId="{8E686FC7-556B-BE49-9742-BCEF7901E8DB}" destId="{E2C65849-BAE7-174F-8F38-1947515D5291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275AC6-06FF-F24F-ABA1-018E5E7809A9}">
      <dsp:nvSpPr>
        <dsp:cNvPr id="0" name=""/>
        <dsp:cNvSpPr/>
      </dsp:nvSpPr>
      <dsp:spPr>
        <a:xfrm>
          <a:off x="4871" y="576417"/>
          <a:ext cx="1494796" cy="1494802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4DC167-9BF4-0142-90E0-084E8A90DD82}">
      <dsp:nvSpPr>
        <dsp:cNvPr id="0" name=""/>
        <dsp:cNvSpPr/>
      </dsp:nvSpPr>
      <dsp:spPr>
        <a:xfrm>
          <a:off x="106459" y="1590066"/>
          <a:ext cx="1752502" cy="6425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n-US" sz="1900" kern="1200" dirty="0"/>
            <a:t>Fuels and targets</a:t>
          </a:r>
        </a:p>
      </dsp:txBody>
      <dsp:txXfrm>
        <a:off x="106459" y="1590066"/>
        <a:ext cx="1752502" cy="642575"/>
      </dsp:txXfrm>
    </dsp:sp>
    <dsp:sp modelId="{CC3C8433-3CE2-0744-B476-89A95A54E987}">
      <dsp:nvSpPr>
        <dsp:cNvPr id="0" name=""/>
        <dsp:cNvSpPr/>
      </dsp:nvSpPr>
      <dsp:spPr>
        <a:xfrm>
          <a:off x="2169189" y="576417"/>
          <a:ext cx="1494796" cy="1494802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0C6952-8134-DA4B-BDEF-B84BC609F0BC}">
      <dsp:nvSpPr>
        <dsp:cNvPr id="0" name=""/>
        <dsp:cNvSpPr/>
      </dsp:nvSpPr>
      <dsp:spPr>
        <a:xfrm>
          <a:off x="2270777" y="1590066"/>
          <a:ext cx="1752502" cy="6425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n-US" sz="1900" kern="1200" dirty="0"/>
            <a:t>Reactor materials</a:t>
          </a:r>
        </a:p>
      </dsp:txBody>
      <dsp:txXfrm>
        <a:off x="2270777" y="1590066"/>
        <a:ext cx="1752502" cy="642575"/>
      </dsp:txXfrm>
    </dsp:sp>
    <dsp:sp modelId="{0D5032CD-1007-114D-AA83-EA80BFECF1E4}">
      <dsp:nvSpPr>
        <dsp:cNvPr id="0" name=""/>
        <dsp:cNvSpPr/>
      </dsp:nvSpPr>
      <dsp:spPr>
        <a:xfrm>
          <a:off x="4333507" y="576417"/>
          <a:ext cx="1494796" cy="1494802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B842D4-7D24-3745-B7FC-EEDCF25A3F8E}">
      <dsp:nvSpPr>
        <dsp:cNvPr id="0" name=""/>
        <dsp:cNvSpPr/>
      </dsp:nvSpPr>
      <dsp:spPr>
        <a:xfrm>
          <a:off x="4435095" y="1590066"/>
          <a:ext cx="1752502" cy="64257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n-US" sz="1900" kern="1200" dirty="0"/>
            <a:t>Waste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5000"/>
            </a:spcAft>
            <a:buNone/>
          </a:pPr>
          <a:r>
            <a:rPr lang="en-US" sz="1900" kern="1200" dirty="0"/>
            <a:t>forms</a:t>
          </a:r>
        </a:p>
      </dsp:txBody>
      <dsp:txXfrm>
        <a:off x="4435095" y="1590066"/>
        <a:ext cx="1752502" cy="6425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DC3CDE-1BE3-3641-850E-AE96CEC2C4B9}">
      <dsp:nvSpPr>
        <dsp:cNvPr id="0" name=""/>
        <dsp:cNvSpPr/>
      </dsp:nvSpPr>
      <dsp:spPr>
        <a:xfrm>
          <a:off x="0" y="21297"/>
          <a:ext cx="10762411" cy="2191131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7418DE-110E-0742-BEC8-A8303680C0FB}">
      <dsp:nvSpPr>
        <dsp:cNvPr id="0" name=""/>
        <dsp:cNvSpPr/>
      </dsp:nvSpPr>
      <dsp:spPr>
        <a:xfrm>
          <a:off x="326330" y="292150"/>
          <a:ext cx="1872176" cy="160682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418" t="46" r="418" b="46"/>
          </a:stretch>
        </a:blip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CB6C47D-776F-EC45-B2D2-4D535766B7CA}">
      <dsp:nvSpPr>
        <dsp:cNvPr id="0" name=""/>
        <dsp:cNvSpPr/>
      </dsp:nvSpPr>
      <dsp:spPr>
        <a:xfrm rot="10800000">
          <a:off x="326330" y="2191130"/>
          <a:ext cx="1872176" cy="2678049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tx1"/>
              </a:solidFill>
            </a:rPr>
            <a:t>Plan Experiment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>
              <a:solidFill>
                <a:schemeClr val="tx1"/>
              </a:solidFill>
            </a:rPr>
            <a:t>Use </a:t>
          </a:r>
          <a:r>
            <a:rPr lang="en-US" sz="1200" b="1" i="1" kern="1200" dirty="0" err="1">
              <a:solidFill>
                <a:schemeClr val="tx1"/>
              </a:solidFill>
            </a:rPr>
            <a:t>ImagingReso</a:t>
          </a:r>
          <a:r>
            <a:rPr lang="en-US" sz="1200" b="1" kern="1200" dirty="0">
              <a:solidFill>
                <a:schemeClr val="tx1"/>
              </a:solidFill>
            </a:rPr>
            <a:t> to predict resonance signal</a:t>
          </a:r>
        </a:p>
      </dsp:txBody>
      <dsp:txXfrm rot="10800000">
        <a:off x="383906" y="2191130"/>
        <a:ext cx="1757024" cy="2620473"/>
      </dsp:txXfrm>
    </dsp:sp>
    <dsp:sp modelId="{C0F109CD-6F25-D642-A963-25D1BCB346BE}">
      <dsp:nvSpPr>
        <dsp:cNvPr id="0" name=""/>
        <dsp:cNvSpPr/>
      </dsp:nvSpPr>
      <dsp:spPr>
        <a:xfrm>
          <a:off x="2385723" y="292150"/>
          <a:ext cx="1872176" cy="160682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418" r="418"/>
          </a:stretch>
        </a:blip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ECED324-2C4F-7743-ABC3-0C1D352BA254}">
      <dsp:nvSpPr>
        <dsp:cNvPr id="0" name=""/>
        <dsp:cNvSpPr/>
      </dsp:nvSpPr>
      <dsp:spPr>
        <a:xfrm rot="10800000">
          <a:off x="2385723" y="2191130"/>
          <a:ext cx="1872176" cy="2678049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-2596025"/>
            <a:satOff val="9009"/>
            <a:lumOff val="1127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tx1"/>
              </a:solidFill>
            </a:rPr>
            <a:t>Data Acquisition </a:t>
          </a:r>
          <a:endParaRPr lang="en-US" sz="1600" b="1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>
              <a:solidFill>
                <a:schemeClr val="tx1"/>
              </a:solidFill>
            </a:rPr>
            <a:t>Angular coverage (180</a:t>
          </a:r>
          <a:r>
            <a:rPr lang="it-IT" sz="1200" b="1" kern="1200">
              <a:solidFill>
                <a:schemeClr val="tx1"/>
              </a:solidFill>
            </a:rPr>
            <a:t>°</a:t>
          </a:r>
          <a:r>
            <a:rPr lang="en-US" sz="1200" b="1" kern="1200">
              <a:solidFill>
                <a:schemeClr val="tx1"/>
              </a:solidFill>
            </a:rPr>
            <a:t>)</a:t>
          </a:r>
          <a:endParaRPr lang="en-US" sz="1200" b="1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 dirty="0">
              <a:solidFill>
                <a:schemeClr val="tx1"/>
              </a:solidFill>
            </a:rPr>
            <a:t>Angle steps (5</a:t>
          </a:r>
          <a:r>
            <a:rPr lang="it-IT" sz="1200" b="1" kern="1200" dirty="0">
              <a:solidFill>
                <a:schemeClr val="tx1"/>
              </a:solidFill>
            </a:rPr>
            <a:t>°</a:t>
          </a:r>
          <a:r>
            <a:rPr lang="en-US" sz="1200" b="1" kern="1200" dirty="0">
              <a:solidFill>
                <a:schemeClr val="tx1"/>
              </a:solidFill>
            </a:rPr>
            <a:t>)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>
              <a:solidFill>
                <a:schemeClr val="tx1"/>
              </a:solidFill>
            </a:rPr>
            <a:t>Acquisition time per angle (2hr)</a:t>
          </a:r>
          <a:endParaRPr lang="en-US" sz="1200" b="1" kern="1200" dirty="0">
            <a:solidFill>
              <a:schemeClr val="tx1"/>
            </a:solidFill>
          </a:endParaRPr>
        </a:p>
      </dsp:txBody>
      <dsp:txXfrm rot="10800000">
        <a:off x="2443299" y="2191130"/>
        <a:ext cx="1757024" cy="2620473"/>
      </dsp:txXfrm>
    </dsp:sp>
    <dsp:sp modelId="{4ED3FB80-15B9-2C4E-9291-D61F7585D9DE}">
      <dsp:nvSpPr>
        <dsp:cNvPr id="0" name=""/>
        <dsp:cNvSpPr/>
      </dsp:nvSpPr>
      <dsp:spPr>
        <a:xfrm>
          <a:off x="4445117" y="292150"/>
          <a:ext cx="1872176" cy="160682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38" t="-6671" r="-10360" b="1725"/>
          </a:stretch>
        </a:blip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17499F0-2B76-9244-962B-063C582EA226}">
      <dsp:nvSpPr>
        <dsp:cNvPr id="0" name=""/>
        <dsp:cNvSpPr/>
      </dsp:nvSpPr>
      <dsp:spPr>
        <a:xfrm rot="10800000">
          <a:off x="4445117" y="2191130"/>
          <a:ext cx="1872176" cy="2678049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-5192050"/>
            <a:satOff val="18019"/>
            <a:lumOff val="2255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tx1"/>
              </a:solidFill>
            </a:rPr>
            <a:t>Post-processing</a:t>
          </a:r>
          <a:endParaRPr lang="en-US" sz="1600" b="1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>
              <a:solidFill>
                <a:schemeClr val="tx1"/>
              </a:solidFill>
            </a:rPr>
            <a:t>Calibration</a:t>
          </a:r>
          <a:endParaRPr lang="en-US" sz="1200" b="1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>
              <a:solidFill>
                <a:schemeClr val="tx1"/>
              </a:solidFill>
            </a:rPr>
            <a:t>Peak Indexing</a:t>
          </a:r>
          <a:endParaRPr lang="en-US" sz="1200" b="1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>
              <a:solidFill>
                <a:schemeClr val="tx1"/>
              </a:solidFill>
            </a:rPr>
            <a:t>Peak fwhm fitting by Gaussian or Lorentzian</a:t>
          </a:r>
          <a:endParaRPr lang="en-US" sz="1200" b="1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>
              <a:solidFill>
                <a:schemeClr val="tx1"/>
              </a:solidFill>
            </a:rPr>
            <a:t>Sum peak images for each element</a:t>
          </a:r>
          <a:endParaRPr lang="en-US" sz="1200" b="1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>
              <a:solidFill>
                <a:schemeClr val="tx1"/>
              </a:solidFill>
            </a:rPr>
            <a:t>Sum images for open beam</a:t>
          </a:r>
          <a:endParaRPr lang="en-US" sz="1200" b="1" kern="1200" dirty="0">
            <a:solidFill>
              <a:schemeClr val="tx1"/>
            </a:solidFill>
          </a:endParaRPr>
        </a:p>
      </dsp:txBody>
      <dsp:txXfrm rot="10800000">
        <a:off x="4502693" y="2191130"/>
        <a:ext cx="1757024" cy="2620473"/>
      </dsp:txXfrm>
    </dsp:sp>
    <dsp:sp modelId="{C19EC581-071B-B74E-B7AF-905D65C1D05C}">
      <dsp:nvSpPr>
        <dsp:cNvPr id="0" name=""/>
        <dsp:cNvSpPr/>
      </dsp:nvSpPr>
      <dsp:spPr>
        <a:xfrm>
          <a:off x="6504511" y="292150"/>
          <a:ext cx="1872176" cy="160682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A740FFB-7A3D-8542-86EE-311465F4BBF8}">
      <dsp:nvSpPr>
        <dsp:cNvPr id="0" name=""/>
        <dsp:cNvSpPr/>
      </dsp:nvSpPr>
      <dsp:spPr>
        <a:xfrm rot="10800000">
          <a:off x="6504511" y="2191130"/>
          <a:ext cx="1872176" cy="2678049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-7788075"/>
            <a:satOff val="27028"/>
            <a:lumOff val="3382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tx1"/>
              </a:solidFill>
            </a:rPr>
            <a:t>Reconstruction</a:t>
          </a:r>
          <a:endParaRPr lang="en-US" sz="1600" b="1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>
              <a:solidFill>
                <a:schemeClr val="tx1"/>
              </a:solidFill>
            </a:rPr>
            <a:t>Use projections for reconstruction of each element using iMars3D or Octopus</a:t>
          </a:r>
          <a:endParaRPr lang="en-US" sz="1200" b="1" kern="1200" dirty="0">
            <a:solidFill>
              <a:schemeClr val="tx1"/>
            </a:solidFill>
          </a:endParaRPr>
        </a:p>
      </dsp:txBody>
      <dsp:txXfrm rot="10800000">
        <a:off x="6562087" y="2191130"/>
        <a:ext cx="1757024" cy="2620473"/>
      </dsp:txXfrm>
    </dsp:sp>
    <dsp:sp modelId="{E2C65849-BAE7-174F-8F38-1947515D5291}">
      <dsp:nvSpPr>
        <dsp:cNvPr id="0" name=""/>
        <dsp:cNvSpPr/>
      </dsp:nvSpPr>
      <dsp:spPr>
        <a:xfrm>
          <a:off x="8563904" y="292150"/>
          <a:ext cx="1872176" cy="160682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696348-D139-A040-A599-433C723D0F74}">
      <dsp:nvSpPr>
        <dsp:cNvPr id="0" name=""/>
        <dsp:cNvSpPr/>
      </dsp:nvSpPr>
      <dsp:spPr>
        <a:xfrm rot="10800000">
          <a:off x="8563904" y="2191130"/>
          <a:ext cx="1872176" cy="2678049"/>
        </a:xfrm>
        <a:prstGeom prst="round2SameRect">
          <a:avLst>
            <a:gd name="adj1" fmla="val 10500"/>
            <a:gd name="adj2" fmla="val 0"/>
          </a:avLst>
        </a:prstGeom>
        <a:solidFill>
          <a:schemeClr val="accent3">
            <a:hueOff val="-10384101"/>
            <a:satOff val="36037"/>
            <a:lumOff val="4510"/>
            <a:alphaOff val="0"/>
          </a:schemeClr>
        </a:solidFill>
        <a:ln>
          <a:noFill/>
        </a:ln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tx1"/>
              </a:solidFill>
            </a:rPr>
            <a:t>Visualization</a:t>
          </a:r>
          <a:endParaRPr lang="en-US" sz="1600" b="1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>
              <a:solidFill>
                <a:schemeClr val="tx1"/>
              </a:solidFill>
            </a:rPr>
            <a:t>Dragonfly</a:t>
          </a:r>
          <a:endParaRPr lang="en-US" sz="1200" b="1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b="1" kern="1200">
              <a:solidFill>
                <a:schemeClr val="tx1"/>
              </a:solidFill>
            </a:rPr>
            <a:t>Seg3D</a:t>
          </a:r>
          <a:endParaRPr lang="en-US" sz="1200" b="1" kern="1200" dirty="0">
            <a:solidFill>
              <a:schemeClr val="tx1"/>
            </a:solidFill>
          </a:endParaRPr>
        </a:p>
      </dsp:txBody>
      <dsp:txXfrm rot="10800000">
        <a:off x="8621480" y="2191130"/>
        <a:ext cx="1757024" cy="26204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">
  <dgm:title val=""/>
  <dgm:desc val=""/>
  <dgm:catLst>
    <dgm:cat type="picture" pri="6000"/>
    <dgm:cat type="pictureconvert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7" srcId="0" destId="1" srcOrd="0" destOrd="0"/>
        <dgm:cxn modelId="8" srcId="0" destId="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diagram">
    <dgm:varLst>
      <dgm:dir/>
    </dgm:varLst>
    <dgm:choose name="Name0">
      <dgm:if name="Name1" func="var" arg="dir" op="equ" val="norm">
        <dgm:alg type="snake">
          <dgm:param type="off" val="ctr"/>
        </dgm:alg>
      </dgm:if>
      <dgm:else name="Name2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.19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if>
          <dgm:else name="Name5">
            <dgm:constrLst>
              <dgm:constr type="l" for="ch" forName="Image" refType="w" fact="0.06"/>
              <dgm:constr type="t" for="ch" forName="Image" refType="h" fact="0"/>
              <dgm:constr type="w" for="ch" forName="Image" refType="w" fact="0.94"/>
              <dgm:constr type="h" for="ch" forName="Image" refType="h" fact="0.91"/>
              <dgm:constr type="l" for="ch" forName="Parent" refType="w" fact="0"/>
              <dgm:constr type="t" for="ch" forName="Parent" refType="h" fact="0.745"/>
              <dgm:constr type="w" for="ch" forName="Parent" refType="w" fact="0.81"/>
              <dgm:constr type="h" for="ch" forName="Parent" refType="h" fact="0.255"/>
            </dgm:constrLst>
          </dgm:else>
        </dgm:choose>
        <dgm:layoutNode name="Image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node0">
          <dgm:varLst>
            <dgm:bulletEnabled val="1"/>
          </dgm:varLst>
          <dgm:alg type="tx">
            <dgm:param type="txAnchorVertCh" val="mid"/>
            <dgm:param type="shpTxRTLAlignCh" val="r"/>
            <dgm:param type="lnSpAfParP" val="5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533024-10F1-4BC3-BAA5-CB28D8F9B6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8810624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4A39D-78C5-4FF5-94A2-BCBFAF602A34}" type="datetimeFigureOut">
              <a:rPr lang="en-US" smtClean="0">
                <a:latin typeface="+mn-lt"/>
              </a:rPr>
              <a:t>8/21/2018</a:t>
            </a:fld>
            <a:endParaRPr lang="en-US" dirty="0">
              <a:latin typeface="+mn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D2005F-34EB-4228-A469-9DA7EF685E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0" y="8810626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l"/>
            <a:fld id="{C75DCF9F-B5D2-4E17-BF72-5579017E6EA3}" type="slidenum">
              <a:rPr lang="en-US" smtClean="0">
                <a:latin typeface="+mn-lt"/>
              </a:rPr>
              <a:pPr algn="l"/>
              <a:t>‹#›</a:t>
            </a:fld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357578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1" y="880110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n-lt"/>
              </a:defRPr>
            </a:lvl1pPr>
          </a:lstStyle>
          <a:p>
            <a:fld id="{D7992059-949A-4D84-A84D-82EB5F97947B}" type="datetimeFigureOut">
              <a:rPr lang="en-US" smtClean="0"/>
              <a:pPr/>
              <a:t>8/21/2018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7"/>
            <a:ext cx="5607050" cy="36607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" y="8801100"/>
            <a:ext cx="3038475" cy="466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n-lt"/>
              </a:defRPr>
            </a:lvl1pPr>
          </a:lstStyle>
          <a:p>
            <a:fld id="{DBFF095A-F86B-4B29-8A9F-DF3D3D1F3E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08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lnSpc>
        <a:spcPct val="90000"/>
      </a:lnSpc>
      <a:spcBef>
        <a:spcPts val="300"/>
      </a:spcBef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337BA4A-B024-42C0-AEE3-721B228F8259}"/>
              </a:ext>
            </a:extLst>
          </p:cNvPr>
          <p:cNvSpPr/>
          <p:nvPr userDrawn="1"/>
        </p:nvSpPr>
        <p:spPr>
          <a:xfrm>
            <a:off x="0" y="320040"/>
            <a:ext cx="274320" cy="51090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9E6EA7-E7F1-42F0-95B8-1B1A5A465AF6}"/>
              </a:ext>
            </a:extLst>
          </p:cNvPr>
          <p:cNvSpPr/>
          <p:nvPr userDrawn="1"/>
        </p:nvSpPr>
        <p:spPr>
          <a:xfrm>
            <a:off x="274320" y="320040"/>
            <a:ext cx="1412673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A5D040-4FD6-4BA1-AC81-B5CFF26CC6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321" y="1074420"/>
            <a:ext cx="11334582" cy="4233245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267160" y="5343835"/>
            <a:ext cx="53848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dirty="0">
                <a:solidFill>
                  <a:schemeClr val="tx1"/>
                </a:solidFill>
                <a:latin typeface="Century Gothic" panose="020B0502020202020204" pitchFamily="34" charset="0"/>
              </a:rPr>
              <a:t>ORNL is managed by UT-Battelle, LLC for the US Department of Energy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428736" y="1388962"/>
            <a:ext cx="8678194" cy="978729"/>
          </a:xfrm>
        </p:spPr>
        <p:txBody>
          <a:bodyPr/>
          <a:lstStyle>
            <a:lvl1pPr algn="l">
              <a:defRPr sz="3200" b="0" baseline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447481" y="3013455"/>
            <a:ext cx="5440514" cy="2028101"/>
          </a:xfrm>
        </p:spPr>
        <p:txBody>
          <a:bodyPr/>
          <a:lstStyle>
            <a:lvl1pPr marL="0" indent="0" algn="l">
              <a:buNone/>
              <a:defRPr sz="2000" baseline="0">
                <a:solidFill>
                  <a:schemeClr val="bg1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E99884-2636-4794-A093-0F9256951E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3129" y="456244"/>
            <a:ext cx="1088136" cy="261860"/>
          </a:xfrm>
          <a:prstGeom prst="rect">
            <a:avLst/>
          </a:prstGeom>
        </p:spPr>
      </p:pic>
      <p:sp>
        <p:nvSpPr>
          <p:cNvPr id="15" name="Freeform 7">
            <a:extLst>
              <a:ext uri="{FF2B5EF4-FFF2-40B4-BE49-F238E27FC236}">
                <a16:creationId xmlns:a16="http://schemas.microsoft.com/office/drawing/2014/main" id="{454A96CC-B6D3-471D-892D-1DBFEFBD0D12}"/>
              </a:ext>
            </a:extLst>
          </p:cNvPr>
          <p:cNvSpPr>
            <a:spLocks/>
          </p:cNvSpPr>
          <p:nvPr userDrawn="1"/>
        </p:nvSpPr>
        <p:spPr bwMode="auto">
          <a:xfrm>
            <a:off x="6096000" y="0"/>
            <a:ext cx="6096000" cy="6858000"/>
          </a:xfrm>
          <a:custGeom>
            <a:avLst/>
            <a:gdLst>
              <a:gd name="T0" fmla="*/ 3049 w 3388"/>
              <a:gd name="T1" fmla="*/ 0 h 3815"/>
              <a:gd name="T2" fmla="*/ 3049 w 3388"/>
              <a:gd name="T3" fmla="*/ 2951 h 3815"/>
              <a:gd name="T4" fmla="*/ 0 w 3388"/>
              <a:gd name="T5" fmla="*/ 2951 h 3815"/>
              <a:gd name="T6" fmla="*/ 0 w 3388"/>
              <a:gd name="T7" fmla="*/ 3815 h 3815"/>
              <a:gd name="T8" fmla="*/ 3388 w 3388"/>
              <a:gd name="T9" fmla="*/ 3815 h 3815"/>
              <a:gd name="T10" fmla="*/ 3388 w 3388"/>
              <a:gd name="T11" fmla="*/ 2969 h 3815"/>
              <a:gd name="T12" fmla="*/ 3388 w 3388"/>
              <a:gd name="T13" fmla="*/ 2951 h 3815"/>
              <a:gd name="T14" fmla="*/ 3388 w 3388"/>
              <a:gd name="T15" fmla="*/ 0 h 3815"/>
              <a:gd name="T16" fmla="*/ 3049 w 3388"/>
              <a:gd name="T17" fmla="*/ 0 h 3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8" h="3815">
                <a:moveTo>
                  <a:pt x="3049" y="0"/>
                </a:moveTo>
                <a:lnTo>
                  <a:pt x="3049" y="2951"/>
                </a:lnTo>
                <a:lnTo>
                  <a:pt x="0" y="2951"/>
                </a:lnTo>
                <a:lnTo>
                  <a:pt x="0" y="3815"/>
                </a:lnTo>
                <a:lnTo>
                  <a:pt x="3388" y="3815"/>
                </a:lnTo>
                <a:lnTo>
                  <a:pt x="3388" y="2969"/>
                </a:lnTo>
                <a:lnTo>
                  <a:pt x="3388" y="2951"/>
                </a:lnTo>
                <a:lnTo>
                  <a:pt x="3388" y="0"/>
                </a:lnTo>
                <a:lnTo>
                  <a:pt x="3049" y="0"/>
                </a:lnTo>
                <a:close/>
              </a:path>
            </a:pathLst>
          </a:custGeom>
          <a:solidFill>
            <a:srgbClr val="BFBFB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latin typeface="+mn-lt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27030A5-C7D7-48D4-B261-45DC936EE5D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4576" y="5409488"/>
            <a:ext cx="1603756" cy="388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08244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539496"/>
          </a:xfrm>
        </p:spPr>
        <p:txBody>
          <a:bodyPr/>
          <a:lstStyle>
            <a:lvl1pPr>
              <a:lnSpc>
                <a:spcPct val="9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055" y="1653735"/>
            <a:ext cx="11430000" cy="4047778"/>
          </a:xfrm>
        </p:spPr>
        <p:txBody>
          <a:bodyPr/>
          <a:lstStyle>
            <a:lvl1pPr marL="288925" indent="-288925">
              <a:spcBef>
                <a:spcPts val="1800"/>
              </a:spcBef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7388" indent="-288925"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>
                <a:latin typeface="+mn-lt"/>
                <a:cs typeface="Arial" panose="020B0604020202020204" pitchFamily="34" charset="0"/>
              </a:defRPr>
            </a:lvl2pPr>
            <a:lvl3pPr marL="1031875" indent="-288925"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tx1"/>
              </a:buClr>
              <a:defRPr>
                <a:latin typeface="+mn-lt"/>
                <a:cs typeface="Arial" panose="020B0604020202020204" pitchFamily="34" charset="0"/>
              </a:defRPr>
            </a:lvl4pPr>
            <a:lvl5pPr marL="1482725" indent="-222250">
              <a:buClr>
                <a:schemeClr val="tx1"/>
              </a:buClr>
              <a:buFont typeface="Arial" panose="020B0604020202020204" pitchFamily="34" charset="0"/>
              <a:buChar char="•"/>
              <a:defRPr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85FFDA-509C-4548-B17D-5409853CA429}"/>
              </a:ext>
            </a:extLst>
          </p:cNvPr>
          <p:cNvSpPr/>
          <p:nvPr userDrawn="1"/>
        </p:nvSpPr>
        <p:spPr>
          <a:xfrm>
            <a:off x="0" y="320040"/>
            <a:ext cx="274320" cy="6537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D9F2534-297B-446C-B822-74E3C23864F7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-4391" y="6626132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AE7B96-D2A6-4A16-9C8C-9BA017C834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3129" y="6477000"/>
            <a:ext cx="1088136" cy="261860"/>
          </a:xfrm>
          <a:prstGeom prst="rect">
            <a:avLst/>
          </a:prstGeom>
        </p:spPr>
      </p:pic>
      <p:sp>
        <p:nvSpPr>
          <p:cNvPr id="8" name="Rectangle 256">
            <a:extLst>
              <a:ext uri="{FF2B5EF4-FFF2-40B4-BE49-F238E27FC236}">
                <a16:creationId xmlns:a16="http://schemas.microsoft.com/office/drawing/2014/main" id="{6349825E-C749-4CDB-BDE4-DDAFE00D2BF9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10282" y="65836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rgbClr val="BFBFBF"/>
                </a:solidFill>
                <a:latin typeface="+mn-lt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27458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7DAB3A-4154-42CC-B73A-07DD412DD1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401" b="-1"/>
          <a:stretch/>
        </p:blipFill>
        <p:spPr>
          <a:xfrm>
            <a:off x="6095998" y="1078992"/>
            <a:ext cx="5535025" cy="422867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79D6E9-7CB6-4816-BA71-A98C108727C8}"/>
              </a:ext>
            </a:extLst>
          </p:cNvPr>
          <p:cNvSpPr/>
          <p:nvPr userDrawn="1"/>
        </p:nvSpPr>
        <p:spPr>
          <a:xfrm>
            <a:off x="274320" y="1078992"/>
            <a:ext cx="5821680" cy="4228673"/>
          </a:xfrm>
          <a:prstGeom prst="rect">
            <a:avLst/>
          </a:prstGeom>
          <a:solidFill>
            <a:srgbClr val="CFCFC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F2F47A-E421-4CE0-A746-76A8C436B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352479"/>
            <a:ext cx="5413469" cy="110078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6068FB31-3CF5-496E-BC0D-61D682234A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12217" y="2891883"/>
            <a:ext cx="5431021" cy="2252546"/>
          </a:xfrm>
        </p:spPr>
        <p:txBody>
          <a:bodyPr/>
          <a:lstStyle>
            <a:lvl1pPr marL="287338" indent="-287338">
              <a:buClr>
                <a:schemeClr val="tx1"/>
              </a:buClr>
              <a:buFont typeface="Century Gothic" panose="020B0502020202020204" pitchFamily="34" charset="0"/>
              <a:buChar char="•"/>
              <a:defRPr sz="2000">
                <a:latin typeface="Century Gothic" panose="020B0502020202020204" pitchFamily="34" charset="0"/>
              </a:defRPr>
            </a:lvl1pPr>
            <a:lvl2pPr marL="688975" indent="-285750">
              <a:buClr>
                <a:schemeClr val="tx1"/>
              </a:buClr>
              <a:buFont typeface="Century Gothic" panose="020B0502020202020204" pitchFamily="34" charset="0"/>
              <a:buChar char="–"/>
              <a:defRPr sz="1800">
                <a:latin typeface="Century Gothic" panose="020B0502020202020204" pitchFamily="34" charset="0"/>
              </a:defRPr>
            </a:lvl2pPr>
            <a:lvl3pPr>
              <a:defRPr sz="1600"/>
            </a:lvl3pPr>
            <a:lvl4pPr>
              <a:defRPr sz="1400"/>
            </a:lvl4pPr>
            <a:lvl5pPr marL="1482725" indent="-22225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8ACC93F-6123-3F49-8C15-4A811AF8B7BB}"/>
              </a:ext>
            </a:extLst>
          </p:cNvPr>
          <p:cNvSpPr/>
          <p:nvPr userDrawn="1"/>
        </p:nvSpPr>
        <p:spPr>
          <a:xfrm>
            <a:off x="0" y="320040"/>
            <a:ext cx="274320" cy="51090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7756F41-5AD0-C346-AE90-A0206E07D1B9}"/>
              </a:ext>
            </a:extLst>
          </p:cNvPr>
          <p:cNvSpPr/>
          <p:nvPr userDrawn="1"/>
        </p:nvSpPr>
        <p:spPr>
          <a:xfrm>
            <a:off x="274320" y="320040"/>
            <a:ext cx="1412673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E79036-1F33-40EB-AB47-F9529E5C3C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3129" y="456244"/>
            <a:ext cx="1088136" cy="261860"/>
          </a:xfrm>
          <a:prstGeom prst="rect">
            <a:avLst/>
          </a:prstGeom>
        </p:spPr>
      </p:pic>
      <p:sp>
        <p:nvSpPr>
          <p:cNvPr id="12" name="Freeform 7">
            <a:extLst>
              <a:ext uri="{FF2B5EF4-FFF2-40B4-BE49-F238E27FC236}">
                <a16:creationId xmlns:a16="http://schemas.microsoft.com/office/drawing/2014/main" id="{3E861E90-11A2-4A0B-85EB-1A2865C9A48F}"/>
              </a:ext>
            </a:extLst>
          </p:cNvPr>
          <p:cNvSpPr>
            <a:spLocks/>
          </p:cNvSpPr>
          <p:nvPr userDrawn="1"/>
        </p:nvSpPr>
        <p:spPr bwMode="auto">
          <a:xfrm>
            <a:off x="6096000" y="0"/>
            <a:ext cx="6096000" cy="6858000"/>
          </a:xfrm>
          <a:custGeom>
            <a:avLst/>
            <a:gdLst>
              <a:gd name="T0" fmla="*/ 3049 w 3388"/>
              <a:gd name="T1" fmla="*/ 0 h 3815"/>
              <a:gd name="T2" fmla="*/ 3049 w 3388"/>
              <a:gd name="T3" fmla="*/ 2951 h 3815"/>
              <a:gd name="T4" fmla="*/ 0 w 3388"/>
              <a:gd name="T5" fmla="*/ 2951 h 3815"/>
              <a:gd name="T6" fmla="*/ 0 w 3388"/>
              <a:gd name="T7" fmla="*/ 3815 h 3815"/>
              <a:gd name="T8" fmla="*/ 3388 w 3388"/>
              <a:gd name="T9" fmla="*/ 3815 h 3815"/>
              <a:gd name="T10" fmla="*/ 3388 w 3388"/>
              <a:gd name="T11" fmla="*/ 2969 h 3815"/>
              <a:gd name="T12" fmla="*/ 3388 w 3388"/>
              <a:gd name="T13" fmla="*/ 2951 h 3815"/>
              <a:gd name="T14" fmla="*/ 3388 w 3388"/>
              <a:gd name="T15" fmla="*/ 0 h 3815"/>
              <a:gd name="T16" fmla="*/ 3049 w 3388"/>
              <a:gd name="T17" fmla="*/ 0 h 3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8" h="3815">
                <a:moveTo>
                  <a:pt x="3049" y="0"/>
                </a:moveTo>
                <a:lnTo>
                  <a:pt x="3049" y="2951"/>
                </a:lnTo>
                <a:lnTo>
                  <a:pt x="0" y="2951"/>
                </a:lnTo>
                <a:lnTo>
                  <a:pt x="0" y="3815"/>
                </a:lnTo>
                <a:lnTo>
                  <a:pt x="3388" y="3815"/>
                </a:lnTo>
                <a:lnTo>
                  <a:pt x="3388" y="2969"/>
                </a:lnTo>
                <a:lnTo>
                  <a:pt x="3388" y="2951"/>
                </a:lnTo>
                <a:lnTo>
                  <a:pt x="3388" y="0"/>
                </a:lnTo>
                <a:lnTo>
                  <a:pt x="3049" y="0"/>
                </a:lnTo>
                <a:close/>
              </a:path>
            </a:pathLst>
          </a:custGeom>
          <a:solidFill>
            <a:srgbClr val="CBCBC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671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885FFDA-509C-4548-B17D-5409853CA429}"/>
              </a:ext>
            </a:extLst>
          </p:cNvPr>
          <p:cNvSpPr/>
          <p:nvPr userDrawn="1"/>
        </p:nvSpPr>
        <p:spPr>
          <a:xfrm>
            <a:off x="0" y="320040"/>
            <a:ext cx="274320" cy="6537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274320"/>
            <a:ext cx="11425236" cy="535531"/>
          </a:xfrm>
        </p:spPr>
        <p:txBody>
          <a:bodyPr/>
          <a:lstStyle>
            <a:lvl1pPr>
              <a:lnSpc>
                <a:spcPct val="90000"/>
              </a:lnSpc>
              <a:defRPr sz="3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D9F2534-297B-446C-B822-74E3C23864F7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-4391" y="6626132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911F93-34D4-49C9-8A88-C4DDE1F1E0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3129" y="6477000"/>
            <a:ext cx="1088136" cy="261860"/>
          </a:xfrm>
          <a:prstGeom prst="rect">
            <a:avLst/>
          </a:prstGeom>
        </p:spPr>
      </p:pic>
      <p:sp>
        <p:nvSpPr>
          <p:cNvPr id="7" name="Rectangle 256">
            <a:extLst>
              <a:ext uri="{FF2B5EF4-FFF2-40B4-BE49-F238E27FC236}">
                <a16:creationId xmlns:a16="http://schemas.microsoft.com/office/drawing/2014/main" id="{BF6A1C92-1EE6-4390-85D8-ACD208CF9DB8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10282" y="65836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rgbClr val="BFBFBF"/>
                </a:solidFill>
                <a:latin typeface="+mn-lt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7582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D6DB211-F94D-644A-8C58-020193A03AAA}"/>
              </a:ext>
            </a:extLst>
          </p:cNvPr>
          <p:cNvSpPr/>
          <p:nvPr userDrawn="1"/>
        </p:nvSpPr>
        <p:spPr>
          <a:xfrm>
            <a:off x="0" y="320040"/>
            <a:ext cx="274320" cy="6537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274320"/>
            <a:ext cx="11504904" cy="535531"/>
          </a:xfrm>
        </p:spPr>
        <p:txBody>
          <a:bodyPr/>
          <a:lstStyle>
            <a:lvl1pPr>
              <a:lnSpc>
                <a:spcPct val="900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010" y="1444752"/>
            <a:ext cx="5507832" cy="821190"/>
          </a:xfrm>
        </p:spPr>
        <p:txBody>
          <a:bodyPr anchor="b"/>
          <a:lstStyle>
            <a:lvl1pPr marL="0" indent="0">
              <a:buNone/>
              <a:defRPr sz="2400" b="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010" y="2275467"/>
            <a:ext cx="5507832" cy="3373229"/>
          </a:xfrm>
        </p:spPr>
        <p:txBody>
          <a:bodyPr/>
          <a:lstStyle>
            <a:lvl1pPr marL="230188" indent="-230188">
              <a:buClr>
                <a:schemeClr val="tx1"/>
              </a:buClr>
              <a:buFont typeface="Century Gothic" panose="020B0502020202020204" pitchFamily="34" charset="0"/>
              <a:buChar char="•"/>
              <a:defRPr sz="2000" baseline="0">
                <a:latin typeface="Century Gothic" panose="020B0502020202020204" pitchFamily="34" charset="0"/>
              </a:defRPr>
            </a:lvl1pPr>
            <a:lvl2pPr marL="625475" indent="-279400"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800">
                <a:latin typeface="+mn-lt"/>
              </a:defRPr>
            </a:lvl2pPr>
            <a:lvl3pPr marL="914400" indent="-230188">
              <a:buClr>
                <a:schemeClr val="tx1"/>
              </a:buClr>
              <a:buFont typeface="Century Gothic" panose="020B0502020202020204" pitchFamily="34" charset="0"/>
              <a:buChar char="•"/>
              <a:defRPr sz="1600" baseline="0">
                <a:latin typeface="Century Gothic" panose="020B0502020202020204" pitchFamily="34" charset="0"/>
              </a:defRPr>
            </a:lvl3pPr>
            <a:lvl4pPr marL="971550" indent="0">
              <a:buClr>
                <a:schemeClr val="tx1"/>
              </a:buClr>
              <a:buFont typeface="Century Gothic" panose="020B0502020202020204" pitchFamily="34" charset="0"/>
              <a:buNone/>
              <a:defRPr sz="1400">
                <a:latin typeface="+mn-lt"/>
              </a:defRPr>
            </a:lvl4pPr>
            <a:lvl5pPr marL="1482725" indent="-222250">
              <a:buClr>
                <a:schemeClr val="tx1"/>
              </a:buClr>
              <a:buFont typeface="Century Gothic" panose="020B0502020202020204" pitchFamily="34" charset="0"/>
              <a:buChar char="•"/>
              <a:defRPr sz="16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444752"/>
            <a:ext cx="5504688" cy="821190"/>
          </a:xfrm>
        </p:spPr>
        <p:txBody>
          <a:bodyPr anchor="b"/>
          <a:lstStyle>
            <a:lvl1pPr marL="0" indent="0">
              <a:buNone/>
              <a:defRPr sz="2400" b="0" baseline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275467"/>
            <a:ext cx="5504688" cy="3373229"/>
          </a:xfrm>
        </p:spPr>
        <p:txBody>
          <a:bodyPr/>
          <a:lstStyle>
            <a:lvl1pPr marL="287338" indent="-287338">
              <a:buClr>
                <a:schemeClr val="tx1"/>
              </a:buClr>
              <a:buFont typeface="Century Gothic" panose="020B0502020202020204" pitchFamily="34" charset="0"/>
              <a:buChar char="•"/>
              <a:defRPr sz="2000" baseline="0">
                <a:latin typeface="Century Gothic" panose="020B0502020202020204" pitchFamily="34" charset="0"/>
              </a:defRPr>
            </a:lvl1pPr>
            <a:lvl2pPr marL="625475" indent="-279400"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800" baseline="0">
                <a:latin typeface="Century Gothic" panose="020B0502020202020204" pitchFamily="34" charset="0"/>
              </a:defRPr>
            </a:lvl2pPr>
            <a:lvl3pPr marL="914400" indent="-230188">
              <a:buClr>
                <a:schemeClr val="tx1"/>
              </a:buClr>
              <a:buFont typeface="Century Gothic" panose="020B0502020202020204" pitchFamily="34" charset="0"/>
              <a:buChar char="•"/>
              <a:defRPr sz="1600">
                <a:latin typeface="+mn-lt"/>
              </a:defRPr>
            </a:lvl3pPr>
            <a:lvl4pPr marL="1144588" indent="-173038">
              <a:buClr>
                <a:schemeClr val="tx1"/>
              </a:buClr>
              <a:buFont typeface="Century Gothic" panose="020B0502020202020204" pitchFamily="34" charset="0"/>
              <a:buChar char="•"/>
              <a:defRPr sz="1400">
                <a:latin typeface="+mn-lt"/>
              </a:defRPr>
            </a:lvl4pPr>
            <a:lvl5pPr marL="1482725" indent="-222250">
              <a:buClr>
                <a:schemeClr val="tx1"/>
              </a:buClr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0C0632-ACDA-4D24-A2CC-14539B91BC55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-4391" y="6626132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EEDC71-13B7-4B76-A967-98C8665C4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3129" y="6486525"/>
            <a:ext cx="1088136" cy="261860"/>
          </a:xfrm>
          <a:prstGeom prst="rect">
            <a:avLst/>
          </a:prstGeom>
        </p:spPr>
      </p:pic>
      <p:sp>
        <p:nvSpPr>
          <p:cNvPr id="12" name="Rectangle 256">
            <a:extLst>
              <a:ext uri="{FF2B5EF4-FFF2-40B4-BE49-F238E27FC236}">
                <a16:creationId xmlns:a16="http://schemas.microsoft.com/office/drawing/2014/main" id="{0ED8B866-A29F-4437-842E-6B7908B2FB7D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10282" y="65836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rgbClr val="BFBFBF"/>
                </a:solidFill>
                <a:latin typeface="+mn-lt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0578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3 content boxes with reverse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7FC5867-1737-E84C-B42D-608A49EBBAA6}"/>
              </a:ext>
            </a:extLst>
          </p:cNvPr>
          <p:cNvSpPr/>
          <p:nvPr userDrawn="1"/>
        </p:nvSpPr>
        <p:spPr>
          <a:xfrm>
            <a:off x="0" y="320040"/>
            <a:ext cx="274320" cy="6537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274320"/>
            <a:ext cx="11504904" cy="535531"/>
          </a:xfrm>
        </p:spPr>
        <p:txBody>
          <a:bodyPr/>
          <a:lstStyle>
            <a:lvl1pPr>
              <a:lnSpc>
                <a:spcPct val="9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696" y="1387602"/>
            <a:ext cx="3610478" cy="82119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tIns="91440" bIns="91440" anchor="b"/>
          <a:lstStyle>
            <a:lvl1pPr marL="0" indent="0">
              <a:lnSpc>
                <a:spcPct val="90000"/>
              </a:lnSpc>
              <a:buNone/>
              <a:defRPr sz="20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696" y="2208792"/>
            <a:ext cx="3610478" cy="3813071"/>
          </a:xfr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</a:ln>
        </p:spPr>
        <p:txBody>
          <a:bodyPr tIns="91440" bIns="91440"/>
          <a:lstStyle>
            <a:lvl1pPr marL="227013" indent="-227013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800" baseline="0"/>
            </a:lvl1pPr>
            <a:lvl2pPr marL="514350" indent="-225425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600" baseline="0"/>
            </a:lvl2pPr>
            <a:lvl3pPr marL="742950" indent="-1730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400"/>
            </a:lvl3pPr>
            <a:lvl4pPr marL="1144588" indent="-173038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Clr>
                <a:schemeClr val="tx1"/>
              </a:buClr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3659" y="1387602"/>
            <a:ext cx="3608418" cy="82119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tIns="91440" bIns="91440" anchor="b"/>
          <a:lstStyle>
            <a:lvl1pPr marL="0" indent="0">
              <a:lnSpc>
                <a:spcPct val="90000"/>
              </a:lnSpc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3659" y="2213184"/>
            <a:ext cx="3608418" cy="3813071"/>
          </a:xfr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</a:ln>
        </p:spPr>
        <p:txBody>
          <a:bodyPr tIns="91440" bIns="91440"/>
          <a:lstStyle>
            <a:lvl1pPr marL="227013" indent="-227013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800"/>
            </a:lvl1pPr>
            <a:lvl2pPr marL="460375" indent="-171450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lang="en-US" sz="1600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742950" indent="-1730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400"/>
            </a:lvl3pPr>
            <a:lvl4pPr marL="1144588" indent="-173038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Clr>
                <a:schemeClr val="tx1"/>
              </a:buCl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9D91D4C-0C90-4594-94C2-E939B6EF57C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48562" y="1387602"/>
            <a:ext cx="3608418" cy="821190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tIns="91440" bIns="91440" anchor="b"/>
          <a:lstStyle>
            <a:lvl1pPr marL="0" indent="0">
              <a:lnSpc>
                <a:spcPct val="90000"/>
              </a:lnSpc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E1A87D9D-30BD-4BC1-AB79-1F900F87185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248562" y="2213184"/>
            <a:ext cx="3608418" cy="3813071"/>
          </a:xfr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tx2"/>
                </a:gs>
              </a:gsLst>
              <a:lin ang="16200000" scaled="1"/>
              <a:tileRect/>
            </a:gradFill>
          </a:ln>
        </p:spPr>
        <p:txBody>
          <a:bodyPr tIns="91440" bIns="91440"/>
          <a:lstStyle>
            <a:lvl1pPr marL="227013" indent="-227013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800"/>
            </a:lvl1pPr>
            <a:lvl2pPr marL="460375" indent="-171450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lang="en-US" sz="1600" kern="1200" baseline="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742950" indent="-1730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1400"/>
            </a:lvl3pPr>
            <a:lvl4pPr marL="1144588" indent="-173038">
              <a:lnSpc>
                <a:spcPct val="90000"/>
              </a:lnSpc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Clr>
                <a:schemeClr val="tx1"/>
              </a:buClr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4B83B09-CF3A-4A36-84C0-D32086A13DE2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-4391" y="6626132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7690CFA-BCE4-4BCB-BADE-0862029B12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3129" y="6477000"/>
            <a:ext cx="1088136" cy="261860"/>
          </a:xfrm>
          <a:prstGeom prst="rect">
            <a:avLst/>
          </a:prstGeom>
        </p:spPr>
      </p:pic>
      <p:sp>
        <p:nvSpPr>
          <p:cNvPr id="14" name="Rectangle 256">
            <a:extLst>
              <a:ext uri="{FF2B5EF4-FFF2-40B4-BE49-F238E27FC236}">
                <a16:creationId xmlns:a16="http://schemas.microsoft.com/office/drawing/2014/main" id="{B764CAE0-734A-4D16-BDA1-3E43A810370F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10282" y="65836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rgbClr val="BFBFBF"/>
                </a:solidFill>
                <a:latin typeface="+mn-lt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1005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3 section science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1DC80716-D7F2-40BD-B894-87B7C5521D93}"/>
              </a:ext>
            </a:extLst>
          </p:cNvPr>
          <p:cNvSpPr/>
          <p:nvPr userDrawn="1"/>
        </p:nvSpPr>
        <p:spPr>
          <a:xfrm>
            <a:off x="274320" y="1435551"/>
            <a:ext cx="5840756" cy="5224413"/>
          </a:xfrm>
          <a:prstGeom prst="rect">
            <a:avLst/>
          </a:prstGeom>
          <a:gradFill flip="none" rotWithShape="1">
            <a:gsLst>
              <a:gs pos="52000">
                <a:schemeClr val="bg1">
                  <a:lumMod val="95000"/>
                </a:schemeClr>
              </a:gs>
              <a:gs pos="0">
                <a:schemeClr val="bg2">
                  <a:alpha val="0"/>
                </a:schemeClr>
              </a:gs>
              <a:gs pos="100000">
                <a:srgbClr val="CFCFCF"/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772E6C0-3363-4678-BD7B-839981CFEC1B}"/>
              </a:ext>
            </a:extLst>
          </p:cNvPr>
          <p:cNvSpPr/>
          <p:nvPr userDrawn="1"/>
        </p:nvSpPr>
        <p:spPr>
          <a:xfrm>
            <a:off x="6351585" y="1435551"/>
            <a:ext cx="5840415" cy="5224413"/>
          </a:xfrm>
          <a:prstGeom prst="rect">
            <a:avLst/>
          </a:prstGeom>
          <a:gradFill flip="none" rotWithShape="1">
            <a:gsLst>
              <a:gs pos="52000">
                <a:schemeClr val="bg1">
                  <a:lumMod val="95000"/>
                </a:schemeClr>
              </a:gs>
              <a:gs pos="0">
                <a:schemeClr val="bg2">
                  <a:alpha val="0"/>
                </a:schemeClr>
              </a:gs>
              <a:gs pos="100000">
                <a:srgbClr val="CFCFCF"/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431D86-B4F2-4178-9479-C223044E67E1}"/>
              </a:ext>
            </a:extLst>
          </p:cNvPr>
          <p:cNvSpPr/>
          <p:nvPr userDrawn="1"/>
        </p:nvSpPr>
        <p:spPr>
          <a:xfrm>
            <a:off x="274320" y="948037"/>
            <a:ext cx="5838672" cy="4868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81C044-83B1-4BEC-A2A0-51CA4BF72CE4}"/>
              </a:ext>
            </a:extLst>
          </p:cNvPr>
          <p:cNvSpPr/>
          <p:nvPr userDrawn="1"/>
        </p:nvSpPr>
        <p:spPr>
          <a:xfrm>
            <a:off x="6351584" y="948037"/>
            <a:ext cx="5840415" cy="4868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568B759-9EAF-4F57-B09C-A71D9D5B516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80804" y="966165"/>
            <a:ext cx="5815195" cy="457200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lnSpc>
                <a:spcPct val="90000"/>
              </a:lnSpc>
              <a:buNone/>
              <a:defRPr sz="20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2AD586E-7375-402D-9BA8-7C07EB8240E8}"/>
              </a:ext>
            </a:extLst>
          </p:cNvPr>
          <p:cNvSpPr>
            <a:spLocks noGrp="1"/>
          </p:cNvSpPr>
          <p:nvPr userDrawn="1">
            <p:ph sz="half" idx="2"/>
          </p:nvPr>
        </p:nvSpPr>
        <p:spPr>
          <a:xfrm>
            <a:off x="280804" y="1517523"/>
            <a:ext cx="5815195" cy="4110352"/>
          </a:xfrm>
          <a:ln w="12700">
            <a:noFill/>
          </a:ln>
        </p:spPr>
        <p:txBody>
          <a:bodyPr tIns="45720" bIns="91440"/>
          <a:lstStyle>
            <a:lvl1pPr marL="227013" indent="-227013">
              <a:lnSpc>
                <a:spcPct val="90000"/>
              </a:lnSpc>
              <a:buFont typeface="Century Gothic" panose="020B0502020202020204" pitchFamily="34" charset="0"/>
              <a:buChar char="•"/>
              <a:defRPr sz="1800"/>
            </a:lvl1pPr>
            <a:lvl2pPr marL="569913" indent="-225425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sz="1600"/>
            </a:lvl2pPr>
            <a:lvl3pPr marL="860425" indent="-173038">
              <a:lnSpc>
                <a:spcPct val="90000"/>
              </a:lnSpc>
              <a:buFont typeface="Century Gothic" panose="020B0502020202020204" pitchFamily="34" charset="0"/>
              <a:buChar char="•"/>
              <a:defRPr sz="1400"/>
            </a:lvl3pPr>
            <a:lvl4pPr marL="1144588" indent="-173038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A49DFE2-905F-42AB-9CE1-CCCD2BB9576B}"/>
              </a:ext>
            </a:extLst>
          </p:cNvPr>
          <p:cNvSpPr>
            <a:spLocks noGrp="1"/>
          </p:cNvSpPr>
          <p:nvPr userDrawn="1">
            <p:ph type="body" sz="quarter" idx="3"/>
          </p:nvPr>
        </p:nvSpPr>
        <p:spPr>
          <a:xfrm>
            <a:off x="6357344" y="966165"/>
            <a:ext cx="5811876" cy="457200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lnSpc>
                <a:spcPct val="90000"/>
              </a:lnSpc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AF1555CB-15BC-4181-B741-965A19E6BA91}"/>
              </a:ext>
            </a:extLst>
          </p:cNvPr>
          <p:cNvSpPr>
            <a:spLocks noGrp="1"/>
          </p:cNvSpPr>
          <p:nvPr userDrawn="1">
            <p:ph sz="quarter" idx="4"/>
          </p:nvPr>
        </p:nvSpPr>
        <p:spPr>
          <a:xfrm>
            <a:off x="6357344" y="1517523"/>
            <a:ext cx="5811876" cy="4110352"/>
          </a:xfrm>
          <a:ln w="12700">
            <a:noFill/>
          </a:ln>
        </p:spPr>
        <p:txBody>
          <a:bodyPr tIns="45720" bIns="91440"/>
          <a:lstStyle>
            <a:lvl1pPr marL="227013" indent="-227013">
              <a:lnSpc>
                <a:spcPct val="90000"/>
              </a:lnSpc>
              <a:buFont typeface="Century Gothic" panose="020B0502020202020204" pitchFamily="34" charset="0"/>
              <a:buChar char="•"/>
              <a:defRPr sz="1800"/>
            </a:lvl1pPr>
            <a:lvl2pPr marL="569913" indent="-225425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sz="1600"/>
            </a:lvl2pPr>
            <a:lvl3pPr marL="860425" indent="-173038">
              <a:lnSpc>
                <a:spcPct val="90000"/>
              </a:lnSpc>
              <a:buFont typeface="Century Gothic" panose="020B0502020202020204" pitchFamily="34" charset="0"/>
              <a:buChar char="•"/>
              <a:defRPr sz="1400"/>
            </a:lvl3pPr>
            <a:lvl4pPr marL="1144588" indent="-173038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1CB721-FBCB-4DC7-9C2A-15C90E984F90}"/>
              </a:ext>
            </a:extLst>
          </p:cNvPr>
          <p:cNvSpPr/>
          <p:nvPr userDrawn="1"/>
        </p:nvSpPr>
        <p:spPr>
          <a:xfrm>
            <a:off x="1773669" y="320040"/>
            <a:ext cx="10418331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9FDFB4D2-95C3-44FB-85E0-FB87B96D0DC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773669" y="342737"/>
            <a:ext cx="10332720" cy="457200"/>
          </a:xfrm>
        </p:spPr>
        <p:txBody>
          <a:bodyPr anchor="ctr"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38BD24-68BF-4642-BFC4-180B70D413B8}"/>
              </a:ext>
            </a:extLst>
          </p:cNvPr>
          <p:cNvSpPr/>
          <p:nvPr userDrawn="1"/>
        </p:nvSpPr>
        <p:spPr>
          <a:xfrm>
            <a:off x="0" y="320040"/>
            <a:ext cx="274320" cy="51090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DDBDFD-39A6-0043-BAD4-065FAFF6A9DA}"/>
              </a:ext>
            </a:extLst>
          </p:cNvPr>
          <p:cNvSpPr/>
          <p:nvPr userDrawn="1"/>
        </p:nvSpPr>
        <p:spPr>
          <a:xfrm>
            <a:off x="274320" y="320040"/>
            <a:ext cx="1412673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F20E070A-FF02-490F-91F7-767E82133AD8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-4391" y="6626132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3BD6692-283A-4A7F-AE4C-0175D48F79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3129" y="456244"/>
            <a:ext cx="1088136" cy="261860"/>
          </a:xfrm>
          <a:prstGeom prst="rect">
            <a:avLst/>
          </a:prstGeom>
        </p:spPr>
      </p:pic>
      <p:sp>
        <p:nvSpPr>
          <p:cNvPr id="26" name="Rectangle 256">
            <a:extLst>
              <a:ext uri="{FF2B5EF4-FFF2-40B4-BE49-F238E27FC236}">
                <a16:creationId xmlns:a16="http://schemas.microsoft.com/office/drawing/2014/main" id="{7312AC61-61BF-4F96-99DC-555BD73A05FA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11069" y="65460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>
              <a:lnSpc>
                <a:spcPct val="90000"/>
              </a:lnSpc>
            </a:pPr>
            <a:r>
              <a:rPr lang="en-US" sz="1000" dirty="0">
                <a:solidFill>
                  <a:srgbClr val="BFBFBF"/>
                </a:solidFill>
                <a:latin typeface="+mn-lt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1714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3 section science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1DC80716-D7F2-40BD-B894-87B7C5521D93}"/>
              </a:ext>
            </a:extLst>
          </p:cNvPr>
          <p:cNvSpPr/>
          <p:nvPr userDrawn="1"/>
        </p:nvSpPr>
        <p:spPr>
          <a:xfrm>
            <a:off x="274320" y="1435551"/>
            <a:ext cx="3868138" cy="5224413"/>
          </a:xfrm>
          <a:prstGeom prst="rect">
            <a:avLst/>
          </a:prstGeom>
          <a:gradFill flip="none" rotWithShape="1">
            <a:gsLst>
              <a:gs pos="52000">
                <a:schemeClr val="bg1">
                  <a:lumMod val="95000"/>
                </a:schemeClr>
              </a:gs>
              <a:gs pos="0">
                <a:schemeClr val="bg2">
                  <a:alpha val="0"/>
                </a:schemeClr>
              </a:gs>
              <a:gs pos="100000">
                <a:srgbClr val="CFCFCF"/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772E6C0-3363-4678-BD7B-839981CFEC1B}"/>
              </a:ext>
            </a:extLst>
          </p:cNvPr>
          <p:cNvSpPr/>
          <p:nvPr userDrawn="1"/>
        </p:nvSpPr>
        <p:spPr>
          <a:xfrm>
            <a:off x="4299090" y="1435551"/>
            <a:ext cx="3867912" cy="5224413"/>
          </a:xfrm>
          <a:prstGeom prst="rect">
            <a:avLst/>
          </a:prstGeom>
          <a:gradFill flip="none" rotWithShape="1">
            <a:gsLst>
              <a:gs pos="52000">
                <a:schemeClr val="bg1">
                  <a:lumMod val="95000"/>
                </a:schemeClr>
              </a:gs>
              <a:gs pos="0">
                <a:schemeClr val="bg2">
                  <a:alpha val="0"/>
                </a:schemeClr>
              </a:gs>
              <a:gs pos="100000">
                <a:srgbClr val="CFCFCF"/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04C995C-9C57-406C-A69D-7613F8F47165}"/>
              </a:ext>
            </a:extLst>
          </p:cNvPr>
          <p:cNvSpPr/>
          <p:nvPr userDrawn="1"/>
        </p:nvSpPr>
        <p:spPr>
          <a:xfrm>
            <a:off x="8323860" y="1435551"/>
            <a:ext cx="3868138" cy="5224413"/>
          </a:xfrm>
          <a:prstGeom prst="rect">
            <a:avLst/>
          </a:prstGeom>
          <a:gradFill flip="none" rotWithShape="1">
            <a:gsLst>
              <a:gs pos="52000">
                <a:schemeClr val="bg1">
                  <a:lumMod val="95000"/>
                </a:schemeClr>
              </a:gs>
              <a:gs pos="0">
                <a:schemeClr val="bg2">
                  <a:alpha val="0"/>
                </a:schemeClr>
              </a:gs>
              <a:gs pos="100000">
                <a:srgbClr val="CFCFCF"/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431D86-B4F2-4178-9479-C223044E67E1}"/>
              </a:ext>
            </a:extLst>
          </p:cNvPr>
          <p:cNvSpPr/>
          <p:nvPr userDrawn="1"/>
        </p:nvSpPr>
        <p:spPr>
          <a:xfrm>
            <a:off x="274320" y="948037"/>
            <a:ext cx="3866758" cy="4868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81C044-83B1-4BEC-A2A0-51CA4BF72CE4}"/>
              </a:ext>
            </a:extLst>
          </p:cNvPr>
          <p:cNvSpPr/>
          <p:nvPr userDrawn="1"/>
        </p:nvSpPr>
        <p:spPr>
          <a:xfrm>
            <a:off x="4299089" y="948037"/>
            <a:ext cx="3867912" cy="4868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526A7F5-6E08-49A4-A894-85B35B49A075}"/>
              </a:ext>
            </a:extLst>
          </p:cNvPr>
          <p:cNvSpPr/>
          <p:nvPr userDrawn="1"/>
        </p:nvSpPr>
        <p:spPr>
          <a:xfrm>
            <a:off x="8323860" y="948037"/>
            <a:ext cx="3885931" cy="4868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568B759-9EAF-4F57-B09C-A71D9D5B516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78000" y="966165"/>
            <a:ext cx="3833880" cy="457200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lnSpc>
                <a:spcPct val="90000"/>
              </a:lnSpc>
              <a:buNone/>
              <a:defRPr sz="20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2AD586E-7375-402D-9BA8-7C07EB8240E8}"/>
              </a:ext>
            </a:extLst>
          </p:cNvPr>
          <p:cNvSpPr>
            <a:spLocks noGrp="1"/>
          </p:cNvSpPr>
          <p:nvPr userDrawn="1">
            <p:ph sz="half" idx="2"/>
          </p:nvPr>
        </p:nvSpPr>
        <p:spPr>
          <a:xfrm>
            <a:off x="283464" y="1517904"/>
            <a:ext cx="3833880" cy="4110352"/>
          </a:xfrm>
          <a:ln w="12700">
            <a:noFill/>
          </a:ln>
        </p:spPr>
        <p:txBody>
          <a:bodyPr tIns="45720" bIns="91440"/>
          <a:lstStyle>
            <a:lvl1pPr marL="227013" indent="-227013">
              <a:lnSpc>
                <a:spcPct val="90000"/>
              </a:lnSpc>
              <a:buFont typeface="Century Gothic" panose="020B0502020202020204" pitchFamily="34" charset="0"/>
              <a:buChar char="•"/>
              <a:defRPr sz="1800"/>
            </a:lvl1pPr>
            <a:lvl2pPr marL="569913" indent="-225425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sz="1600"/>
            </a:lvl2pPr>
            <a:lvl3pPr marL="860425" indent="-173038">
              <a:lnSpc>
                <a:spcPct val="90000"/>
              </a:lnSpc>
              <a:buFont typeface="Century Gothic" panose="020B0502020202020204" pitchFamily="34" charset="0"/>
              <a:buChar char="•"/>
              <a:defRPr sz="1400"/>
            </a:lvl3pPr>
            <a:lvl4pPr marL="1144588" indent="-173038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A49DFE2-905F-42AB-9CE1-CCCD2BB9576B}"/>
              </a:ext>
            </a:extLst>
          </p:cNvPr>
          <p:cNvSpPr>
            <a:spLocks noGrp="1"/>
          </p:cNvSpPr>
          <p:nvPr userDrawn="1">
            <p:ph type="body" sz="quarter" idx="3"/>
          </p:nvPr>
        </p:nvSpPr>
        <p:spPr>
          <a:xfrm>
            <a:off x="4312016" y="966165"/>
            <a:ext cx="3831692" cy="457200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lnSpc>
                <a:spcPct val="90000"/>
              </a:lnSpc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AF1555CB-15BC-4181-B741-965A19E6BA91}"/>
              </a:ext>
            </a:extLst>
          </p:cNvPr>
          <p:cNvSpPr>
            <a:spLocks noGrp="1"/>
          </p:cNvSpPr>
          <p:nvPr userDrawn="1">
            <p:ph sz="quarter" idx="4"/>
          </p:nvPr>
        </p:nvSpPr>
        <p:spPr>
          <a:xfrm>
            <a:off x="4319831" y="1517904"/>
            <a:ext cx="3831692" cy="4110352"/>
          </a:xfrm>
          <a:ln w="12700">
            <a:noFill/>
          </a:ln>
        </p:spPr>
        <p:txBody>
          <a:bodyPr tIns="45720" bIns="91440"/>
          <a:lstStyle>
            <a:lvl1pPr marL="227013" indent="-227013">
              <a:lnSpc>
                <a:spcPct val="90000"/>
              </a:lnSpc>
              <a:buFont typeface="Century Gothic" panose="020B0502020202020204" pitchFamily="34" charset="0"/>
              <a:buChar char="•"/>
              <a:defRPr sz="1800"/>
            </a:lvl1pPr>
            <a:lvl2pPr marL="569913" indent="-225425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sz="1600"/>
            </a:lvl2pPr>
            <a:lvl3pPr marL="860425" indent="-173038">
              <a:lnSpc>
                <a:spcPct val="90000"/>
              </a:lnSpc>
              <a:buFont typeface="Century Gothic" panose="020B0502020202020204" pitchFamily="34" charset="0"/>
              <a:buChar char="•"/>
              <a:defRPr sz="1400"/>
            </a:lvl3pPr>
            <a:lvl4pPr marL="1144588" indent="-173038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1FF3A3E-474D-4F1F-9B01-4428215B857D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8337939" y="966165"/>
            <a:ext cx="3797323" cy="457200"/>
          </a:xfrm>
          <a:noFill/>
          <a:ln w="12700">
            <a:noFill/>
          </a:ln>
        </p:spPr>
        <p:txBody>
          <a:bodyPr tIns="91440" bIns="91440" anchor="ctr"/>
          <a:lstStyle>
            <a:lvl1pPr marL="0" indent="0">
              <a:lnSpc>
                <a:spcPct val="90000"/>
              </a:lnSpc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EDB166DE-69D8-4E82-A304-FF11CEBD23D7}"/>
              </a:ext>
            </a:extLst>
          </p:cNvPr>
          <p:cNvSpPr>
            <a:spLocks noGrp="1"/>
          </p:cNvSpPr>
          <p:nvPr userDrawn="1">
            <p:ph sz="quarter" idx="11"/>
          </p:nvPr>
        </p:nvSpPr>
        <p:spPr>
          <a:xfrm>
            <a:off x="8345754" y="1517904"/>
            <a:ext cx="3797323" cy="4110352"/>
          </a:xfrm>
          <a:ln w="12700">
            <a:noFill/>
          </a:ln>
        </p:spPr>
        <p:txBody>
          <a:bodyPr tIns="45720" bIns="91440"/>
          <a:lstStyle>
            <a:lvl1pPr marL="227013" indent="-227013">
              <a:lnSpc>
                <a:spcPct val="90000"/>
              </a:lnSpc>
              <a:defRPr sz="1800"/>
            </a:lvl1pPr>
            <a:lvl2pPr marL="569913" indent="-225425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sz="1600"/>
            </a:lvl2pPr>
            <a:lvl3pPr marL="860425" indent="-173038">
              <a:lnSpc>
                <a:spcPct val="90000"/>
              </a:lnSpc>
              <a:buFont typeface="Century Gothic" panose="020B0502020202020204" pitchFamily="34" charset="0"/>
              <a:buChar char="•"/>
              <a:defRPr sz="1400"/>
            </a:lvl3pPr>
            <a:lvl4pPr marL="1144588" indent="-173038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1CB721-FBCB-4DC7-9C2A-15C90E984F90}"/>
              </a:ext>
            </a:extLst>
          </p:cNvPr>
          <p:cNvSpPr/>
          <p:nvPr userDrawn="1"/>
        </p:nvSpPr>
        <p:spPr>
          <a:xfrm>
            <a:off x="1773669" y="320040"/>
            <a:ext cx="10418331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9FDFB4D2-95C3-44FB-85E0-FB87B96D0DC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773936" y="347472"/>
            <a:ext cx="10332720" cy="457200"/>
          </a:xfrm>
        </p:spPr>
        <p:txBody>
          <a:bodyPr anchor="ctr"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38BD24-68BF-4642-BFC4-180B70D413B8}"/>
              </a:ext>
            </a:extLst>
          </p:cNvPr>
          <p:cNvSpPr/>
          <p:nvPr userDrawn="1"/>
        </p:nvSpPr>
        <p:spPr>
          <a:xfrm>
            <a:off x="0" y="320040"/>
            <a:ext cx="274320" cy="51090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DDBDFD-39A6-0043-BAD4-065FAFF6A9DA}"/>
              </a:ext>
            </a:extLst>
          </p:cNvPr>
          <p:cNvSpPr/>
          <p:nvPr userDrawn="1"/>
        </p:nvSpPr>
        <p:spPr>
          <a:xfrm>
            <a:off x="274320" y="320040"/>
            <a:ext cx="1412673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F20E070A-FF02-490F-91F7-767E82133AD8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-4391" y="6626132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3BD6692-283A-4A7F-AE4C-0175D48F79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3129" y="456244"/>
            <a:ext cx="1088136" cy="261860"/>
          </a:xfrm>
          <a:prstGeom prst="rect">
            <a:avLst/>
          </a:prstGeom>
        </p:spPr>
      </p:pic>
      <p:sp>
        <p:nvSpPr>
          <p:cNvPr id="26" name="Rectangle 256">
            <a:extLst>
              <a:ext uri="{FF2B5EF4-FFF2-40B4-BE49-F238E27FC236}">
                <a16:creationId xmlns:a16="http://schemas.microsoft.com/office/drawing/2014/main" id="{7312AC61-61BF-4F96-99DC-555BD73A05FA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11069" y="65460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>
              <a:lnSpc>
                <a:spcPct val="90000"/>
              </a:lnSpc>
            </a:pPr>
            <a:r>
              <a:rPr lang="en-US" sz="1000" dirty="0">
                <a:solidFill>
                  <a:srgbClr val="BFBFBF"/>
                </a:solidFill>
                <a:latin typeface="+mn-lt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5213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3 section science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D431D86-B4F2-4178-9479-C223044E67E1}"/>
              </a:ext>
            </a:extLst>
          </p:cNvPr>
          <p:cNvSpPr/>
          <p:nvPr userDrawn="1"/>
        </p:nvSpPr>
        <p:spPr>
          <a:xfrm>
            <a:off x="274320" y="948037"/>
            <a:ext cx="2874807" cy="4868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568B759-9EAF-4F57-B09C-A71D9D5B516C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278816" y="966459"/>
            <a:ext cx="2881524" cy="457200"/>
          </a:xfrm>
          <a:noFill/>
          <a:ln w="12700">
            <a:noFill/>
          </a:ln>
        </p:spPr>
        <p:txBody>
          <a:bodyPr lIns="91440" tIns="45720" rIns="91440" bIns="45720" anchor="ctr"/>
          <a:lstStyle>
            <a:lvl1pPr marL="0" indent="0">
              <a:lnSpc>
                <a:spcPct val="90000"/>
              </a:lnSpc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DC80716-D7F2-40BD-B894-87B7C5521D93}"/>
              </a:ext>
            </a:extLst>
          </p:cNvPr>
          <p:cNvSpPr/>
          <p:nvPr userDrawn="1"/>
        </p:nvSpPr>
        <p:spPr>
          <a:xfrm>
            <a:off x="274319" y="1434925"/>
            <a:ext cx="2874807" cy="5201594"/>
          </a:xfrm>
          <a:prstGeom prst="rect">
            <a:avLst/>
          </a:prstGeom>
          <a:gradFill flip="none" rotWithShape="1">
            <a:gsLst>
              <a:gs pos="52000">
                <a:schemeClr val="bg1">
                  <a:lumMod val="95000"/>
                </a:schemeClr>
              </a:gs>
              <a:gs pos="0">
                <a:schemeClr val="bg2">
                  <a:alpha val="0"/>
                </a:schemeClr>
              </a:gs>
              <a:gs pos="100000">
                <a:srgbClr val="CFCFCF"/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772E6C0-3363-4678-BD7B-839981CFEC1B}"/>
              </a:ext>
            </a:extLst>
          </p:cNvPr>
          <p:cNvSpPr/>
          <p:nvPr userDrawn="1"/>
        </p:nvSpPr>
        <p:spPr>
          <a:xfrm>
            <a:off x="3288610" y="1434925"/>
            <a:ext cx="2874807" cy="5201594"/>
          </a:xfrm>
          <a:prstGeom prst="rect">
            <a:avLst/>
          </a:prstGeom>
          <a:gradFill flip="none" rotWithShape="1">
            <a:gsLst>
              <a:gs pos="52000">
                <a:schemeClr val="bg1">
                  <a:lumMod val="95000"/>
                </a:schemeClr>
              </a:gs>
              <a:gs pos="0">
                <a:schemeClr val="bg2">
                  <a:alpha val="0"/>
                </a:schemeClr>
              </a:gs>
              <a:gs pos="100000">
                <a:srgbClr val="CFCFCF"/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81C044-83B1-4BEC-A2A0-51CA4BF72CE4}"/>
              </a:ext>
            </a:extLst>
          </p:cNvPr>
          <p:cNvSpPr/>
          <p:nvPr userDrawn="1"/>
        </p:nvSpPr>
        <p:spPr>
          <a:xfrm>
            <a:off x="3288610" y="948037"/>
            <a:ext cx="2874805" cy="4868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04C995C-9C57-406C-A69D-7613F8F47165}"/>
              </a:ext>
            </a:extLst>
          </p:cNvPr>
          <p:cNvSpPr/>
          <p:nvPr userDrawn="1"/>
        </p:nvSpPr>
        <p:spPr>
          <a:xfrm>
            <a:off x="6302900" y="1434925"/>
            <a:ext cx="2874807" cy="5201594"/>
          </a:xfrm>
          <a:prstGeom prst="rect">
            <a:avLst/>
          </a:prstGeom>
          <a:gradFill flip="none" rotWithShape="1">
            <a:gsLst>
              <a:gs pos="52000">
                <a:schemeClr val="bg1">
                  <a:lumMod val="95000"/>
                </a:schemeClr>
              </a:gs>
              <a:gs pos="0">
                <a:schemeClr val="bg2">
                  <a:alpha val="0"/>
                </a:schemeClr>
              </a:gs>
              <a:gs pos="100000">
                <a:srgbClr val="CFCFCF"/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526A7F5-6E08-49A4-A894-85B35B49A075}"/>
              </a:ext>
            </a:extLst>
          </p:cNvPr>
          <p:cNvSpPr/>
          <p:nvPr userDrawn="1"/>
        </p:nvSpPr>
        <p:spPr>
          <a:xfrm>
            <a:off x="6302901" y="948037"/>
            <a:ext cx="2874807" cy="4868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5F09E4-91A6-437A-BED4-ED7995D473E7}"/>
              </a:ext>
            </a:extLst>
          </p:cNvPr>
          <p:cNvSpPr/>
          <p:nvPr userDrawn="1"/>
        </p:nvSpPr>
        <p:spPr>
          <a:xfrm>
            <a:off x="9317192" y="1434925"/>
            <a:ext cx="2874807" cy="5201594"/>
          </a:xfrm>
          <a:prstGeom prst="rect">
            <a:avLst/>
          </a:prstGeom>
          <a:gradFill flip="none" rotWithShape="1">
            <a:gsLst>
              <a:gs pos="52000">
                <a:schemeClr val="bg1">
                  <a:lumMod val="95000"/>
                </a:schemeClr>
              </a:gs>
              <a:gs pos="0">
                <a:schemeClr val="bg2">
                  <a:alpha val="0"/>
                </a:schemeClr>
              </a:gs>
              <a:gs pos="100000">
                <a:srgbClr val="CFCFCF"/>
              </a:gs>
            </a:gsLst>
            <a:lin ang="162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192D3D3-2A2D-4482-B3F5-B0CBCD39D93A}"/>
              </a:ext>
            </a:extLst>
          </p:cNvPr>
          <p:cNvSpPr/>
          <p:nvPr userDrawn="1"/>
        </p:nvSpPr>
        <p:spPr>
          <a:xfrm>
            <a:off x="9317193" y="948037"/>
            <a:ext cx="2874807" cy="48688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62AD586E-7375-402D-9BA8-7C07EB8240E8}"/>
              </a:ext>
            </a:extLst>
          </p:cNvPr>
          <p:cNvSpPr>
            <a:spLocks noGrp="1"/>
          </p:cNvSpPr>
          <p:nvPr userDrawn="1">
            <p:ph sz="half" idx="2"/>
          </p:nvPr>
        </p:nvSpPr>
        <p:spPr>
          <a:xfrm>
            <a:off x="283464" y="1517904"/>
            <a:ext cx="2843784" cy="5010912"/>
          </a:xfrm>
          <a:ln w="12700">
            <a:noFill/>
          </a:ln>
        </p:spPr>
        <p:txBody>
          <a:bodyPr tIns="45720" bIns="91440"/>
          <a:lstStyle>
            <a:lvl1pPr marL="227013" indent="-227013">
              <a:lnSpc>
                <a:spcPct val="90000"/>
              </a:lnSpc>
              <a:buFont typeface="Century Gothic" panose="020B0502020202020204" pitchFamily="34" charset="0"/>
              <a:buChar char="•"/>
              <a:defRPr sz="1800"/>
            </a:lvl1pPr>
            <a:lvl2pPr marL="569913" indent="-225425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sz="1600"/>
            </a:lvl2pPr>
            <a:lvl3pPr marL="914400" indent="-227013">
              <a:lnSpc>
                <a:spcPct val="90000"/>
              </a:lnSpc>
              <a:buFont typeface="Century Gothic" panose="020B0502020202020204" pitchFamily="34" charset="0"/>
              <a:buChar char="•"/>
              <a:tabLst/>
              <a:defRPr sz="1400"/>
            </a:lvl3pPr>
            <a:lvl4pPr marL="1144588" indent="-173038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buFont typeface="Arial" panose="020B0604020202020204" pitchFamily="34" charset="0"/>
              <a:buChar char="•"/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A49DFE2-905F-42AB-9CE1-CCCD2BB9576B}"/>
              </a:ext>
            </a:extLst>
          </p:cNvPr>
          <p:cNvSpPr>
            <a:spLocks noGrp="1"/>
          </p:cNvSpPr>
          <p:nvPr userDrawn="1">
            <p:ph type="body" sz="quarter" idx="3"/>
          </p:nvPr>
        </p:nvSpPr>
        <p:spPr>
          <a:xfrm>
            <a:off x="3283916" y="969264"/>
            <a:ext cx="2881524" cy="457200"/>
          </a:xfrm>
          <a:noFill/>
          <a:ln w="12700">
            <a:noFill/>
          </a:ln>
        </p:spPr>
        <p:txBody>
          <a:bodyPr lIns="91440" tIns="45720" rIns="91440" bIns="45720" anchor="ctr"/>
          <a:lstStyle>
            <a:lvl1pPr marL="0" indent="0">
              <a:lnSpc>
                <a:spcPct val="90000"/>
              </a:lnSpc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AF1555CB-15BC-4181-B741-965A19E6BA91}"/>
              </a:ext>
            </a:extLst>
          </p:cNvPr>
          <p:cNvSpPr>
            <a:spLocks noGrp="1"/>
          </p:cNvSpPr>
          <p:nvPr userDrawn="1">
            <p:ph sz="quarter" idx="4"/>
          </p:nvPr>
        </p:nvSpPr>
        <p:spPr>
          <a:xfrm>
            <a:off x="3305378" y="1517904"/>
            <a:ext cx="2843784" cy="5010912"/>
          </a:xfrm>
          <a:ln w="12700">
            <a:noFill/>
          </a:ln>
        </p:spPr>
        <p:txBody>
          <a:bodyPr tIns="45720" bIns="91440"/>
          <a:lstStyle>
            <a:lvl1pPr marL="227013" indent="-227013">
              <a:lnSpc>
                <a:spcPct val="90000"/>
              </a:lnSpc>
              <a:buFont typeface="Century Gothic" panose="020B0502020202020204" pitchFamily="34" charset="0"/>
              <a:buChar char="•"/>
              <a:defRPr sz="1800"/>
            </a:lvl1pPr>
            <a:lvl2pPr marL="630238" indent="-285750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lang="en-US" sz="16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73137" indent="-285750">
              <a:lnSpc>
                <a:spcPct val="90000"/>
              </a:lnSpc>
              <a:buFont typeface="Century Gothic" panose="020B0502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>
              <a:lnSpc>
                <a:spcPct val="90000"/>
              </a:lnSpc>
              <a:defRPr sz="1200"/>
            </a:lvl4pPr>
            <a:lvl5pPr marL="1482725" indent="-222250">
              <a:lnSpc>
                <a:spcPct val="90000"/>
              </a:lnSpc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1FF3A3E-474D-4F1F-9B01-4428215B857D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6304922" y="969264"/>
            <a:ext cx="2868091" cy="457200"/>
          </a:xfrm>
          <a:noFill/>
          <a:ln w="12700">
            <a:noFill/>
          </a:ln>
        </p:spPr>
        <p:txBody>
          <a:bodyPr lIns="91440" tIns="45720" rIns="91440" bIns="45720" anchor="ctr"/>
          <a:lstStyle>
            <a:lvl1pPr marL="0" indent="0">
              <a:lnSpc>
                <a:spcPct val="90000"/>
              </a:lnSpc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EDB166DE-69D8-4E82-A304-FF11CEBD23D7}"/>
              </a:ext>
            </a:extLst>
          </p:cNvPr>
          <p:cNvSpPr>
            <a:spLocks noGrp="1"/>
          </p:cNvSpPr>
          <p:nvPr userDrawn="1">
            <p:ph sz="quarter" idx="11"/>
          </p:nvPr>
        </p:nvSpPr>
        <p:spPr>
          <a:xfrm>
            <a:off x="6312952" y="1517904"/>
            <a:ext cx="2843784" cy="5010912"/>
          </a:xfrm>
          <a:ln w="12700">
            <a:noFill/>
          </a:ln>
        </p:spPr>
        <p:txBody>
          <a:bodyPr tIns="45720" bIns="91440"/>
          <a:lstStyle>
            <a:lvl1pPr marL="227013" indent="-227013">
              <a:lnSpc>
                <a:spcPct val="90000"/>
              </a:lnSpc>
              <a:buFont typeface="Century Gothic" panose="020B0502020202020204" pitchFamily="34" charset="0"/>
              <a:buChar char="•"/>
              <a:defRPr sz="1800"/>
            </a:lvl1pPr>
            <a:lvl2pPr marL="630238" indent="-285750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lang="en-US" sz="16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73137" indent="-285750">
              <a:lnSpc>
                <a:spcPct val="90000"/>
              </a:lnSpc>
              <a:buFont typeface="Century Gothic" panose="020B0502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144588" indent="-173038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1CB721-FBCB-4DC7-9C2A-15C90E984F90}"/>
              </a:ext>
            </a:extLst>
          </p:cNvPr>
          <p:cNvSpPr/>
          <p:nvPr userDrawn="1"/>
        </p:nvSpPr>
        <p:spPr>
          <a:xfrm>
            <a:off x="1773669" y="320040"/>
            <a:ext cx="10418331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9FDFB4D2-95C3-44FB-85E0-FB87B96D0DC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773669" y="347472"/>
            <a:ext cx="10332720" cy="457200"/>
          </a:xfrm>
        </p:spPr>
        <p:txBody>
          <a:bodyPr anchor="ctr"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E38BD24-68BF-4642-BFC4-180B70D413B8}"/>
              </a:ext>
            </a:extLst>
          </p:cNvPr>
          <p:cNvSpPr/>
          <p:nvPr userDrawn="1"/>
        </p:nvSpPr>
        <p:spPr>
          <a:xfrm>
            <a:off x="0" y="320040"/>
            <a:ext cx="274320" cy="51090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DDBDFD-39A6-0043-BAD4-065FAFF6A9DA}"/>
              </a:ext>
            </a:extLst>
          </p:cNvPr>
          <p:cNvSpPr/>
          <p:nvPr userDrawn="1"/>
        </p:nvSpPr>
        <p:spPr>
          <a:xfrm>
            <a:off x="274320" y="320040"/>
            <a:ext cx="1412673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id="{F20E070A-FF02-490F-91F7-767E82133AD8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-4391" y="6626132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3BD6692-283A-4A7F-AE4C-0175D48F79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3129" y="456244"/>
            <a:ext cx="1088136" cy="261860"/>
          </a:xfrm>
          <a:prstGeom prst="rect">
            <a:avLst/>
          </a:prstGeom>
        </p:spPr>
      </p:pic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757D323C-D2DD-42C4-81D6-6224EE035EE4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9312498" y="969264"/>
            <a:ext cx="2879502" cy="457200"/>
          </a:xfrm>
          <a:noFill/>
          <a:ln w="12700">
            <a:noFill/>
          </a:ln>
        </p:spPr>
        <p:txBody>
          <a:bodyPr lIns="91440" tIns="45720" rIns="91440" bIns="45720" anchor="ctr"/>
          <a:lstStyle>
            <a:lvl1pPr marL="0" indent="0">
              <a:lnSpc>
                <a:spcPct val="90000"/>
              </a:lnSpc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Content Placeholder 5">
            <a:extLst>
              <a:ext uri="{FF2B5EF4-FFF2-40B4-BE49-F238E27FC236}">
                <a16:creationId xmlns:a16="http://schemas.microsoft.com/office/drawing/2014/main" id="{6D6262AB-5413-4C3B-B769-39B07A6E5626}"/>
              </a:ext>
            </a:extLst>
          </p:cNvPr>
          <p:cNvSpPr>
            <a:spLocks noGrp="1"/>
          </p:cNvSpPr>
          <p:nvPr userDrawn="1">
            <p:ph sz="quarter" idx="13"/>
          </p:nvPr>
        </p:nvSpPr>
        <p:spPr>
          <a:xfrm>
            <a:off x="9331938" y="1517904"/>
            <a:ext cx="2843784" cy="5010912"/>
          </a:xfrm>
          <a:ln w="12700">
            <a:noFill/>
          </a:ln>
        </p:spPr>
        <p:txBody>
          <a:bodyPr tIns="45720" bIns="91440"/>
          <a:lstStyle>
            <a:lvl1pPr marL="227013" indent="-227013">
              <a:lnSpc>
                <a:spcPct val="90000"/>
              </a:lnSpc>
              <a:buFont typeface="Century Gothic" panose="020B0502020202020204" pitchFamily="34" charset="0"/>
              <a:buChar char="•"/>
              <a:defRPr sz="1800"/>
            </a:lvl1pPr>
            <a:lvl2pPr marL="630238" indent="-285750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lang="en-US" sz="16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 marL="973137" indent="-285750">
              <a:lnSpc>
                <a:spcPct val="90000"/>
              </a:lnSpc>
              <a:buFont typeface="Century Gothic" panose="020B0502020202020204" pitchFamily="34" charset="0"/>
              <a:buChar char="•"/>
              <a:defRPr lang="en-US" sz="14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3pPr>
            <a:lvl4pPr marL="1144588" indent="-173038">
              <a:lnSpc>
                <a:spcPct val="90000"/>
              </a:lnSpc>
              <a:buSzPct val="90000"/>
              <a:buFont typeface="Century Gothic" panose="020B0502020202020204" pitchFamily="34" charset="0"/>
              <a:buChar char="–"/>
              <a:defRPr sz="1200"/>
            </a:lvl4pPr>
            <a:lvl5pPr marL="1482725" indent="-222250">
              <a:lnSpc>
                <a:spcPct val="90000"/>
              </a:lnSpc>
              <a:defRPr lang="en-US" sz="14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46977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k green 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D81066A-C24A-4E74-9351-F12B6561E2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637" y="1083755"/>
            <a:ext cx="5486764" cy="4219290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72F0CA-07C0-447D-AD25-74BF79400D69}"/>
              </a:ext>
            </a:extLst>
          </p:cNvPr>
          <p:cNvSpPr/>
          <p:nvPr userDrawn="1"/>
        </p:nvSpPr>
        <p:spPr>
          <a:xfrm>
            <a:off x="274320" y="1078992"/>
            <a:ext cx="5821680" cy="4221671"/>
          </a:xfrm>
          <a:prstGeom prst="rect">
            <a:avLst/>
          </a:prstGeom>
          <a:solidFill>
            <a:srgbClr val="CFCFC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8079" y="1275788"/>
            <a:ext cx="5537405" cy="978729"/>
          </a:xfrm>
        </p:spPr>
        <p:txBody>
          <a:bodyPr/>
          <a:lstStyle>
            <a:lvl1pPr>
              <a:lnSpc>
                <a:spcPct val="90000"/>
              </a:lnSpc>
              <a:defRPr sz="3200" b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3439C5-4231-ED43-91B8-86779195C116}"/>
              </a:ext>
            </a:extLst>
          </p:cNvPr>
          <p:cNvSpPr/>
          <p:nvPr userDrawn="1"/>
        </p:nvSpPr>
        <p:spPr>
          <a:xfrm>
            <a:off x="0" y="320040"/>
            <a:ext cx="274320" cy="51090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5C7DBBE-95AC-E843-979A-A1A45836011E}"/>
              </a:ext>
            </a:extLst>
          </p:cNvPr>
          <p:cNvSpPr/>
          <p:nvPr userDrawn="1"/>
        </p:nvSpPr>
        <p:spPr>
          <a:xfrm>
            <a:off x="274320" y="320040"/>
            <a:ext cx="1412673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29C1BABE-6AB9-4F04-A1D6-C28E4287362E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-4391" y="6626132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D325F85-B4F1-4C5D-855D-1BE9D9C179D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3129" y="456244"/>
            <a:ext cx="1088136" cy="261860"/>
          </a:xfrm>
          <a:prstGeom prst="rect">
            <a:avLst/>
          </a:prstGeom>
        </p:spPr>
      </p:pic>
      <p:sp>
        <p:nvSpPr>
          <p:cNvPr id="10" name="Line 5">
            <a:extLst>
              <a:ext uri="{FF2B5EF4-FFF2-40B4-BE49-F238E27FC236}">
                <a16:creationId xmlns:a16="http://schemas.microsoft.com/office/drawing/2014/main" id="{1F888CF4-3F65-4925-A47B-614AFCDC0550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004175" y="82232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8" name="Line 6">
            <a:extLst>
              <a:ext uri="{FF2B5EF4-FFF2-40B4-BE49-F238E27FC236}">
                <a16:creationId xmlns:a16="http://schemas.microsoft.com/office/drawing/2014/main" id="{4CFFE01C-81C8-4437-B6F5-7BAAEE5FC29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004175" y="82232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24" name="Freeform 7">
            <a:extLst>
              <a:ext uri="{FF2B5EF4-FFF2-40B4-BE49-F238E27FC236}">
                <a16:creationId xmlns:a16="http://schemas.microsoft.com/office/drawing/2014/main" id="{1B955FFA-B6F5-4CDD-940A-DB05FD68B7CA}"/>
              </a:ext>
            </a:extLst>
          </p:cNvPr>
          <p:cNvSpPr>
            <a:spLocks/>
          </p:cNvSpPr>
          <p:nvPr userDrawn="1"/>
        </p:nvSpPr>
        <p:spPr bwMode="auto">
          <a:xfrm>
            <a:off x="6096000" y="0"/>
            <a:ext cx="6096000" cy="6858000"/>
          </a:xfrm>
          <a:custGeom>
            <a:avLst/>
            <a:gdLst>
              <a:gd name="T0" fmla="*/ 3049 w 3388"/>
              <a:gd name="T1" fmla="*/ 0 h 3815"/>
              <a:gd name="T2" fmla="*/ 3049 w 3388"/>
              <a:gd name="T3" fmla="*/ 2951 h 3815"/>
              <a:gd name="T4" fmla="*/ 0 w 3388"/>
              <a:gd name="T5" fmla="*/ 2951 h 3815"/>
              <a:gd name="T6" fmla="*/ 0 w 3388"/>
              <a:gd name="T7" fmla="*/ 3815 h 3815"/>
              <a:gd name="T8" fmla="*/ 3388 w 3388"/>
              <a:gd name="T9" fmla="*/ 3815 h 3815"/>
              <a:gd name="T10" fmla="*/ 3388 w 3388"/>
              <a:gd name="T11" fmla="*/ 2969 h 3815"/>
              <a:gd name="T12" fmla="*/ 3388 w 3388"/>
              <a:gd name="T13" fmla="*/ 2951 h 3815"/>
              <a:gd name="T14" fmla="*/ 3388 w 3388"/>
              <a:gd name="T15" fmla="*/ 0 h 3815"/>
              <a:gd name="T16" fmla="*/ 3049 w 3388"/>
              <a:gd name="T17" fmla="*/ 0 h 3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8" h="3815">
                <a:moveTo>
                  <a:pt x="3049" y="0"/>
                </a:moveTo>
                <a:lnTo>
                  <a:pt x="3049" y="2951"/>
                </a:lnTo>
                <a:lnTo>
                  <a:pt x="0" y="2951"/>
                </a:lnTo>
                <a:lnTo>
                  <a:pt x="0" y="3815"/>
                </a:lnTo>
                <a:lnTo>
                  <a:pt x="3388" y="3815"/>
                </a:lnTo>
                <a:lnTo>
                  <a:pt x="3388" y="2969"/>
                </a:lnTo>
                <a:lnTo>
                  <a:pt x="3388" y="2951"/>
                </a:lnTo>
                <a:lnTo>
                  <a:pt x="3388" y="0"/>
                </a:lnTo>
                <a:lnTo>
                  <a:pt x="3049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CA5F7EA9-E5C6-4376-AC5D-CA0B1DA0A2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8079" y="2453317"/>
            <a:ext cx="5512904" cy="2690184"/>
          </a:xfrm>
        </p:spPr>
        <p:txBody>
          <a:bodyPr/>
          <a:lstStyle>
            <a:lvl1pPr marL="287338" indent="-2873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2000">
                <a:latin typeface="Century Gothic" panose="020B0502020202020204" pitchFamily="34" charset="0"/>
              </a:defRPr>
            </a:lvl1pPr>
            <a:lvl2pPr marL="688975" indent="-285750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–"/>
              <a:defRPr lang="en-US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>
              <a:defRPr sz="1600"/>
            </a:lvl3pPr>
            <a:lvl4pPr>
              <a:defRPr sz="1400"/>
            </a:lvl4pPr>
            <a:lvl5pPr marL="1482725" indent="-22225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41499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k green picture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D81066A-C24A-4E74-9351-F12B6561E2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5636" y="1078992"/>
            <a:ext cx="5487073" cy="4224052"/>
          </a:xfrm>
          <a:noFill/>
        </p:spPr>
        <p:txBody>
          <a:bodyPr/>
          <a:lstStyle>
            <a:lvl1pPr marL="0" indent="0">
              <a:buFont typeface="Century Gothic" panose="020B0502020202020204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72F0CA-07C0-447D-AD25-74BF79400D69}"/>
              </a:ext>
            </a:extLst>
          </p:cNvPr>
          <p:cNvSpPr/>
          <p:nvPr userDrawn="1"/>
        </p:nvSpPr>
        <p:spPr>
          <a:xfrm>
            <a:off x="274320" y="1078992"/>
            <a:ext cx="5821680" cy="5779008"/>
          </a:xfrm>
          <a:prstGeom prst="rect">
            <a:avLst/>
          </a:prstGeom>
          <a:solidFill>
            <a:srgbClr val="CFCFC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8079" y="1275788"/>
            <a:ext cx="5537405" cy="978729"/>
          </a:xfrm>
        </p:spPr>
        <p:txBody>
          <a:bodyPr/>
          <a:lstStyle>
            <a:lvl1pPr>
              <a:lnSpc>
                <a:spcPct val="90000"/>
              </a:lnSpc>
              <a:defRPr sz="3200" b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title style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079" y="2453316"/>
            <a:ext cx="5512904" cy="4163291"/>
          </a:xfrm>
        </p:spPr>
        <p:txBody>
          <a:bodyPr/>
          <a:lstStyle>
            <a:lvl1pPr marL="287338" indent="-2873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2000">
                <a:latin typeface="Century Gothic" panose="020B0502020202020204" pitchFamily="34" charset="0"/>
              </a:defRPr>
            </a:lvl1pPr>
            <a:lvl2pPr marL="688975" indent="-285750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–"/>
              <a:defRPr lang="en-US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>
              <a:defRPr sz="1600"/>
            </a:lvl3pPr>
            <a:lvl4pPr>
              <a:defRPr sz="1400"/>
            </a:lvl4pPr>
            <a:lvl5pPr marL="1482725" indent="-22225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0DB01C-0316-7441-9D7D-F96D7A49FEAC}"/>
              </a:ext>
            </a:extLst>
          </p:cNvPr>
          <p:cNvSpPr/>
          <p:nvPr userDrawn="1"/>
        </p:nvSpPr>
        <p:spPr>
          <a:xfrm>
            <a:off x="0" y="320040"/>
            <a:ext cx="274320" cy="51090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70CC82-0B8B-1D4B-9F0D-823E1CAB4A9C}"/>
              </a:ext>
            </a:extLst>
          </p:cNvPr>
          <p:cNvSpPr/>
          <p:nvPr userDrawn="1"/>
        </p:nvSpPr>
        <p:spPr>
          <a:xfrm>
            <a:off x="274320" y="320040"/>
            <a:ext cx="1412673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732E67AB-06CD-417E-82A6-C485A480337A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-4391" y="6626132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E8EB24F-FBB3-41E8-90F7-B4AA493C6F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3129" y="456244"/>
            <a:ext cx="1088136" cy="261860"/>
          </a:xfrm>
          <a:prstGeom prst="rect">
            <a:avLst/>
          </a:prstGeom>
        </p:spPr>
      </p:pic>
      <p:sp>
        <p:nvSpPr>
          <p:cNvPr id="16" name="Freeform 7">
            <a:extLst>
              <a:ext uri="{FF2B5EF4-FFF2-40B4-BE49-F238E27FC236}">
                <a16:creationId xmlns:a16="http://schemas.microsoft.com/office/drawing/2014/main" id="{2A500EEB-73EC-4C16-8273-4ED5425DD64C}"/>
              </a:ext>
            </a:extLst>
          </p:cNvPr>
          <p:cNvSpPr>
            <a:spLocks/>
          </p:cNvSpPr>
          <p:nvPr userDrawn="1"/>
        </p:nvSpPr>
        <p:spPr bwMode="auto">
          <a:xfrm>
            <a:off x="6096000" y="0"/>
            <a:ext cx="6096000" cy="6858000"/>
          </a:xfrm>
          <a:custGeom>
            <a:avLst/>
            <a:gdLst>
              <a:gd name="T0" fmla="*/ 3049 w 3388"/>
              <a:gd name="T1" fmla="*/ 0 h 3815"/>
              <a:gd name="T2" fmla="*/ 3049 w 3388"/>
              <a:gd name="T3" fmla="*/ 2951 h 3815"/>
              <a:gd name="T4" fmla="*/ 0 w 3388"/>
              <a:gd name="T5" fmla="*/ 2951 h 3815"/>
              <a:gd name="T6" fmla="*/ 0 w 3388"/>
              <a:gd name="T7" fmla="*/ 3815 h 3815"/>
              <a:gd name="T8" fmla="*/ 3388 w 3388"/>
              <a:gd name="T9" fmla="*/ 3815 h 3815"/>
              <a:gd name="T10" fmla="*/ 3388 w 3388"/>
              <a:gd name="T11" fmla="*/ 2969 h 3815"/>
              <a:gd name="T12" fmla="*/ 3388 w 3388"/>
              <a:gd name="T13" fmla="*/ 2951 h 3815"/>
              <a:gd name="T14" fmla="*/ 3388 w 3388"/>
              <a:gd name="T15" fmla="*/ 0 h 3815"/>
              <a:gd name="T16" fmla="*/ 3049 w 3388"/>
              <a:gd name="T17" fmla="*/ 0 h 3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8" h="3815">
                <a:moveTo>
                  <a:pt x="3049" y="0"/>
                </a:moveTo>
                <a:lnTo>
                  <a:pt x="3049" y="2951"/>
                </a:lnTo>
                <a:lnTo>
                  <a:pt x="0" y="2951"/>
                </a:lnTo>
                <a:lnTo>
                  <a:pt x="0" y="3815"/>
                </a:lnTo>
                <a:lnTo>
                  <a:pt x="3388" y="3815"/>
                </a:lnTo>
                <a:lnTo>
                  <a:pt x="3388" y="2969"/>
                </a:lnTo>
                <a:lnTo>
                  <a:pt x="3388" y="2951"/>
                </a:lnTo>
                <a:lnTo>
                  <a:pt x="3388" y="0"/>
                </a:lnTo>
                <a:lnTo>
                  <a:pt x="3049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302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k green picture layout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D81066A-C24A-4E74-9351-F12B6561E2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20595" y="1078989"/>
            <a:ext cx="7464186" cy="4226003"/>
          </a:xfr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272F0CA-07C0-447D-AD25-74BF79400D69}"/>
              </a:ext>
            </a:extLst>
          </p:cNvPr>
          <p:cNvSpPr/>
          <p:nvPr userDrawn="1"/>
        </p:nvSpPr>
        <p:spPr>
          <a:xfrm>
            <a:off x="274321" y="1078991"/>
            <a:ext cx="3846274" cy="5779007"/>
          </a:xfrm>
          <a:prstGeom prst="rect">
            <a:avLst/>
          </a:prstGeom>
          <a:solidFill>
            <a:srgbClr val="CFCFC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079" y="1275788"/>
            <a:ext cx="3576228" cy="979691"/>
          </a:xfrm>
        </p:spPr>
        <p:txBody>
          <a:bodyPr/>
          <a:lstStyle>
            <a:lvl1pPr>
              <a:lnSpc>
                <a:spcPct val="90000"/>
              </a:lnSpc>
              <a:defRPr sz="3200" b="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8079" y="2800350"/>
            <a:ext cx="3541945" cy="3816258"/>
          </a:xfrm>
        </p:spPr>
        <p:txBody>
          <a:bodyPr/>
          <a:lstStyle>
            <a:lvl1pPr marL="287338" indent="-287338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•"/>
              <a:defRPr sz="2000">
                <a:latin typeface="Century Gothic" panose="020B0502020202020204" pitchFamily="34" charset="0"/>
              </a:defRPr>
            </a:lvl1pPr>
            <a:lvl2pPr marL="688975" indent="-285750">
              <a:lnSpc>
                <a:spcPct val="90000"/>
              </a:lnSpc>
              <a:buClr>
                <a:schemeClr val="tx1"/>
              </a:buClr>
              <a:buFont typeface="Century Gothic" panose="020B0502020202020204" pitchFamily="34" charset="0"/>
              <a:buChar char="–"/>
              <a:defRPr lang="en-US" sz="1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2pPr>
            <a:lvl3pPr>
              <a:defRPr sz="1600"/>
            </a:lvl3pPr>
            <a:lvl4pPr>
              <a:defRPr sz="1400"/>
            </a:lvl4pPr>
            <a:lvl5pPr marL="1482725" indent="-222250">
              <a:def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0DB01C-0316-7441-9D7D-F96D7A49FEAC}"/>
              </a:ext>
            </a:extLst>
          </p:cNvPr>
          <p:cNvSpPr/>
          <p:nvPr userDrawn="1"/>
        </p:nvSpPr>
        <p:spPr>
          <a:xfrm>
            <a:off x="0" y="320040"/>
            <a:ext cx="274320" cy="51090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70CC82-0B8B-1D4B-9F0D-823E1CAB4A9C}"/>
              </a:ext>
            </a:extLst>
          </p:cNvPr>
          <p:cNvSpPr/>
          <p:nvPr userDrawn="1"/>
        </p:nvSpPr>
        <p:spPr>
          <a:xfrm>
            <a:off x="274320" y="320040"/>
            <a:ext cx="1412673" cy="51090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732E67AB-06CD-417E-82A6-C485A480337A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-4391" y="6626132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E8EB24F-FBB3-41E8-90F7-B4AA493C6F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3129" y="456244"/>
            <a:ext cx="1088136" cy="261860"/>
          </a:xfrm>
          <a:prstGeom prst="rect">
            <a:avLst/>
          </a:prstGeom>
        </p:spPr>
      </p:pic>
      <p:sp>
        <p:nvSpPr>
          <p:cNvPr id="8" name="Freeform 5">
            <a:extLst>
              <a:ext uri="{FF2B5EF4-FFF2-40B4-BE49-F238E27FC236}">
                <a16:creationId xmlns:a16="http://schemas.microsoft.com/office/drawing/2014/main" id="{E0FFF716-AFC7-4054-A1F8-2C39C30731D0}"/>
              </a:ext>
            </a:extLst>
          </p:cNvPr>
          <p:cNvSpPr>
            <a:spLocks/>
          </p:cNvSpPr>
          <p:nvPr userDrawn="1"/>
        </p:nvSpPr>
        <p:spPr bwMode="auto">
          <a:xfrm>
            <a:off x="4120595" y="1"/>
            <a:ext cx="8071405" cy="6857998"/>
          </a:xfrm>
          <a:custGeom>
            <a:avLst/>
            <a:gdLst>
              <a:gd name="T0" fmla="*/ 4151 w 4490"/>
              <a:gd name="T1" fmla="*/ 0 h 3815"/>
              <a:gd name="T2" fmla="*/ 4151 w 4490"/>
              <a:gd name="T3" fmla="*/ 2951 h 3815"/>
              <a:gd name="T4" fmla="*/ 0 w 4490"/>
              <a:gd name="T5" fmla="*/ 2951 h 3815"/>
              <a:gd name="T6" fmla="*/ 0 w 4490"/>
              <a:gd name="T7" fmla="*/ 3815 h 3815"/>
              <a:gd name="T8" fmla="*/ 4490 w 4490"/>
              <a:gd name="T9" fmla="*/ 3815 h 3815"/>
              <a:gd name="T10" fmla="*/ 4490 w 4490"/>
              <a:gd name="T11" fmla="*/ 2969 h 3815"/>
              <a:gd name="T12" fmla="*/ 4490 w 4490"/>
              <a:gd name="T13" fmla="*/ 2951 h 3815"/>
              <a:gd name="T14" fmla="*/ 4490 w 4490"/>
              <a:gd name="T15" fmla="*/ 0 h 3815"/>
              <a:gd name="T16" fmla="*/ 4151 w 4490"/>
              <a:gd name="T17" fmla="*/ 0 h 3815"/>
              <a:gd name="T18" fmla="*/ 4151 w 4490"/>
              <a:gd name="T19" fmla="*/ 0 h 38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490" h="3815">
                <a:moveTo>
                  <a:pt x="4151" y="0"/>
                </a:moveTo>
                <a:lnTo>
                  <a:pt x="4151" y="2951"/>
                </a:lnTo>
                <a:lnTo>
                  <a:pt x="0" y="2951"/>
                </a:lnTo>
                <a:lnTo>
                  <a:pt x="0" y="3815"/>
                </a:lnTo>
                <a:lnTo>
                  <a:pt x="4490" y="3815"/>
                </a:lnTo>
                <a:lnTo>
                  <a:pt x="4490" y="2969"/>
                </a:lnTo>
                <a:lnTo>
                  <a:pt x="4490" y="2951"/>
                </a:lnTo>
                <a:lnTo>
                  <a:pt x="4490" y="0"/>
                </a:lnTo>
                <a:lnTo>
                  <a:pt x="4151" y="0"/>
                </a:lnTo>
                <a:lnTo>
                  <a:pt x="4151" y="0"/>
                </a:lnTo>
                <a:close/>
              </a:path>
            </a:pathLst>
          </a:custGeom>
          <a:solidFill>
            <a:srgbClr val="4C886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22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icture layou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D81066A-C24A-4E74-9351-F12B6561E2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74320" y="2381"/>
            <a:ext cx="11312843" cy="6342021"/>
          </a:xfrm>
          <a:noFill/>
          <a:ln>
            <a:noFill/>
          </a:ln>
        </p:spPr>
        <p:txBody>
          <a:bodyPr/>
          <a:lstStyle>
            <a:lvl1pPr marL="0" indent="0">
              <a:buFont typeface="Century Gothic" panose="020B0502020202020204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9" y="274320"/>
            <a:ext cx="11000232" cy="535531"/>
          </a:xfrm>
        </p:spPr>
        <p:txBody>
          <a:bodyPr/>
          <a:lstStyle>
            <a:lvl1pPr>
              <a:lnSpc>
                <a:spcPct val="90000"/>
              </a:lnSpc>
              <a:defRPr sz="3200" b="0">
                <a:solidFill>
                  <a:schemeClr val="tx1"/>
                </a:solidFill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Rectangle 256">
            <a:extLst>
              <a:ext uri="{FF2B5EF4-FFF2-40B4-BE49-F238E27FC236}">
                <a16:creationId xmlns:a16="http://schemas.microsoft.com/office/drawing/2014/main" id="{50787286-CD5D-43D9-B8DA-70C3358DC829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10283" y="647700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chemeClr val="bg1"/>
                </a:solidFill>
                <a:latin typeface="Century Gothic" panose="020B0502020202020204" pitchFamily="34" charset="0"/>
                <a:cs typeface="Arial" pitchFamily="34" charset="0"/>
              </a:rPr>
              <a:t> </a:t>
            </a:r>
          </a:p>
        </p:txBody>
      </p:sp>
      <p:sp>
        <p:nvSpPr>
          <p:cNvPr id="16" name="Freeform 9">
            <a:extLst>
              <a:ext uri="{FF2B5EF4-FFF2-40B4-BE49-F238E27FC236}">
                <a16:creationId xmlns:a16="http://schemas.microsoft.com/office/drawing/2014/main" id="{D938724D-E109-43B4-9560-1552E26DB04A}"/>
              </a:ext>
            </a:extLst>
          </p:cNvPr>
          <p:cNvSpPr>
            <a:spLocks/>
          </p:cNvSpPr>
          <p:nvPr userDrawn="1"/>
        </p:nvSpPr>
        <p:spPr bwMode="auto">
          <a:xfrm>
            <a:off x="6026150" y="0"/>
            <a:ext cx="6165850" cy="6858000"/>
          </a:xfrm>
          <a:custGeom>
            <a:avLst/>
            <a:gdLst>
              <a:gd name="T0" fmla="*/ 3502 w 3884"/>
              <a:gd name="T1" fmla="*/ 0 h 4320"/>
              <a:gd name="T2" fmla="*/ 3502 w 3884"/>
              <a:gd name="T3" fmla="*/ 3998 h 4320"/>
              <a:gd name="T4" fmla="*/ 0 w 3884"/>
              <a:gd name="T5" fmla="*/ 3998 h 4320"/>
              <a:gd name="T6" fmla="*/ 0 w 3884"/>
              <a:gd name="T7" fmla="*/ 4320 h 4320"/>
              <a:gd name="T8" fmla="*/ 3502 w 3884"/>
              <a:gd name="T9" fmla="*/ 4320 h 4320"/>
              <a:gd name="T10" fmla="*/ 3884 w 3884"/>
              <a:gd name="T11" fmla="*/ 4320 h 4320"/>
              <a:gd name="T12" fmla="*/ 3884 w 3884"/>
              <a:gd name="T13" fmla="*/ 3998 h 4320"/>
              <a:gd name="T14" fmla="*/ 3884 w 3884"/>
              <a:gd name="T15" fmla="*/ 0 h 4320"/>
              <a:gd name="T16" fmla="*/ 3502 w 3884"/>
              <a:gd name="T17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884" h="4320">
                <a:moveTo>
                  <a:pt x="3502" y="0"/>
                </a:moveTo>
                <a:lnTo>
                  <a:pt x="3502" y="3998"/>
                </a:lnTo>
                <a:lnTo>
                  <a:pt x="0" y="3998"/>
                </a:lnTo>
                <a:lnTo>
                  <a:pt x="0" y="4320"/>
                </a:lnTo>
                <a:lnTo>
                  <a:pt x="3502" y="4320"/>
                </a:lnTo>
                <a:lnTo>
                  <a:pt x="3884" y="4320"/>
                </a:lnTo>
                <a:lnTo>
                  <a:pt x="3884" y="3998"/>
                </a:lnTo>
                <a:lnTo>
                  <a:pt x="3884" y="0"/>
                </a:lnTo>
                <a:lnTo>
                  <a:pt x="3502" y="0"/>
                </a:lnTo>
                <a:close/>
              </a:path>
            </a:pathLst>
          </a:custGeom>
          <a:solidFill>
            <a:srgbClr val="4087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00E375-D0D6-466C-A383-E914B5C8AE5A}"/>
              </a:ext>
            </a:extLst>
          </p:cNvPr>
          <p:cNvSpPr/>
          <p:nvPr userDrawn="1"/>
        </p:nvSpPr>
        <p:spPr>
          <a:xfrm>
            <a:off x="0" y="6344402"/>
            <a:ext cx="274320" cy="510909"/>
          </a:xfrm>
          <a:prstGeom prst="rect">
            <a:avLst/>
          </a:prstGeom>
          <a:solidFill>
            <a:srgbClr val="397D5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lnSpc>
                <a:spcPct val="90000"/>
              </a:lnSpc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D090841D-81E2-4E83-8067-E18C5C3AF8FF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-4391" y="6626132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FCA792B-F3C6-440D-9FAF-B0D8AC4CDC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604" y="6472945"/>
            <a:ext cx="1093661" cy="26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607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29768" y="274320"/>
            <a:ext cx="11430000" cy="535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1614" y="1650029"/>
            <a:ext cx="11419468" cy="404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 flipH="1">
            <a:off x="-4391" y="6626132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3B0D07-6BED-A646-84B4-4749F06D6579}"/>
              </a:ext>
            </a:extLst>
          </p:cNvPr>
          <p:cNvSpPr/>
          <p:nvPr userDrawn="1"/>
        </p:nvSpPr>
        <p:spPr>
          <a:xfrm>
            <a:off x="0" y="320040"/>
            <a:ext cx="274320" cy="653795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5832D77F-AA48-5846-ACCE-C0EB6A92350A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-4391" y="6616607"/>
            <a:ext cx="280401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algn="ctr" defTabSz="173038">
              <a:lnSpc>
                <a:spcPct val="90000"/>
              </a:lnSpc>
              <a:tabLst>
                <a:tab pos="230188" algn="l"/>
              </a:tabLst>
              <a:defRPr/>
            </a:pPr>
            <a:fld id="{040BB257-551A-4736-B50F-DCF1BA034C06}" type="slidenum">
              <a:rPr lang="en-US" sz="90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pPr algn="ctr" defTabSz="173038">
                <a:lnSpc>
                  <a:spcPct val="90000"/>
                </a:lnSpc>
                <a:tabLst>
                  <a:tab pos="230188" algn="l"/>
                </a:tabLst>
                <a:defRPr/>
              </a:pPr>
              <a:t>‹#›</a:t>
            </a:fld>
            <a:endParaRPr lang="en-US" sz="9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AC3F58-DA01-43AC-9BFD-B0FCF242EE7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13129" y="6477000"/>
            <a:ext cx="1088136" cy="261860"/>
          </a:xfrm>
          <a:prstGeom prst="rect">
            <a:avLst/>
          </a:prstGeom>
        </p:spPr>
      </p:pic>
      <p:sp>
        <p:nvSpPr>
          <p:cNvPr id="10" name="Rectangle 256">
            <a:extLst>
              <a:ext uri="{FF2B5EF4-FFF2-40B4-BE49-F238E27FC236}">
                <a16:creationId xmlns:a16="http://schemas.microsoft.com/office/drawing/2014/main" id="{323F2AC7-81B7-4181-8965-07F2D3F8B684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8010282" y="6583680"/>
            <a:ext cx="3860800" cy="182562"/>
          </a:xfrm>
          <a:prstGeom prst="rect">
            <a:avLst/>
          </a:prstGeom>
          <a:ln/>
        </p:spPr>
        <p:txBody>
          <a:bodyPr anchor="ctr"/>
          <a:lstStyle/>
          <a:p>
            <a:pPr algn="r"/>
            <a:r>
              <a:rPr lang="en-US" sz="1000" dirty="0">
                <a:solidFill>
                  <a:srgbClr val="BFBFBF"/>
                </a:solidFill>
                <a:latin typeface="+mn-lt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575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732" r:id="rId2"/>
    <p:sldLayoutId id="2147483716" r:id="rId3"/>
    <p:sldLayoutId id="2147483736" r:id="rId4"/>
    <p:sldLayoutId id="2147483663" r:id="rId5"/>
    <p:sldLayoutId id="2147483685" r:id="rId6"/>
    <p:sldLayoutId id="2147483750" r:id="rId7"/>
    <p:sldLayoutId id="2147483755" r:id="rId8"/>
    <p:sldLayoutId id="2147483754" r:id="rId9"/>
    <p:sldLayoutId id="2147483667" r:id="rId10"/>
    <p:sldLayoutId id="2147483725" r:id="rId11"/>
    <p:sldLayoutId id="2147483756" r:id="rId12"/>
    <p:sldLayoutId id="2147483678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0" kern="1200">
          <a:solidFill>
            <a:schemeClr val="tx1"/>
          </a:solidFill>
          <a:latin typeface="Century Gothic" panose="020B0502020202020204" pitchFamily="34" charset="0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9pPr>
    </p:titleStyle>
    <p:bodyStyle>
      <a:lvl1pPr marL="287338" indent="-287338" algn="l" rtl="0" eaLnBrk="1" fontAlgn="base" hangingPunct="1">
        <a:lnSpc>
          <a:spcPct val="90000"/>
        </a:lnSpc>
        <a:spcBef>
          <a:spcPts val="14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•"/>
        <a:defRPr sz="2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1pPr>
      <a:lvl2pPr marL="688975" indent="-28575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–"/>
        <a:defRPr sz="24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2pPr>
      <a:lvl3pPr marL="1030288" indent="-28575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SzPct val="90000"/>
        <a:buFont typeface="Century Gothic" panose="020B0502020202020204" pitchFamily="34" charset="0"/>
        <a:buChar char="•"/>
        <a:defRPr sz="20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3pPr>
      <a:lvl4pPr marL="1144588" indent="-17303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Font typeface="Arial" charset="0"/>
        <a:buChar char="–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4pPr>
      <a:lvl5pPr marL="1482725" indent="-22225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1"/>
        </a:buClr>
        <a:buFont typeface="Arial" charset="0"/>
        <a:buChar char="»"/>
        <a:defRPr sz="1800" kern="1200">
          <a:solidFill>
            <a:schemeClr val="tx1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hyperlink" Target="http://www.iea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800C1-4BD0-4441-9F02-CABA00D22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8736" y="1388962"/>
            <a:ext cx="8678194" cy="978729"/>
          </a:xfrm>
        </p:spPr>
        <p:txBody>
          <a:bodyPr/>
          <a:lstStyle/>
          <a:p>
            <a:r>
              <a:rPr lang="en-US" dirty="0"/>
              <a:t>Energy-resolved Neutron Imaging of Materials for Nuclear Energy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112E8D-8CA8-4596-914D-BD6FE69564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7481" y="2533651"/>
            <a:ext cx="6126314" cy="2507906"/>
          </a:xfrm>
        </p:spPr>
        <p:txBody>
          <a:bodyPr/>
          <a:lstStyle/>
          <a:p>
            <a:r>
              <a:rPr lang="en-US" dirty="0"/>
              <a:t>Kristian Myhre, Yuxuan Zhang, Hassina Bilheux, Jean-Christophe Bilheux, Jared Johnson, Andrew Miskowiec, and Rodney Hunt</a:t>
            </a:r>
          </a:p>
          <a:p>
            <a:r>
              <a:rPr lang="en-US" sz="1800" dirty="0"/>
              <a:t>Oak Ridge National Laboratory, USA</a:t>
            </a:r>
          </a:p>
          <a:p>
            <a:r>
              <a:rPr lang="en-US" sz="1800" dirty="0"/>
              <a:t>11</a:t>
            </a:r>
            <a:r>
              <a:rPr lang="en-US" sz="1800" baseline="30000" dirty="0"/>
              <a:t>th</a:t>
            </a:r>
            <a:r>
              <a:rPr lang="en-US" sz="1800" dirty="0"/>
              <a:t> World Conference on Neutron Radiography</a:t>
            </a:r>
            <a:br>
              <a:rPr lang="en-US" sz="1800" dirty="0"/>
            </a:br>
            <a:r>
              <a:rPr lang="en-US" sz="1800" dirty="0"/>
              <a:t>Sydney, Australia</a:t>
            </a:r>
          </a:p>
          <a:p>
            <a:r>
              <a:rPr lang="en-US" sz="1800" dirty="0"/>
              <a:t>September 3</a:t>
            </a:r>
            <a:r>
              <a:rPr lang="en-US" sz="1800" baseline="30000" dirty="0"/>
              <a:t>rd</a:t>
            </a:r>
            <a:r>
              <a:rPr lang="en-US" sz="1800" dirty="0"/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1713182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8B04B-B7F1-4AA7-A503-F65F1D0BD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978729"/>
          </a:xfrm>
        </p:spPr>
        <p:txBody>
          <a:bodyPr/>
          <a:lstStyle/>
          <a:p>
            <a:r>
              <a:rPr lang="en-US" dirty="0"/>
              <a:t>ORNL currently has two complimentary neutron sources with multiple imaging beamlines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1D3D426-58BA-4C1D-A3FA-C2624E7A83E2}"/>
              </a:ext>
            </a:extLst>
          </p:cNvPr>
          <p:cNvGrpSpPr/>
          <p:nvPr/>
        </p:nvGrpSpPr>
        <p:grpSpPr>
          <a:xfrm>
            <a:off x="1509120" y="1468756"/>
            <a:ext cx="9173760" cy="3950503"/>
            <a:chOff x="1509120" y="996316"/>
            <a:chExt cx="9173760" cy="3950503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AB89905-7C78-47DD-BBB3-B6A6ECB9CED8}"/>
                </a:ext>
              </a:extLst>
            </p:cNvPr>
            <p:cNvGrpSpPr/>
            <p:nvPr/>
          </p:nvGrpSpPr>
          <p:grpSpPr>
            <a:xfrm>
              <a:off x="1509120" y="1000791"/>
              <a:ext cx="9173760" cy="3946028"/>
              <a:chOff x="-12405" y="1553241"/>
              <a:chExt cx="9173760" cy="3946028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20618660-CD0D-4DD4-B82B-A452C35F33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090" r="4073"/>
              <a:stretch/>
            </p:blipFill>
            <p:spPr>
              <a:xfrm>
                <a:off x="4944231" y="1715163"/>
                <a:ext cx="4217124" cy="3733612"/>
              </a:xfrm>
              <a:prstGeom prst="rect">
                <a:avLst/>
              </a:prstGeom>
              <a:ln>
                <a:noFill/>
              </a:ln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3CF635E9-8D94-44C5-BFF8-C9B633D69B3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3163"/>
              <a:stretch/>
            </p:blipFill>
            <p:spPr>
              <a:xfrm>
                <a:off x="-12405" y="1582829"/>
                <a:ext cx="4259295" cy="3770948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5C59B941-6E1A-4F7D-AD21-0168D67D6675}"/>
                  </a:ext>
                </a:extLst>
              </p:cNvPr>
              <p:cNvGrpSpPr/>
              <p:nvPr/>
            </p:nvGrpSpPr>
            <p:grpSpPr>
              <a:xfrm>
                <a:off x="-11113" y="1553241"/>
                <a:ext cx="9164638" cy="3946028"/>
                <a:chOff x="-11113" y="1553241"/>
                <a:chExt cx="9164638" cy="3946028"/>
              </a:xfrm>
            </p:grpSpPr>
            <p:sp>
              <p:nvSpPr>
                <p:cNvPr id="7" name="Freeform 29">
                  <a:extLst>
                    <a:ext uri="{FF2B5EF4-FFF2-40B4-BE49-F238E27FC236}">
                      <a16:creationId xmlns:a16="http://schemas.microsoft.com/office/drawing/2014/main" id="{36100247-05C5-47A3-8454-943A850B6C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000" y="1640056"/>
                  <a:ext cx="4962525" cy="1985963"/>
                </a:xfrm>
                <a:custGeom>
                  <a:avLst/>
                  <a:gdLst>
                    <a:gd name="T0" fmla="*/ 62 w 3126"/>
                    <a:gd name="T1" fmla="*/ 65 h 1251"/>
                    <a:gd name="T2" fmla="*/ 3126 w 3126"/>
                    <a:gd name="T3" fmla="*/ 65 h 1251"/>
                    <a:gd name="T4" fmla="*/ 3126 w 3126"/>
                    <a:gd name="T5" fmla="*/ 0 h 1251"/>
                    <a:gd name="T6" fmla="*/ 0 w 3126"/>
                    <a:gd name="T7" fmla="*/ 0 h 1251"/>
                    <a:gd name="T8" fmla="*/ 0 w 3126"/>
                    <a:gd name="T9" fmla="*/ 1251 h 1251"/>
                    <a:gd name="T10" fmla="*/ 62 w 3126"/>
                    <a:gd name="T11" fmla="*/ 1251 h 1251"/>
                    <a:gd name="T12" fmla="*/ 62 w 3126"/>
                    <a:gd name="T13" fmla="*/ 65 h 12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26" h="1251">
                      <a:moveTo>
                        <a:pt x="62" y="65"/>
                      </a:moveTo>
                      <a:lnTo>
                        <a:pt x="3126" y="65"/>
                      </a:lnTo>
                      <a:lnTo>
                        <a:pt x="3126" y="0"/>
                      </a:lnTo>
                      <a:lnTo>
                        <a:pt x="0" y="0"/>
                      </a:lnTo>
                      <a:lnTo>
                        <a:pt x="0" y="1251"/>
                      </a:lnTo>
                      <a:lnTo>
                        <a:pt x="62" y="1251"/>
                      </a:lnTo>
                      <a:lnTo>
                        <a:pt x="62" y="65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" name="Freeform 30">
                  <a:extLst>
                    <a:ext uri="{FF2B5EF4-FFF2-40B4-BE49-F238E27FC236}">
                      <a16:creationId xmlns:a16="http://schemas.microsoft.com/office/drawing/2014/main" id="{1564A8B8-9F3C-4AA1-9D1C-78585E318F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-11113" y="1553241"/>
                  <a:ext cx="4964113" cy="3857625"/>
                </a:xfrm>
                <a:custGeom>
                  <a:avLst/>
                  <a:gdLst>
                    <a:gd name="T0" fmla="*/ 3127 w 3127"/>
                    <a:gd name="T1" fmla="*/ 0 h 2430"/>
                    <a:gd name="T2" fmla="*/ 0 w 3127"/>
                    <a:gd name="T3" fmla="*/ 0 h 2430"/>
                    <a:gd name="T4" fmla="*/ 0 w 3127"/>
                    <a:gd name="T5" fmla="*/ 64 h 2430"/>
                    <a:gd name="T6" fmla="*/ 3063 w 3127"/>
                    <a:gd name="T7" fmla="*/ 64 h 2430"/>
                    <a:gd name="T8" fmla="*/ 3063 w 3127"/>
                    <a:gd name="T9" fmla="*/ 2366 h 2430"/>
                    <a:gd name="T10" fmla="*/ 0 w 3127"/>
                    <a:gd name="T11" fmla="*/ 2366 h 2430"/>
                    <a:gd name="T12" fmla="*/ 0 w 3127"/>
                    <a:gd name="T13" fmla="*/ 2430 h 2430"/>
                    <a:gd name="T14" fmla="*/ 3127 w 3127"/>
                    <a:gd name="T15" fmla="*/ 2430 h 2430"/>
                    <a:gd name="T16" fmla="*/ 3127 w 3127"/>
                    <a:gd name="T17" fmla="*/ 0 h 2430"/>
                    <a:gd name="T18" fmla="*/ 3127 w 3127"/>
                    <a:gd name="T19" fmla="*/ 0 h 24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27" h="2430">
                      <a:moveTo>
                        <a:pt x="3127" y="0"/>
                      </a:move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3063" y="64"/>
                      </a:lnTo>
                      <a:lnTo>
                        <a:pt x="3063" y="2366"/>
                      </a:lnTo>
                      <a:lnTo>
                        <a:pt x="0" y="2366"/>
                      </a:lnTo>
                      <a:lnTo>
                        <a:pt x="0" y="2430"/>
                      </a:lnTo>
                      <a:lnTo>
                        <a:pt x="3127" y="2430"/>
                      </a:lnTo>
                      <a:lnTo>
                        <a:pt x="3127" y="0"/>
                      </a:lnTo>
                      <a:lnTo>
                        <a:pt x="312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9" name="Freeform 31">
                  <a:extLst>
                    <a:ext uri="{FF2B5EF4-FFF2-40B4-BE49-F238E27FC236}">
                      <a16:creationId xmlns:a16="http://schemas.microsoft.com/office/drawing/2014/main" id="{D5DABEEF-75E1-4721-B682-E8909A08A3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91000" y="3626019"/>
                  <a:ext cx="4962525" cy="1873250"/>
                </a:xfrm>
                <a:custGeom>
                  <a:avLst/>
                  <a:gdLst>
                    <a:gd name="T0" fmla="*/ 3126 w 3126"/>
                    <a:gd name="T1" fmla="*/ 1180 h 1180"/>
                    <a:gd name="T2" fmla="*/ 3126 w 3126"/>
                    <a:gd name="T3" fmla="*/ 1115 h 1180"/>
                    <a:gd name="T4" fmla="*/ 62 w 3126"/>
                    <a:gd name="T5" fmla="*/ 1115 h 1180"/>
                    <a:gd name="T6" fmla="*/ 62 w 3126"/>
                    <a:gd name="T7" fmla="*/ 0 h 1180"/>
                    <a:gd name="T8" fmla="*/ 0 w 3126"/>
                    <a:gd name="T9" fmla="*/ 0 h 1180"/>
                    <a:gd name="T10" fmla="*/ 0 w 3126"/>
                    <a:gd name="T11" fmla="*/ 1180 h 1180"/>
                    <a:gd name="T12" fmla="*/ 3126 w 3126"/>
                    <a:gd name="T13" fmla="*/ 1180 h 1180"/>
                    <a:gd name="T14" fmla="*/ 3126 w 3126"/>
                    <a:gd name="T15" fmla="*/ 1180 h 1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26" h="1180">
                      <a:moveTo>
                        <a:pt x="3126" y="1180"/>
                      </a:moveTo>
                      <a:lnTo>
                        <a:pt x="3126" y="1115"/>
                      </a:lnTo>
                      <a:lnTo>
                        <a:pt x="62" y="1115"/>
                      </a:lnTo>
                      <a:lnTo>
                        <a:pt x="62" y="0"/>
                      </a:lnTo>
                      <a:lnTo>
                        <a:pt x="0" y="0"/>
                      </a:lnTo>
                      <a:lnTo>
                        <a:pt x="0" y="1180"/>
                      </a:lnTo>
                      <a:lnTo>
                        <a:pt x="3126" y="1180"/>
                      </a:lnTo>
                      <a:lnTo>
                        <a:pt x="3126" y="118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178333FB-45EF-4443-8544-D8F04FE352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6200000">
                <a:off x="3326335" y="2189678"/>
                <a:ext cx="2516760" cy="2271376"/>
              </a:xfrm>
              <a:prstGeom prst="rect">
                <a:avLst/>
              </a:prstGeom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4458EBC-3489-43BD-836B-480E8906E5A7}"/>
                </a:ext>
              </a:extLst>
            </p:cNvPr>
            <p:cNvSpPr txBox="1"/>
            <p:nvPr/>
          </p:nvSpPr>
          <p:spPr>
            <a:xfrm>
              <a:off x="1509120" y="996316"/>
              <a:ext cx="3967753" cy="42473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400" b="1" dirty="0">
                  <a:latin typeface="+mn-lt"/>
                </a:rPr>
                <a:t>High Flux Isotope Reactor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0980EDA-9004-42BA-A4F3-36EF420546C7}"/>
                </a:ext>
              </a:extLst>
            </p:cNvPr>
            <p:cNvSpPr txBox="1"/>
            <p:nvPr/>
          </p:nvSpPr>
          <p:spPr>
            <a:xfrm>
              <a:off x="6635162" y="1088096"/>
              <a:ext cx="4039888" cy="4247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algn="l">
                <a:lnSpc>
                  <a:spcPct val="90000"/>
                </a:lnSpc>
              </a:pPr>
              <a:r>
                <a:rPr lang="en-US" sz="2400" b="1" dirty="0">
                  <a:latin typeface="+mn-lt"/>
                </a:rPr>
                <a:t>Spallation Neutron Source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33F1B94-4280-440B-9DD0-EB947CC696CC}"/>
              </a:ext>
            </a:extLst>
          </p:cNvPr>
          <p:cNvSpPr txBox="1"/>
          <p:nvPr/>
        </p:nvSpPr>
        <p:spPr>
          <a:xfrm>
            <a:off x="1509120" y="5526345"/>
            <a:ext cx="4203405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CG-1D IMAGING (dedicated)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30958E-0EA1-44D9-8D2D-3D9434BFDD98}"/>
              </a:ext>
            </a:extLst>
          </p:cNvPr>
          <p:cNvSpPr txBox="1"/>
          <p:nvPr/>
        </p:nvSpPr>
        <p:spPr>
          <a:xfrm>
            <a:off x="6474525" y="5526345"/>
            <a:ext cx="4217124" cy="87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dirty="0">
                <a:latin typeface="+mn-lt"/>
              </a:rPr>
              <a:t>BL-3 SNAP (shared)</a:t>
            </a:r>
          </a:p>
          <a:p>
            <a:pPr algn="l">
              <a:lnSpc>
                <a:spcPct val="150000"/>
              </a:lnSpc>
            </a:pPr>
            <a:r>
              <a:rPr lang="en-US" dirty="0">
                <a:latin typeface="+mn-lt"/>
              </a:rPr>
              <a:t>BL-10 VENUS (in planning)</a:t>
            </a:r>
          </a:p>
        </p:txBody>
      </p:sp>
    </p:spTree>
    <p:extLst>
      <p:ext uri="{BB962C8B-B14F-4D97-AF65-F5344CB8AC3E}">
        <p14:creationId xmlns:p14="http://schemas.microsoft.com/office/powerpoint/2010/main" val="1478576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C70EC-09C9-4D07-A7B4-672301A17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978729"/>
          </a:xfrm>
        </p:spPr>
        <p:txBody>
          <a:bodyPr/>
          <a:lstStyle/>
          <a:p>
            <a:r>
              <a:rPr lang="en-US" dirty="0"/>
              <a:t>The nuclear power industry faces significant material challenges for continued and increased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8CD00E-7365-4575-BB49-850643B95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556" y="1623060"/>
            <a:ext cx="5023104" cy="407845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Challenge areas include…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Structural materials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Resistance to corrosion, radiation, high temperatures, and thermal cycling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Qualification of repair procedures (i.e. welding) and new manufacturing methods (i.e. 3D printing)</a:t>
            </a:r>
            <a:endParaRPr lang="en-US" sz="1800" dirty="0"/>
          </a:p>
          <a:p>
            <a:pPr>
              <a:spcBef>
                <a:spcPts val="600"/>
              </a:spcBef>
            </a:pPr>
            <a:r>
              <a:rPr lang="en-US" sz="2000" dirty="0"/>
              <a:t>Fuel materials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Accident tolerance, high temperature, mixed oxide 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Waste materials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Long-term geological storage 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Separation materials</a:t>
            </a:r>
          </a:p>
          <a:p>
            <a:pPr lvl="1">
              <a:spcBef>
                <a:spcPts val="600"/>
              </a:spcBef>
            </a:pPr>
            <a:r>
              <a:rPr lang="en-US" sz="1600" dirty="0"/>
              <a:t>Mechanism, capacity, dynamics</a:t>
            </a:r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E2F731-BB63-4E6A-95E1-7EDCA828E5B7}"/>
              </a:ext>
            </a:extLst>
          </p:cNvPr>
          <p:cNvSpPr txBox="1"/>
          <p:nvPr/>
        </p:nvSpPr>
        <p:spPr>
          <a:xfrm>
            <a:off x="5928360" y="5587143"/>
            <a:ext cx="4788544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dirty="0"/>
              <a:t>Information from the International Energy Association’s (</a:t>
            </a:r>
            <a:r>
              <a:rPr lang="en-US" sz="1100" dirty="0">
                <a:hlinkClick r:id="rId2"/>
              </a:rPr>
              <a:t>www.iea.org</a:t>
            </a:r>
            <a:r>
              <a:rPr lang="en-US" sz="1100" dirty="0"/>
              <a:t>) 2017 Electricity Information: Overview report.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7D0D48EC-9427-4280-B447-1EFEC8884C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7833246"/>
              </p:ext>
            </p:extLst>
          </p:nvPr>
        </p:nvGraphicFramePr>
        <p:xfrm>
          <a:off x="5928360" y="2026920"/>
          <a:ext cx="5939027" cy="3413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3EE31F5-52B0-4AD2-9BE1-1F57C531B0B8}"/>
              </a:ext>
            </a:extLst>
          </p:cNvPr>
          <p:cNvSpPr txBox="1"/>
          <p:nvPr/>
        </p:nvSpPr>
        <p:spPr>
          <a:xfrm>
            <a:off x="6295237" y="1670048"/>
            <a:ext cx="520527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dirty="0">
                <a:latin typeface="+mn-lt"/>
              </a:rPr>
              <a:t>Gross Global Electricity Production by Source</a:t>
            </a:r>
          </a:p>
        </p:txBody>
      </p:sp>
    </p:spTree>
    <p:extLst>
      <p:ext uri="{BB962C8B-B14F-4D97-AF65-F5344CB8AC3E}">
        <p14:creationId xmlns:p14="http://schemas.microsoft.com/office/powerpoint/2010/main" val="2535806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F4E02-435B-499F-9096-C69E8FF38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978729"/>
          </a:xfrm>
        </p:spPr>
        <p:txBody>
          <a:bodyPr/>
          <a:lstStyle/>
          <a:p>
            <a:r>
              <a:rPr lang="en-US" dirty="0"/>
              <a:t>Goal: Leverage ORNL’s key strengths to establish a unique characterization capability for nuclear science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4D002AD-3A0F-4EB2-A18E-F38203774F53}"/>
              </a:ext>
            </a:extLst>
          </p:cNvPr>
          <p:cNvGrpSpPr/>
          <p:nvPr/>
        </p:nvGrpSpPr>
        <p:grpSpPr>
          <a:xfrm>
            <a:off x="1117052" y="1915843"/>
            <a:ext cx="9957896" cy="3616865"/>
            <a:chOff x="1218266" y="8652429"/>
            <a:chExt cx="19417085" cy="612835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2337EFE-DDF0-4433-B4CE-176617A98061}"/>
                </a:ext>
              </a:extLst>
            </p:cNvPr>
            <p:cNvGrpSpPr/>
            <p:nvPr/>
          </p:nvGrpSpPr>
          <p:grpSpPr>
            <a:xfrm>
              <a:off x="1218266" y="8652429"/>
              <a:ext cx="5635398" cy="5879874"/>
              <a:chOff x="443146" y="8627851"/>
              <a:chExt cx="5635398" cy="5879874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25BA381-17CE-4208-BABC-FC8742007715}"/>
                  </a:ext>
                </a:extLst>
              </p:cNvPr>
              <p:cNvSpPr txBox="1"/>
              <p:nvPr/>
            </p:nvSpPr>
            <p:spPr>
              <a:xfrm>
                <a:off x="678053" y="8627851"/>
                <a:ext cx="5165587" cy="2441774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5000"/>
                  </a:lnSpc>
                  <a:buNone/>
                </a:pPr>
                <a:r>
                  <a:rPr lang="en-US" b="1" dirty="0"/>
                  <a:t>Neutron sciences</a:t>
                </a:r>
              </a:p>
              <a:p>
                <a:pPr algn="ctr">
                  <a:lnSpc>
                    <a:spcPct val="125000"/>
                  </a:lnSpc>
                  <a:buNone/>
                </a:pPr>
                <a:r>
                  <a:rPr lang="en-US" b="1" dirty="0"/>
                  <a:t>Nuclear materials</a:t>
                </a:r>
              </a:p>
              <a:p>
                <a:pPr algn="ctr">
                  <a:lnSpc>
                    <a:spcPct val="125000"/>
                  </a:lnSpc>
                  <a:buNone/>
                </a:pPr>
                <a:r>
                  <a:rPr lang="en-US" b="1" dirty="0"/>
                  <a:t>Radiochemistry</a:t>
                </a:r>
              </a:p>
              <a:p>
                <a:pPr algn="ctr">
                  <a:lnSpc>
                    <a:spcPct val="125000"/>
                  </a:lnSpc>
                  <a:buNone/>
                </a:pPr>
                <a:r>
                  <a:rPr lang="en-US" b="1" dirty="0"/>
                  <a:t>Big data analysis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CA804FA-65DC-4C9D-B601-09D447AF1317}"/>
                  </a:ext>
                </a:extLst>
              </p:cNvPr>
              <p:cNvSpPr txBox="1"/>
              <p:nvPr/>
            </p:nvSpPr>
            <p:spPr>
              <a:xfrm>
                <a:off x="443146" y="12652628"/>
                <a:ext cx="5635398" cy="1855097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5000"/>
                  </a:lnSpc>
                  <a:buNone/>
                </a:pPr>
                <a:r>
                  <a:rPr lang="en-US" b="1" dirty="0"/>
                  <a:t>Neutron sources</a:t>
                </a:r>
              </a:p>
              <a:p>
                <a:pPr algn="ctr">
                  <a:lnSpc>
                    <a:spcPct val="125000"/>
                  </a:lnSpc>
                  <a:buNone/>
                </a:pPr>
                <a:r>
                  <a:rPr lang="en-US" b="1" dirty="0"/>
                  <a:t>Radiological facilities</a:t>
                </a:r>
              </a:p>
              <a:p>
                <a:pPr algn="ctr">
                  <a:lnSpc>
                    <a:spcPct val="125000"/>
                  </a:lnSpc>
                  <a:buNone/>
                </a:pPr>
                <a:r>
                  <a:rPr lang="en-US" b="1" dirty="0"/>
                  <a:t>Computing resources</a:t>
                </a:r>
              </a:p>
            </p:txBody>
          </p:sp>
          <p:sp>
            <p:nvSpPr>
              <p:cNvPr id="21" name="Plus Sign 20">
                <a:extLst>
                  <a:ext uri="{FF2B5EF4-FFF2-40B4-BE49-F238E27FC236}">
                    <a16:creationId xmlns:a16="http://schemas.microsoft.com/office/drawing/2014/main" id="{22522F4C-0235-4E36-95EE-DAD22E8428C5}"/>
                  </a:ext>
                </a:extLst>
              </p:cNvPr>
              <p:cNvSpPr/>
              <p:nvPr/>
            </p:nvSpPr>
            <p:spPr>
              <a:xfrm>
                <a:off x="2803647" y="11520154"/>
                <a:ext cx="914400" cy="914400"/>
              </a:xfrm>
              <a:prstGeom prst="mathPlus">
                <a:avLst/>
              </a:prstGeom>
              <a:solidFill>
                <a:schemeClr val="tx2"/>
              </a:solidFill>
              <a:ln>
                <a:solidFill>
                  <a:schemeClr val="tx2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Right Brace 14">
              <a:extLst>
                <a:ext uri="{FF2B5EF4-FFF2-40B4-BE49-F238E27FC236}">
                  <a16:creationId xmlns:a16="http://schemas.microsoft.com/office/drawing/2014/main" id="{EAF7F7A7-FF19-4C01-9483-DADE4761B238}"/>
                </a:ext>
              </a:extLst>
            </p:cNvPr>
            <p:cNvSpPr/>
            <p:nvPr/>
          </p:nvSpPr>
          <p:spPr bwMode="auto">
            <a:xfrm>
              <a:off x="7088571" y="8652429"/>
              <a:ext cx="1002157" cy="6128350"/>
            </a:xfrm>
            <a:prstGeom prst="righ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274430" tIns="138248" rIns="274430" bIns="138248" numCol="1" rtlCol="0" anchor="t" anchorCtr="0" compatLnSpc="1">
              <a:prstTxWarp prst="textNoShape">
                <a:avLst/>
              </a:prstTxWarp>
            </a:bodyPr>
            <a:lstStyle/>
            <a:p>
              <a:pPr marL="1027113" marR="0" indent="-1027113" algn="l" defTabSz="6288088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en-US" sz="9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27B91DA-6563-4083-85F4-BBAF06CD2871}"/>
                </a:ext>
              </a:extLst>
            </p:cNvPr>
            <p:cNvGrpSpPr/>
            <p:nvPr/>
          </p:nvGrpSpPr>
          <p:grpSpPr>
            <a:xfrm>
              <a:off x="8560539" y="8766869"/>
              <a:ext cx="12074812" cy="5800710"/>
              <a:chOff x="3912551" y="2221172"/>
              <a:chExt cx="12074812" cy="5800710"/>
            </a:xfrm>
          </p:grpSpPr>
          <p:graphicFrame>
            <p:nvGraphicFramePr>
              <p:cNvPr id="17" name="Diagram 16">
                <a:extLst>
                  <a:ext uri="{FF2B5EF4-FFF2-40B4-BE49-F238E27FC236}">
                    <a16:creationId xmlns:a16="http://schemas.microsoft.com/office/drawing/2014/main" id="{E77D5554-AF96-47F9-8CF5-32168E0F1B27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97936475"/>
                  </p:ext>
                </p:extLst>
              </p:nvPr>
            </p:nvGraphicFramePr>
            <p:xfrm>
              <a:off x="3912552" y="3262262"/>
              <a:ext cx="12074811" cy="475962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090549C-C339-4D2C-B752-6A5F70181A21}"/>
                  </a:ext>
                </a:extLst>
              </p:cNvPr>
              <p:cNvSpPr txBox="1"/>
              <p:nvPr/>
            </p:nvSpPr>
            <p:spPr>
              <a:xfrm>
                <a:off x="3912551" y="2221172"/>
                <a:ext cx="12074810" cy="1282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  <a:buNone/>
                </a:pPr>
                <a:r>
                  <a:rPr lang="en-US" sz="2400" b="1" dirty="0">
                    <a:latin typeface="+mj-lt"/>
                  </a:rPr>
                  <a:t>Accelerated development and deployment of nuclear technologies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806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0B123CF-A0EF-4E4C-AF4B-E321E69D3B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70" b="97913" l="5326" r="35052">
                        <a14:foregroundMark x1="20962" y1="31499" x2="20962" y2="31499"/>
                        <a14:foregroundMark x1="19416" y1="33397" x2="20103" y2="33017"/>
                        <a14:foregroundMark x1="20619" y1="11765" x2="20619" y2="11765"/>
                        <a14:foregroundMark x1="20275" y1="8349" x2="20275" y2="8349"/>
                        <a14:foregroundMark x1="22852" y1="57875" x2="22852" y2="57875"/>
                        <a14:foregroundMark x1="19588" y1="55028" x2="18041" y2="56167"/>
                        <a14:foregroundMark x1="18729" y1="54269" x2="18213" y2="64896"/>
                        <a14:foregroundMark x1="32131" y1="84630" x2="30756" y2="80076"/>
                        <a14:foregroundMark x1="18729" y1="92220" x2="16667" y2="87856"/>
                        <a14:foregroundMark x1="9107" y1="82732" x2="9450" y2="80645"/>
                        <a14:foregroundMark x1="17182" y1="98292" x2="14433" y2="95825"/>
                        <a14:foregroundMark x1="35052" y1="85579" x2="35052" y2="87856"/>
                        <a14:foregroundMark x1="5326" y1="84250" x2="5326" y2="84250"/>
                        <a14:foregroundMark x1="17182" y1="29981" x2="17182" y2="29981"/>
                        <a14:foregroundMark x1="17526" y1="28653" x2="21649" y2="33776"/>
                        <a14:foregroundMark x1="14261" y1="31879" x2="23540" y2="37381"/>
                        <a14:foregroundMark x1="23540" y1="37381" x2="16667" y2="32068"/>
                        <a14:foregroundMark x1="20447" y1="18786" x2="20619" y2="21063"/>
                        <a14:foregroundMark x1="20619" y1="43454" x2="20619" y2="44782"/>
                        <a14:foregroundMark x1="20447" y1="73055" x2="21306" y2="75142"/>
                        <a14:backgroundMark x1="13746" y1="19165" x2="13746" y2="19165"/>
                      </a14:backgroundRemoval>
                    </a14:imgEffect>
                  </a14:imgLayer>
                </a14:imgProps>
              </a:ext>
            </a:extLst>
          </a:blip>
          <a:srcRect l="3259" t="4728" r="62381" b="83499"/>
          <a:stretch/>
        </p:blipFill>
        <p:spPr>
          <a:xfrm>
            <a:off x="6461359" y="1850910"/>
            <a:ext cx="1699572" cy="5273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91A7E1-EE2A-4D3D-91ED-430B09472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1421928"/>
          </a:xfrm>
        </p:spPr>
        <p:txBody>
          <a:bodyPr/>
          <a:lstStyle/>
          <a:p>
            <a:r>
              <a:rPr lang="en-US" dirty="0"/>
              <a:t>Understanding the production of uranium ceramic kernels for advanced nuclear fuels has been the focus of initial studies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F3F6070-C7F9-41EF-8E5C-9575C26F6D7F}"/>
              </a:ext>
            </a:extLst>
          </p:cNvPr>
          <p:cNvSpPr txBox="1"/>
          <p:nvPr/>
        </p:nvSpPr>
        <p:spPr>
          <a:xfrm>
            <a:off x="344288" y="6197663"/>
            <a:ext cx="6149440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dirty="0"/>
              <a:t>Image from: https://www.nextbigfuture.com/2017/03/startup-x-energy-has-started-design-of.html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E6D00D-CBFB-4CB8-BB97-EEF9E587D7B7}"/>
              </a:ext>
            </a:extLst>
          </p:cNvPr>
          <p:cNvSpPr txBox="1"/>
          <p:nvPr/>
        </p:nvSpPr>
        <p:spPr>
          <a:xfrm>
            <a:off x="8193913" y="1860034"/>
            <a:ext cx="2503879" cy="527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b="1" dirty="0">
                <a:latin typeface="+mn-lt"/>
              </a:rPr>
              <a:t>Uranium ceramic kernel</a:t>
            </a:r>
            <a:br>
              <a:rPr lang="en-US" sz="1400" dirty="0">
                <a:latin typeface="+mn-lt"/>
              </a:rPr>
            </a:br>
            <a:r>
              <a:rPr lang="en-US" sz="1400" dirty="0">
                <a:latin typeface="+mn-lt"/>
              </a:rPr>
              <a:t>~500 micron Ø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34322ED-9147-44B2-968A-FC1C3E2D4BD6}"/>
              </a:ext>
            </a:extLst>
          </p:cNvPr>
          <p:cNvSpPr txBox="1"/>
          <p:nvPr/>
        </p:nvSpPr>
        <p:spPr>
          <a:xfrm>
            <a:off x="8193913" y="2819862"/>
            <a:ext cx="2503879" cy="527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b="1" dirty="0">
                <a:latin typeface="+mn-lt"/>
              </a:rPr>
              <a:t>Uranium ceramic kernel</a:t>
            </a:r>
            <a:br>
              <a:rPr lang="en-US" sz="1400" dirty="0">
                <a:latin typeface="+mn-lt"/>
              </a:rPr>
            </a:br>
            <a:r>
              <a:rPr lang="en-US" sz="1400" dirty="0">
                <a:latin typeface="+mn-lt"/>
              </a:rPr>
              <a:t>~1000 micron Ø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32DD5A3-AF20-459A-8143-55F4182128E2}"/>
              </a:ext>
            </a:extLst>
          </p:cNvPr>
          <p:cNvSpPr txBox="1"/>
          <p:nvPr/>
        </p:nvSpPr>
        <p:spPr>
          <a:xfrm>
            <a:off x="8193913" y="3984509"/>
            <a:ext cx="3137684" cy="7402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b="1" dirty="0">
                <a:latin typeface="+mn-lt"/>
              </a:rPr>
              <a:t>Graphite pebble</a:t>
            </a:r>
            <a:br>
              <a:rPr lang="en-US" sz="1400" dirty="0">
                <a:latin typeface="+mn-lt"/>
              </a:rPr>
            </a:br>
            <a:r>
              <a:rPr lang="en-US" sz="1400" dirty="0">
                <a:latin typeface="+mn-lt"/>
              </a:rPr>
              <a:t>~6 cm Ø</a:t>
            </a:r>
            <a:br>
              <a:rPr lang="en-US" sz="1400" dirty="0">
                <a:latin typeface="+mn-lt"/>
              </a:rPr>
            </a:br>
            <a:r>
              <a:rPr lang="en-US" sz="1400" dirty="0">
                <a:latin typeface="+mn-lt"/>
              </a:rPr>
              <a:t>~25,000 TRISO particles/pebble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01019C6-C503-4281-9187-65ED9577D608}"/>
              </a:ext>
            </a:extLst>
          </p:cNvPr>
          <p:cNvSpPr txBox="1"/>
          <p:nvPr/>
        </p:nvSpPr>
        <p:spPr>
          <a:xfrm>
            <a:off x="8193913" y="5265421"/>
            <a:ext cx="3665854" cy="527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1400" b="1" dirty="0">
                <a:latin typeface="+mn-lt"/>
              </a:rPr>
              <a:t>Pebble bed</a:t>
            </a:r>
            <a:br>
              <a:rPr lang="en-US" sz="1400" dirty="0">
                <a:latin typeface="+mn-lt"/>
              </a:rPr>
            </a:br>
            <a:r>
              <a:rPr lang="en-US" sz="1400" dirty="0">
                <a:latin typeface="+mn-lt"/>
              </a:rPr>
              <a:t>~100,000 to 200,000 pebbles/reactor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06098CB-6951-4FFE-8828-A87C9E60D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667" y="1958339"/>
            <a:ext cx="4867821" cy="4239324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1800" dirty="0"/>
              <a:t>Sol-gel production of UO</a:t>
            </a:r>
            <a:r>
              <a:rPr lang="en-US" sz="1800" baseline="-25000" dirty="0"/>
              <a:t>3</a:t>
            </a:r>
            <a:r>
              <a:rPr lang="en-US" sz="1800" dirty="0"/>
              <a:t> + C spheres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Conversion to UO</a:t>
            </a:r>
            <a:r>
              <a:rPr lang="en-US" sz="1800" baseline="-25000" dirty="0"/>
              <a:t>2</a:t>
            </a:r>
            <a:r>
              <a:rPr lang="en-US" sz="1800" dirty="0"/>
              <a:t> + UC</a:t>
            </a:r>
            <a:r>
              <a:rPr lang="en-US" sz="1800" baseline="-25000" dirty="0"/>
              <a:t>2</a:t>
            </a:r>
          </a:p>
          <a:p>
            <a:pPr lvl="1"/>
            <a:r>
              <a:rPr lang="en-US" sz="1400" dirty="0"/>
              <a:t>Option secondary conversion (i.e. nitride)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Kernel selection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Fluidized bed CVD to deposit buffer, </a:t>
            </a:r>
            <a:r>
              <a:rPr lang="en-US" sz="1800" dirty="0" err="1"/>
              <a:t>PyC</a:t>
            </a:r>
            <a:r>
              <a:rPr lang="en-US" sz="1800" dirty="0"/>
              <a:t>, and </a:t>
            </a:r>
            <a:r>
              <a:rPr lang="en-US" sz="1800" dirty="0" err="1"/>
              <a:t>SiC</a:t>
            </a:r>
            <a:r>
              <a:rPr lang="en-US" sz="1800" dirty="0"/>
              <a:t> layers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TRISO particle selection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Embedment of TRISO particles in graphite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Pebble selection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F343118-8A2E-47DE-8D48-F8A66EFC07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70" b="97913" l="5326" r="35052">
                        <a14:foregroundMark x1="20962" y1="31499" x2="20962" y2="31499"/>
                        <a14:foregroundMark x1="19416" y1="33397" x2="20103" y2="33017"/>
                        <a14:foregroundMark x1="20619" y1="11765" x2="20619" y2="11765"/>
                        <a14:foregroundMark x1="20275" y1="8349" x2="20275" y2="8349"/>
                        <a14:foregroundMark x1="22852" y1="57875" x2="22852" y2="57875"/>
                        <a14:foregroundMark x1="19588" y1="55028" x2="18041" y2="56167"/>
                        <a14:foregroundMark x1="18729" y1="54269" x2="18213" y2="64896"/>
                        <a14:foregroundMark x1="32131" y1="84630" x2="30756" y2="80076"/>
                        <a14:foregroundMark x1="18729" y1="92220" x2="16667" y2="87856"/>
                        <a14:foregroundMark x1="9107" y1="82732" x2="9450" y2="80645"/>
                        <a14:foregroundMark x1="17182" y1="98292" x2="14433" y2="95825"/>
                        <a14:foregroundMark x1="35052" y1="85579" x2="35052" y2="87856"/>
                        <a14:foregroundMark x1="5326" y1="84250" x2="5326" y2="84250"/>
                        <a14:foregroundMark x1="17182" y1="29981" x2="17182" y2="29981"/>
                        <a14:foregroundMark x1="17526" y1="28653" x2="21649" y2="33776"/>
                        <a14:foregroundMark x1="14261" y1="31879" x2="23540" y2="37381"/>
                        <a14:foregroundMark x1="23540" y1="37381" x2="16667" y2="32068"/>
                        <a14:foregroundMark x1="20447" y1="18786" x2="20619" y2="21063"/>
                        <a14:foregroundMark x1="20619" y1="43454" x2="20619" y2="44782"/>
                        <a14:foregroundMark x1="20447" y1="73055" x2="21306" y2="75142"/>
                        <a14:backgroundMark x1="13746" y1="19165" x2="13746" y2="19165"/>
                      </a14:backgroundRemoval>
                    </a14:imgEffect>
                  </a14:imgLayer>
                </a14:imgProps>
              </a:ext>
            </a:extLst>
          </a:blip>
          <a:srcRect l="3259" t="16501" r="62381" b="58678"/>
          <a:stretch/>
        </p:blipFill>
        <p:spPr>
          <a:xfrm>
            <a:off x="6477850" y="2378234"/>
            <a:ext cx="1699572" cy="11117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522C2F8-27A0-4DE2-B493-CA4BBB9A97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70" b="97913" l="5326" r="35052">
                        <a14:foregroundMark x1="20962" y1="31499" x2="20962" y2="31499"/>
                        <a14:foregroundMark x1="19416" y1="33397" x2="20103" y2="33017"/>
                        <a14:foregroundMark x1="20619" y1="11765" x2="20619" y2="11765"/>
                        <a14:foregroundMark x1="20275" y1="8349" x2="20275" y2="8349"/>
                        <a14:foregroundMark x1="22852" y1="57875" x2="22852" y2="57875"/>
                        <a14:foregroundMark x1="19588" y1="55028" x2="18041" y2="56167"/>
                        <a14:foregroundMark x1="18729" y1="54269" x2="18213" y2="64896"/>
                        <a14:foregroundMark x1="32131" y1="84630" x2="30756" y2="80076"/>
                        <a14:foregroundMark x1="18729" y1="92220" x2="16667" y2="87856"/>
                        <a14:foregroundMark x1="9107" y1="82732" x2="9450" y2="80645"/>
                        <a14:foregroundMark x1="17182" y1="98292" x2="14433" y2="95825"/>
                        <a14:foregroundMark x1="35052" y1="85579" x2="35052" y2="87856"/>
                        <a14:foregroundMark x1="5326" y1="84250" x2="5326" y2="84250"/>
                        <a14:foregroundMark x1="17182" y1="29981" x2="17182" y2="29981"/>
                        <a14:foregroundMark x1="17526" y1="28653" x2="21649" y2="33776"/>
                        <a14:foregroundMark x1="14261" y1="31879" x2="23540" y2="37381"/>
                        <a14:foregroundMark x1="23540" y1="37381" x2="16667" y2="32068"/>
                        <a14:foregroundMark x1="20447" y1="18786" x2="20619" y2="21063"/>
                        <a14:foregroundMark x1="20619" y1="43454" x2="20619" y2="44782"/>
                        <a14:foregroundMark x1="20447" y1="73055" x2="21306" y2="75142"/>
                        <a14:backgroundMark x1="13746" y1="19165" x2="13746" y2="19165"/>
                      </a14:backgroundRemoval>
                    </a14:imgEffect>
                  </a14:imgLayer>
                </a14:imgProps>
              </a:ext>
            </a:extLst>
          </a:blip>
          <a:srcRect l="3259" t="40915" r="62381" b="29483"/>
          <a:stretch/>
        </p:blipFill>
        <p:spPr>
          <a:xfrm>
            <a:off x="6469605" y="3489959"/>
            <a:ext cx="1699572" cy="13258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F48EA84-5F6D-4F3D-B6BB-BA60D3E94D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70" b="97913" l="5326" r="35052">
                        <a14:foregroundMark x1="20962" y1="31499" x2="20962" y2="31499"/>
                        <a14:foregroundMark x1="19416" y1="33397" x2="20103" y2="33017"/>
                        <a14:foregroundMark x1="20619" y1="11765" x2="20619" y2="11765"/>
                        <a14:foregroundMark x1="20275" y1="8349" x2="20275" y2="8349"/>
                        <a14:foregroundMark x1="22852" y1="57875" x2="22852" y2="57875"/>
                        <a14:foregroundMark x1="19588" y1="55028" x2="18041" y2="56167"/>
                        <a14:foregroundMark x1="18729" y1="54269" x2="18213" y2="64896"/>
                        <a14:foregroundMark x1="32131" y1="84630" x2="30756" y2="80076"/>
                        <a14:foregroundMark x1="18729" y1="92220" x2="16667" y2="87856"/>
                        <a14:foregroundMark x1="9107" y1="82732" x2="9450" y2="80645"/>
                        <a14:foregroundMark x1="17182" y1="98292" x2="14433" y2="95825"/>
                        <a14:foregroundMark x1="35052" y1="85579" x2="35052" y2="87856"/>
                        <a14:foregroundMark x1="5326" y1="84250" x2="5326" y2="84250"/>
                        <a14:foregroundMark x1="17182" y1="29981" x2="17182" y2="29981"/>
                        <a14:foregroundMark x1="17526" y1="28653" x2="21649" y2="33776"/>
                        <a14:foregroundMark x1="14261" y1="31879" x2="23540" y2="37381"/>
                        <a14:foregroundMark x1="23540" y1="37381" x2="16667" y2="32068"/>
                        <a14:foregroundMark x1="20447" y1="18786" x2="20619" y2="21063"/>
                        <a14:foregroundMark x1="20619" y1="43454" x2="20619" y2="44782"/>
                        <a14:foregroundMark x1="20447" y1="73055" x2="21306" y2="75142"/>
                        <a14:backgroundMark x1="13746" y1="19165" x2="13746" y2="19165"/>
                      </a14:backgroundRemoval>
                    </a14:imgEffect>
                  </a14:imgLayer>
                </a14:imgProps>
              </a:ext>
            </a:extLst>
          </a:blip>
          <a:srcRect l="3259" t="70397" r="62381"/>
          <a:stretch/>
        </p:blipFill>
        <p:spPr>
          <a:xfrm>
            <a:off x="6493728" y="4792226"/>
            <a:ext cx="1699572" cy="132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1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D5C1250F-CA37-42E3-99D7-15E60B7EED0D}"/>
              </a:ext>
            </a:extLst>
          </p:cNvPr>
          <p:cNvSpPr/>
          <p:nvPr/>
        </p:nvSpPr>
        <p:spPr>
          <a:xfrm>
            <a:off x="842667" y="3644197"/>
            <a:ext cx="4867821" cy="638243"/>
          </a:xfrm>
          <a:prstGeom prst="rect">
            <a:avLst/>
          </a:prstGeom>
          <a:solidFill>
            <a:srgbClr val="00B0F0">
              <a:alpha val="50000"/>
            </a:srgbClr>
          </a:solidFill>
          <a:ln w="3810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91A7E1-EE2A-4D3D-91ED-430B09472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1421928"/>
          </a:xfrm>
        </p:spPr>
        <p:txBody>
          <a:bodyPr/>
          <a:lstStyle/>
          <a:p>
            <a:r>
              <a:rPr lang="en-US" dirty="0"/>
              <a:t>Understanding the production of uranium ceramic kernels for advanced nuclear fuels has been the focus of initial studies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F3F6070-C7F9-41EF-8E5C-9575C26F6D7F}"/>
              </a:ext>
            </a:extLst>
          </p:cNvPr>
          <p:cNvSpPr txBox="1"/>
          <p:nvPr/>
        </p:nvSpPr>
        <p:spPr>
          <a:xfrm>
            <a:off x="344288" y="6197663"/>
            <a:ext cx="6149440" cy="2446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dirty="0"/>
              <a:t>Image from: https://www.nextbigfuture.com/2017/03/startup-x-energy-has-started-design-of.html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C5D9CCE-A2DD-43F6-ACAE-338DBE181354}"/>
              </a:ext>
            </a:extLst>
          </p:cNvPr>
          <p:cNvGrpSpPr/>
          <p:nvPr/>
        </p:nvGrpSpPr>
        <p:grpSpPr>
          <a:xfrm>
            <a:off x="6493727" y="1777038"/>
            <a:ext cx="5366040" cy="4015708"/>
            <a:chOff x="6493727" y="1508760"/>
            <a:chExt cx="5366040" cy="401570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5E88A5D-7394-456B-B3FE-424F2D1DE29C}"/>
                </a:ext>
              </a:extLst>
            </p:cNvPr>
            <p:cNvSpPr/>
            <p:nvPr/>
          </p:nvSpPr>
          <p:spPr>
            <a:xfrm>
              <a:off x="6493727" y="1508760"/>
              <a:ext cx="5366039" cy="610321"/>
            </a:xfrm>
            <a:prstGeom prst="rect">
              <a:avLst/>
            </a:prstGeom>
            <a:solidFill>
              <a:srgbClr val="92D050">
                <a:alpha val="50000"/>
              </a:srgbClr>
            </a:solidFill>
            <a:ln w="38100">
              <a:noFill/>
              <a:miter lim="800000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6D0F4D2D-C2BD-47EE-9BBD-39ADACF02A23}"/>
                </a:ext>
              </a:extLst>
            </p:cNvPr>
            <p:cNvSpPr/>
            <p:nvPr/>
          </p:nvSpPr>
          <p:spPr>
            <a:xfrm>
              <a:off x="6493727" y="2459364"/>
              <a:ext cx="5366039" cy="740284"/>
            </a:xfrm>
            <a:prstGeom prst="rect">
              <a:avLst/>
            </a:prstGeom>
            <a:solidFill>
              <a:srgbClr val="00B0F0">
                <a:alpha val="50000"/>
              </a:srgbClr>
            </a:solidFill>
            <a:ln w="38100">
              <a:noFill/>
              <a:miter lim="800000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1FDC84D-E2CE-4A71-8E5F-E96E63998D5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193913" y="1591756"/>
              <a:ext cx="3665854" cy="3932712"/>
              <a:chOff x="4854480" y="1917524"/>
              <a:chExt cx="4108408" cy="4407482"/>
            </a:xfrm>
          </p:grpSpPr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4E6D00D-CBFB-4CB8-BB97-EEF9E587D7B7}"/>
                  </a:ext>
                </a:extLst>
              </p:cNvPr>
              <p:cNvSpPr txBox="1"/>
              <p:nvPr/>
            </p:nvSpPr>
            <p:spPr>
              <a:xfrm>
                <a:off x="4854480" y="1917524"/>
                <a:ext cx="2806156" cy="5909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90000"/>
                  </a:lnSpc>
                </a:pPr>
                <a:r>
                  <a:rPr lang="en-US" sz="1400" b="1" dirty="0">
                    <a:latin typeface="+mn-lt"/>
                  </a:rPr>
                  <a:t>Uranium ceramic kernel</a:t>
                </a:r>
                <a:br>
                  <a:rPr lang="en-US" sz="1400" dirty="0">
                    <a:latin typeface="+mn-lt"/>
                  </a:rPr>
                </a:br>
                <a:r>
                  <a:rPr lang="en-US" sz="1400" dirty="0">
                    <a:latin typeface="+mn-lt"/>
                  </a:rPr>
                  <a:t>~500 micron Ø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34322ED-9147-44B2-968A-FC1C3E2D4BD6}"/>
                  </a:ext>
                </a:extLst>
              </p:cNvPr>
              <p:cNvSpPr txBox="1"/>
              <p:nvPr/>
            </p:nvSpPr>
            <p:spPr>
              <a:xfrm>
                <a:off x="4854480" y="2993226"/>
                <a:ext cx="2806156" cy="5909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90000"/>
                  </a:lnSpc>
                </a:pPr>
                <a:r>
                  <a:rPr lang="en-US" sz="1400" b="1" dirty="0">
                    <a:latin typeface="+mn-lt"/>
                  </a:rPr>
                  <a:t>Uranium ceramic kernel</a:t>
                </a:r>
                <a:br>
                  <a:rPr lang="en-US" sz="1400" dirty="0">
                    <a:latin typeface="+mn-lt"/>
                  </a:rPr>
                </a:br>
                <a:r>
                  <a:rPr lang="en-US" sz="1400" dirty="0">
                    <a:latin typeface="+mn-lt"/>
                  </a:rPr>
                  <a:t>~1000 micron Ø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32DD5A3-AF20-459A-8143-55F4182128E2}"/>
                  </a:ext>
                </a:extLst>
              </p:cNvPr>
              <p:cNvSpPr txBox="1"/>
              <p:nvPr/>
            </p:nvSpPr>
            <p:spPr>
              <a:xfrm>
                <a:off x="4854480" y="4298473"/>
                <a:ext cx="3516476" cy="8296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>
                  <a:lnSpc>
                    <a:spcPct val="90000"/>
                  </a:lnSpc>
                </a:pPr>
                <a:r>
                  <a:rPr lang="en-US" sz="1400" b="1" dirty="0">
                    <a:latin typeface="+mn-lt"/>
                  </a:rPr>
                  <a:t>Graphite pebble</a:t>
                </a:r>
                <a:br>
                  <a:rPr lang="en-US" sz="1400" dirty="0">
                    <a:latin typeface="+mn-lt"/>
                  </a:rPr>
                </a:br>
                <a:r>
                  <a:rPr lang="en-US" sz="1400" dirty="0">
                    <a:latin typeface="+mn-lt"/>
                  </a:rPr>
                  <a:t>~6 cm Ø</a:t>
                </a:r>
                <a:br>
                  <a:rPr lang="en-US" sz="1400" dirty="0">
                    <a:latin typeface="+mn-lt"/>
                  </a:rPr>
                </a:br>
                <a:r>
                  <a:rPr lang="en-US" sz="1400" dirty="0">
                    <a:latin typeface="+mn-lt"/>
                  </a:rPr>
                  <a:t>~25,000 TRISO particles/pebble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01019C6-C503-4281-9187-65ED9577D608}"/>
                  </a:ext>
                </a:extLst>
              </p:cNvPr>
              <p:cNvSpPr txBox="1"/>
              <p:nvPr/>
            </p:nvSpPr>
            <p:spPr>
              <a:xfrm>
                <a:off x="4854480" y="5734021"/>
                <a:ext cx="4108408" cy="590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90000"/>
                  </a:lnSpc>
                </a:pPr>
                <a:r>
                  <a:rPr lang="en-US" sz="1400" b="1" dirty="0">
                    <a:latin typeface="+mn-lt"/>
                  </a:rPr>
                  <a:t>Pebble bed</a:t>
                </a:r>
                <a:br>
                  <a:rPr lang="en-US" sz="1400" dirty="0">
                    <a:latin typeface="+mn-lt"/>
                  </a:rPr>
                </a:br>
                <a:r>
                  <a:rPr lang="en-US" sz="1400" dirty="0">
                    <a:latin typeface="+mn-lt"/>
                  </a:rPr>
                  <a:t>~100,000 to 200,000 pebbles/reactor</a:t>
                </a:r>
              </a:p>
            </p:txBody>
          </p:sp>
        </p:grpSp>
      </p:grpSp>
      <p:sp>
        <p:nvSpPr>
          <p:cNvPr id="49" name="Rectangle 48">
            <a:extLst>
              <a:ext uri="{FF2B5EF4-FFF2-40B4-BE49-F238E27FC236}">
                <a16:creationId xmlns:a16="http://schemas.microsoft.com/office/drawing/2014/main" id="{0B83B867-E283-44C4-B11A-DDD72766CF9B}"/>
              </a:ext>
            </a:extLst>
          </p:cNvPr>
          <p:cNvSpPr/>
          <p:nvPr/>
        </p:nvSpPr>
        <p:spPr>
          <a:xfrm>
            <a:off x="842667" y="1958341"/>
            <a:ext cx="4867821" cy="1150210"/>
          </a:xfrm>
          <a:prstGeom prst="rect">
            <a:avLst/>
          </a:prstGeom>
          <a:solidFill>
            <a:srgbClr val="92D050">
              <a:alpha val="50000"/>
            </a:srgbClr>
          </a:solidFill>
          <a:ln w="38100">
            <a:noFill/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C06098CB-6951-4FFE-8828-A87C9E60D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667" y="1958339"/>
            <a:ext cx="4867821" cy="632461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1800" b="1" dirty="0"/>
              <a:t>Sol-gel production of UO</a:t>
            </a:r>
            <a:r>
              <a:rPr lang="en-US" sz="1800" b="1" baseline="-25000" dirty="0"/>
              <a:t>3</a:t>
            </a:r>
            <a:r>
              <a:rPr lang="en-US" sz="1800" b="1" dirty="0"/>
              <a:t> + C spheres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b="1" dirty="0"/>
              <a:t>Conversion to UO</a:t>
            </a:r>
            <a:r>
              <a:rPr lang="en-US" sz="1800" b="1" baseline="-25000" dirty="0"/>
              <a:t>2</a:t>
            </a:r>
            <a:r>
              <a:rPr lang="en-US" sz="1800" b="1" dirty="0"/>
              <a:t> + UC</a:t>
            </a:r>
            <a:r>
              <a:rPr lang="en-US" sz="1800" b="1" baseline="-25000" dirty="0"/>
              <a:t>2</a:t>
            </a:r>
          </a:p>
          <a:p>
            <a:pPr lvl="1"/>
            <a:r>
              <a:rPr lang="en-US" sz="1400" b="1" dirty="0"/>
              <a:t>Option secondary conversion (i.e. nitride)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Kernel selection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b="1" dirty="0"/>
              <a:t>Fluidized bed CVD to deposit buffer, </a:t>
            </a:r>
            <a:r>
              <a:rPr lang="en-US" sz="1800" b="1" dirty="0" err="1"/>
              <a:t>PyC</a:t>
            </a:r>
            <a:r>
              <a:rPr lang="en-US" sz="1800" b="1" dirty="0"/>
              <a:t>, and </a:t>
            </a:r>
            <a:r>
              <a:rPr lang="en-US" sz="1800" b="1" dirty="0" err="1"/>
              <a:t>SiC</a:t>
            </a:r>
            <a:r>
              <a:rPr lang="en-US" sz="1800" b="1" dirty="0"/>
              <a:t> layers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TRISO particle selection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Embedment of TRISO particles in graphite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Pebble selection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5984628F-5BA8-4E5A-BEE3-EEC368BB75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70" b="97913" l="5326" r="35052">
                        <a14:foregroundMark x1="20962" y1="31499" x2="20962" y2="31499"/>
                        <a14:foregroundMark x1="19416" y1="33397" x2="20103" y2="33017"/>
                        <a14:foregroundMark x1="20619" y1="11765" x2="20619" y2="11765"/>
                        <a14:foregroundMark x1="20275" y1="8349" x2="20275" y2="8349"/>
                        <a14:foregroundMark x1="22852" y1="57875" x2="22852" y2="57875"/>
                        <a14:foregroundMark x1="19588" y1="55028" x2="18041" y2="56167"/>
                        <a14:foregroundMark x1="18729" y1="54269" x2="18213" y2="64896"/>
                        <a14:foregroundMark x1="32131" y1="84630" x2="30756" y2="80076"/>
                        <a14:foregroundMark x1="18729" y1="92220" x2="16667" y2="87856"/>
                        <a14:foregroundMark x1="9107" y1="82732" x2="9450" y2="80645"/>
                        <a14:foregroundMark x1="17182" y1="98292" x2="14433" y2="95825"/>
                        <a14:foregroundMark x1="35052" y1="85579" x2="35052" y2="87856"/>
                        <a14:foregroundMark x1="5326" y1="84250" x2="5326" y2="84250"/>
                        <a14:foregroundMark x1="17182" y1="29981" x2="17182" y2="29981"/>
                        <a14:foregroundMark x1="17526" y1="28653" x2="21649" y2="33776"/>
                        <a14:foregroundMark x1="14261" y1="31879" x2="23540" y2="37381"/>
                        <a14:foregroundMark x1="23540" y1="37381" x2="16667" y2="32068"/>
                        <a14:foregroundMark x1="20447" y1="18786" x2="20619" y2="21063"/>
                        <a14:foregroundMark x1="20619" y1="43454" x2="20619" y2="44782"/>
                        <a14:foregroundMark x1="20447" y1="73055" x2="21306" y2="75142"/>
                        <a14:backgroundMark x1="13746" y1="19165" x2="13746" y2="19165"/>
                      </a14:backgroundRemoval>
                    </a14:imgEffect>
                  </a14:imgLayer>
                </a14:imgProps>
              </a:ext>
            </a:extLst>
          </a:blip>
          <a:srcRect l="3259" t="4728" r="62381" b="83499"/>
          <a:stretch/>
        </p:blipFill>
        <p:spPr>
          <a:xfrm>
            <a:off x="6461359" y="1850910"/>
            <a:ext cx="1699572" cy="52732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10A223A-AD22-42BA-B66E-238747FE78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70" b="97913" l="5326" r="35052">
                        <a14:foregroundMark x1="20962" y1="31499" x2="20962" y2="31499"/>
                        <a14:foregroundMark x1="19416" y1="33397" x2="20103" y2="33017"/>
                        <a14:foregroundMark x1="20619" y1="11765" x2="20619" y2="11765"/>
                        <a14:foregroundMark x1="20275" y1="8349" x2="20275" y2="8349"/>
                        <a14:foregroundMark x1="22852" y1="57875" x2="22852" y2="57875"/>
                        <a14:foregroundMark x1="19588" y1="55028" x2="18041" y2="56167"/>
                        <a14:foregroundMark x1="18729" y1="54269" x2="18213" y2="64896"/>
                        <a14:foregroundMark x1="32131" y1="84630" x2="30756" y2="80076"/>
                        <a14:foregroundMark x1="18729" y1="92220" x2="16667" y2="87856"/>
                        <a14:foregroundMark x1="9107" y1="82732" x2="9450" y2="80645"/>
                        <a14:foregroundMark x1="17182" y1="98292" x2="14433" y2="95825"/>
                        <a14:foregroundMark x1="35052" y1="85579" x2="35052" y2="87856"/>
                        <a14:foregroundMark x1="5326" y1="84250" x2="5326" y2="84250"/>
                        <a14:foregroundMark x1="17182" y1="29981" x2="17182" y2="29981"/>
                        <a14:foregroundMark x1="17526" y1="28653" x2="21649" y2="33776"/>
                        <a14:foregroundMark x1="14261" y1="31879" x2="23540" y2="37381"/>
                        <a14:foregroundMark x1="23540" y1="37381" x2="16667" y2="32068"/>
                        <a14:foregroundMark x1="20447" y1="18786" x2="20619" y2="21063"/>
                        <a14:foregroundMark x1="20619" y1="43454" x2="20619" y2="44782"/>
                        <a14:foregroundMark x1="20447" y1="73055" x2="21306" y2="75142"/>
                        <a14:backgroundMark x1="13746" y1="19165" x2="13746" y2="19165"/>
                      </a14:backgroundRemoval>
                    </a14:imgEffect>
                  </a14:imgLayer>
                </a14:imgProps>
              </a:ext>
            </a:extLst>
          </a:blip>
          <a:srcRect l="3259" t="16501" r="62381" b="58678"/>
          <a:stretch/>
        </p:blipFill>
        <p:spPr>
          <a:xfrm>
            <a:off x="6477850" y="2378234"/>
            <a:ext cx="1699572" cy="1111725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C28D08F2-306F-47BE-8211-C6FB365F6C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70" b="97913" l="5326" r="35052">
                        <a14:foregroundMark x1="20962" y1="31499" x2="20962" y2="31499"/>
                        <a14:foregroundMark x1="19416" y1="33397" x2="20103" y2="33017"/>
                        <a14:foregroundMark x1="20619" y1="11765" x2="20619" y2="11765"/>
                        <a14:foregroundMark x1="20275" y1="8349" x2="20275" y2="8349"/>
                        <a14:foregroundMark x1="22852" y1="57875" x2="22852" y2="57875"/>
                        <a14:foregroundMark x1="19588" y1="55028" x2="18041" y2="56167"/>
                        <a14:foregroundMark x1="18729" y1="54269" x2="18213" y2="64896"/>
                        <a14:foregroundMark x1="32131" y1="84630" x2="30756" y2="80076"/>
                        <a14:foregroundMark x1="18729" y1="92220" x2="16667" y2="87856"/>
                        <a14:foregroundMark x1="9107" y1="82732" x2="9450" y2="80645"/>
                        <a14:foregroundMark x1="17182" y1="98292" x2="14433" y2="95825"/>
                        <a14:foregroundMark x1="35052" y1="85579" x2="35052" y2="87856"/>
                        <a14:foregroundMark x1="5326" y1="84250" x2="5326" y2="84250"/>
                        <a14:foregroundMark x1="17182" y1="29981" x2="17182" y2="29981"/>
                        <a14:foregroundMark x1="17526" y1="28653" x2="21649" y2="33776"/>
                        <a14:foregroundMark x1="14261" y1="31879" x2="23540" y2="37381"/>
                        <a14:foregroundMark x1="23540" y1="37381" x2="16667" y2="32068"/>
                        <a14:foregroundMark x1="20447" y1="18786" x2="20619" y2="21063"/>
                        <a14:foregroundMark x1="20619" y1="43454" x2="20619" y2="44782"/>
                        <a14:foregroundMark x1="20447" y1="73055" x2="21306" y2="75142"/>
                        <a14:backgroundMark x1="13746" y1="19165" x2="13746" y2="19165"/>
                      </a14:backgroundRemoval>
                    </a14:imgEffect>
                  </a14:imgLayer>
                </a14:imgProps>
              </a:ext>
            </a:extLst>
          </a:blip>
          <a:srcRect l="3259" t="40915" r="62381" b="29483"/>
          <a:stretch/>
        </p:blipFill>
        <p:spPr>
          <a:xfrm>
            <a:off x="6469605" y="3489959"/>
            <a:ext cx="1699572" cy="1325882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A748C412-EAE6-41F3-A039-59D078CCAD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70" b="97913" l="5326" r="35052">
                        <a14:foregroundMark x1="20962" y1="31499" x2="20962" y2="31499"/>
                        <a14:foregroundMark x1="19416" y1="33397" x2="20103" y2="33017"/>
                        <a14:foregroundMark x1="20619" y1="11765" x2="20619" y2="11765"/>
                        <a14:foregroundMark x1="20275" y1="8349" x2="20275" y2="8349"/>
                        <a14:foregroundMark x1="22852" y1="57875" x2="22852" y2="57875"/>
                        <a14:foregroundMark x1="19588" y1="55028" x2="18041" y2="56167"/>
                        <a14:foregroundMark x1="18729" y1="54269" x2="18213" y2="64896"/>
                        <a14:foregroundMark x1="32131" y1="84630" x2="30756" y2="80076"/>
                        <a14:foregroundMark x1="18729" y1="92220" x2="16667" y2="87856"/>
                        <a14:foregroundMark x1="9107" y1="82732" x2="9450" y2="80645"/>
                        <a14:foregroundMark x1="17182" y1="98292" x2="14433" y2="95825"/>
                        <a14:foregroundMark x1="35052" y1="85579" x2="35052" y2="87856"/>
                        <a14:foregroundMark x1="5326" y1="84250" x2="5326" y2="84250"/>
                        <a14:foregroundMark x1="17182" y1="29981" x2="17182" y2="29981"/>
                        <a14:foregroundMark x1="17526" y1="28653" x2="21649" y2="33776"/>
                        <a14:foregroundMark x1="14261" y1="31879" x2="23540" y2="37381"/>
                        <a14:foregroundMark x1="23540" y1="37381" x2="16667" y2="32068"/>
                        <a14:foregroundMark x1="20447" y1="18786" x2="20619" y2="21063"/>
                        <a14:foregroundMark x1="20619" y1="43454" x2="20619" y2="44782"/>
                        <a14:foregroundMark x1="20447" y1="73055" x2="21306" y2="75142"/>
                        <a14:backgroundMark x1="13746" y1="19165" x2="13746" y2="19165"/>
                      </a14:backgroundRemoval>
                    </a14:imgEffect>
                  </a14:imgLayer>
                </a14:imgProps>
              </a:ext>
            </a:extLst>
          </a:blip>
          <a:srcRect l="3259" t="70397" r="62381"/>
          <a:stretch/>
        </p:blipFill>
        <p:spPr>
          <a:xfrm>
            <a:off x="6493728" y="4792226"/>
            <a:ext cx="1699572" cy="132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19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1A7E1-EE2A-4D3D-91ED-430B09472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1421928"/>
          </a:xfrm>
        </p:spPr>
        <p:txBody>
          <a:bodyPr/>
          <a:lstStyle/>
          <a:p>
            <a:r>
              <a:rPr lang="en-US" dirty="0"/>
              <a:t>Understanding the production of uranium ceramic kernels for advanced nuclear fuels has been the focus of initial studies (continued)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04B342F-9E1D-4E46-A202-1387A748988E}"/>
              </a:ext>
            </a:extLst>
          </p:cNvPr>
          <p:cNvCxnSpPr/>
          <p:nvPr/>
        </p:nvCxnSpPr>
        <p:spPr>
          <a:xfrm>
            <a:off x="6096000" y="1808543"/>
            <a:ext cx="0" cy="4389120"/>
          </a:xfrm>
          <a:prstGeom prst="line">
            <a:avLst/>
          </a:prstGeom>
          <a:ln w="28575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5E6A5C33-D491-4F07-A4EE-EF959FBD2C57}"/>
              </a:ext>
            </a:extLst>
          </p:cNvPr>
          <p:cNvSpPr txBox="1">
            <a:spLocks/>
          </p:cNvSpPr>
          <p:nvPr/>
        </p:nvSpPr>
        <p:spPr bwMode="auto">
          <a:xfrm>
            <a:off x="6493728" y="1696249"/>
            <a:ext cx="4867821" cy="4501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88925" indent="-288925" algn="l" rtl="0" eaLnBrk="1" fontAlgn="base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7388" indent="-288925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31875" indent="-288925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/>
              <a:t>Important characteristics neutron imaging could provide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Morphology/Structure</a:t>
            </a:r>
          </a:p>
          <a:p>
            <a:pPr lvl="1">
              <a:spcBef>
                <a:spcPts val="1200"/>
              </a:spcBef>
            </a:pPr>
            <a:r>
              <a:rPr lang="en-US" sz="1800" dirty="0"/>
              <a:t>Layer thickness, voids, cracks, kernel sphericity and displacement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Concentrations</a:t>
            </a:r>
          </a:p>
          <a:p>
            <a:pPr lvl="1">
              <a:spcBef>
                <a:spcPts val="1200"/>
              </a:spcBef>
            </a:pPr>
            <a:r>
              <a:rPr lang="en-US" sz="1600" dirty="0"/>
              <a:t>Elemental, isotopic, phase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Density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Crystal phases</a:t>
            </a:r>
            <a:endParaRPr lang="en-US" sz="2400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27F8073-5170-4A9A-BDA5-CF39F35C7DD0}"/>
              </a:ext>
            </a:extLst>
          </p:cNvPr>
          <p:cNvGrpSpPr>
            <a:grpSpLocks noChangeAspect="1"/>
          </p:cNvGrpSpPr>
          <p:nvPr/>
        </p:nvGrpSpPr>
        <p:grpSpPr>
          <a:xfrm>
            <a:off x="1441891" y="1958339"/>
            <a:ext cx="3810477" cy="3872377"/>
            <a:chOff x="7572944" y="1973117"/>
            <a:chExt cx="4351289" cy="4421974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71BCB193-2D92-4820-93A9-2175B5B71FBB}"/>
                </a:ext>
              </a:extLst>
            </p:cNvPr>
            <p:cNvGrpSpPr/>
            <p:nvPr/>
          </p:nvGrpSpPr>
          <p:grpSpPr>
            <a:xfrm>
              <a:off x="7572944" y="1973117"/>
              <a:ext cx="4351289" cy="3623722"/>
              <a:chOff x="3629487" y="1518250"/>
              <a:chExt cx="4351289" cy="3623722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C530BE3B-E098-4C3A-8C45-4EB74B0DC686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629487" y="1628968"/>
                <a:ext cx="3513005" cy="3513004"/>
                <a:chOff x="6881478" y="2411263"/>
                <a:chExt cx="1097280" cy="1097280"/>
              </a:xfrm>
            </p:grpSpPr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F96DB5C1-9C16-409B-97F3-9643181020E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881478" y="2411263"/>
                  <a:ext cx="1097280" cy="1097280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</a:pPr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0" name="Oval 69">
                  <a:extLst>
                    <a:ext uri="{FF2B5EF4-FFF2-40B4-BE49-F238E27FC236}">
                      <a16:creationId xmlns:a16="http://schemas.microsoft.com/office/drawing/2014/main" id="{A7A7ECEE-AD40-468F-AA93-A897AA2B027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972918" y="2502703"/>
                  <a:ext cx="914400" cy="914400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</a:pPr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1" name="Oval 70">
                  <a:extLst>
                    <a:ext uri="{FF2B5EF4-FFF2-40B4-BE49-F238E27FC236}">
                      <a16:creationId xmlns:a16="http://schemas.microsoft.com/office/drawing/2014/main" id="{C7D73B86-E096-4526-ABAD-C6373356D99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064358" y="2594143"/>
                  <a:ext cx="731520" cy="731520"/>
                </a:xfrm>
                <a:prstGeom prst="ellipse">
                  <a:avLst/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</a:pPr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4813A5C3-B738-4787-9D4B-8393BD20525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7155798" y="2685583"/>
                  <a:ext cx="548640" cy="54864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</a:pPr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50CEB4CE-2AA5-49D8-8025-07C4A2106E69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7247238" y="2777023"/>
                  <a:ext cx="365760" cy="365760"/>
                </a:xfrm>
                <a:prstGeom prst="ellipse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  <a:miter lim="800000"/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</a:pPr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9A02817C-A38D-4037-8D16-65D5BC7CC6A6}"/>
                  </a:ext>
                </a:extLst>
              </p:cNvPr>
              <p:cNvGrpSpPr/>
              <p:nvPr/>
            </p:nvGrpSpPr>
            <p:grpSpPr>
              <a:xfrm>
                <a:off x="5378755" y="1518250"/>
                <a:ext cx="2602021" cy="1906586"/>
                <a:chOff x="8491082" y="2201049"/>
                <a:chExt cx="3316907" cy="1906586"/>
              </a:xfrm>
            </p:grpSpPr>
            <p:grpSp>
              <p:nvGrpSpPr>
                <p:cNvPr id="56" name="Group 55">
                  <a:extLst>
                    <a:ext uri="{FF2B5EF4-FFF2-40B4-BE49-F238E27FC236}">
                      <a16:creationId xmlns:a16="http://schemas.microsoft.com/office/drawing/2014/main" id="{82C226B3-2475-4A7A-BE3E-36C03749CCF6}"/>
                    </a:ext>
                  </a:extLst>
                </p:cNvPr>
                <p:cNvGrpSpPr/>
                <p:nvPr/>
              </p:nvGrpSpPr>
              <p:grpSpPr>
                <a:xfrm>
                  <a:off x="8491082" y="2466810"/>
                  <a:ext cx="3234731" cy="1614940"/>
                  <a:chOff x="7914806" y="1873048"/>
                  <a:chExt cx="2743201" cy="1672224"/>
                </a:xfrm>
              </p:grpSpPr>
              <p:cxnSp>
                <p:nvCxnSpPr>
                  <p:cNvPr id="64" name="Straight Connector 63">
                    <a:extLst>
                      <a:ext uri="{FF2B5EF4-FFF2-40B4-BE49-F238E27FC236}">
                        <a16:creationId xmlns:a16="http://schemas.microsoft.com/office/drawing/2014/main" id="{8745608D-91A8-4B5A-BE97-C3ED25BFCD3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914807" y="1873048"/>
                    <a:ext cx="2743200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miter lim="800000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Straight Connector 64">
                    <a:extLst>
                      <a:ext uri="{FF2B5EF4-FFF2-40B4-BE49-F238E27FC236}">
                        <a16:creationId xmlns:a16="http://schemas.microsoft.com/office/drawing/2014/main" id="{1EE29E2C-DD9A-43A3-AE7E-A100FDD4696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914807" y="2183665"/>
                    <a:ext cx="2743200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miter lim="800000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" name="Straight Connector 65">
                    <a:extLst>
                      <a:ext uri="{FF2B5EF4-FFF2-40B4-BE49-F238E27FC236}">
                        <a16:creationId xmlns:a16="http://schemas.microsoft.com/office/drawing/2014/main" id="{8DD35B73-C6EB-4C19-AEAB-CBE9281AF35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914807" y="2494282"/>
                    <a:ext cx="2743200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miter lim="800000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id="{33BE0DED-1C95-4D00-92A7-8C649F05B85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914807" y="2804898"/>
                    <a:ext cx="2743200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miter lim="800000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Straight Connector 67">
                    <a:extLst>
                      <a:ext uri="{FF2B5EF4-FFF2-40B4-BE49-F238E27FC236}">
                        <a16:creationId xmlns:a16="http://schemas.microsoft.com/office/drawing/2014/main" id="{2B380DBA-8B85-4BCD-BCF1-9D34EFB8AA4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914807" y="3545272"/>
                    <a:ext cx="2743200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  <a:miter lim="800000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433FE59F-2442-48CF-AFC7-8F98844E597E}"/>
                    </a:ext>
                  </a:extLst>
                </p:cNvPr>
                <p:cNvGrpSpPr/>
                <p:nvPr/>
              </p:nvGrpSpPr>
              <p:grpSpPr>
                <a:xfrm>
                  <a:off x="10888150" y="2201049"/>
                  <a:ext cx="919839" cy="1906586"/>
                  <a:chOff x="9820514" y="1562432"/>
                  <a:chExt cx="952466" cy="1974214"/>
                </a:xfrm>
              </p:grpSpPr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0F1631A0-3B5B-4EB2-9203-E6E4225F37C3}"/>
                      </a:ext>
                    </a:extLst>
                  </p:cNvPr>
                  <p:cNvSpPr txBox="1"/>
                  <p:nvPr/>
                </p:nvSpPr>
                <p:spPr>
                  <a:xfrm>
                    <a:off x="9830155" y="1562432"/>
                    <a:ext cx="928304" cy="30569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US" sz="1200" dirty="0" err="1">
                        <a:latin typeface="+mn-lt"/>
                      </a:rPr>
                      <a:t>OPyC</a:t>
                    </a:r>
                    <a:endParaRPr lang="en-US" sz="1200" dirty="0">
                      <a:latin typeface="+mn-lt"/>
                    </a:endParaRPr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B9617C29-3B0D-40C3-8ACF-D28CBD6EE08B}"/>
                      </a:ext>
                    </a:extLst>
                  </p:cNvPr>
                  <p:cNvSpPr txBox="1"/>
                  <p:nvPr/>
                </p:nvSpPr>
                <p:spPr>
                  <a:xfrm>
                    <a:off x="9946352" y="1885241"/>
                    <a:ext cx="628696" cy="30569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US" sz="1200" dirty="0" err="1">
                        <a:latin typeface="+mn-lt"/>
                      </a:rPr>
                      <a:t>SiC</a:t>
                    </a:r>
                    <a:endParaRPr lang="en-US" sz="1200" dirty="0">
                      <a:latin typeface="+mn-lt"/>
                    </a:endParaRPr>
                  </a:p>
                </p:txBody>
              </p:sp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416CD323-808D-494D-9FAC-F9C6237F69F6}"/>
                      </a:ext>
                    </a:extLst>
                  </p:cNvPr>
                  <p:cNvSpPr txBox="1"/>
                  <p:nvPr/>
                </p:nvSpPr>
                <p:spPr>
                  <a:xfrm>
                    <a:off x="9887837" y="2209904"/>
                    <a:ext cx="780916" cy="30569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US" sz="1200" dirty="0" err="1">
                        <a:latin typeface="+mn-lt"/>
                      </a:rPr>
                      <a:t>IPyC</a:t>
                    </a:r>
                    <a:endParaRPr lang="en-US" sz="1200" dirty="0">
                      <a:latin typeface="+mn-lt"/>
                    </a:endParaRPr>
                  </a:p>
                </p:txBody>
              </p:sp>
              <p:sp>
                <p:nvSpPr>
                  <p:cNvPr id="62" name="TextBox 61">
                    <a:extLst>
                      <a:ext uri="{FF2B5EF4-FFF2-40B4-BE49-F238E27FC236}">
                        <a16:creationId xmlns:a16="http://schemas.microsoft.com/office/drawing/2014/main" id="{A4F49901-5C55-4AEC-BD6B-2E5BB25810AC}"/>
                      </a:ext>
                    </a:extLst>
                  </p:cNvPr>
                  <p:cNvSpPr txBox="1"/>
                  <p:nvPr/>
                </p:nvSpPr>
                <p:spPr>
                  <a:xfrm>
                    <a:off x="9824520" y="2522372"/>
                    <a:ext cx="940385" cy="30569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US" sz="1200" dirty="0">
                        <a:latin typeface="+mn-lt"/>
                      </a:rPr>
                      <a:t>buffer</a:t>
                    </a:r>
                  </a:p>
                </p:txBody>
              </p:sp>
              <p:sp>
                <p:nvSpPr>
                  <p:cNvPr id="63" name="TextBox 62">
                    <a:extLst>
                      <a:ext uri="{FF2B5EF4-FFF2-40B4-BE49-F238E27FC236}">
                        <a16:creationId xmlns:a16="http://schemas.microsoft.com/office/drawing/2014/main" id="{EDCFF32C-83BF-407F-B834-C99316D6D392}"/>
                      </a:ext>
                    </a:extLst>
                  </p:cNvPr>
                  <p:cNvSpPr txBox="1"/>
                  <p:nvPr/>
                </p:nvSpPr>
                <p:spPr>
                  <a:xfrm>
                    <a:off x="9820514" y="3230949"/>
                    <a:ext cx="952466" cy="30569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lnSpc>
                        <a:spcPct val="90000"/>
                      </a:lnSpc>
                    </a:pPr>
                    <a:r>
                      <a:rPr lang="en-US" sz="1200" dirty="0">
                        <a:latin typeface="+mn-lt"/>
                      </a:rPr>
                      <a:t>kernel</a:t>
                    </a:r>
                  </a:p>
                </p:txBody>
              </p:sp>
            </p:grpSp>
          </p:grp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26D04D7-054B-45FF-A211-D17053D2B590}"/>
                </a:ext>
              </a:extLst>
            </p:cNvPr>
            <p:cNvSpPr txBox="1"/>
            <p:nvPr/>
          </p:nvSpPr>
          <p:spPr>
            <a:xfrm>
              <a:off x="7614946" y="5727320"/>
              <a:ext cx="3429000" cy="667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600" dirty="0">
                  <a:latin typeface="+mj-lt"/>
                  <a:cs typeface="Arial" panose="020B0604020202020204" pitchFamily="34" charset="0"/>
                </a:rPr>
                <a:t>Illustration of the layer structure of a TRISO particle.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0296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D975C571-18B7-4123-B1E5-746FF47B76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67" y="1363090"/>
            <a:ext cx="6436765" cy="472453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91A7E1-EE2A-4D3D-91ED-430B09472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978729"/>
          </a:xfrm>
        </p:spPr>
        <p:txBody>
          <a:bodyPr/>
          <a:lstStyle/>
          <a:p>
            <a:r>
              <a:rPr lang="en-US" dirty="0"/>
              <a:t>Electron and optical microscopy techniques have traditionally been used for characterization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8DDE43-B85B-4A5B-91CC-31B8FFD4B5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211" r="50564"/>
          <a:stretch/>
        </p:blipFill>
        <p:spPr>
          <a:xfrm>
            <a:off x="429767" y="3688080"/>
            <a:ext cx="3182113" cy="2399542"/>
          </a:xfrm>
          <a:prstGeom prst="rect">
            <a:avLst/>
          </a:prstGeom>
        </p:spPr>
      </p:pic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8307D192-1814-4ED8-8BDA-AE16AD5AF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0587" y="1447800"/>
            <a:ext cx="4867821" cy="4639822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Key difficulties with these techniques include</a:t>
            </a:r>
          </a:p>
          <a:p>
            <a:r>
              <a:rPr lang="en-US" sz="2000" dirty="0"/>
              <a:t>Only provide 2D slice</a:t>
            </a:r>
          </a:p>
          <a:p>
            <a:pPr lvl="1"/>
            <a:r>
              <a:rPr lang="en-US" sz="1800" dirty="0"/>
              <a:t>No profiling throughout sphere</a:t>
            </a:r>
          </a:p>
          <a:p>
            <a:r>
              <a:rPr lang="en-US" sz="2000" dirty="0"/>
              <a:t>Destructive and damaging sample preparation required</a:t>
            </a:r>
          </a:p>
          <a:p>
            <a:pPr lvl="1"/>
            <a:r>
              <a:rPr lang="en-US" sz="1800" dirty="0"/>
              <a:t>Difficulties identifying real and unreal defects/features</a:t>
            </a:r>
          </a:p>
          <a:p>
            <a:endParaRPr lang="en-US" sz="20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005A562-70E0-42B4-BA8B-17E6C4EAE63A}"/>
              </a:ext>
            </a:extLst>
          </p:cNvPr>
          <p:cNvSpPr txBox="1"/>
          <p:nvPr/>
        </p:nvSpPr>
        <p:spPr>
          <a:xfrm>
            <a:off x="344287" y="6197663"/>
            <a:ext cx="5378332" cy="24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100" dirty="0"/>
              <a:t>Images from ORNL report ORNL/SR-2016/268 by J. McMurray </a:t>
            </a:r>
            <a:r>
              <a:rPr lang="en-US" sz="1100" i="1" dirty="0"/>
              <a:t>et al. </a:t>
            </a:r>
            <a:r>
              <a:rPr lang="en-US" sz="1100" dirty="0"/>
              <a:t>2016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A71AE01-DB6B-414E-B59B-B4B86B8A6EC3}"/>
              </a:ext>
            </a:extLst>
          </p:cNvPr>
          <p:cNvSpPr/>
          <p:nvPr/>
        </p:nvSpPr>
        <p:spPr>
          <a:xfrm>
            <a:off x="2324100" y="4168140"/>
            <a:ext cx="914400" cy="914400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96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680D-FD3E-443E-B548-41601CE58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978729"/>
          </a:xfrm>
        </p:spPr>
        <p:txBody>
          <a:bodyPr/>
          <a:lstStyle/>
          <a:p>
            <a:r>
              <a:rPr lang="en-US" dirty="0"/>
              <a:t>Total attenuation based CT measurements show defects due to different carbon feedstocks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4A4CDC1-3FE2-46CC-A5AE-F0F692A1A369}"/>
              </a:ext>
            </a:extLst>
          </p:cNvPr>
          <p:cNvGrpSpPr/>
          <p:nvPr/>
        </p:nvGrpSpPr>
        <p:grpSpPr>
          <a:xfrm>
            <a:off x="429767" y="1794069"/>
            <a:ext cx="11544300" cy="3695369"/>
            <a:chOff x="429767" y="1794069"/>
            <a:chExt cx="11544300" cy="369536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BA55132-C7EB-4AEF-A3F3-2EE157E258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9767" y="1794069"/>
              <a:ext cx="5550522" cy="3695369"/>
              <a:chOff x="2499651" y="1357612"/>
              <a:chExt cx="3850976" cy="2563863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2AD1C43-B7CC-42C1-9065-90100FEBB6E5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821813" y="1386482"/>
                <a:ext cx="2528814" cy="2534993"/>
                <a:chOff x="200940" y="1731438"/>
                <a:chExt cx="3685172" cy="3694176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2C7B93F1-2DA1-4FE1-97E1-7C9CB1DCA7C5}"/>
                    </a:ext>
                  </a:extLst>
                </p:cNvPr>
                <p:cNvGrpSpPr/>
                <p:nvPr/>
              </p:nvGrpSpPr>
              <p:grpSpPr>
                <a:xfrm>
                  <a:off x="200940" y="1740442"/>
                  <a:ext cx="3685172" cy="3685172"/>
                  <a:chOff x="200940" y="1740442"/>
                  <a:chExt cx="3685172" cy="3685172"/>
                </a:xfrm>
              </p:grpSpPr>
              <p:pic>
                <p:nvPicPr>
                  <p:cNvPr id="17" name="Picture 16">
                    <a:extLst>
                      <a:ext uri="{FF2B5EF4-FFF2-40B4-BE49-F238E27FC236}">
                        <a16:creationId xmlns:a16="http://schemas.microsoft.com/office/drawing/2014/main" id="{399D6E21-F20E-4BD3-9CDA-E4DBAEEACF1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00940" y="1740442"/>
                    <a:ext cx="3685172" cy="3685172"/>
                  </a:xfrm>
                  <a:prstGeom prst="rect">
                    <a:avLst/>
                  </a:prstGeom>
                </p:spPr>
              </p:pic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F27E6E4B-E5C1-4D7D-ABD5-7A6B6C8D14D6}"/>
                      </a:ext>
                    </a:extLst>
                  </p:cNvPr>
                  <p:cNvSpPr/>
                  <p:nvPr/>
                </p:nvSpPr>
                <p:spPr>
                  <a:xfrm>
                    <a:off x="200940" y="5190664"/>
                    <a:ext cx="576072" cy="234950"/>
                  </a:xfrm>
                  <a:prstGeom prst="rect">
                    <a:avLst/>
                  </a:prstGeom>
                  <a:solidFill>
                    <a:schemeClr val="tx1"/>
                  </a:solidFill>
                  <a:ln w="12700">
                    <a:solidFill>
                      <a:schemeClr val="bg1"/>
                    </a:solidFill>
                  </a:ln>
                  <a:effectLst/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3">
                    <a:schemeClr val="accen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90000"/>
                      </a:lnSpc>
                    </a:pPr>
                    <a:r>
                      <a:rPr lang="en-US" sz="900" dirty="0">
                        <a:solidFill>
                          <a:schemeClr val="bg1"/>
                        </a:solidFill>
                      </a:rPr>
                      <a:t>1 mm</a:t>
                    </a:r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E5309C43-CC80-4542-A7DA-FF8189D22513}"/>
                    </a:ext>
                  </a:extLst>
                </p:cNvPr>
                <p:cNvSpPr txBox="1"/>
                <p:nvPr/>
              </p:nvSpPr>
              <p:spPr>
                <a:xfrm>
                  <a:off x="200940" y="1731438"/>
                  <a:ext cx="2005077" cy="3848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1600" dirty="0">
                      <a:solidFill>
                        <a:schemeClr val="bg1"/>
                      </a:solidFill>
                    </a:rPr>
                    <a:t>Mogul L Carbon</a:t>
                  </a:r>
                </a:p>
              </p:txBody>
            </p:sp>
          </p:grp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C2A2D21B-B7F2-46F5-B8A7-A19AEDD0A2F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182"/>
              <a:stretch/>
            </p:blipFill>
            <p:spPr bwMode="auto">
              <a:xfrm>
                <a:off x="2499651" y="1357612"/>
                <a:ext cx="1303615" cy="2563863"/>
              </a:xfrm>
              <a:prstGeom prst="rect">
                <a:avLst/>
              </a:prstGeom>
              <a:noFill/>
            </p:spPr>
          </p:pic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CFE27FB-33DC-4AC9-B86A-9B053AF5404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423544" y="1794069"/>
              <a:ext cx="5550523" cy="3695369"/>
              <a:chOff x="7971705" y="3595718"/>
              <a:chExt cx="3850977" cy="2563863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C2EDB4FC-4CEC-4910-BB86-1AB7DB11AEF7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9293081" y="3624588"/>
                <a:ext cx="2529601" cy="2534993"/>
                <a:chOff x="4204898" y="1731438"/>
                <a:chExt cx="3686319" cy="3694176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C7A2DBEA-8FC6-4236-98B5-21E60A037821}"/>
                    </a:ext>
                  </a:extLst>
                </p:cNvPr>
                <p:cNvGrpSpPr/>
                <p:nvPr/>
              </p:nvGrpSpPr>
              <p:grpSpPr>
                <a:xfrm>
                  <a:off x="4204898" y="1739295"/>
                  <a:ext cx="3686319" cy="3686319"/>
                  <a:chOff x="4204898" y="1739295"/>
                  <a:chExt cx="3686319" cy="3686319"/>
                </a:xfrm>
              </p:grpSpPr>
              <p:pic>
                <p:nvPicPr>
                  <p:cNvPr id="11" name="Picture 10">
                    <a:extLst>
                      <a:ext uri="{FF2B5EF4-FFF2-40B4-BE49-F238E27FC236}">
                        <a16:creationId xmlns:a16="http://schemas.microsoft.com/office/drawing/2014/main" id="{DF328FA0-87BD-4A50-BC62-18690202457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204898" y="1739295"/>
                    <a:ext cx="3686319" cy="3686319"/>
                  </a:xfrm>
                  <a:prstGeom prst="rect">
                    <a:avLst/>
                  </a:prstGeom>
                </p:spPr>
              </p:pic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id="{B777E23E-4C1C-4D07-8508-307AD3D6FAD6}"/>
                      </a:ext>
                    </a:extLst>
                  </p:cNvPr>
                  <p:cNvSpPr/>
                  <p:nvPr/>
                </p:nvSpPr>
                <p:spPr>
                  <a:xfrm>
                    <a:off x="4204898" y="5190664"/>
                    <a:ext cx="576072" cy="234950"/>
                  </a:xfrm>
                  <a:prstGeom prst="rect">
                    <a:avLst/>
                  </a:prstGeom>
                  <a:solidFill>
                    <a:schemeClr val="tx1"/>
                  </a:solidFill>
                  <a:ln w="12700">
                    <a:solidFill>
                      <a:schemeClr val="bg1"/>
                    </a:solidFill>
                  </a:ln>
                  <a:effectLst/>
                  <a:scene3d>
                    <a:camera prst="orthographicFront">
                      <a:rot lat="0" lon="0" rev="0"/>
                    </a:camera>
                    <a:lightRig rig="threePt" dir="t">
                      <a:rot lat="0" lon="0" rev="1200000"/>
                    </a:lightRig>
                  </a:scene3d>
                  <a:sp3d/>
                </p:spPr>
                <p:style>
                  <a:lnRef idx="0">
                    <a:schemeClr val="accent1"/>
                  </a:lnRef>
                  <a:fillRef idx="3">
                    <a:schemeClr val="accent1"/>
                  </a:fillRef>
                  <a:effectRef idx="3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ctr">
                      <a:lnSpc>
                        <a:spcPct val="90000"/>
                      </a:lnSpc>
                    </a:pPr>
                    <a:r>
                      <a:rPr lang="en-US" sz="900" dirty="0">
                        <a:solidFill>
                          <a:schemeClr val="bg1"/>
                        </a:solidFill>
                      </a:rPr>
                      <a:t>1 mm</a:t>
                    </a:r>
                  </a:p>
                </p:txBody>
              </p:sp>
            </p:grp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02D376BA-60E3-4382-95F2-3215EC55CA31}"/>
                    </a:ext>
                  </a:extLst>
                </p:cNvPr>
                <p:cNvSpPr txBox="1"/>
                <p:nvPr/>
              </p:nvSpPr>
              <p:spPr>
                <a:xfrm>
                  <a:off x="4204898" y="1731438"/>
                  <a:ext cx="2474219" cy="38480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1600" dirty="0">
                      <a:solidFill>
                        <a:schemeClr val="bg1"/>
                      </a:solidFill>
                    </a:rPr>
                    <a:t>Raven 3500 Carbon</a:t>
                  </a:r>
                </a:p>
              </p:txBody>
            </p: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50252668-301B-49D7-9CA5-BA44C87067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182"/>
              <a:stretch/>
            </p:blipFill>
            <p:spPr bwMode="auto">
              <a:xfrm>
                <a:off x="7971705" y="3595718"/>
                <a:ext cx="1303615" cy="2563863"/>
              </a:xfrm>
              <a:prstGeom prst="rect">
                <a:avLst/>
              </a:prstGeom>
              <a:noFill/>
            </p:spPr>
          </p:pic>
        </p:grp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66BB9FE-F13B-4DED-9ADC-8D0D195002F0}"/>
              </a:ext>
            </a:extLst>
          </p:cNvPr>
          <p:cNvSpPr txBox="1"/>
          <p:nvPr/>
        </p:nvSpPr>
        <p:spPr>
          <a:xfrm>
            <a:off x="9905391" y="4953907"/>
            <a:ext cx="209427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>
                <a:solidFill>
                  <a:srgbClr val="FF0000"/>
                </a:solidFill>
              </a:rPr>
              <a:t>Defects  are clearly seen as dark spots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09C9C84-B198-4913-BE33-62E48473562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703"/>
          <a:stretch/>
        </p:blipFill>
        <p:spPr bwMode="auto">
          <a:xfrm>
            <a:off x="429767" y="1794069"/>
            <a:ext cx="350635" cy="3695369"/>
          </a:xfrm>
          <a:prstGeom prst="rect">
            <a:avLst/>
          </a:prstGeom>
          <a:noFill/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9B93D70-41A1-410E-B1B3-3223727C1069}"/>
              </a:ext>
            </a:extLst>
          </p:cNvPr>
          <p:cNvSpPr txBox="1"/>
          <p:nvPr/>
        </p:nvSpPr>
        <p:spPr>
          <a:xfrm>
            <a:off x="361187" y="5501712"/>
            <a:ext cx="62128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2D still images looking at the XZ plane</a:t>
            </a:r>
          </a:p>
          <a:p>
            <a:pPr algn="just">
              <a:buNone/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2D slices moving down the Z axis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1B8B55-45F5-4E79-A1B0-BEE6C31300C1}"/>
              </a:ext>
            </a:extLst>
          </p:cNvPr>
          <p:cNvSpPr txBox="1"/>
          <p:nvPr/>
        </p:nvSpPr>
        <p:spPr>
          <a:xfrm>
            <a:off x="8302482" y="6009543"/>
            <a:ext cx="3671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Measurements were performed at the HFIR CG-1D beamline</a:t>
            </a:r>
          </a:p>
        </p:txBody>
      </p:sp>
    </p:spTree>
    <p:extLst>
      <p:ext uri="{BB962C8B-B14F-4D97-AF65-F5344CB8AC3E}">
        <p14:creationId xmlns:p14="http://schemas.microsoft.com/office/powerpoint/2010/main" val="2873519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AB8E4-4C8A-4CAF-B927-E87364CF1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1421928"/>
          </a:xfrm>
        </p:spPr>
        <p:txBody>
          <a:bodyPr/>
          <a:lstStyle/>
          <a:p>
            <a:r>
              <a:rPr lang="en-US" dirty="0"/>
              <a:t>Energy-resolved neutron imaging (ERNI) at a pulsed neutron source can obtain a wealth of spatially resolved information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AB0C4DF-45F2-4C1D-BCEF-24CE3BC3C31B}"/>
              </a:ext>
            </a:extLst>
          </p:cNvPr>
          <p:cNvGrpSpPr>
            <a:grpSpLocks noChangeAspect="1"/>
          </p:cNvGrpSpPr>
          <p:nvPr/>
        </p:nvGrpSpPr>
        <p:grpSpPr>
          <a:xfrm>
            <a:off x="475836" y="3727157"/>
            <a:ext cx="11240328" cy="2856523"/>
            <a:chOff x="1681843" y="1253049"/>
            <a:chExt cx="8828314" cy="224355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2E3C9F5-7ADA-4194-90E3-0A2FE4786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81843" y="1253049"/>
              <a:ext cx="8828314" cy="204785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A61EDE3-4DA3-42C6-9EF4-3FD96524381A}"/>
                </a:ext>
              </a:extLst>
            </p:cNvPr>
            <p:cNvSpPr txBox="1"/>
            <p:nvPr/>
          </p:nvSpPr>
          <p:spPr>
            <a:xfrm>
              <a:off x="7948571" y="3158049"/>
              <a:ext cx="1670908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>
                  <a:solidFill>
                    <a:srgbClr val="FF0000"/>
                  </a:solidFill>
                </a:rPr>
                <a:t>What we measure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F8CD3B6-E3E9-45AC-A58A-220B0AA76873}"/>
                </a:ext>
              </a:extLst>
            </p:cNvPr>
            <p:cNvSpPr/>
            <p:nvPr/>
          </p:nvSpPr>
          <p:spPr>
            <a:xfrm>
              <a:off x="9634148" y="3127271"/>
              <a:ext cx="87600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i="1" dirty="0">
                  <a:latin typeface="Times New Roman" charset="0"/>
                  <a:ea typeface="Times New Roman" charset="0"/>
                  <a:cs typeface="Times New Roman" charset="0"/>
                </a:rPr>
                <a:t>I</a:t>
              </a:r>
              <a:r>
                <a:rPr lang="en-US" i="1" baseline="-25000" dirty="0">
                  <a:latin typeface="Times New Roman" charset="0"/>
                  <a:ea typeface="Times New Roman" charset="0"/>
                  <a:cs typeface="Times New Roman" charset="0"/>
                </a:rPr>
                <a:t>T</a:t>
              </a:r>
              <a:r>
                <a:rPr lang="en-US" i="1" dirty="0">
                  <a:latin typeface="Times New Roman" charset="0"/>
                  <a:ea typeface="Times New Roman" charset="0"/>
                  <a:cs typeface="Times New Roman" charset="0"/>
                </a:rPr>
                <a:t> </a:t>
              </a:r>
              <a:r>
                <a:rPr lang="en-US" dirty="0">
                  <a:latin typeface="Times New Roman" charset="0"/>
                  <a:ea typeface="Times New Roman" charset="0"/>
                  <a:cs typeface="Times New Roman" charset="0"/>
                </a:rPr>
                <a:t>(</a:t>
              </a:r>
              <a:r>
                <a:rPr lang="en-US" i="1" dirty="0">
                  <a:latin typeface="Times New Roman" charset="0"/>
                  <a:ea typeface="Times New Roman" charset="0"/>
                  <a:cs typeface="Times New Roman" charset="0"/>
                </a:rPr>
                <a:t>x</a:t>
              </a:r>
              <a:r>
                <a:rPr lang="en-US" dirty="0">
                  <a:latin typeface="Times New Roman" charset="0"/>
                  <a:ea typeface="Times New Roman" charset="0"/>
                  <a:cs typeface="Times New Roman" charset="0"/>
                </a:rPr>
                <a:t>, </a:t>
              </a:r>
              <a:r>
                <a:rPr lang="en-US" i="1" dirty="0">
                  <a:latin typeface="Times New Roman" charset="0"/>
                  <a:ea typeface="Times New Roman" charset="0"/>
                  <a:cs typeface="Times New Roman" charset="0"/>
                </a:rPr>
                <a:t>y</a:t>
              </a:r>
              <a:r>
                <a:rPr lang="en-US" dirty="0">
                  <a:latin typeface="Times New Roman" charset="0"/>
                  <a:ea typeface="Times New Roman" charset="0"/>
                  <a:cs typeface="Times New Roman" charset="0"/>
                </a:rPr>
                <a:t>)</a:t>
              </a:r>
              <a:endParaRPr lang="en-US" baseline="-25000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D81FA1D-F89D-43C6-86E3-74B4005BEE90}"/>
              </a:ext>
            </a:extLst>
          </p:cNvPr>
          <p:cNvGrpSpPr/>
          <p:nvPr/>
        </p:nvGrpSpPr>
        <p:grpSpPr>
          <a:xfrm>
            <a:off x="2937838" y="1746969"/>
            <a:ext cx="6316324" cy="1682031"/>
            <a:chOff x="429767" y="4619992"/>
            <a:chExt cx="6316324" cy="1682031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6EABDCF4-5CE0-4B2E-BD25-6B8672DC83A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834139" y="4625167"/>
              <a:ext cx="2911952" cy="1668954"/>
              <a:chOff x="17319153" y="10175771"/>
              <a:chExt cx="5595370" cy="320692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6BD4F7B-5CBB-4D1D-882D-99FA7E640C0C}"/>
                  </a:ext>
                </a:extLst>
              </p:cNvPr>
              <p:cNvSpPr/>
              <p:nvPr/>
            </p:nvSpPr>
            <p:spPr bwMode="auto">
              <a:xfrm>
                <a:off x="17319153" y="10330391"/>
                <a:ext cx="5595370" cy="305230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tint val="66000"/>
                      <a:satMod val="160000"/>
                    </a:schemeClr>
                  </a:gs>
                  <a:gs pos="50000">
                    <a:schemeClr val="accent6">
                      <a:tint val="44500"/>
                      <a:satMod val="160000"/>
                    </a:schemeClr>
                  </a:gs>
                  <a:gs pos="100000">
                    <a:schemeClr val="accent6">
                      <a:tint val="23500"/>
                      <a:satMod val="16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274430" tIns="138248" rIns="274430" bIns="138248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1027113" marR="0" indent="-1027113" algn="l" defTabSz="628808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66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6EE9E94A-AD26-4EE2-BAF2-4C72989F7D7A}"/>
                  </a:ext>
                </a:extLst>
              </p:cNvPr>
              <p:cNvGrpSpPr/>
              <p:nvPr/>
            </p:nvGrpSpPr>
            <p:grpSpPr>
              <a:xfrm>
                <a:off x="17393757" y="10175771"/>
                <a:ext cx="5517255" cy="3162649"/>
                <a:chOff x="15945829" y="6797550"/>
                <a:chExt cx="5517255" cy="4063291"/>
              </a:xfrm>
            </p:grpSpPr>
            <p:sp>
              <p:nvSpPr>
                <p:cNvPr id="13" name="TextBox 398">
                  <a:extLst>
                    <a:ext uri="{FF2B5EF4-FFF2-40B4-BE49-F238E27FC236}">
                      <a16:creationId xmlns:a16="http://schemas.microsoft.com/office/drawing/2014/main" id="{2E98CBC4-D120-41E2-9816-EC4D90534789}"/>
                    </a:ext>
                  </a:extLst>
                </p:cNvPr>
                <p:cNvSpPr txBox="1"/>
                <p:nvPr/>
              </p:nvSpPr>
              <p:spPr>
                <a:xfrm>
                  <a:off x="17683059" y="9838574"/>
                  <a:ext cx="2042791" cy="1022267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lnSpc>
                      <a:spcPct val="150000"/>
                    </a:lnSpc>
                    <a:spcBef>
                      <a:spcPts val="0"/>
                    </a:spcBef>
                    <a:buNone/>
                  </a:pPr>
                  <a:r>
                    <a:rPr lang="en-US" sz="1600" b="1" dirty="0">
                      <a:latin typeface="+mj-lt"/>
                    </a:rPr>
                    <a:t>Isotopics</a:t>
                  </a:r>
                </a:p>
              </p:txBody>
            </p:sp>
            <p:sp>
              <p:nvSpPr>
                <p:cNvPr id="14" name="TextBox 399">
                  <a:extLst>
                    <a:ext uri="{FF2B5EF4-FFF2-40B4-BE49-F238E27FC236}">
                      <a16:creationId xmlns:a16="http://schemas.microsoft.com/office/drawing/2014/main" id="{6012F917-E0C4-486F-90D6-0D5E99458022}"/>
                    </a:ext>
                  </a:extLst>
                </p:cNvPr>
                <p:cNvSpPr txBox="1"/>
                <p:nvPr/>
              </p:nvSpPr>
              <p:spPr>
                <a:xfrm>
                  <a:off x="16564944" y="6797550"/>
                  <a:ext cx="4279013" cy="1022267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lnSpc>
                      <a:spcPct val="150000"/>
                    </a:lnSpc>
                    <a:buNone/>
                  </a:pPr>
                  <a:r>
                    <a:rPr lang="en-US" sz="1600" b="1" dirty="0">
                      <a:latin typeface="+mj-lt"/>
                    </a:rPr>
                    <a:t>Epithermal spectrum</a:t>
                  </a:r>
                </a:p>
              </p:txBody>
            </p:sp>
            <p:sp>
              <p:nvSpPr>
                <p:cNvPr id="15" name="TextBox 400">
                  <a:extLst>
                    <a:ext uri="{FF2B5EF4-FFF2-40B4-BE49-F238E27FC236}">
                      <a16:creationId xmlns:a16="http://schemas.microsoft.com/office/drawing/2014/main" id="{37DA4E49-7C86-472F-A454-C1AE2E38F647}"/>
                    </a:ext>
                  </a:extLst>
                </p:cNvPr>
                <p:cNvSpPr txBox="1"/>
                <p:nvPr/>
              </p:nvSpPr>
              <p:spPr>
                <a:xfrm>
                  <a:off x="15945829" y="8367815"/>
                  <a:ext cx="5517255" cy="1022266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lnSpc>
                      <a:spcPct val="150000"/>
                    </a:lnSpc>
                    <a:buNone/>
                  </a:pPr>
                  <a:r>
                    <a:rPr lang="en-US" sz="1600" b="1" dirty="0">
                      <a:latin typeface="+mj-lt"/>
                    </a:rPr>
                    <a:t>Energy resonance imaging</a:t>
                  </a:r>
                </a:p>
              </p:txBody>
            </p:sp>
            <p:sp>
              <p:nvSpPr>
                <p:cNvPr id="16" name="Arrow: Right 401">
                  <a:extLst>
                    <a:ext uri="{FF2B5EF4-FFF2-40B4-BE49-F238E27FC236}">
                      <a16:creationId xmlns:a16="http://schemas.microsoft.com/office/drawing/2014/main" id="{7E63041C-6313-4671-8F3B-E52156EDB62B}"/>
                    </a:ext>
                  </a:extLst>
                </p:cNvPr>
                <p:cNvSpPr/>
                <p:nvPr/>
              </p:nvSpPr>
              <p:spPr bwMode="auto">
                <a:xfrm rot="5400000">
                  <a:off x="18308656" y="7919876"/>
                  <a:ext cx="791595" cy="447393"/>
                </a:xfrm>
                <a:prstGeom prst="rightArrow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/>
              </p:spPr>
              <p:txBody>
                <a:bodyPr vert="horz" wrap="square" lIns="274430" tIns="138248" rIns="274430" bIns="138248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1027113" marR="0" indent="-1027113" algn="ctr" defTabSz="6288088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US" sz="16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17" name="Arrow: Right 402">
                  <a:extLst>
                    <a:ext uri="{FF2B5EF4-FFF2-40B4-BE49-F238E27FC236}">
                      <a16:creationId xmlns:a16="http://schemas.microsoft.com/office/drawing/2014/main" id="{DF105C36-6108-4655-AFD3-A742306F6AAA}"/>
                    </a:ext>
                  </a:extLst>
                </p:cNvPr>
                <p:cNvSpPr/>
                <p:nvPr/>
              </p:nvSpPr>
              <p:spPr bwMode="auto">
                <a:xfrm rot="5400000">
                  <a:off x="18308656" y="9390635"/>
                  <a:ext cx="791595" cy="447393"/>
                </a:xfrm>
                <a:prstGeom prst="rightArrow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/>
              </p:spPr>
              <p:txBody>
                <a:bodyPr vert="horz" wrap="square" lIns="274430" tIns="138248" rIns="274430" bIns="138248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1027113" marR="0" indent="-1027113" algn="ctr" defTabSz="6288088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US" sz="16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</a:endParaRPr>
                </a:p>
              </p:txBody>
            </p:sp>
          </p:grp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FA01699-8F39-4F5A-9FC4-A85236FD0CC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9767" y="4619992"/>
              <a:ext cx="2931765" cy="1682031"/>
              <a:chOff x="17319151" y="6796493"/>
              <a:chExt cx="5633440" cy="3232053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CB74046-7823-45D9-B81F-F36185295C3A}"/>
                  </a:ext>
                </a:extLst>
              </p:cNvPr>
              <p:cNvSpPr/>
              <p:nvPr/>
            </p:nvSpPr>
            <p:spPr bwMode="auto">
              <a:xfrm>
                <a:off x="17319151" y="6976241"/>
                <a:ext cx="5595370" cy="3052305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274430" tIns="138248" rIns="274430" bIns="138248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1027113" marR="0" indent="-1027113" algn="l" defTabSz="6288088" rtl="0" eaLnBrk="0" fontAlgn="base" latinLnBrk="0" hangingPunct="0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en-US" sz="6600" b="1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</a:endParaRPr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D551152D-FD71-4EC0-8935-A8C95F448C29}"/>
                  </a:ext>
                </a:extLst>
              </p:cNvPr>
              <p:cNvGrpSpPr/>
              <p:nvPr/>
            </p:nvGrpSpPr>
            <p:grpSpPr>
              <a:xfrm>
                <a:off x="17352174" y="6796493"/>
                <a:ext cx="5600417" cy="3189254"/>
                <a:chOff x="15904241" y="6804562"/>
                <a:chExt cx="5600417" cy="4050410"/>
              </a:xfrm>
            </p:grpSpPr>
            <p:sp>
              <p:nvSpPr>
                <p:cNvPr id="21" name="TextBox 398">
                  <a:extLst>
                    <a:ext uri="{FF2B5EF4-FFF2-40B4-BE49-F238E27FC236}">
                      <a16:creationId xmlns:a16="http://schemas.microsoft.com/office/drawing/2014/main" id="{6EF5346C-85BA-4F52-9B64-B424CAFF578A}"/>
                    </a:ext>
                  </a:extLst>
                </p:cNvPr>
                <p:cNvSpPr txBox="1"/>
                <p:nvPr/>
              </p:nvSpPr>
              <p:spPr>
                <a:xfrm>
                  <a:off x="15904241" y="9844447"/>
                  <a:ext cx="5600417" cy="101052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lnSpc>
                      <a:spcPct val="150000"/>
                    </a:lnSpc>
                    <a:spcBef>
                      <a:spcPts val="0"/>
                    </a:spcBef>
                    <a:buNone/>
                  </a:pPr>
                  <a:r>
                    <a:rPr lang="en-US" sz="1600" b="1" dirty="0">
                      <a:latin typeface="+mj-lt"/>
                    </a:rPr>
                    <a:t>Crystal phases, strain, stress</a:t>
                  </a:r>
                </a:p>
              </p:txBody>
            </p:sp>
            <p:sp>
              <p:nvSpPr>
                <p:cNvPr id="22" name="TextBox 399">
                  <a:extLst>
                    <a:ext uri="{FF2B5EF4-FFF2-40B4-BE49-F238E27FC236}">
                      <a16:creationId xmlns:a16="http://schemas.microsoft.com/office/drawing/2014/main" id="{9107FB3B-9704-4C02-8130-B35CA8D61110}"/>
                    </a:ext>
                  </a:extLst>
                </p:cNvPr>
                <p:cNvSpPr txBox="1"/>
                <p:nvPr/>
              </p:nvSpPr>
              <p:spPr>
                <a:xfrm>
                  <a:off x="17117841" y="6804562"/>
                  <a:ext cx="3173222" cy="101052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lnSpc>
                      <a:spcPct val="150000"/>
                    </a:lnSpc>
                    <a:buNone/>
                  </a:pPr>
                  <a:r>
                    <a:rPr lang="en-US" sz="1600" b="1" dirty="0">
                      <a:latin typeface="+mj-lt"/>
                    </a:rPr>
                    <a:t>Cold spectrum</a:t>
                  </a:r>
                </a:p>
              </p:txBody>
            </p:sp>
            <p:sp>
              <p:nvSpPr>
                <p:cNvPr id="23" name="TextBox 400">
                  <a:extLst>
                    <a:ext uri="{FF2B5EF4-FFF2-40B4-BE49-F238E27FC236}">
                      <a16:creationId xmlns:a16="http://schemas.microsoft.com/office/drawing/2014/main" id="{A93B37F6-53AB-4B6A-AC1A-9CDBFA51699D}"/>
                    </a:ext>
                  </a:extLst>
                </p:cNvPr>
                <p:cNvSpPr txBox="1"/>
                <p:nvPr/>
              </p:nvSpPr>
              <p:spPr>
                <a:xfrm>
                  <a:off x="16540302" y="8256190"/>
                  <a:ext cx="4328297" cy="101052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lnSpc>
                      <a:spcPct val="150000"/>
                    </a:lnSpc>
                    <a:buNone/>
                  </a:pPr>
                  <a:r>
                    <a:rPr lang="en-US" sz="1600" b="1" dirty="0">
                      <a:latin typeface="+mj-lt"/>
                    </a:rPr>
                    <a:t>Bragg edge imaging</a:t>
                  </a:r>
                </a:p>
              </p:txBody>
            </p:sp>
            <p:sp>
              <p:nvSpPr>
                <p:cNvPr id="24" name="Arrow: Right 401">
                  <a:extLst>
                    <a:ext uri="{FF2B5EF4-FFF2-40B4-BE49-F238E27FC236}">
                      <a16:creationId xmlns:a16="http://schemas.microsoft.com/office/drawing/2014/main" id="{CA63011C-2C42-4B0B-8029-2F27A959244D}"/>
                    </a:ext>
                  </a:extLst>
                </p:cNvPr>
                <p:cNvSpPr/>
                <p:nvPr/>
              </p:nvSpPr>
              <p:spPr bwMode="auto">
                <a:xfrm rot="5400000">
                  <a:off x="18308656" y="7919876"/>
                  <a:ext cx="791595" cy="447393"/>
                </a:xfrm>
                <a:prstGeom prst="rightArrow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/>
              </p:spPr>
              <p:txBody>
                <a:bodyPr vert="horz" wrap="square" lIns="274430" tIns="138248" rIns="274430" bIns="138248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1027113" marR="0" indent="-1027113" algn="ctr" defTabSz="6288088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US" sz="16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</a:endParaRPr>
                </a:p>
              </p:txBody>
            </p:sp>
            <p:sp>
              <p:nvSpPr>
                <p:cNvPr id="25" name="Arrow: Right 402">
                  <a:extLst>
                    <a:ext uri="{FF2B5EF4-FFF2-40B4-BE49-F238E27FC236}">
                      <a16:creationId xmlns:a16="http://schemas.microsoft.com/office/drawing/2014/main" id="{0E160DDB-255B-4EA9-8069-28B217C236FD}"/>
                    </a:ext>
                  </a:extLst>
                </p:cNvPr>
                <p:cNvSpPr/>
                <p:nvPr/>
              </p:nvSpPr>
              <p:spPr bwMode="auto">
                <a:xfrm rot="5400000">
                  <a:off x="18308656" y="9390635"/>
                  <a:ext cx="791595" cy="447393"/>
                </a:xfrm>
                <a:prstGeom prst="rightArrow">
                  <a:avLst/>
                </a:prstGeom>
                <a:solidFill>
                  <a:schemeClr val="tx1"/>
                </a:solidFill>
                <a:ln>
                  <a:noFill/>
                </a:ln>
                <a:effectLst/>
                <a:extLst/>
              </p:spPr>
              <p:txBody>
                <a:bodyPr vert="horz" wrap="square" lIns="274430" tIns="138248" rIns="274430" bIns="138248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1027113" marR="0" indent="-1027113" algn="ctr" defTabSz="6288088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US" sz="16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91829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3D2AD-3B54-4FEC-B540-6A324DD25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978729"/>
          </a:xfrm>
        </p:spPr>
        <p:txBody>
          <a:bodyPr/>
          <a:lstStyle/>
          <a:p>
            <a:r>
              <a:rPr lang="en-US" dirty="0"/>
              <a:t>The workflow for ERNI measurements is being streamlined and automated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11EC041-A276-43C0-A0B0-1C60772147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3030048"/>
              </p:ext>
            </p:extLst>
          </p:nvPr>
        </p:nvGraphicFramePr>
        <p:xfrm>
          <a:off x="763561" y="1417321"/>
          <a:ext cx="10762411" cy="4869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6247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F1E8A-36C1-4B09-A029-F72F032EF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ERNI was used to map the </a:t>
            </a:r>
            <a:r>
              <a:rPr lang="en-US" dirty="0" err="1"/>
              <a:t>Gd</a:t>
            </a:r>
            <a:r>
              <a:rPr lang="en-US" dirty="0"/>
              <a:t> and U distribution in 3D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743680B-B91C-41B4-93B2-800F48A7657B}"/>
              </a:ext>
            </a:extLst>
          </p:cNvPr>
          <p:cNvGrpSpPr/>
          <p:nvPr/>
        </p:nvGrpSpPr>
        <p:grpSpPr>
          <a:xfrm>
            <a:off x="670558" y="1333500"/>
            <a:ext cx="2978152" cy="4359021"/>
            <a:chOff x="2141218" y="1006466"/>
            <a:chExt cx="2978152" cy="435902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571916E-3299-4BBB-A800-4463CC80FF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51"/>
            <a:stretch/>
          </p:blipFill>
          <p:spPr>
            <a:xfrm>
              <a:off x="2141220" y="1654165"/>
              <a:ext cx="2978150" cy="3711321"/>
            </a:xfrm>
            <a:prstGeom prst="rect">
              <a:avLst/>
            </a:prstGeom>
            <a:ln>
              <a:noFill/>
            </a:ln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4AD7533-784F-43E5-9EB7-9DA768ECF151}"/>
                </a:ext>
              </a:extLst>
            </p:cNvPr>
            <p:cNvSpPr/>
            <p:nvPr/>
          </p:nvSpPr>
          <p:spPr>
            <a:xfrm>
              <a:off x="2141218" y="1006466"/>
              <a:ext cx="2978149" cy="435902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8762151-A480-4C61-B504-21E174794403}"/>
              </a:ext>
            </a:extLst>
          </p:cNvPr>
          <p:cNvGrpSpPr/>
          <p:nvPr/>
        </p:nvGrpSpPr>
        <p:grpSpPr>
          <a:xfrm>
            <a:off x="3920847" y="2816657"/>
            <a:ext cx="8012629" cy="2857499"/>
            <a:chOff x="1801931" y="3726180"/>
            <a:chExt cx="8012629" cy="285749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296B08E-96E0-4F06-8BED-00D28482EAAF}"/>
                </a:ext>
              </a:extLst>
            </p:cNvPr>
            <p:cNvGrpSpPr/>
            <p:nvPr/>
          </p:nvGrpSpPr>
          <p:grpSpPr>
            <a:xfrm>
              <a:off x="1801931" y="3784092"/>
              <a:ext cx="8012629" cy="2700528"/>
              <a:chOff x="123223" y="3705109"/>
              <a:chExt cx="8012629" cy="2700528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A1B01618-C6E6-4F1B-BC90-56D0E6B66B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073" b="13584"/>
              <a:stretch/>
            </p:blipFill>
            <p:spPr>
              <a:xfrm>
                <a:off x="123223" y="3705109"/>
                <a:ext cx="4538181" cy="2700528"/>
              </a:xfrm>
              <a:prstGeom prst="rect">
                <a:avLst/>
              </a:prstGeom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2BCC5650-F298-44F5-A19E-135BB4DF71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075" r="11263" b="13583"/>
              <a:stretch/>
            </p:blipFill>
            <p:spPr>
              <a:xfrm>
                <a:off x="4108797" y="3705109"/>
                <a:ext cx="4027055" cy="2700528"/>
              </a:xfrm>
              <a:prstGeom prst="rect">
                <a:avLst/>
              </a:prstGeom>
            </p:spPr>
          </p:pic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7A3170E-926D-4CBA-8678-47553C2AB4E9}"/>
                </a:ext>
              </a:extLst>
            </p:cNvPr>
            <p:cNvSpPr/>
            <p:nvPr/>
          </p:nvSpPr>
          <p:spPr>
            <a:xfrm>
              <a:off x="1801931" y="3726180"/>
              <a:ext cx="8012629" cy="2857499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1B996B3-DF51-4184-80EC-802BF2509CA0}"/>
              </a:ext>
            </a:extLst>
          </p:cNvPr>
          <p:cNvSpPr txBox="1"/>
          <p:nvPr/>
        </p:nvSpPr>
        <p:spPr>
          <a:xfrm>
            <a:off x="8302482" y="6009543"/>
            <a:ext cx="3794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Measurements were performed at the SNS SNAP (BL-3) beamline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039D87-69A3-4B03-B09D-E3CEF112D7C0}"/>
              </a:ext>
            </a:extLst>
          </p:cNvPr>
          <p:cNvSpPr/>
          <p:nvPr/>
        </p:nvSpPr>
        <p:spPr>
          <a:xfrm>
            <a:off x="3920846" y="1282903"/>
            <a:ext cx="80126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000" b="1" dirty="0">
                <a:latin typeface="+mj-lt"/>
                <a:cs typeface="Arial" panose="020B0604020202020204" pitchFamily="34" charset="0"/>
              </a:rPr>
              <a:t>Left:</a:t>
            </a:r>
            <a:r>
              <a:rPr lang="en-US" sz="2000" dirty="0">
                <a:latin typeface="+mj-lt"/>
                <a:cs typeface="Arial" panose="020B0604020202020204" pitchFamily="34" charset="0"/>
              </a:rPr>
              <a:t> Radiographs produced by summing peaks for </a:t>
            </a:r>
            <a:r>
              <a:rPr lang="en-US" sz="2000" dirty="0" err="1">
                <a:latin typeface="+mj-lt"/>
                <a:cs typeface="Arial" panose="020B0604020202020204" pitchFamily="34" charset="0"/>
              </a:rPr>
              <a:t>Gd</a:t>
            </a:r>
            <a:r>
              <a:rPr lang="en-US" sz="2000" dirty="0">
                <a:latin typeface="+mj-lt"/>
                <a:cs typeface="Arial" panose="020B0604020202020204" pitchFamily="34" charset="0"/>
              </a:rPr>
              <a:t> and U</a:t>
            </a:r>
          </a:p>
          <a:p>
            <a:pPr>
              <a:buNone/>
            </a:pPr>
            <a:endParaRPr lang="en-US" sz="2000" b="1" dirty="0">
              <a:latin typeface="+mj-lt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2000" b="1" dirty="0">
                <a:latin typeface="+mj-lt"/>
                <a:cs typeface="Arial" panose="020B0604020202020204" pitchFamily="34" charset="0"/>
              </a:rPr>
              <a:t>Bottom:</a:t>
            </a:r>
            <a:r>
              <a:rPr lang="en-US" sz="2000" dirty="0">
                <a:latin typeface="+mj-lt"/>
                <a:cs typeface="Arial" panose="020B0604020202020204" pitchFamily="34" charset="0"/>
              </a:rPr>
              <a:t> Resonance spectra from the whole sample region from (A) 5 to 75 eV and (B) 15 to 24 eV</a:t>
            </a:r>
            <a:endParaRPr lang="en-US" sz="20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5190694-43E3-4D75-AA01-C5D6F8DCDE4E}"/>
              </a:ext>
            </a:extLst>
          </p:cNvPr>
          <p:cNvSpPr/>
          <p:nvPr/>
        </p:nvSpPr>
        <p:spPr>
          <a:xfrm>
            <a:off x="3920847" y="2775510"/>
            <a:ext cx="364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D3BCD2-858B-4FB7-9604-1FBCBFC1CAD0}"/>
              </a:ext>
            </a:extLst>
          </p:cNvPr>
          <p:cNvSpPr/>
          <p:nvPr/>
        </p:nvSpPr>
        <p:spPr>
          <a:xfrm>
            <a:off x="7937749" y="2775510"/>
            <a:ext cx="364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latin typeface="+mj-lt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F8C777F-F607-4655-A3FE-CABCDA527616}"/>
              </a:ext>
            </a:extLst>
          </p:cNvPr>
          <p:cNvSpPr/>
          <p:nvPr/>
        </p:nvSpPr>
        <p:spPr>
          <a:xfrm>
            <a:off x="670555" y="1438045"/>
            <a:ext cx="10226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200" b="1" dirty="0" err="1">
                <a:latin typeface="+mj-lt"/>
                <a:cs typeface="Arial" panose="020B0604020202020204" pitchFamily="34" charset="0"/>
              </a:rPr>
              <a:t>Gd</a:t>
            </a:r>
            <a:endParaRPr lang="en-US" sz="3200" b="1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7F02C06-7D06-4674-996C-24554E33562B}"/>
              </a:ext>
            </a:extLst>
          </p:cNvPr>
          <p:cNvSpPr/>
          <p:nvPr/>
        </p:nvSpPr>
        <p:spPr>
          <a:xfrm>
            <a:off x="2626081" y="1438045"/>
            <a:ext cx="10226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200" b="1" dirty="0">
                <a:latin typeface="+mj-lt"/>
                <a:cs typeface="Arial" panose="020B0604020202020204" pitchFamily="34" charset="0"/>
              </a:rPr>
              <a:t>U</a:t>
            </a:r>
          </a:p>
        </p:txBody>
      </p:sp>
    </p:spTree>
    <p:extLst>
      <p:ext uri="{BB962C8B-B14F-4D97-AF65-F5344CB8AC3E}">
        <p14:creationId xmlns:p14="http://schemas.microsoft.com/office/powerpoint/2010/main" val="1177683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EFD7F1-15C4-4FF8-92BA-411BFB2D52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627" y="1064957"/>
            <a:ext cx="2032000" cy="304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EB8447-6C9E-4354-809A-D46B4181BD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113" y="1064957"/>
            <a:ext cx="2032000" cy="30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B465D8-872E-4286-9675-F9EC778E8B56}"/>
              </a:ext>
            </a:extLst>
          </p:cNvPr>
          <p:cNvSpPr txBox="1"/>
          <p:nvPr/>
        </p:nvSpPr>
        <p:spPr>
          <a:xfrm>
            <a:off x="2941627" y="1099352"/>
            <a:ext cx="500152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rPr>
              <a:t>Gd</a:t>
            </a:r>
            <a:endParaRPr lang="en-US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06F4F5-9706-42D1-A426-549725D37A73}"/>
              </a:ext>
            </a:extLst>
          </p:cNvPr>
          <p:cNvSpPr txBox="1"/>
          <p:nvPr/>
        </p:nvSpPr>
        <p:spPr>
          <a:xfrm>
            <a:off x="7315200" y="1099352"/>
            <a:ext cx="396613" cy="3693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U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A484DD-6754-4DF8-A17D-7BD854BB0F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427" y="4136749"/>
            <a:ext cx="4216401" cy="23717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1C8D71C-09EE-4846-AA15-4B133C0C44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127" y="4136842"/>
            <a:ext cx="4216238" cy="237163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6234277-5C23-4F0D-B4B0-3FDB6983E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13" y="274638"/>
            <a:ext cx="11430000" cy="978729"/>
          </a:xfrm>
        </p:spPr>
        <p:txBody>
          <a:bodyPr/>
          <a:lstStyle/>
          <a:p>
            <a:r>
              <a:rPr lang="en-US" dirty="0"/>
              <a:t>ERNI was used to map the </a:t>
            </a:r>
            <a:r>
              <a:rPr lang="en-US" dirty="0" err="1"/>
              <a:t>Gd</a:t>
            </a:r>
            <a:r>
              <a:rPr lang="en-US" dirty="0"/>
              <a:t> and U distribution in 3D (continued)</a:t>
            </a:r>
          </a:p>
        </p:txBody>
      </p:sp>
    </p:spTree>
    <p:extLst>
      <p:ext uri="{BB962C8B-B14F-4D97-AF65-F5344CB8AC3E}">
        <p14:creationId xmlns:p14="http://schemas.microsoft.com/office/powerpoint/2010/main" val="56470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450DE-CD10-45EE-B298-E080462C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978729"/>
          </a:xfrm>
        </p:spPr>
        <p:txBody>
          <a:bodyPr/>
          <a:lstStyle/>
          <a:p>
            <a:r>
              <a:rPr lang="en-US" dirty="0"/>
              <a:t>ERNI was used to map the </a:t>
            </a:r>
            <a:r>
              <a:rPr lang="en-US" dirty="0" err="1"/>
              <a:t>Gd</a:t>
            </a:r>
            <a:r>
              <a:rPr lang="en-US" dirty="0"/>
              <a:t> and U distribution in 3D (continued)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3DC8FD-7A22-4B77-A672-DFE8FA4ABE01}"/>
              </a:ext>
            </a:extLst>
          </p:cNvPr>
          <p:cNvSpPr txBox="1"/>
          <p:nvPr/>
        </p:nvSpPr>
        <p:spPr>
          <a:xfrm>
            <a:off x="8204654" y="1387205"/>
            <a:ext cx="34834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Tomographic reconstructions of the gadolinium (left) and uranium (right) content throughout imaged UO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-Gd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spheres. Advanced reconstruction methods are currently being explored for improved signal-to-noise.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88037C-0989-4BD6-A12B-6D9E24898C1D}"/>
              </a:ext>
            </a:extLst>
          </p:cNvPr>
          <p:cNvGrpSpPr>
            <a:grpSpLocks noChangeAspect="1"/>
          </p:cNvGrpSpPr>
          <p:nvPr/>
        </p:nvGrpSpPr>
        <p:grpSpPr>
          <a:xfrm>
            <a:off x="1152525" y="1387205"/>
            <a:ext cx="6721078" cy="4935218"/>
            <a:chOff x="18669001" y="14478000"/>
            <a:chExt cx="11447380" cy="840569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0CC0D48-40B2-469A-8737-6B900FA14ED5}"/>
                </a:ext>
              </a:extLst>
            </p:cNvPr>
            <p:cNvGrpSpPr/>
            <p:nvPr/>
          </p:nvGrpSpPr>
          <p:grpSpPr>
            <a:xfrm>
              <a:off x="18669001" y="14478000"/>
              <a:ext cx="5306437" cy="8405694"/>
              <a:chOff x="18669001" y="14478000"/>
              <a:chExt cx="5306437" cy="8405694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1B79090F-56B2-4686-BB74-27800A00CD5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0154"/>
              <a:stretch/>
            </p:blipFill>
            <p:spPr>
              <a:xfrm>
                <a:off x="18669001" y="14977699"/>
                <a:ext cx="5306437" cy="7905995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A6B0C7-62B6-446F-9F3F-CC4236650629}"/>
                  </a:ext>
                </a:extLst>
              </p:cNvPr>
              <p:cNvSpPr txBox="1"/>
              <p:nvPr/>
            </p:nvSpPr>
            <p:spPr>
              <a:xfrm>
                <a:off x="18669001" y="14478000"/>
                <a:ext cx="5306437" cy="68147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Gadolinium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A9AC3B88-E802-4611-96B8-9A86CE757DEB}"/>
                </a:ext>
              </a:extLst>
            </p:cNvPr>
            <p:cNvGrpSpPr/>
            <p:nvPr/>
          </p:nvGrpSpPr>
          <p:grpSpPr>
            <a:xfrm>
              <a:off x="24793614" y="14478000"/>
              <a:ext cx="5322767" cy="8400058"/>
              <a:chOff x="24793614" y="14478000"/>
              <a:chExt cx="5322767" cy="8400058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ACE729C-3A51-40A0-8480-0383A0A3884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/>
              <a:stretch/>
            </p:blipFill>
            <p:spPr>
              <a:xfrm>
                <a:off x="24793614" y="14972063"/>
                <a:ext cx="5322767" cy="7905995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DE851AD-AA7F-4238-9ADF-25087DF34D47}"/>
                  </a:ext>
                </a:extLst>
              </p:cNvPr>
              <p:cNvSpPr txBox="1"/>
              <p:nvPr/>
            </p:nvSpPr>
            <p:spPr>
              <a:xfrm>
                <a:off x="24793614" y="14478000"/>
                <a:ext cx="5322767" cy="68147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>
                  <a:buNone/>
                </a:pPr>
                <a:r>
                  <a:rPr lang="en-US" sz="2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Uranium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46159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7AE10-EFD3-437D-AA66-1758034D1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978729"/>
          </a:xfrm>
        </p:spPr>
        <p:txBody>
          <a:bodyPr/>
          <a:lstStyle/>
          <a:p>
            <a:r>
              <a:rPr lang="en-US" dirty="0"/>
              <a:t>The conversion of kernels from oxide to carbide has been measured by Bragg-edge imaging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13E1A2A-423D-4D4F-9510-BDFE970670B8}"/>
              </a:ext>
            </a:extLst>
          </p:cNvPr>
          <p:cNvGrpSpPr/>
          <p:nvPr/>
        </p:nvGrpSpPr>
        <p:grpSpPr>
          <a:xfrm>
            <a:off x="6380661" y="1259075"/>
            <a:ext cx="4866914" cy="5196224"/>
            <a:chOff x="6380661" y="1259075"/>
            <a:chExt cx="4866914" cy="5196224"/>
          </a:xfrm>
        </p:grpSpPr>
        <p:grpSp>
          <p:nvGrpSpPr>
            <p:cNvPr id="6" name="Group 423">
              <a:extLst>
                <a:ext uri="{FF2B5EF4-FFF2-40B4-BE49-F238E27FC236}">
                  <a16:creationId xmlns:a16="http://schemas.microsoft.com/office/drawing/2014/main" id="{EFDE36F5-98D7-4178-A73D-2266FACCE23C}"/>
                </a:ext>
              </a:extLst>
            </p:cNvPr>
            <p:cNvGrpSpPr/>
            <p:nvPr/>
          </p:nvGrpSpPr>
          <p:grpSpPr>
            <a:xfrm>
              <a:off x="6380661" y="1259075"/>
              <a:ext cx="4644527" cy="4369229"/>
              <a:chOff x="24841200" y="27019830"/>
              <a:chExt cx="7323245" cy="6889170"/>
            </a:xfrm>
          </p:grpSpPr>
          <p:graphicFrame>
            <p:nvGraphicFramePr>
              <p:cNvPr id="16" name="Chart 424">
                <a:extLst>
                  <a:ext uri="{FF2B5EF4-FFF2-40B4-BE49-F238E27FC236}">
                    <a16:creationId xmlns:a16="http://schemas.microsoft.com/office/drawing/2014/main" id="{841A76A7-A62F-41A1-AF18-64C67CDE6B9B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96668601"/>
                  </p:ext>
                </p:extLst>
              </p:nvPr>
            </p:nvGraphicFramePr>
            <p:xfrm>
              <a:off x="24841200" y="27019830"/>
              <a:ext cx="7323245" cy="68891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pSp>
            <p:nvGrpSpPr>
              <p:cNvPr id="17" name="Group 425">
                <a:extLst>
                  <a:ext uri="{FF2B5EF4-FFF2-40B4-BE49-F238E27FC236}">
                    <a16:creationId xmlns:a16="http://schemas.microsoft.com/office/drawing/2014/main" id="{B5FA270D-D68E-4755-B6FB-F60A4C834BFE}"/>
                  </a:ext>
                </a:extLst>
              </p:cNvPr>
              <p:cNvGrpSpPr/>
              <p:nvPr/>
            </p:nvGrpSpPr>
            <p:grpSpPr>
              <a:xfrm>
                <a:off x="26566363" y="29046534"/>
                <a:ext cx="1414036" cy="820943"/>
                <a:chOff x="26725774" y="31027348"/>
                <a:chExt cx="1414036" cy="820943"/>
              </a:xfrm>
            </p:grpSpPr>
            <p:cxnSp>
              <p:nvCxnSpPr>
                <p:cNvPr id="24" name="Straight Arrow Connector 432">
                  <a:extLst>
                    <a:ext uri="{FF2B5EF4-FFF2-40B4-BE49-F238E27FC236}">
                      <a16:creationId xmlns:a16="http://schemas.microsoft.com/office/drawing/2014/main" id="{B2CFB34B-1A79-4136-BB72-DC87AE036539}"/>
                    </a:ext>
                  </a:extLst>
                </p:cNvPr>
                <p:cNvCxnSpPr>
                  <a:cxnSpLocks/>
                  <a:stCxn id="25" idx="0"/>
                </p:cNvCxnSpPr>
                <p:nvPr/>
              </p:nvCxnSpPr>
              <p:spPr bwMode="auto">
                <a:xfrm flipH="1" flipV="1">
                  <a:off x="27272286" y="31027348"/>
                  <a:ext cx="160507" cy="386689"/>
                </a:xfrm>
                <a:prstGeom prst="straightConnector1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5" name="TextBox 433">
                  <a:extLst>
                    <a:ext uri="{FF2B5EF4-FFF2-40B4-BE49-F238E27FC236}">
                      <a16:creationId xmlns:a16="http://schemas.microsoft.com/office/drawing/2014/main" id="{35552A8F-C598-420F-9425-AABEE4457F21}"/>
                    </a:ext>
                  </a:extLst>
                </p:cNvPr>
                <p:cNvSpPr txBox="1"/>
                <p:nvPr/>
              </p:nvSpPr>
              <p:spPr>
                <a:xfrm>
                  <a:off x="26725774" y="31414037"/>
                  <a:ext cx="1414036" cy="4342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buNone/>
                  </a:pPr>
                  <a:r>
                    <a:rPr lang="en-US" sz="1200" dirty="0">
                      <a:latin typeface="+mj-lt"/>
                    </a:rPr>
                    <a:t>UO</a:t>
                  </a:r>
                  <a:r>
                    <a:rPr lang="en-US" sz="1200" baseline="-25000" dirty="0">
                      <a:latin typeface="+mj-lt"/>
                    </a:rPr>
                    <a:t>2</a:t>
                  </a:r>
                  <a:r>
                    <a:rPr lang="en-US" sz="1200" dirty="0">
                      <a:latin typeface="+mj-lt"/>
                    </a:rPr>
                    <a:t> (220)</a:t>
                  </a:r>
                </a:p>
              </p:txBody>
            </p:sp>
          </p:grpSp>
          <p:grpSp>
            <p:nvGrpSpPr>
              <p:cNvPr id="18" name="Group 426">
                <a:extLst>
                  <a:ext uri="{FF2B5EF4-FFF2-40B4-BE49-F238E27FC236}">
                    <a16:creationId xmlns:a16="http://schemas.microsoft.com/office/drawing/2014/main" id="{D0DE0DFC-4E95-49E0-9EF6-99C273F73038}"/>
                  </a:ext>
                </a:extLst>
              </p:cNvPr>
              <p:cNvGrpSpPr/>
              <p:nvPr/>
            </p:nvGrpSpPr>
            <p:grpSpPr>
              <a:xfrm>
                <a:off x="30232989" y="28641077"/>
                <a:ext cx="1564852" cy="964759"/>
                <a:chOff x="23678750" y="32223684"/>
                <a:chExt cx="1564852" cy="964759"/>
              </a:xfrm>
            </p:grpSpPr>
            <p:cxnSp>
              <p:nvCxnSpPr>
                <p:cNvPr id="22" name="Straight Arrow Connector 430">
                  <a:extLst>
                    <a:ext uri="{FF2B5EF4-FFF2-40B4-BE49-F238E27FC236}">
                      <a16:creationId xmlns:a16="http://schemas.microsoft.com/office/drawing/2014/main" id="{E19A613C-8CCB-4522-8CE6-7EE2F241D93F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4461176" y="32685349"/>
                  <a:ext cx="359984" cy="503094"/>
                </a:xfrm>
                <a:prstGeom prst="straightConnector1">
                  <a:avLst/>
                </a:prstGeom>
                <a:noFill/>
                <a:ln w="5715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sp>
              <p:nvSpPr>
                <p:cNvPr id="23" name="TextBox 431">
                  <a:extLst>
                    <a:ext uri="{FF2B5EF4-FFF2-40B4-BE49-F238E27FC236}">
                      <a16:creationId xmlns:a16="http://schemas.microsoft.com/office/drawing/2014/main" id="{FD60DF72-3195-4C47-9B45-A050ECCE3DA7}"/>
                    </a:ext>
                  </a:extLst>
                </p:cNvPr>
                <p:cNvSpPr txBox="1"/>
                <p:nvPr/>
              </p:nvSpPr>
              <p:spPr>
                <a:xfrm>
                  <a:off x="23678750" y="32223684"/>
                  <a:ext cx="1564852" cy="4342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None/>
                  </a:pPr>
                  <a:r>
                    <a:rPr lang="en-US" sz="1200" dirty="0">
                      <a:latin typeface="+mj-lt"/>
                    </a:rPr>
                    <a:t>UO</a:t>
                  </a:r>
                  <a:r>
                    <a:rPr lang="en-US" sz="1200" baseline="-25000" dirty="0">
                      <a:latin typeface="+mj-lt"/>
                    </a:rPr>
                    <a:t>2</a:t>
                  </a:r>
                  <a:r>
                    <a:rPr lang="en-US" sz="1200" dirty="0">
                      <a:latin typeface="+mj-lt"/>
                    </a:rPr>
                    <a:t> (111)</a:t>
                  </a:r>
                </a:p>
              </p:txBody>
            </p:sp>
          </p:grpSp>
          <p:cxnSp>
            <p:nvCxnSpPr>
              <p:cNvPr id="19" name="Straight Arrow Connector 427">
                <a:extLst>
                  <a:ext uri="{FF2B5EF4-FFF2-40B4-BE49-F238E27FC236}">
                    <a16:creationId xmlns:a16="http://schemas.microsoft.com/office/drawing/2014/main" id="{6F8B0FBB-B6FA-45C4-A4FF-6B70EDBFFF5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7452613" y="30880723"/>
                <a:ext cx="0" cy="553037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0" name="TextBox 428">
                <a:extLst>
                  <a:ext uri="{FF2B5EF4-FFF2-40B4-BE49-F238E27FC236}">
                    <a16:creationId xmlns:a16="http://schemas.microsoft.com/office/drawing/2014/main" id="{D658F8E1-E622-48E3-A117-9CB86513678B}"/>
                  </a:ext>
                </a:extLst>
              </p:cNvPr>
              <p:cNvSpPr txBox="1"/>
              <p:nvPr/>
            </p:nvSpPr>
            <p:spPr>
              <a:xfrm>
                <a:off x="26670188" y="31433760"/>
                <a:ext cx="1414036" cy="4342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en-US" sz="1200" dirty="0">
                    <a:latin typeface="+mj-lt"/>
                  </a:rPr>
                  <a:t>UO</a:t>
                </a:r>
                <a:r>
                  <a:rPr lang="en-US" sz="1200" baseline="-25000" dirty="0">
                    <a:latin typeface="+mj-lt"/>
                  </a:rPr>
                  <a:t>3</a:t>
                </a:r>
                <a:r>
                  <a:rPr lang="en-US" sz="1200" dirty="0">
                    <a:latin typeface="+mj-lt"/>
                  </a:rPr>
                  <a:t> (122)</a:t>
                </a:r>
              </a:p>
            </p:txBody>
          </p:sp>
          <p:sp>
            <p:nvSpPr>
              <p:cNvPr id="21" name="TextBox 429">
                <a:extLst>
                  <a:ext uri="{FF2B5EF4-FFF2-40B4-BE49-F238E27FC236}">
                    <a16:creationId xmlns:a16="http://schemas.microsoft.com/office/drawing/2014/main" id="{3421B300-43F6-43E1-8425-DEEB8044E893}"/>
                  </a:ext>
                </a:extLst>
              </p:cNvPr>
              <p:cNvSpPr txBox="1"/>
              <p:nvPr/>
            </p:nvSpPr>
            <p:spPr>
              <a:xfrm>
                <a:off x="30207968" y="27262419"/>
                <a:ext cx="1605487" cy="92204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 algn="ctr">
                  <a:buNone/>
                </a:pPr>
                <a:r>
                  <a:rPr lang="en-US" sz="1600" dirty="0">
                    <a:solidFill>
                      <a:schemeClr val="accent1"/>
                    </a:solidFill>
                    <a:latin typeface="+mj-lt"/>
                  </a:rPr>
                  <a:t>UO</a:t>
                </a:r>
                <a:r>
                  <a:rPr lang="en-US" sz="1600" baseline="-25000" dirty="0">
                    <a:solidFill>
                      <a:schemeClr val="accent1"/>
                    </a:solidFill>
                    <a:latin typeface="+mj-lt"/>
                  </a:rPr>
                  <a:t>3</a:t>
                </a:r>
                <a:r>
                  <a:rPr lang="en-US" sz="1600" dirty="0">
                    <a:solidFill>
                      <a:schemeClr val="accent1"/>
                    </a:solidFill>
                    <a:latin typeface="+mj-lt"/>
                  </a:rPr>
                  <a:t>-C</a:t>
                </a:r>
              </a:p>
              <a:p>
                <a:pPr algn="ctr">
                  <a:buNone/>
                </a:pPr>
                <a:r>
                  <a:rPr lang="en-US" sz="1600" dirty="0">
                    <a:solidFill>
                      <a:srgbClr val="FF0000"/>
                    </a:solidFill>
                    <a:latin typeface="+mj-lt"/>
                  </a:rPr>
                  <a:t>UO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+mj-lt"/>
                  </a:rPr>
                  <a:t>2</a:t>
                </a:r>
                <a:r>
                  <a:rPr lang="en-US" sz="1600" dirty="0">
                    <a:solidFill>
                      <a:srgbClr val="FF0000"/>
                    </a:solidFill>
                    <a:latin typeface="+mj-lt"/>
                  </a:rPr>
                  <a:t>-UC</a:t>
                </a:r>
                <a:r>
                  <a:rPr lang="en-US" sz="1600" baseline="-25000" dirty="0">
                    <a:solidFill>
                      <a:srgbClr val="FF0000"/>
                    </a:solidFill>
                    <a:latin typeface="+mj-lt"/>
                  </a:rPr>
                  <a:t>2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D99D720-8BCA-4C22-A47D-2269502B8597}"/>
                </a:ext>
              </a:extLst>
            </p:cNvPr>
            <p:cNvSpPr txBox="1"/>
            <p:nvPr/>
          </p:nvSpPr>
          <p:spPr>
            <a:xfrm>
              <a:off x="6834448" y="5716635"/>
              <a:ext cx="441312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400" dirty="0">
                  <a:latin typeface="+mj-lt"/>
                  <a:cs typeface="Arial" panose="020B0604020202020204" pitchFamily="34" charset="0"/>
                </a:rPr>
                <a:t>Bragg edge spectra from 2D measurements of uranium kernels before (blue line) and after (red line) conversion from oxide to carbide.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0E41CB4-7475-4D18-A1F7-2F4D1ED3E86E}"/>
              </a:ext>
            </a:extLst>
          </p:cNvPr>
          <p:cNvGrpSpPr/>
          <p:nvPr/>
        </p:nvGrpSpPr>
        <p:grpSpPr>
          <a:xfrm>
            <a:off x="508363" y="1762458"/>
            <a:ext cx="5302977" cy="3246395"/>
            <a:chOff x="508363" y="1762458"/>
            <a:chExt cx="5302977" cy="324639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5254263-069C-4E76-945C-0857D351CF1C}"/>
                </a:ext>
              </a:extLst>
            </p:cNvPr>
            <p:cNvSpPr txBox="1"/>
            <p:nvPr/>
          </p:nvSpPr>
          <p:spPr>
            <a:xfrm>
              <a:off x="753143" y="4485633"/>
              <a:ext cx="497006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lang="en-US" sz="1400" dirty="0">
                  <a:latin typeface="+mj-lt"/>
                  <a:cs typeface="Arial" panose="020B0604020202020204" pitchFamily="34" charset="0"/>
                </a:rPr>
                <a:t>Neutron diffraction data of uranium kernels before (A) and after (B) conversion from oxide to carbide.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FFBCCB8-2BB3-4CF8-9255-0409633C9595}"/>
                </a:ext>
              </a:extLst>
            </p:cNvPr>
            <p:cNvGrpSpPr/>
            <p:nvPr/>
          </p:nvGrpSpPr>
          <p:grpSpPr>
            <a:xfrm>
              <a:off x="508363" y="1762458"/>
              <a:ext cx="5302977" cy="2605286"/>
              <a:chOff x="121615" y="1318269"/>
              <a:chExt cx="5302977" cy="2605286"/>
            </a:xfrm>
          </p:grpSpPr>
          <p:grpSp>
            <p:nvGrpSpPr>
              <p:cNvPr id="29" name="Group 451">
                <a:extLst>
                  <a:ext uri="{FF2B5EF4-FFF2-40B4-BE49-F238E27FC236}">
                    <a16:creationId xmlns:a16="http://schemas.microsoft.com/office/drawing/2014/main" id="{5974DFB2-ACB7-4DBF-BC79-689BDF21A5EA}"/>
                  </a:ext>
                </a:extLst>
              </p:cNvPr>
              <p:cNvGrpSpPr/>
              <p:nvPr/>
            </p:nvGrpSpPr>
            <p:grpSpPr>
              <a:xfrm>
                <a:off x="843336" y="1318269"/>
                <a:ext cx="3859535" cy="461682"/>
                <a:chOff x="22171062" y="27340541"/>
                <a:chExt cx="6631467" cy="793264"/>
              </a:xfrm>
            </p:grpSpPr>
            <p:sp>
              <p:nvSpPr>
                <p:cNvPr id="37" name="Arrow: Right 452">
                  <a:extLst>
                    <a:ext uri="{FF2B5EF4-FFF2-40B4-BE49-F238E27FC236}">
                      <a16:creationId xmlns:a16="http://schemas.microsoft.com/office/drawing/2014/main" id="{2D21CB21-F956-4B38-BD16-CEF3DA862282}"/>
                    </a:ext>
                  </a:extLst>
                </p:cNvPr>
                <p:cNvSpPr/>
                <p:nvPr/>
              </p:nvSpPr>
              <p:spPr bwMode="auto">
                <a:xfrm>
                  <a:off x="24267552" y="27620668"/>
                  <a:ext cx="1763686" cy="321720"/>
                </a:xfrm>
                <a:prstGeom prst="rightArrow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  <a:effectLst/>
                <a:extLst/>
              </p:spPr>
              <p:txBody>
                <a:bodyPr vert="horz" wrap="square" lIns="274430" tIns="138248" rIns="274430" bIns="138248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1027113" marR="0" indent="-1027113" algn="l" defTabSz="6288088" rtl="0" eaLnBrk="0" fontAlgn="base" latinLnBrk="0" hangingPunct="0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Tx/>
                    <a:buChar char="•"/>
                    <a:tabLst/>
                  </a:pPr>
                  <a:endParaRPr kumimoji="0" lang="en-US" sz="66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endParaRPr>
                </a:p>
              </p:txBody>
            </p:sp>
            <p:sp>
              <p:nvSpPr>
                <p:cNvPr id="38" name="TextBox 453">
                  <a:extLst>
                    <a:ext uri="{FF2B5EF4-FFF2-40B4-BE49-F238E27FC236}">
                      <a16:creationId xmlns:a16="http://schemas.microsoft.com/office/drawing/2014/main" id="{EF4781E7-22AB-4AA3-A282-35CC7E0F2A5C}"/>
                    </a:ext>
                  </a:extLst>
                </p:cNvPr>
                <p:cNvSpPr txBox="1"/>
                <p:nvPr/>
              </p:nvSpPr>
              <p:spPr>
                <a:xfrm>
                  <a:off x="26108288" y="27340570"/>
                  <a:ext cx="2694241" cy="79323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>
                    <a:buNone/>
                  </a:pPr>
                  <a:r>
                    <a:rPr lang="en-US" sz="2400" b="1" dirty="0">
                      <a:solidFill>
                        <a:srgbClr val="FF0000"/>
                      </a:solidFill>
                      <a:latin typeface="+mj-lt"/>
                    </a:rPr>
                    <a:t>UO</a:t>
                  </a:r>
                  <a:r>
                    <a:rPr lang="en-US" sz="2400" b="1" baseline="-25000" dirty="0">
                      <a:solidFill>
                        <a:srgbClr val="FF0000"/>
                      </a:solidFill>
                      <a:latin typeface="+mj-lt"/>
                    </a:rPr>
                    <a:t>2</a:t>
                  </a:r>
                  <a:r>
                    <a:rPr lang="en-US" sz="2400" b="1" dirty="0">
                      <a:solidFill>
                        <a:srgbClr val="FF0000"/>
                      </a:solidFill>
                      <a:latin typeface="+mj-lt"/>
                    </a:rPr>
                    <a:t>-UC</a:t>
                  </a:r>
                  <a:r>
                    <a:rPr lang="en-US" sz="2400" b="1" baseline="-25000" dirty="0">
                      <a:solidFill>
                        <a:srgbClr val="FF0000"/>
                      </a:solidFill>
                      <a:latin typeface="+mj-lt"/>
                    </a:rPr>
                    <a:t>2</a:t>
                  </a:r>
                </a:p>
              </p:txBody>
            </p:sp>
            <p:sp>
              <p:nvSpPr>
                <p:cNvPr id="39" name="TextBox 454">
                  <a:extLst>
                    <a:ext uri="{FF2B5EF4-FFF2-40B4-BE49-F238E27FC236}">
                      <a16:creationId xmlns:a16="http://schemas.microsoft.com/office/drawing/2014/main" id="{964D5222-12A7-4C75-B62F-704707FCEA0D}"/>
                    </a:ext>
                  </a:extLst>
                </p:cNvPr>
                <p:cNvSpPr txBox="1"/>
                <p:nvPr/>
              </p:nvSpPr>
              <p:spPr>
                <a:xfrm>
                  <a:off x="22171062" y="27340541"/>
                  <a:ext cx="2019443" cy="79323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algn="ctr">
                    <a:buNone/>
                  </a:pPr>
                  <a:r>
                    <a:rPr lang="en-US" sz="2400" b="1" dirty="0">
                      <a:solidFill>
                        <a:schemeClr val="accent1"/>
                      </a:solidFill>
                      <a:latin typeface="+mj-lt"/>
                    </a:rPr>
                    <a:t>UO</a:t>
                  </a:r>
                  <a:r>
                    <a:rPr lang="en-US" sz="2400" b="1" baseline="-25000" dirty="0">
                      <a:solidFill>
                        <a:schemeClr val="accent1"/>
                      </a:solidFill>
                      <a:latin typeface="+mj-lt"/>
                    </a:rPr>
                    <a:t>3</a:t>
                  </a:r>
                  <a:r>
                    <a:rPr lang="en-US" sz="2400" b="1" dirty="0">
                      <a:solidFill>
                        <a:schemeClr val="accent1"/>
                      </a:solidFill>
                      <a:latin typeface="+mj-lt"/>
                    </a:rPr>
                    <a:t>-C</a:t>
                  </a:r>
                  <a:endParaRPr lang="en-US" sz="2400" b="1" baseline="-25000" dirty="0">
                    <a:solidFill>
                      <a:srgbClr val="FF0000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198BE804-30D5-47E1-904D-E60944C338A4}"/>
                  </a:ext>
                </a:extLst>
              </p:cNvPr>
              <p:cNvGrpSpPr/>
              <p:nvPr/>
            </p:nvGrpSpPr>
            <p:grpSpPr>
              <a:xfrm>
                <a:off x="121615" y="1984090"/>
                <a:ext cx="5302977" cy="1939465"/>
                <a:chOff x="121615" y="1984090"/>
                <a:chExt cx="5302977" cy="1939465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0F896745-178F-408F-9F3C-708DC312F37E}"/>
                    </a:ext>
                  </a:extLst>
                </p:cNvPr>
                <p:cNvGrpSpPr/>
                <p:nvPr/>
              </p:nvGrpSpPr>
              <p:grpSpPr>
                <a:xfrm>
                  <a:off x="121615" y="1984090"/>
                  <a:ext cx="2540139" cy="1939465"/>
                  <a:chOff x="1649834" y="1841499"/>
                  <a:chExt cx="2540139" cy="1939465"/>
                </a:xfrm>
              </p:grpSpPr>
              <p:pic>
                <p:nvPicPr>
                  <p:cNvPr id="35" name="Picture 447">
                    <a:extLst>
                      <a:ext uri="{FF2B5EF4-FFF2-40B4-BE49-F238E27FC236}">
                        <a16:creationId xmlns:a16="http://schemas.microsoft.com/office/drawing/2014/main" id="{7F0D05D5-9343-46BB-9CA2-5482C00E270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649834" y="1841499"/>
                    <a:ext cx="2540139" cy="1939465"/>
                  </a:xfrm>
                  <a:prstGeom prst="rect">
                    <a:avLst/>
                  </a:prstGeom>
                </p:spPr>
              </p:pic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F5C88B0A-727F-47D9-B124-6E603A8FBF91}"/>
                      </a:ext>
                    </a:extLst>
                  </p:cNvPr>
                  <p:cNvSpPr txBox="1"/>
                  <p:nvPr/>
                </p:nvSpPr>
                <p:spPr>
                  <a:xfrm>
                    <a:off x="2113432" y="1957311"/>
                    <a:ext cx="35618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2000" dirty="0">
                        <a:solidFill>
                          <a:schemeClr val="accent1"/>
                        </a:solidFill>
                      </a:rPr>
                      <a:t>A</a:t>
                    </a:r>
                  </a:p>
                </p:txBody>
              </p:sp>
            </p:grpSp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0F8E7641-5AC9-4822-AB8F-7715C0F48D45}"/>
                    </a:ext>
                  </a:extLst>
                </p:cNvPr>
                <p:cNvGrpSpPr/>
                <p:nvPr/>
              </p:nvGrpSpPr>
              <p:grpSpPr>
                <a:xfrm>
                  <a:off x="2851425" y="2030858"/>
                  <a:ext cx="2573167" cy="1845929"/>
                  <a:chOff x="1631672" y="4016151"/>
                  <a:chExt cx="2573167" cy="1845929"/>
                </a:xfrm>
              </p:grpSpPr>
              <p:pic>
                <p:nvPicPr>
                  <p:cNvPr id="33" name="Picture 446" descr="../../../../Library/Group%20Containers/Q79WDW8YH9.com.evernote.Evernote/Evernote/quick-note/zhangy6x___Evernote/quick-note-vEj4ar/attachment--qSnnna/screenshot.">
                    <a:extLst>
                      <a:ext uri="{FF2B5EF4-FFF2-40B4-BE49-F238E27FC236}">
                        <a16:creationId xmlns:a16="http://schemas.microsoft.com/office/drawing/2014/main" id="{5C796592-9A7E-4BF5-9883-93780A22060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631672" y="4016151"/>
                    <a:ext cx="2573167" cy="184592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D02468F4-F2C1-484D-BBF3-2347676A510E}"/>
                      </a:ext>
                    </a:extLst>
                  </p:cNvPr>
                  <p:cNvSpPr txBox="1"/>
                  <p:nvPr/>
                </p:nvSpPr>
                <p:spPr>
                  <a:xfrm>
                    <a:off x="2121828" y="4163933"/>
                    <a:ext cx="356188" cy="40011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>
                      <a:buNone/>
                    </a:pPr>
                    <a:r>
                      <a:rPr lang="en-US" sz="2000" dirty="0">
                        <a:solidFill>
                          <a:srgbClr val="FF0000"/>
                        </a:solidFill>
                      </a:rPr>
                      <a:t>B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83003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144D5-DE19-455C-A40B-9A5121A79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274320"/>
            <a:ext cx="11430000" cy="978729"/>
          </a:xfrm>
        </p:spPr>
        <p:txBody>
          <a:bodyPr/>
          <a:lstStyle/>
          <a:p>
            <a:r>
              <a:rPr lang="en-US" dirty="0"/>
              <a:t>Future: a new neutron imaging beamline is currently being built at the SNS called VENUS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2F4CEE-FE1F-4FF9-9784-A8C3E25DB6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31" r="13490"/>
          <a:stretch/>
        </p:blipFill>
        <p:spPr>
          <a:xfrm>
            <a:off x="5763015" y="1808709"/>
            <a:ext cx="6212866" cy="32405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5FC0EF-9E0B-4311-9D0F-04B7DDE8CE70}"/>
              </a:ext>
            </a:extLst>
          </p:cNvPr>
          <p:cNvSpPr txBox="1"/>
          <p:nvPr/>
        </p:nvSpPr>
        <p:spPr>
          <a:xfrm>
            <a:off x="5763014" y="5049291"/>
            <a:ext cx="6212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None/>
            </a:pPr>
            <a:r>
              <a:rPr lang="en-US" dirty="0">
                <a:latin typeface="+mj-lt"/>
                <a:cs typeface="Arial" panose="020B0604020202020204" pitchFamily="34" charset="0"/>
              </a:rPr>
              <a:t>Schematic representation of the Versatile Neutron Imaging Instrument (VENUS) currently planned for construction at the SNS first target station.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81D658D-B8E1-4102-910F-E48BB67FE1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682943"/>
              </p:ext>
            </p:extLst>
          </p:nvPr>
        </p:nvGraphicFramePr>
        <p:xfrm>
          <a:off x="528826" y="1555124"/>
          <a:ext cx="4965194" cy="4595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2597">
                  <a:extLst>
                    <a:ext uri="{9D8B030D-6E8A-4147-A177-3AD203B41FA5}">
                      <a16:colId xmlns:a16="http://schemas.microsoft.com/office/drawing/2014/main" val="2234860907"/>
                    </a:ext>
                  </a:extLst>
                </a:gridCol>
                <a:gridCol w="2482597">
                  <a:extLst>
                    <a:ext uri="{9D8B030D-6E8A-4147-A177-3AD203B41FA5}">
                      <a16:colId xmlns:a16="http://schemas.microsoft.com/office/drawing/2014/main" val="2329887592"/>
                    </a:ext>
                  </a:extLst>
                </a:gridCol>
              </a:tblGrid>
              <a:tr h="25798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Estimated Beam Characteristics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893780"/>
                  </a:ext>
                </a:extLst>
              </a:tr>
              <a:tr h="40524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Beam Spectrum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Epithermal, Thermal, Cold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5587456"/>
                  </a:ext>
                </a:extLst>
              </a:tr>
              <a:tr h="42492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Moderator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H2 decoupled poisoned (sharpest pulse at the SNS)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5254773"/>
                  </a:ext>
                </a:extLst>
              </a:tr>
              <a:tr h="40524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Wavelength bandwidth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~ 2.4 Å (Time-of-Flight mode)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8070826"/>
                  </a:ext>
                </a:extLst>
              </a:tr>
              <a:tr h="42492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Spatial resolution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&lt; 15 microns (a few microns with magnification)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77352175"/>
                  </a:ext>
                </a:extLst>
              </a:tr>
              <a:tr h="40524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Resolution </a:t>
                      </a:r>
                      <a:r>
                        <a:rPr lang="el-GR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Δ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d/d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0.12%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1219753"/>
                  </a:ext>
                </a:extLst>
              </a:tr>
              <a:tr h="40524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Source-to-detector distance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25 meters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713085"/>
                  </a:ext>
                </a:extLst>
              </a:tr>
              <a:tr h="40524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Sample-to-detector distance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 few mm to tens of cm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0051008"/>
                  </a:ext>
                </a:extLst>
              </a:tr>
              <a:tr h="42492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Detection system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Camera and Micro-Channel Plate TOF detector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4979748"/>
                  </a:ext>
                </a:extLst>
              </a:tr>
              <a:tr h="42492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Flux on sample (n/s/cm</a:t>
                      </a:r>
                      <a:r>
                        <a:rPr lang="en-US" sz="1200" baseline="30000" dirty="0"/>
                        <a:t>2</a:t>
                      </a:r>
                      <a:r>
                        <a:rPr lang="en-US" sz="1200" baseline="0" dirty="0"/>
                        <a:t>)</a:t>
                      </a:r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 x 10</a:t>
                      </a:r>
                      <a:r>
                        <a:rPr lang="en-US" sz="1200" baseline="30000" dirty="0"/>
                        <a:t>7</a:t>
                      </a:r>
                      <a:r>
                        <a:rPr lang="en-US" sz="1200" baseline="0" dirty="0"/>
                        <a:t> in TOF mode</a:t>
                      </a:r>
                    </a:p>
                    <a:p>
                      <a:pPr algn="ctr"/>
                      <a:r>
                        <a:rPr lang="en-US" sz="1200" dirty="0"/>
                        <a:t>1 x 10</a:t>
                      </a:r>
                      <a:r>
                        <a:rPr lang="en-US" sz="1200" baseline="30000" dirty="0"/>
                        <a:t>8</a:t>
                      </a:r>
                      <a:r>
                        <a:rPr lang="en-US" sz="1200" baseline="0" dirty="0"/>
                        <a:t> in white beam mode</a:t>
                      </a:r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5008069"/>
                  </a:ext>
                </a:extLst>
              </a:tr>
              <a:tr h="40524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Field of view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Up to 20 cm by 20 cm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8643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2015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E49B0-2108-4314-8B39-F8092108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2DB63-2A0E-4F94-ACB7-EF05600FC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9102" y="1653735"/>
            <a:ext cx="5076898" cy="40477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400" dirty="0"/>
              <a:t>Anton </a:t>
            </a:r>
            <a:r>
              <a:rPr lang="en-US" sz="2400" dirty="0" err="1"/>
              <a:t>Tremsin</a:t>
            </a:r>
            <a:endParaRPr lang="en-US" sz="2400" dirty="0"/>
          </a:p>
          <a:p>
            <a:pPr>
              <a:spcBef>
                <a:spcPts val="600"/>
              </a:spcBef>
            </a:pPr>
            <a:r>
              <a:rPr lang="en-US" sz="2400" dirty="0"/>
              <a:t>Louis </a:t>
            </a:r>
            <a:r>
              <a:rPr lang="en-US" sz="2400" dirty="0" err="1"/>
              <a:t>Santodonado</a:t>
            </a:r>
            <a:endParaRPr lang="en-US" sz="2400" dirty="0"/>
          </a:p>
          <a:p>
            <a:pPr>
              <a:spcBef>
                <a:spcPts val="600"/>
              </a:spcBef>
            </a:pPr>
            <a:r>
              <a:rPr lang="en-US" sz="2400" dirty="0"/>
              <a:t>Jake McMurray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Tyler Reif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Jamie Molaison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1508F34-2B18-441A-AD0E-79BE52398903}"/>
              </a:ext>
            </a:extLst>
          </p:cNvPr>
          <p:cNvSpPr txBox="1">
            <a:spLocks/>
          </p:cNvSpPr>
          <p:nvPr/>
        </p:nvSpPr>
        <p:spPr bwMode="auto">
          <a:xfrm>
            <a:off x="6534150" y="1653735"/>
            <a:ext cx="5209795" cy="4047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288925" indent="-288925" algn="l" rtl="0" eaLnBrk="1" fontAlgn="base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  <a:lvl2pPr marL="687388" indent="-288925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31875" indent="-288925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Century Gothic" panose="020B0502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144588" indent="-1730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tx1"/>
              </a:buClr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482725" indent="-222250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entury Gothic" panose="020B0502020202020204" pitchFamily="34" charset="0"/>
              <a:buNone/>
            </a:pPr>
            <a:r>
              <a:rPr lang="en-US" b="1" dirty="0"/>
              <a:t>Funding</a:t>
            </a:r>
          </a:p>
          <a:p>
            <a:pPr marL="0" indent="0" algn="just">
              <a:buFont typeface="Century Gothic" panose="020B0502020202020204" pitchFamily="34" charset="0"/>
              <a:buNone/>
            </a:pPr>
            <a:r>
              <a:rPr lang="en-US" sz="2000" dirty="0"/>
              <a:t>Research sponsored by the Laboratory Directed Research and Development Program of Oak Ridge National Laboratory, managed by UT-Battelle, LLC, for the U. S. Department of Energy. </a:t>
            </a:r>
          </a:p>
          <a:p>
            <a:pPr marL="0" indent="0" algn="just">
              <a:buFont typeface="Century Gothic" panose="020B0502020202020204" pitchFamily="34" charset="0"/>
              <a:buNone/>
            </a:pPr>
            <a:r>
              <a:rPr lang="en-US" b="1" dirty="0"/>
              <a:t>Beam time</a:t>
            </a:r>
          </a:p>
          <a:p>
            <a:pPr marL="0" indent="0" algn="just">
              <a:buFont typeface="Century Gothic" panose="020B0502020202020204" pitchFamily="34" charset="0"/>
              <a:buNone/>
            </a:pPr>
            <a:r>
              <a:rPr lang="en-US" sz="2000" dirty="0"/>
              <a:t>This research used resources at the High Flux Isotope Reactor and the Spallation Neutron Source, a DOE Office of Science User Facility operated by the Oak Ridge National Laboratory.</a:t>
            </a:r>
          </a:p>
        </p:txBody>
      </p:sp>
    </p:spTree>
    <p:extLst>
      <p:ext uri="{BB962C8B-B14F-4D97-AF65-F5344CB8AC3E}">
        <p14:creationId xmlns:p14="http://schemas.microsoft.com/office/powerpoint/2010/main" val="3863791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05E39-3091-4156-B932-08C4880C5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2230576"/>
            <a:ext cx="5413469" cy="1920526"/>
          </a:xfrm>
        </p:spPr>
        <p:txBody>
          <a:bodyPr anchor="ctr"/>
          <a:lstStyle/>
          <a:p>
            <a:pPr algn="ctr"/>
            <a:r>
              <a:rPr lang="en-US" sz="4400" b="1" dirty="0"/>
              <a:t>Thank you!</a:t>
            </a:r>
            <a:br>
              <a:rPr lang="en-US" sz="4400" b="1" dirty="0"/>
            </a:br>
            <a:br>
              <a:rPr lang="en-US" sz="4400" b="1" dirty="0"/>
            </a:br>
            <a:r>
              <a:rPr lang="en-US" sz="4400" b="1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645995623"/>
      </p:ext>
    </p:extLst>
  </p:cSld>
  <p:clrMapOvr>
    <a:masterClrMapping/>
  </p:clrMapOvr>
</p:sld>
</file>

<file path=ppt/theme/theme1.xml><?xml version="1.0" encoding="utf-8"?>
<a:theme xmlns:a="http://schemas.openxmlformats.org/drawingml/2006/main" name="ORNL">
  <a:themeElements>
    <a:clrScheme name="ORNL theme colors 180717 final">
      <a:dk1>
        <a:sysClr val="windowText" lastClr="000000"/>
      </a:dk1>
      <a:lt1>
        <a:sysClr val="window" lastClr="FFFFFF"/>
      </a:lt1>
      <a:dk2>
        <a:srgbClr val="447E59"/>
      </a:dk2>
      <a:lt2>
        <a:srgbClr val="FFFFFF"/>
      </a:lt2>
      <a:accent1>
        <a:srgbClr val="3BA2AD"/>
      </a:accent1>
      <a:accent2>
        <a:srgbClr val="8FBB55"/>
      </a:accent2>
      <a:accent3>
        <a:srgbClr val="5785B7"/>
      </a:accent3>
      <a:accent4>
        <a:srgbClr val="E5A940"/>
      </a:accent4>
      <a:accent5>
        <a:srgbClr val="919785"/>
      </a:accent5>
      <a:accent6>
        <a:srgbClr val="CB4D3D"/>
      </a:accent6>
      <a:hlink>
        <a:srgbClr val="397D52"/>
      </a:hlink>
      <a:folHlink>
        <a:srgbClr val="00000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 w="38100">
          <a:solidFill>
            <a:schemeClr val="bg2"/>
          </a:solidFill>
          <a:miter lim="800000"/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a:spPr>
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lnSpc>
            <a:spcPct val="90000"/>
          </a:lnSpc>
          <a:defRPr dirty="0" smtClean="0">
            <a:solidFill>
              <a:schemeClr val="tx1"/>
            </a:solidFill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bg1">
              <a:lumMod val="50000"/>
            </a:schemeClr>
          </a:solidFill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90000"/>
          </a:lnSpc>
          <a:defRPr dirty="0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rnltemplate.pptx" id="{F7EE82AA-349A-4192-BF45-EDF2D12AB518}" vid="{57A4AEC0-EB2C-4C7F-AF9E-201BD5F7C989}"/>
    </a:ext>
  </a:extLst>
</a:theme>
</file>

<file path=ppt/theme/theme2.xml><?xml version="1.0" encoding="utf-8"?>
<a:theme xmlns:a="http://schemas.openxmlformats.org/drawingml/2006/main" name="Office Theme">
  <a:themeElements>
    <a:clrScheme name="ORNL presentation palette 180710">
      <a:dk1>
        <a:sysClr val="windowText" lastClr="000000"/>
      </a:dk1>
      <a:lt1>
        <a:sysClr val="window" lastClr="FFFFFF"/>
      </a:lt1>
      <a:dk2>
        <a:srgbClr val="447E59"/>
      </a:dk2>
      <a:lt2>
        <a:srgbClr val="FFFFFF"/>
      </a:lt2>
      <a:accent1>
        <a:srgbClr val="17A6B6"/>
      </a:accent1>
      <a:accent2>
        <a:srgbClr val="98BA6A"/>
      </a:accent2>
      <a:accent3>
        <a:srgbClr val="5085C0"/>
      </a:accent3>
      <a:accent4>
        <a:srgbClr val="EC855C"/>
      </a:accent4>
      <a:accent5>
        <a:srgbClr val="8E7B6C"/>
      </a:accent5>
      <a:accent6>
        <a:srgbClr val="C75653"/>
      </a:accent6>
      <a:hlink>
        <a:srgbClr val="397D52"/>
      </a:hlink>
      <a:folHlink>
        <a:srgbClr val="00000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NL presentation palette 180710">
      <a:dk1>
        <a:sysClr val="windowText" lastClr="000000"/>
      </a:dk1>
      <a:lt1>
        <a:sysClr val="window" lastClr="FFFFFF"/>
      </a:lt1>
      <a:dk2>
        <a:srgbClr val="447E59"/>
      </a:dk2>
      <a:lt2>
        <a:srgbClr val="FFFFFF"/>
      </a:lt2>
      <a:accent1>
        <a:srgbClr val="17A6B6"/>
      </a:accent1>
      <a:accent2>
        <a:srgbClr val="98BA6A"/>
      </a:accent2>
      <a:accent3>
        <a:srgbClr val="5085C0"/>
      </a:accent3>
      <a:accent4>
        <a:srgbClr val="EC855C"/>
      </a:accent4>
      <a:accent5>
        <a:srgbClr val="8E7B6C"/>
      </a:accent5>
      <a:accent6>
        <a:srgbClr val="C75653"/>
      </a:accent6>
      <a:hlink>
        <a:srgbClr val="397D52"/>
      </a:hlink>
      <a:folHlink>
        <a:srgbClr val="000000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75B17BC858B94FAA5409F11FF9B884" ma:contentTypeVersion="0" ma:contentTypeDescription="Create a new document." ma:contentTypeScope="" ma:versionID="ba30602e445ba7bd833ef2f532e4a59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F6B0504-AE38-4B68-B5E7-89AA94502C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BA20C22-D077-412B-81BA-8B2541026FA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14FB6BD-000C-41AF-9DE8-4264F777F37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ornltemplate</Template>
  <TotalTime>0</TotalTime>
  <Words>1132</Words>
  <Application>Microsoft Office PowerPoint</Application>
  <PresentationFormat>Widescreen</PresentationFormat>
  <Paragraphs>188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Century Gothic</vt:lpstr>
      <vt:lpstr>Times New Roman</vt:lpstr>
      <vt:lpstr>ORNL</vt:lpstr>
      <vt:lpstr>Energy-resolved Neutron Imaging of Materials for Nuclear Energy</vt:lpstr>
      <vt:lpstr>ORNL currently has two complimentary neutron sources with multiple imaging beamlines</vt:lpstr>
      <vt:lpstr>The nuclear power industry faces significant material challenges for continued and increased use</vt:lpstr>
      <vt:lpstr>Goal: Leverage ORNL’s key strengths to establish a unique characterization capability for nuclear science</vt:lpstr>
      <vt:lpstr>Understanding the production of uranium ceramic kernels for advanced nuclear fuels has been the focus of initial studies</vt:lpstr>
      <vt:lpstr>Understanding the production of uranium ceramic kernels for advanced nuclear fuels has been the focus of initial studies</vt:lpstr>
      <vt:lpstr>Understanding the production of uranium ceramic kernels for advanced nuclear fuels has been the focus of initial studies (continued)</vt:lpstr>
      <vt:lpstr>Electron and optical microscopy techniques have traditionally been used for characterization</vt:lpstr>
      <vt:lpstr>Total attenuation based CT measurements show defects due to different carbon feedstocks</vt:lpstr>
      <vt:lpstr>Energy-resolved neutron imaging (ERNI) at a pulsed neutron source can obtain a wealth of spatially resolved information</vt:lpstr>
      <vt:lpstr>The workflow for ERNI measurements is being streamlined and automated</vt:lpstr>
      <vt:lpstr>ERNI was used to map the Gd and U distribution in 3D</vt:lpstr>
      <vt:lpstr>ERNI was used to map the Gd and U distribution in 3D (continued)</vt:lpstr>
      <vt:lpstr>ERNI was used to map the Gd and U distribution in 3D (continued)</vt:lpstr>
      <vt:lpstr>The conversion of kernels from oxide to carbide has been measured by Bragg-edge imaging</vt:lpstr>
      <vt:lpstr>Future: a new neutron imaging beamline is currently being built at the SNS called VENUS</vt:lpstr>
      <vt:lpstr>Acknowledgements</vt:lpstr>
      <vt:lpstr>Thank you!  Questions?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2018-08-06T19:57:53Z</dcterms:created>
  <dcterms:modified xsi:type="dcterms:W3CDTF">2018-08-23T18:51:35Z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0x0101003975B17BC858B94FAA5409F11FF9B884</vt:lpwstr>
  </property>
</Properties>
</file>