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avi" ContentType="video/avi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5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1" r:id="rId6"/>
    <p:sldId id="309" r:id="rId7"/>
    <p:sldId id="312" r:id="rId8"/>
    <p:sldId id="330" r:id="rId9"/>
    <p:sldId id="331" r:id="rId10"/>
    <p:sldId id="332" r:id="rId11"/>
    <p:sldId id="333" r:id="rId12"/>
    <p:sldId id="341" r:id="rId13"/>
    <p:sldId id="354" r:id="rId14"/>
    <p:sldId id="335" r:id="rId15"/>
    <p:sldId id="357" r:id="rId16"/>
    <p:sldId id="343" r:id="rId17"/>
    <p:sldId id="355" r:id="rId18"/>
    <p:sldId id="351" r:id="rId19"/>
    <p:sldId id="356" r:id="rId20"/>
    <p:sldId id="347" r:id="rId21"/>
    <p:sldId id="353" r:id="rId22"/>
    <p:sldId id="336" r:id="rId23"/>
    <p:sldId id="348" r:id="rId24"/>
  </p:sldIdLst>
  <p:sldSz cx="9144000" cy="6858000" type="screen4x3"/>
  <p:notesSz cx="6858000" cy="9144000"/>
  <p:embeddedFontLst>
    <p:embeddedFont>
      <p:font typeface="Cambria" pitchFamily="18" charset="0"/>
      <p:regular r:id="rId27"/>
      <p:bold r:id="rId28"/>
      <p:italic r:id="rId29"/>
      <p:boldItalic r:id="rId30"/>
    </p:embeddedFont>
    <p:embeddedFont>
      <p:font typeface="Arial Narrow" pitchFamily="34" charset="0"/>
      <p:regular r:id="rId31"/>
      <p:bold r:id="rId32"/>
      <p:italic r:id="rId33"/>
      <p:boldItalic r:id="rId34"/>
    </p:embeddedFont>
    <p:embeddedFont>
      <p:font typeface="Calibri" pitchFamily="34" charset="0"/>
      <p:regular r:id="rId35"/>
      <p:bold r:id="rId36"/>
      <p:italic r:id="rId37"/>
      <p:boldItalic r:id="rId38"/>
    </p:embeddedFont>
    <p:embeddedFont>
      <p:font typeface="Arial Black" pitchFamily="34" charset="0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1859C"/>
    <a:srgbClr val="4BACC6"/>
    <a:srgbClr val="404040"/>
    <a:srgbClr val="FFFFFF"/>
    <a:srgbClr val="3A9DB8"/>
    <a:srgbClr val="A47D00"/>
    <a:srgbClr val="FFFF00"/>
    <a:srgbClr val="EFF4C2"/>
    <a:srgbClr val="8EB4E3"/>
    <a:srgbClr val="4F81B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F0A70A4-F5C2-4121-90FA-5624470CFCAB}">
  <a:tblStyle styleId="{5F0A70A4-F5C2-4121-90FA-5624470CFCA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CEAF0"/>
          </a:solidFill>
        </a:fill>
      </a:tcStyle>
    </a:wholeTbl>
    <a:band1H>
      <a:tcStyle>
        <a:tcBdr/>
        <a:fill>
          <a:solidFill>
            <a:srgbClr val="D7D2DF"/>
          </a:solidFill>
        </a:fill>
      </a:tcStyle>
    </a:band1H>
    <a:band1V>
      <a:tcStyle>
        <a:tcBdr/>
        <a:fill>
          <a:solidFill>
            <a:srgbClr val="D7D2DF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4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4"/>
          </a:solidFill>
        </a:fill>
      </a:tcStyle>
    </a:firstRow>
  </a:tblStyle>
  <a:tblStyle styleId="{454C1C6A-5C44-4CC6-B49C-58CA1828A741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CEAF0"/>
          </a:solidFill>
        </a:fill>
      </a:tcStyle>
    </a:wholeTbl>
    <a:band1H>
      <a:tcStyle>
        <a:tcBdr/>
        <a:fill>
          <a:solidFill>
            <a:srgbClr val="D7D2DF"/>
          </a:solidFill>
        </a:fill>
      </a:tcStyle>
    </a:band1H>
    <a:band1V>
      <a:tcStyle>
        <a:tcBdr/>
        <a:fill>
          <a:solidFill>
            <a:srgbClr val="D7D2DF"/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CEAF0"/>
          </a:solidFill>
        </a:fill>
      </a:tcStyle>
    </a:lastRow>
    <a:firstRow>
      <a:tcTxStyle b="on" i="off"/>
      <a:tcStyle>
        <a:tcBdr/>
        <a:fill>
          <a:solidFill>
            <a:srgbClr val="ECEAF0"/>
          </a:solidFill>
        </a:fill>
      </a:tcStyle>
    </a:firstRow>
  </a:tblStyle>
  <a:tblStyle styleId="{CDC8345B-11F1-4E7F-A26C-D4008B7AC1E1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Style>
        <a:tcBdr/>
        <a:fill>
          <a:solidFill>
            <a:srgbClr val="CFD7E7"/>
          </a:solidFill>
        </a:fill>
      </a:tcStyle>
    </a:band1H>
    <a:band1V>
      <a:tcStyle>
        <a:tcBdr/>
        <a:fill>
          <a:solidFill>
            <a:srgbClr val="CFD7E7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</a:tblStyle>
  <a:tblStyle styleId="{AB2F35A4-704B-4631-8CE8-07F68C6200AB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4E8E8"/>
          </a:solidFill>
        </a:fill>
      </a:tcStyle>
    </a:wholeTbl>
    <a:band1H>
      <a:tcStyle>
        <a:tcBdr/>
        <a:fill>
          <a:solidFill>
            <a:srgbClr val="E8CFCF"/>
          </a:solidFill>
        </a:fill>
      </a:tcStyle>
    </a:band1H>
    <a:band1V>
      <a:tcStyle>
        <a:tcBdr/>
        <a:fill>
          <a:solidFill>
            <a:srgbClr val="E8CFCF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2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9" autoAdjust="0"/>
  </p:normalViewPr>
  <p:slideViewPr>
    <p:cSldViewPr>
      <p:cViewPr>
        <p:scale>
          <a:sx n="50" d="100"/>
          <a:sy n="50" d="100"/>
        </p:scale>
        <p:origin x="-1920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N8\Documents\presentacion_Sydney_2018\VO05ME.od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N8\Documents\presentacion_Sydney_2018\V003ME_basic.od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N8\Documents\presentacion_Sydney_2018\VO02ME_2_changed.od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N8\Documents\presentacion_Sydney_2018\VO04ME.od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 sz="1800" b="0"/>
            </a:pPr>
            <a:r>
              <a:rPr lang="es-ES" dirty="0" smtClean="0"/>
              <a:t>VO05ME</a:t>
            </a:r>
            <a:endParaRPr lang="es-ES" dirty="0"/>
          </a:p>
        </c:rich>
      </c:tx>
      <c:layout>
        <c:manualLayout>
          <c:xMode val="edge"/>
          <c:yMode val="edge"/>
          <c:x val="0.37057606406023647"/>
          <c:y val="1.632701471608266E-3"/>
        </c:manualLayout>
      </c:layout>
    </c:title>
    <c:plotArea>
      <c:layout>
        <c:manualLayout>
          <c:layoutTarget val="inner"/>
          <c:xMode val="edge"/>
          <c:yMode val="edge"/>
          <c:x val="0.17029959140684567"/>
          <c:y val="0.16130302338779218"/>
          <c:w val="0.75481913030162695"/>
          <c:h val="0.6293959079621807"/>
        </c:manualLayout>
      </c:layout>
      <c:scatterChart>
        <c:scatterStyle val="lineMarker"/>
        <c:ser>
          <c:idx val="0"/>
          <c:order val="0"/>
          <c:spPr>
            <a:ln w="0">
              <a:noFill/>
            </a:ln>
          </c:spPr>
          <c:marker>
            <c:symbol val="square"/>
            <c:size val="2"/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xVal>
            <c:numRef>
              <c:f>Part!$J$4:$J$1833</c:f>
              <c:numCache>
                <c:formatCode>General</c:formatCode>
                <c:ptCount val="1830"/>
                <c:pt idx="0">
                  <c:v>0</c:v>
                </c:pt>
                <c:pt idx="1">
                  <c:v>6.5549872122758834E-6</c:v>
                </c:pt>
                <c:pt idx="2">
                  <c:v>1.310997442455185E-5</c:v>
                </c:pt>
                <c:pt idx="3">
                  <c:v>2.621994884910375E-5</c:v>
                </c:pt>
                <c:pt idx="4">
                  <c:v>3.2774936061379682E-5</c:v>
                </c:pt>
                <c:pt idx="5">
                  <c:v>3.2774936061379682E-5</c:v>
                </c:pt>
                <c:pt idx="6">
                  <c:v>3.9329923273661187E-5</c:v>
                </c:pt>
                <c:pt idx="7">
                  <c:v>4.5884910485931593E-5</c:v>
                </c:pt>
                <c:pt idx="8">
                  <c:v>5.2439897698213057E-5</c:v>
                </c:pt>
                <c:pt idx="9">
                  <c:v>5.899488491048345E-5</c:v>
                </c:pt>
                <c:pt idx="10">
                  <c:v>6.5549872122758822E-5</c:v>
                </c:pt>
                <c:pt idx="11">
                  <c:v>7.8659846547310828E-5</c:v>
                </c:pt>
                <c:pt idx="12">
                  <c:v>9.1769820971868864E-5</c:v>
                </c:pt>
                <c:pt idx="13">
                  <c:v>9.8324808184144922E-5</c:v>
                </c:pt>
                <c:pt idx="14">
                  <c:v>1.0487979539642064E-4</c:v>
                </c:pt>
                <c:pt idx="15">
                  <c:v>1.0487979539642064E-4</c:v>
                </c:pt>
                <c:pt idx="16">
                  <c:v>1.1143478260869124E-4</c:v>
                </c:pt>
                <c:pt idx="17">
                  <c:v>1.1798976982097221E-4</c:v>
                </c:pt>
                <c:pt idx="18">
                  <c:v>1.2454475703324746E-4</c:v>
                </c:pt>
                <c:pt idx="19">
                  <c:v>1.3109974424552363E-4</c:v>
                </c:pt>
                <c:pt idx="20">
                  <c:v>1.442097186700819E-4</c:v>
                </c:pt>
                <c:pt idx="21">
                  <c:v>1.5076470588235177E-4</c:v>
                </c:pt>
                <c:pt idx="22">
                  <c:v>1.5731969309463385E-4</c:v>
                </c:pt>
                <c:pt idx="23">
                  <c:v>1.6387468030690377E-4</c:v>
                </c:pt>
                <c:pt idx="24">
                  <c:v>1.7042966751917984E-4</c:v>
                </c:pt>
                <c:pt idx="25">
                  <c:v>1.7698465473146066E-4</c:v>
                </c:pt>
                <c:pt idx="26">
                  <c:v>1.8353964194373057E-4</c:v>
                </c:pt>
                <c:pt idx="27">
                  <c:v>1.9664961636828892E-4</c:v>
                </c:pt>
                <c:pt idx="28">
                  <c:v>2.0320460358056388E-4</c:v>
                </c:pt>
                <c:pt idx="29">
                  <c:v>2.097595907928412E-4</c:v>
                </c:pt>
                <c:pt idx="30">
                  <c:v>2.1631457800511152E-4</c:v>
                </c:pt>
                <c:pt idx="31">
                  <c:v>2.2286956521739269E-4</c:v>
                </c:pt>
                <c:pt idx="32">
                  <c:v>2.2942455242966757E-4</c:v>
                </c:pt>
                <c:pt idx="33">
                  <c:v>2.3597953964194364E-4</c:v>
                </c:pt>
                <c:pt idx="34">
                  <c:v>2.4253452685422058E-4</c:v>
                </c:pt>
                <c:pt idx="35">
                  <c:v>2.5564450127877106E-4</c:v>
                </c:pt>
                <c:pt idx="36">
                  <c:v>2.5564450127877106E-4</c:v>
                </c:pt>
                <c:pt idx="37">
                  <c:v>2.621994884910489E-4</c:v>
                </c:pt>
                <c:pt idx="38">
                  <c:v>2.687544757033251E-4</c:v>
                </c:pt>
                <c:pt idx="39">
                  <c:v>2.7530946291559941E-4</c:v>
                </c:pt>
                <c:pt idx="40">
                  <c:v>2.8186445012788001E-4</c:v>
                </c:pt>
                <c:pt idx="41">
                  <c:v>2.9497442455243388E-4</c:v>
                </c:pt>
                <c:pt idx="42">
                  <c:v>3.0808439897698396E-4</c:v>
                </c:pt>
                <c:pt idx="43">
                  <c:v>3.1463938618926147E-4</c:v>
                </c:pt>
                <c:pt idx="44">
                  <c:v>3.2119437340153117E-4</c:v>
                </c:pt>
                <c:pt idx="45">
                  <c:v>3.2774936061381258E-4</c:v>
                </c:pt>
                <c:pt idx="46">
                  <c:v>3.3430434782608819E-4</c:v>
                </c:pt>
                <c:pt idx="47">
                  <c:v>3.3430434782608819E-4</c:v>
                </c:pt>
                <c:pt idx="48">
                  <c:v>3.4741432225064093E-4</c:v>
                </c:pt>
                <c:pt idx="49">
                  <c:v>3.5396930946292012E-4</c:v>
                </c:pt>
                <c:pt idx="50">
                  <c:v>3.6052429667519275E-4</c:v>
                </c:pt>
                <c:pt idx="51">
                  <c:v>3.6707928388746884E-4</c:v>
                </c:pt>
                <c:pt idx="52">
                  <c:v>3.7363427109974402E-4</c:v>
                </c:pt>
                <c:pt idx="53">
                  <c:v>3.8018925831201871E-4</c:v>
                </c:pt>
                <c:pt idx="54">
                  <c:v>3.8674424552430072E-4</c:v>
                </c:pt>
                <c:pt idx="55">
                  <c:v>3.9329923273657101E-4</c:v>
                </c:pt>
                <c:pt idx="56">
                  <c:v>3.998542199488521E-4</c:v>
                </c:pt>
                <c:pt idx="57">
                  <c:v>4.0640920716112234E-4</c:v>
                </c:pt>
                <c:pt idx="58">
                  <c:v>4.1951918158567898E-4</c:v>
                </c:pt>
                <c:pt idx="59">
                  <c:v>4.2607416879795221E-4</c:v>
                </c:pt>
                <c:pt idx="60">
                  <c:v>4.326291560102328E-4</c:v>
                </c:pt>
                <c:pt idx="61">
                  <c:v>4.3918414322250923E-4</c:v>
                </c:pt>
                <c:pt idx="62">
                  <c:v>4.4573913043478587E-4</c:v>
                </c:pt>
                <c:pt idx="63">
                  <c:v>4.5229411764705904E-4</c:v>
                </c:pt>
                <c:pt idx="64">
                  <c:v>4.5884910485934164E-4</c:v>
                </c:pt>
                <c:pt idx="65">
                  <c:v>4.6540409207161101E-4</c:v>
                </c:pt>
                <c:pt idx="66">
                  <c:v>4.7195907928388977E-4</c:v>
                </c:pt>
                <c:pt idx="67">
                  <c:v>4.7851406649616543E-4</c:v>
                </c:pt>
                <c:pt idx="68">
                  <c:v>4.8506905370843963E-4</c:v>
                </c:pt>
                <c:pt idx="69">
                  <c:v>4.9162404092072337E-4</c:v>
                </c:pt>
                <c:pt idx="70">
                  <c:v>4.9817902813299373E-4</c:v>
                </c:pt>
                <c:pt idx="71">
                  <c:v>5.1128900255754213E-4</c:v>
                </c:pt>
                <c:pt idx="72">
                  <c:v>5.1784398976981974E-4</c:v>
                </c:pt>
                <c:pt idx="73">
                  <c:v>5.2439897698209931E-4</c:v>
                </c:pt>
                <c:pt idx="74">
                  <c:v>5.3750895140665302E-4</c:v>
                </c:pt>
                <c:pt idx="75">
                  <c:v>5.3750895140665302E-4</c:v>
                </c:pt>
                <c:pt idx="76">
                  <c:v>5.5061892583120424E-4</c:v>
                </c:pt>
                <c:pt idx="77">
                  <c:v>5.5717391304348403E-4</c:v>
                </c:pt>
                <c:pt idx="78">
                  <c:v>5.6372890025575102E-4</c:v>
                </c:pt>
                <c:pt idx="79">
                  <c:v>5.7028388746803134E-4</c:v>
                </c:pt>
                <c:pt idx="80">
                  <c:v>5.7683887468030842E-4</c:v>
                </c:pt>
                <c:pt idx="81">
                  <c:v>5.8339386189258408E-4</c:v>
                </c:pt>
                <c:pt idx="82">
                  <c:v>5.8994884910486094E-4</c:v>
                </c:pt>
                <c:pt idx="83">
                  <c:v>5.965038363171418E-4</c:v>
                </c:pt>
                <c:pt idx="84">
                  <c:v>6.0305882352941335E-4</c:v>
                </c:pt>
                <c:pt idx="85">
                  <c:v>6.0305882352941335E-4</c:v>
                </c:pt>
                <c:pt idx="86">
                  <c:v>6.1616879795396403E-4</c:v>
                </c:pt>
                <c:pt idx="87">
                  <c:v>6.2272378516623904E-4</c:v>
                </c:pt>
                <c:pt idx="88">
                  <c:v>6.3583375959079124E-4</c:v>
                </c:pt>
                <c:pt idx="89">
                  <c:v>6.4238874680307124E-4</c:v>
                </c:pt>
                <c:pt idx="90">
                  <c:v>6.4894373401535004E-4</c:v>
                </c:pt>
                <c:pt idx="91">
                  <c:v>6.55498721227623E-4</c:v>
                </c:pt>
                <c:pt idx="92">
                  <c:v>6.6205370843989834E-4</c:v>
                </c:pt>
                <c:pt idx="93">
                  <c:v>6.6860869565216934E-4</c:v>
                </c:pt>
                <c:pt idx="94">
                  <c:v>6.7516368286445313E-4</c:v>
                </c:pt>
                <c:pt idx="95">
                  <c:v>6.8171867007672598E-4</c:v>
                </c:pt>
                <c:pt idx="96">
                  <c:v>6.882736572890037E-4</c:v>
                </c:pt>
                <c:pt idx="97">
                  <c:v>6.9482864450128262E-4</c:v>
                </c:pt>
                <c:pt idx="98">
                  <c:v>7.0138363171355904E-4</c:v>
                </c:pt>
                <c:pt idx="99">
                  <c:v>7.0793861892583482E-4</c:v>
                </c:pt>
                <c:pt idx="100">
                  <c:v>7.1449360613810528E-4</c:v>
                </c:pt>
                <c:pt idx="101">
                  <c:v>7.276035805626604E-4</c:v>
                </c:pt>
                <c:pt idx="102">
                  <c:v>7.3415856777493921E-4</c:v>
                </c:pt>
                <c:pt idx="103">
                  <c:v>7.4071355498720923E-4</c:v>
                </c:pt>
                <c:pt idx="104">
                  <c:v>7.4726854219949541E-4</c:v>
                </c:pt>
                <c:pt idx="105">
                  <c:v>7.5382352941177129E-4</c:v>
                </c:pt>
                <c:pt idx="106">
                  <c:v>7.6037851662403904E-4</c:v>
                </c:pt>
                <c:pt idx="107">
                  <c:v>7.6693350383632024E-4</c:v>
                </c:pt>
                <c:pt idx="108">
                  <c:v>7.800434782608733E-4</c:v>
                </c:pt>
                <c:pt idx="109">
                  <c:v>7.8659846547314614E-4</c:v>
                </c:pt>
                <c:pt idx="110">
                  <c:v>7.9315345268542495E-4</c:v>
                </c:pt>
                <c:pt idx="111">
                  <c:v>7.9970843989769834E-4</c:v>
                </c:pt>
                <c:pt idx="112">
                  <c:v>8.0626342710998767E-4</c:v>
                </c:pt>
                <c:pt idx="113">
                  <c:v>8.1281841432224967E-4</c:v>
                </c:pt>
                <c:pt idx="114">
                  <c:v>8.1937340153453357E-4</c:v>
                </c:pt>
                <c:pt idx="115">
                  <c:v>8.2592838874680663E-4</c:v>
                </c:pt>
                <c:pt idx="116">
                  <c:v>8.3248337595907764E-4</c:v>
                </c:pt>
                <c:pt idx="117">
                  <c:v>8.3903836317136284E-4</c:v>
                </c:pt>
                <c:pt idx="118">
                  <c:v>8.4559335038363677E-4</c:v>
                </c:pt>
                <c:pt idx="119">
                  <c:v>8.5870332480818994E-4</c:v>
                </c:pt>
                <c:pt idx="120">
                  <c:v>8.6525831202045997E-4</c:v>
                </c:pt>
                <c:pt idx="121">
                  <c:v>8.7181329923274181E-4</c:v>
                </c:pt>
                <c:pt idx="122">
                  <c:v>8.7836828644501216E-4</c:v>
                </c:pt>
                <c:pt idx="123">
                  <c:v>8.8492327365729607E-4</c:v>
                </c:pt>
                <c:pt idx="124">
                  <c:v>8.9147826086957141E-4</c:v>
                </c:pt>
                <c:pt idx="125">
                  <c:v>8.9803324808184447E-4</c:v>
                </c:pt>
                <c:pt idx="126">
                  <c:v>9.0458823529412393E-4</c:v>
                </c:pt>
                <c:pt idx="127">
                  <c:v>9.1114322250640078E-4</c:v>
                </c:pt>
                <c:pt idx="128">
                  <c:v>9.1769820971867666E-4</c:v>
                </c:pt>
                <c:pt idx="129">
                  <c:v>9.2425319693094918E-4</c:v>
                </c:pt>
                <c:pt idx="130">
                  <c:v>9.3080818414322528E-4</c:v>
                </c:pt>
                <c:pt idx="131">
                  <c:v>9.4391815856778149E-4</c:v>
                </c:pt>
                <c:pt idx="132">
                  <c:v>9.504731457800526E-4</c:v>
                </c:pt>
                <c:pt idx="133">
                  <c:v>9.570281329923313E-4</c:v>
                </c:pt>
                <c:pt idx="134">
                  <c:v>9.6358312020461119E-4</c:v>
                </c:pt>
                <c:pt idx="135">
                  <c:v>9.7013810741687764E-4</c:v>
                </c:pt>
                <c:pt idx="136">
                  <c:v>9.7669309462916089E-4</c:v>
                </c:pt>
                <c:pt idx="137">
                  <c:v>9.8324808184143786E-4</c:v>
                </c:pt>
                <c:pt idx="138">
                  <c:v>9.9635805626599309E-4</c:v>
                </c:pt>
                <c:pt idx="139">
                  <c:v>9.9635805626599309E-4</c:v>
                </c:pt>
                <c:pt idx="140">
                  <c:v>1.0094680306905401E-3</c:v>
                </c:pt>
                <c:pt idx="141">
                  <c:v>1.0094680306905401E-3</c:v>
                </c:pt>
                <c:pt idx="142">
                  <c:v>1.0160230179028101E-3</c:v>
                </c:pt>
                <c:pt idx="143">
                  <c:v>1.0225780051150901E-3</c:v>
                </c:pt>
                <c:pt idx="144">
                  <c:v>1.0291329923273599E-3</c:v>
                </c:pt>
                <c:pt idx="145">
                  <c:v>1.0356879795396449E-3</c:v>
                </c:pt>
                <c:pt idx="146">
                  <c:v>1.0487979539642038E-3</c:v>
                </c:pt>
                <c:pt idx="147">
                  <c:v>1.0553529411764765E-3</c:v>
                </c:pt>
                <c:pt idx="148">
                  <c:v>1.0553529411764765E-3</c:v>
                </c:pt>
                <c:pt idx="149">
                  <c:v>1.0619079283887482E-3</c:v>
                </c:pt>
                <c:pt idx="150">
                  <c:v>1.0815728900255821E-3</c:v>
                </c:pt>
                <c:pt idx="151">
                  <c:v>1.0881278772378533E-3</c:v>
                </c:pt>
                <c:pt idx="152">
                  <c:v>1.0946828644501385E-3</c:v>
                </c:pt>
                <c:pt idx="153">
                  <c:v>1.1012378516624133E-3</c:v>
                </c:pt>
                <c:pt idx="154">
                  <c:v>1.10779283887468E-3</c:v>
                </c:pt>
                <c:pt idx="155">
                  <c:v>1.1143478260869694E-3</c:v>
                </c:pt>
                <c:pt idx="156">
                  <c:v>1.1209028132992337E-3</c:v>
                </c:pt>
                <c:pt idx="157">
                  <c:v>1.1274578005115189E-3</c:v>
                </c:pt>
                <c:pt idx="158">
                  <c:v>1.1340127877237877E-3</c:v>
                </c:pt>
                <c:pt idx="159">
                  <c:v>1.1405677749360696E-3</c:v>
                </c:pt>
                <c:pt idx="160">
                  <c:v>1.1471227621483433E-3</c:v>
                </c:pt>
                <c:pt idx="161">
                  <c:v>1.1536777493606251E-3</c:v>
                </c:pt>
                <c:pt idx="162">
                  <c:v>1.1602327365728966E-3</c:v>
                </c:pt>
                <c:pt idx="163">
                  <c:v>1.166787723785169E-3</c:v>
                </c:pt>
                <c:pt idx="164">
                  <c:v>1.1733427109974501E-3</c:v>
                </c:pt>
                <c:pt idx="165">
                  <c:v>1.1864526854220058E-3</c:v>
                </c:pt>
                <c:pt idx="166">
                  <c:v>1.1995626598465552E-3</c:v>
                </c:pt>
                <c:pt idx="167">
                  <c:v>1.2061176470588345E-3</c:v>
                </c:pt>
                <c:pt idx="168">
                  <c:v>1.212672634271105E-3</c:v>
                </c:pt>
                <c:pt idx="169">
                  <c:v>1.2192276214833821E-3</c:v>
                </c:pt>
                <c:pt idx="170">
                  <c:v>1.22578260869565E-3</c:v>
                </c:pt>
                <c:pt idx="171">
                  <c:v>1.22578260869565E-3</c:v>
                </c:pt>
                <c:pt idx="172">
                  <c:v>1.2388925831202046E-3</c:v>
                </c:pt>
                <c:pt idx="173">
                  <c:v>1.2454475703324829E-3</c:v>
                </c:pt>
                <c:pt idx="174">
                  <c:v>1.2520025575447635E-3</c:v>
                </c:pt>
                <c:pt idx="175">
                  <c:v>1.2585575447570389E-3</c:v>
                </c:pt>
                <c:pt idx="176">
                  <c:v>1.2651125319693168E-3</c:v>
                </c:pt>
                <c:pt idx="177">
                  <c:v>1.2716675191815857E-3</c:v>
                </c:pt>
                <c:pt idx="178">
                  <c:v>1.2782225063938761E-3</c:v>
                </c:pt>
                <c:pt idx="179">
                  <c:v>1.2847774936061446E-3</c:v>
                </c:pt>
                <c:pt idx="180">
                  <c:v>1.2913324808184233E-3</c:v>
                </c:pt>
                <c:pt idx="181">
                  <c:v>1.3044424552429701E-3</c:v>
                </c:pt>
                <c:pt idx="182">
                  <c:v>1.3109974424552536E-3</c:v>
                </c:pt>
                <c:pt idx="183">
                  <c:v>1.3175524296675299E-3</c:v>
                </c:pt>
                <c:pt idx="184">
                  <c:v>1.3241074168798075E-3</c:v>
                </c:pt>
                <c:pt idx="185">
                  <c:v>1.3306624040920749E-3</c:v>
                </c:pt>
                <c:pt idx="186">
                  <c:v>1.3372173913043521E-3</c:v>
                </c:pt>
                <c:pt idx="187">
                  <c:v>1.343772378516625E-3</c:v>
                </c:pt>
                <c:pt idx="188">
                  <c:v>1.3503273657289067E-3</c:v>
                </c:pt>
                <c:pt idx="189">
                  <c:v>1.3568823529411852E-3</c:v>
                </c:pt>
                <c:pt idx="190">
                  <c:v>1.3634373401534526E-3</c:v>
                </c:pt>
                <c:pt idx="191">
                  <c:v>1.3699923273657343E-3</c:v>
                </c:pt>
                <c:pt idx="192">
                  <c:v>1.3765473145780089E-3</c:v>
                </c:pt>
                <c:pt idx="193">
                  <c:v>1.3765473145780089E-3</c:v>
                </c:pt>
                <c:pt idx="194">
                  <c:v>1.3896572890025661E-3</c:v>
                </c:pt>
                <c:pt idx="195">
                  <c:v>1.3896572890025661E-3</c:v>
                </c:pt>
                <c:pt idx="196">
                  <c:v>1.4093222506393764E-3</c:v>
                </c:pt>
                <c:pt idx="197">
                  <c:v>1.4158772378516601E-3</c:v>
                </c:pt>
                <c:pt idx="198">
                  <c:v>1.4224322250639401E-3</c:v>
                </c:pt>
                <c:pt idx="199">
                  <c:v>1.4289872122762233E-3</c:v>
                </c:pt>
                <c:pt idx="200">
                  <c:v>1.4355421994884901E-3</c:v>
                </c:pt>
                <c:pt idx="201">
                  <c:v>1.4486521739130493E-3</c:v>
                </c:pt>
                <c:pt idx="202">
                  <c:v>1.4552071611253178E-3</c:v>
                </c:pt>
                <c:pt idx="203">
                  <c:v>1.4552071611253178E-3</c:v>
                </c:pt>
                <c:pt idx="204">
                  <c:v>1.4617621483376001E-3</c:v>
                </c:pt>
                <c:pt idx="205">
                  <c:v>1.4748721227621549E-3</c:v>
                </c:pt>
                <c:pt idx="206">
                  <c:v>1.4814271099744226E-3</c:v>
                </c:pt>
                <c:pt idx="207">
                  <c:v>1.4879820971867052E-3</c:v>
                </c:pt>
                <c:pt idx="208">
                  <c:v>1.4945370843989852E-3</c:v>
                </c:pt>
                <c:pt idx="209">
                  <c:v>1.4945370843989852E-3</c:v>
                </c:pt>
                <c:pt idx="210">
                  <c:v>1.5010920716112676E-3</c:v>
                </c:pt>
                <c:pt idx="211">
                  <c:v>1.5076470588235354E-3</c:v>
                </c:pt>
                <c:pt idx="212">
                  <c:v>1.5273120204603561E-3</c:v>
                </c:pt>
                <c:pt idx="213">
                  <c:v>1.53386700767264E-3</c:v>
                </c:pt>
                <c:pt idx="214">
                  <c:v>1.5404219948849131E-3</c:v>
                </c:pt>
                <c:pt idx="215">
                  <c:v>1.5469769820971901E-3</c:v>
                </c:pt>
                <c:pt idx="216">
                  <c:v>1.5535319693094601E-3</c:v>
                </c:pt>
                <c:pt idx="217">
                  <c:v>1.560086956521741E-3</c:v>
                </c:pt>
                <c:pt idx="218">
                  <c:v>1.5666419437340257E-3</c:v>
                </c:pt>
                <c:pt idx="219">
                  <c:v>1.5731969309462973E-3</c:v>
                </c:pt>
                <c:pt idx="220">
                  <c:v>1.5797519181585747E-3</c:v>
                </c:pt>
                <c:pt idx="221">
                  <c:v>1.5863069053708475E-3</c:v>
                </c:pt>
                <c:pt idx="222">
                  <c:v>1.5928618925831201E-3</c:v>
                </c:pt>
                <c:pt idx="223">
                  <c:v>1.5994168797954064E-3</c:v>
                </c:pt>
                <c:pt idx="224">
                  <c:v>1.6059718670076721E-3</c:v>
                </c:pt>
                <c:pt idx="225">
                  <c:v>1.6125268542199521E-3</c:v>
                </c:pt>
                <c:pt idx="226">
                  <c:v>1.6190818414322282E-3</c:v>
                </c:pt>
                <c:pt idx="227">
                  <c:v>1.6321918158567776E-3</c:v>
                </c:pt>
                <c:pt idx="228">
                  <c:v>1.6321918158567776E-3</c:v>
                </c:pt>
                <c:pt idx="229">
                  <c:v>1.6453017902813326E-3</c:v>
                </c:pt>
                <c:pt idx="230">
                  <c:v>1.6518567774936157E-3</c:v>
                </c:pt>
                <c:pt idx="231">
                  <c:v>1.6584117647058894E-3</c:v>
                </c:pt>
                <c:pt idx="232">
                  <c:v>1.6649667519181538E-3</c:v>
                </c:pt>
                <c:pt idx="233">
                  <c:v>1.6715217391304429E-3</c:v>
                </c:pt>
                <c:pt idx="234">
                  <c:v>1.6780767263427209E-3</c:v>
                </c:pt>
                <c:pt idx="235">
                  <c:v>1.6911867007672666E-3</c:v>
                </c:pt>
                <c:pt idx="236">
                  <c:v>1.6911867007672666E-3</c:v>
                </c:pt>
                <c:pt idx="237">
                  <c:v>1.704296675191826E-3</c:v>
                </c:pt>
                <c:pt idx="238">
                  <c:v>1.710851662404094E-3</c:v>
                </c:pt>
                <c:pt idx="239">
                  <c:v>1.7174066496163758E-3</c:v>
                </c:pt>
                <c:pt idx="240">
                  <c:v>1.7239616368286443E-3</c:v>
                </c:pt>
                <c:pt idx="241">
                  <c:v>1.7239616368286443E-3</c:v>
                </c:pt>
                <c:pt idx="242">
                  <c:v>1.7370716112531945E-3</c:v>
                </c:pt>
                <c:pt idx="243">
                  <c:v>1.7501815856777599E-3</c:v>
                </c:pt>
                <c:pt idx="244">
                  <c:v>1.7567365728900278E-3</c:v>
                </c:pt>
                <c:pt idx="245">
                  <c:v>1.7632915601023067E-3</c:v>
                </c:pt>
                <c:pt idx="246">
                  <c:v>1.7698465473145748E-3</c:v>
                </c:pt>
                <c:pt idx="247">
                  <c:v>1.7764015345268726E-3</c:v>
                </c:pt>
                <c:pt idx="248">
                  <c:v>1.7829565217391406E-3</c:v>
                </c:pt>
                <c:pt idx="249">
                  <c:v>1.7895115089514187E-3</c:v>
                </c:pt>
                <c:pt idx="250">
                  <c:v>1.7960664961636872E-3</c:v>
                </c:pt>
                <c:pt idx="251">
                  <c:v>1.8026214833759629E-3</c:v>
                </c:pt>
                <c:pt idx="252">
                  <c:v>1.8091764705882466E-3</c:v>
                </c:pt>
                <c:pt idx="253">
                  <c:v>1.8157314578005101E-3</c:v>
                </c:pt>
                <c:pt idx="254">
                  <c:v>1.8222864450127964E-3</c:v>
                </c:pt>
                <c:pt idx="255">
                  <c:v>1.8288414322250649E-3</c:v>
                </c:pt>
                <c:pt idx="256">
                  <c:v>1.8353964194373434E-3</c:v>
                </c:pt>
                <c:pt idx="257">
                  <c:v>1.841951406649614E-3</c:v>
                </c:pt>
                <c:pt idx="258">
                  <c:v>1.861616368286446E-3</c:v>
                </c:pt>
                <c:pt idx="259">
                  <c:v>1.861616368286446E-3</c:v>
                </c:pt>
                <c:pt idx="260">
                  <c:v>1.8681713554987275E-3</c:v>
                </c:pt>
                <c:pt idx="261">
                  <c:v>1.8747263427109921E-3</c:v>
                </c:pt>
                <c:pt idx="262">
                  <c:v>1.8878363171355521E-3</c:v>
                </c:pt>
                <c:pt idx="263">
                  <c:v>1.8878363171355521E-3</c:v>
                </c:pt>
                <c:pt idx="264">
                  <c:v>1.9009462915601032E-3</c:v>
                </c:pt>
                <c:pt idx="265">
                  <c:v>1.90750127877237E-3</c:v>
                </c:pt>
                <c:pt idx="266">
                  <c:v>1.9140562659846561E-3</c:v>
                </c:pt>
                <c:pt idx="267">
                  <c:v>1.9206112531969335E-3</c:v>
                </c:pt>
                <c:pt idx="268">
                  <c:v>1.92716624040921E-3</c:v>
                </c:pt>
                <c:pt idx="269">
                  <c:v>1.9337212276214798E-3</c:v>
                </c:pt>
                <c:pt idx="270">
                  <c:v>1.9402762148337672E-3</c:v>
                </c:pt>
                <c:pt idx="271">
                  <c:v>1.9468312020460307E-3</c:v>
                </c:pt>
                <c:pt idx="272">
                  <c:v>1.9599411764705961E-3</c:v>
                </c:pt>
                <c:pt idx="273">
                  <c:v>1.9664961636828666E-3</c:v>
                </c:pt>
                <c:pt idx="274">
                  <c:v>1.9730511508951466E-3</c:v>
                </c:pt>
                <c:pt idx="275">
                  <c:v>1.9796061381074101E-3</c:v>
                </c:pt>
                <c:pt idx="276">
                  <c:v>1.9861611253197075E-3</c:v>
                </c:pt>
                <c:pt idx="277">
                  <c:v>1.9927161125319766E-3</c:v>
                </c:pt>
                <c:pt idx="278">
                  <c:v>1.9992710997442501E-3</c:v>
                </c:pt>
                <c:pt idx="279">
                  <c:v>2.0058260869565275E-3</c:v>
                </c:pt>
                <c:pt idx="280">
                  <c:v>2.0123810741687902E-3</c:v>
                </c:pt>
                <c:pt idx="281">
                  <c:v>2.0189360613810823E-3</c:v>
                </c:pt>
                <c:pt idx="282">
                  <c:v>2.0254910485933667E-3</c:v>
                </c:pt>
                <c:pt idx="283">
                  <c:v>2.0320460358056267E-3</c:v>
                </c:pt>
                <c:pt idx="284">
                  <c:v>2.0386010230179002E-3</c:v>
                </c:pt>
                <c:pt idx="285">
                  <c:v>2.0451560102301802E-3</c:v>
                </c:pt>
                <c:pt idx="286">
                  <c:v>2.0517109974424615E-3</c:v>
                </c:pt>
                <c:pt idx="287">
                  <c:v>2.0582659846547268E-3</c:v>
                </c:pt>
                <c:pt idx="288">
                  <c:v>2.0713759590792798E-3</c:v>
                </c:pt>
                <c:pt idx="289">
                  <c:v>2.0779309462915746E-3</c:v>
                </c:pt>
                <c:pt idx="290">
                  <c:v>2.0910409207161077E-3</c:v>
                </c:pt>
                <c:pt idx="291">
                  <c:v>2.0910409207161077E-3</c:v>
                </c:pt>
                <c:pt idx="292">
                  <c:v>2.097595907928402E-3</c:v>
                </c:pt>
                <c:pt idx="293">
                  <c:v>2.1041508951406612E-3</c:v>
                </c:pt>
                <c:pt idx="294">
                  <c:v>2.1107058823529533E-3</c:v>
                </c:pt>
                <c:pt idx="295">
                  <c:v>2.1172608695652099E-3</c:v>
                </c:pt>
                <c:pt idx="296">
                  <c:v>2.1238158567775086E-3</c:v>
                </c:pt>
                <c:pt idx="297">
                  <c:v>2.1303708439897786E-3</c:v>
                </c:pt>
                <c:pt idx="298">
                  <c:v>2.1369258312020499E-3</c:v>
                </c:pt>
                <c:pt idx="299">
                  <c:v>2.1434808184143364E-3</c:v>
                </c:pt>
                <c:pt idx="300">
                  <c:v>2.1500358056266012E-3</c:v>
                </c:pt>
                <c:pt idx="301">
                  <c:v>2.1565907928388799E-3</c:v>
                </c:pt>
                <c:pt idx="302">
                  <c:v>2.1631457800511634E-3</c:v>
                </c:pt>
                <c:pt idx="303">
                  <c:v>2.1828107416880008E-3</c:v>
                </c:pt>
                <c:pt idx="304">
                  <c:v>2.1828107416880008E-3</c:v>
                </c:pt>
                <c:pt idx="305">
                  <c:v>2.1893657289002626E-3</c:v>
                </c:pt>
                <c:pt idx="306">
                  <c:v>2.1959207161125456E-3</c:v>
                </c:pt>
                <c:pt idx="307">
                  <c:v>2.2090306905370909E-3</c:v>
                </c:pt>
                <c:pt idx="308">
                  <c:v>2.21558567774937E-3</c:v>
                </c:pt>
                <c:pt idx="309">
                  <c:v>2.2221406649616409E-3</c:v>
                </c:pt>
                <c:pt idx="310">
                  <c:v>2.2286956521739257E-3</c:v>
                </c:pt>
                <c:pt idx="311">
                  <c:v>2.2352506393861901E-3</c:v>
                </c:pt>
                <c:pt idx="312">
                  <c:v>2.2418056265984757E-3</c:v>
                </c:pt>
                <c:pt idx="313">
                  <c:v>2.2483606138107457E-3</c:v>
                </c:pt>
                <c:pt idx="314">
                  <c:v>2.2549156010230171E-3</c:v>
                </c:pt>
                <c:pt idx="315">
                  <c:v>2.2614705882353023E-3</c:v>
                </c:pt>
                <c:pt idx="316">
                  <c:v>2.2680255754475866E-3</c:v>
                </c:pt>
                <c:pt idx="317">
                  <c:v>2.2745805626598649E-3</c:v>
                </c:pt>
                <c:pt idx="318">
                  <c:v>2.2876905370844171E-3</c:v>
                </c:pt>
                <c:pt idx="319">
                  <c:v>2.2942455242966702E-3</c:v>
                </c:pt>
                <c:pt idx="320">
                  <c:v>2.300800511508958E-3</c:v>
                </c:pt>
                <c:pt idx="321">
                  <c:v>2.3073554987212202E-3</c:v>
                </c:pt>
                <c:pt idx="322">
                  <c:v>2.3139104859335002E-3</c:v>
                </c:pt>
                <c:pt idx="323">
                  <c:v>2.3204654731457768E-3</c:v>
                </c:pt>
                <c:pt idx="324">
                  <c:v>2.3270204603580572E-3</c:v>
                </c:pt>
                <c:pt idx="325">
                  <c:v>2.333575447570342E-3</c:v>
                </c:pt>
                <c:pt idx="326">
                  <c:v>2.3466854219948868E-3</c:v>
                </c:pt>
                <c:pt idx="327">
                  <c:v>2.3532404092071598E-3</c:v>
                </c:pt>
                <c:pt idx="328">
                  <c:v>2.3532404092071598E-3</c:v>
                </c:pt>
                <c:pt idx="329">
                  <c:v>2.3597953964194299E-3</c:v>
                </c:pt>
                <c:pt idx="330">
                  <c:v>2.3729053708439877E-3</c:v>
                </c:pt>
                <c:pt idx="331">
                  <c:v>2.3794603580562699E-3</c:v>
                </c:pt>
                <c:pt idx="332">
                  <c:v>2.3860153452685399E-3</c:v>
                </c:pt>
                <c:pt idx="333">
                  <c:v>2.3925703324808199E-3</c:v>
                </c:pt>
                <c:pt idx="334">
                  <c:v>2.3991253196930878E-3</c:v>
                </c:pt>
                <c:pt idx="335">
                  <c:v>2.41223529411764E-3</c:v>
                </c:pt>
                <c:pt idx="336">
                  <c:v>2.4187902813299317E-3</c:v>
                </c:pt>
                <c:pt idx="337">
                  <c:v>2.4253452685422099E-3</c:v>
                </c:pt>
                <c:pt idx="338">
                  <c:v>2.4319002557544808E-3</c:v>
                </c:pt>
                <c:pt idx="339">
                  <c:v>2.4384552429667604E-3</c:v>
                </c:pt>
                <c:pt idx="340">
                  <c:v>2.4384552429667604E-3</c:v>
                </c:pt>
                <c:pt idx="341">
                  <c:v>2.4515652173913108E-3</c:v>
                </c:pt>
                <c:pt idx="342">
                  <c:v>2.4581202046035852E-3</c:v>
                </c:pt>
                <c:pt idx="343">
                  <c:v>2.46467519181585E-3</c:v>
                </c:pt>
                <c:pt idx="344">
                  <c:v>2.47123017902813E-3</c:v>
                </c:pt>
                <c:pt idx="345">
                  <c:v>2.4777851662404204E-3</c:v>
                </c:pt>
                <c:pt idx="346">
                  <c:v>2.4843401534527004E-3</c:v>
                </c:pt>
                <c:pt idx="347">
                  <c:v>2.4908951406649657E-3</c:v>
                </c:pt>
                <c:pt idx="348">
                  <c:v>2.5040051150895157E-3</c:v>
                </c:pt>
                <c:pt idx="349">
                  <c:v>2.5105601023017996E-3</c:v>
                </c:pt>
                <c:pt idx="350">
                  <c:v>2.5171150895140601E-3</c:v>
                </c:pt>
                <c:pt idx="351">
                  <c:v>2.5302250639386201E-3</c:v>
                </c:pt>
                <c:pt idx="352">
                  <c:v>2.5367800511508975E-3</c:v>
                </c:pt>
                <c:pt idx="353">
                  <c:v>2.5433350383631814E-3</c:v>
                </c:pt>
                <c:pt idx="354">
                  <c:v>2.5433350383631814E-3</c:v>
                </c:pt>
                <c:pt idx="355">
                  <c:v>2.5498900255754614E-3</c:v>
                </c:pt>
                <c:pt idx="356">
                  <c:v>2.5564450127877202E-3</c:v>
                </c:pt>
                <c:pt idx="357">
                  <c:v>2.5630000000000114E-3</c:v>
                </c:pt>
                <c:pt idx="358">
                  <c:v>2.5695549872122819E-3</c:v>
                </c:pt>
                <c:pt idx="359">
                  <c:v>2.5761099744245502E-3</c:v>
                </c:pt>
                <c:pt idx="360">
                  <c:v>2.582664961636838E-3</c:v>
                </c:pt>
                <c:pt idx="361">
                  <c:v>2.5957749360613876E-3</c:v>
                </c:pt>
                <c:pt idx="362">
                  <c:v>2.6023299232736602E-3</c:v>
                </c:pt>
                <c:pt idx="363">
                  <c:v>2.6154398976982098E-3</c:v>
                </c:pt>
                <c:pt idx="364">
                  <c:v>2.6219948849104955E-3</c:v>
                </c:pt>
                <c:pt idx="365">
                  <c:v>2.6285498721227746E-3</c:v>
                </c:pt>
                <c:pt idx="366">
                  <c:v>2.6351048593350507E-3</c:v>
                </c:pt>
                <c:pt idx="367">
                  <c:v>2.6416598465473277E-3</c:v>
                </c:pt>
                <c:pt idx="368">
                  <c:v>2.648214833759599E-3</c:v>
                </c:pt>
                <c:pt idx="369">
                  <c:v>2.6547698209718777E-3</c:v>
                </c:pt>
                <c:pt idx="370">
                  <c:v>2.6613248081841577E-3</c:v>
                </c:pt>
                <c:pt idx="371">
                  <c:v>2.667879795396436E-3</c:v>
                </c:pt>
                <c:pt idx="372">
                  <c:v>2.6744347826087038E-3</c:v>
                </c:pt>
                <c:pt idx="373">
                  <c:v>2.6809897698209894E-3</c:v>
                </c:pt>
                <c:pt idx="374">
                  <c:v>2.6875447570332694E-3</c:v>
                </c:pt>
                <c:pt idx="375">
                  <c:v>2.6940997442455364E-3</c:v>
                </c:pt>
                <c:pt idx="376">
                  <c:v>2.7006547314578134E-3</c:v>
                </c:pt>
                <c:pt idx="377">
                  <c:v>2.7072097186700982E-3</c:v>
                </c:pt>
                <c:pt idx="378">
                  <c:v>2.7203196930946404E-3</c:v>
                </c:pt>
                <c:pt idx="379">
                  <c:v>2.7268746803069109E-3</c:v>
                </c:pt>
                <c:pt idx="380">
                  <c:v>2.7334296675191909E-3</c:v>
                </c:pt>
                <c:pt idx="381">
                  <c:v>2.7399846547314765E-3</c:v>
                </c:pt>
                <c:pt idx="382">
                  <c:v>2.7465396419437452E-3</c:v>
                </c:pt>
                <c:pt idx="383">
                  <c:v>2.7530946291560235E-3</c:v>
                </c:pt>
                <c:pt idx="384">
                  <c:v>2.7596496163682788E-3</c:v>
                </c:pt>
                <c:pt idx="385">
                  <c:v>2.766204603580567E-3</c:v>
                </c:pt>
                <c:pt idx="386">
                  <c:v>2.7793145780051296E-3</c:v>
                </c:pt>
                <c:pt idx="387">
                  <c:v>2.7858695652174057E-3</c:v>
                </c:pt>
                <c:pt idx="388">
                  <c:v>2.7858695652174057E-3</c:v>
                </c:pt>
                <c:pt idx="389">
                  <c:v>2.7924245524296857E-3</c:v>
                </c:pt>
                <c:pt idx="390">
                  <c:v>2.7989795396419523E-3</c:v>
                </c:pt>
                <c:pt idx="391">
                  <c:v>2.8055345268542292E-3</c:v>
                </c:pt>
                <c:pt idx="392">
                  <c:v>2.8120895140665001E-3</c:v>
                </c:pt>
                <c:pt idx="393">
                  <c:v>2.8251994884910614E-3</c:v>
                </c:pt>
                <c:pt idx="394">
                  <c:v>2.8317544757033202E-3</c:v>
                </c:pt>
                <c:pt idx="395">
                  <c:v>2.8383094629156063E-3</c:v>
                </c:pt>
                <c:pt idx="396">
                  <c:v>2.8448644501278802E-3</c:v>
                </c:pt>
                <c:pt idx="397">
                  <c:v>2.8579744245524411E-3</c:v>
                </c:pt>
                <c:pt idx="398">
                  <c:v>2.8645294117647076E-3</c:v>
                </c:pt>
                <c:pt idx="399">
                  <c:v>2.8710843989769924E-3</c:v>
                </c:pt>
                <c:pt idx="400">
                  <c:v>2.8776393861892602E-3</c:v>
                </c:pt>
                <c:pt idx="401">
                  <c:v>2.8841943734015476E-3</c:v>
                </c:pt>
                <c:pt idx="402">
                  <c:v>2.8907493606138085E-3</c:v>
                </c:pt>
                <c:pt idx="403">
                  <c:v>2.8973043478261089E-3</c:v>
                </c:pt>
                <c:pt idx="404">
                  <c:v>2.9038593350383612E-3</c:v>
                </c:pt>
                <c:pt idx="405">
                  <c:v>2.9104143222506412E-3</c:v>
                </c:pt>
                <c:pt idx="406">
                  <c:v>2.9169693094629212E-3</c:v>
                </c:pt>
                <c:pt idx="407">
                  <c:v>2.923524296675209E-3</c:v>
                </c:pt>
                <c:pt idx="408">
                  <c:v>2.9300792838874812E-3</c:v>
                </c:pt>
                <c:pt idx="409">
                  <c:v>2.9431892583120442E-3</c:v>
                </c:pt>
                <c:pt idx="410">
                  <c:v>2.9562992327365786E-3</c:v>
                </c:pt>
                <c:pt idx="411">
                  <c:v>2.9628542199488478E-3</c:v>
                </c:pt>
                <c:pt idx="412">
                  <c:v>2.9628542199488478E-3</c:v>
                </c:pt>
                <c:pt idx="413">
                  <c:v>2.9694092071611299E-3</c:v>
                </c:pt>
                <c:pt idx="414">
                  <c:v>2.9759641943734E-3</c:v>
                </c:pt>
                <c:pt idx="415">
                  <c:v>2.9825191815856852E-3</c:v>
                </c:pt>
                <c:pt idx="416">
                  <c:v>2.9890741687979699E-3</c:v>
                </c:pt>
                <c:pt idx="417">
                  <c:v>2.9956291560102352E-3</c:v>
                </c:pt>
                <c:pt idx="418">
                  <c:v>3.0087391304347852E-3</c:v>
                </c:pt>
                <c:pt idx="419">
                  <c:v>3.0152941176470709E-3</c:v>
                </c:pt>
                <c:pt idx="420">
                  <c:v>3.0152941176470709E-3</c:v>
                </c:pt>
                <c:pt idx="421">
                  <c:v>3.02184910485934E-3</c:v>
                </c:pt>
                <c:pt idx="422">
                  <c:v>3.0284040920716257E-3</c:v>
                </c:pt>
                <c:pt idx="423">
                  <c:v>3.0415140664961783E-3</c:v>
                </c:pt>
                <c:pt idx="424">
                  <c:v>3.0546240409207309E-3</c:v>
                </c:pt>
                <c:pt idx="425">
                  <c:v>3.0611790281330075E-3</c:v>
                </c:pt>
                <c:pt idx="426">
                  <c:v>3.0677340153452862E-3</c:v>
                </c:pt>
                <c:pt idx="427">
                  <c:v>3.0742890025575527E-3</c:v>
                </c:pt>
                <c:pt idx="428">
                  <c:v>3.0808439897698201E-3</c:v>
                </c:pt>
                <c:pt idx="429">
                  <c:v>3.0873989769821192E-3</c:v>
                </c:pt>
                <c:pt idx="430">
                  <c:v>3.0939539641943814E-3</c:v>
                </c:pt>
                <c:pt idx="431">
                  <c:v>3.1005089514066658E-3</c:v>
                </c:pt>
                <c:pt idx="432">
                  <c:v>3.1070639386189419E-3</c:v>
                </c:pt>
                <c:pt idx="433">
                  <c:v>3.1136189258312002E-3</c:v>
                </c:pt>
                <c:pt idx="434">
                  <c:v>3.1201739130434863E-3</c:v>
                </c:pt>
                <c:pt idx="435">
                  <c:v>3.1267289002557663E-3</c:v>
                </c:pt>
                <c:pt idx="436">
                  <c:v>3.1332838874680419E-3</c:v>
                </c:pt>
                <c:pt idx="437">
                  <c:v>3.1398388746803215E-3</c:v>
                </c:pt>
                <c:pt idx="438">
                  <c:v>3.1463938618926019E-3</c:v>
                </c:pt>
                <c:pt idx="439">
                  <c:v>3.1529488491048598E-3</c:v>
                </c:pt>
                <c:pt idx="440">
                  <c:v>3.1660588235294098E-3</c:v>
                </c:pt>
                <c:pt idx="441">
                  <c:v>3.1726138107416972E-3</c:v>
                </c:pt>
                <c:pt idx="442">
                  <c:v>3.1791687979539707E-3</c:v>
                </c:pt>
                <c:pt idx="443">
                  <c:v>3.1857237851662563E-3</c:v>
                </c:pt>
                <c:pt idx="444">
                  <c:v>3.1922787723785285E-3</c:v>
                </c:pt>
                <c:pt idx="445">
                  <c:v>3.1988337595908029E-3</c:v>
                </c:pt>
                <c:pt idx="446">
                  <c:v>3.205388746803089E-3</c:v>
                </c:pt>
                <c:pt idx="447">
                  <c:v>3.2119437340153616E-3</c:v>
                </c:pt>
                <c:pt idx="448">
                  <c:v>3.218498721227636E-3</c:v>
                </c:pt>
                <c:pt idx="449">
                  <c:v>3.2250537084399199E-3</c:v>
                </c:pt>
                <c:pt idx="450">
                  <c:v>3.2316086956521812E-3</c:v>
                </c:pt>
                <c:pt idx="451">
                  <c:v>3.2381636828644656E-3</c:v>
                </c:pt>
                <c:pt idx="452">
                  <c:v>3.2447186700767443E-3</c:v>
                </c:pt>
                <c:pt idx="453">
                  <c:v>3.2512736572890099E-3</c:v>
                </c:pt>
                <c:pt idx="454">
                  <c:v>3.2578286445012899E-3</c:v>
                </c:pt>
                <c:pt idx="455">
                  <c:v>3.2709386189258452E-3</c:v>
                </c:pt>
                <c:pt idx="456">
                  <c:v>3.2774936061381226E-3</c:v>
                </c:pt>
                <c:pt idx="457">
                  <c:v>3.2840485933503883E-3</c:v>
                </c:pt>
                <c:pt idx="458">
                  <c:v>3.2906035805626713E-3</c:v>
                </c:pt>
                <c:pt idx="459">
                  <c:v>3.3037135549872274E-3</c:v>
                </c:pt>
                <c:pt idx="460">
                  <c:v>3.3102685421995005E-3</c:v>
                </c:pt>
                <c:pt idx="461">
                  <c:v>3.3168235294117701E-3</c:v>
                </c:pt>
                <c:pt idx="462">
                  <c:v>3.3233785166240518E-3</c:v>
                </c:pt>
                <c:pt idx="463">
                  <c:v>3.329933503836337E-3</c:v>
                </c:pt>
                <c:pt idx="464">
                  <c:v>3.3364884910485979E-3</c:v>
                </c:pt>
                <c:pt idx="465">
                  <c:v>3.3430434782608771E-3</c:v>
                </c:pt>
                <c:pt idx="466">
                  <c:v>3.3495984654731558E-3</c:v>
                </c:pt>
                <c:pt idx="467">
                  <c:v>3.3561534526854258E-3</c:v>
                </c:pt>
                <c:pt idx="468">
                  <c:v>3.3627084398977001E-3</c:v>
                </c:pt>
                <c:pt idx="469">
                  <c:v>3.3692634271099758E-3</c:v>
                </c:pt>
                <c:pt idx="470">
                  <c:v>3.3823734015345406E-3</c:v>
                </c:pt>
                <c:pt idx="471">
                  <c:v>3.3889283887468136E-3</c:v>
                </c:pt>
                <c:pt idx="472">
                  <c:v>3.3954833759590802E-3</c:v>
                </c:pt>
                <c:pt idx="473">
                  <c:v>3.4020383631713615E-3</c:v>
                </c:pt>
                <c:pt idx="474">
                  <c:v>3.4085933503836458E-3</c:v>
                </c:pt>
                <c:pt idx="475">
                  <c:v>3.4151483375959172E-3</c:v>
                </c:pt>
                <c:pt idx="476">
                  <c:v>3.4217033248081898E-3</c:v>
                </c:pt>
                <c:pt idx="477">
                  <c:v>3.4282583120204681E-3</c:v>
                </c:pt>
                <c:pt idx="478">
                  <c:v>3.4348132992327411E-3</c:v>
                </c:pt>
                <c:pt idx="479">
                  <c:v>3.4413682864450229E-3</c:v>
                </c:pt>
                <c:pt idx="480">
                  <c:v>3.4479232736573098E-3</c:v>
                </c:pt>
                <c:pt idx="481">
                  <c:v>3.4544782608695772E-3</c:v>
                </c:pt>
                <c:pt idx="482">
                  <c:v>3.4610332480818598E-3</c:v>
                </c:pt>
                <c:pt idx="483">
                  <c:v>3.4675882352941285E-3</c:v>
                </c:pt>
                <c:pt idx="484">
                  <c:v>3.4806982097186786E-3</c:v>
                </c:pt>
                <c:pt idx="485">
                  <c:v>3.4872531969309629E-3</c:v>
                </c:pt>
                <c:pt idx="486">
                  <c:v>3.500363171355516E-3</c:v>
                </c:pt>
                <c:pt idx="487">
                  <c:v>3.5069181585677843E-3</c:v>
                </c:pt>
                <c:pt idx="488">
                  <c:v>3.5134731457800643E-3</c:v>
                </c:pt>
                <c:pt idx="489">
                  <c:v>3.5200281329923473E-3</c:v>
                </c:pt>
                <c:pt idx="490">
                  <c:v>3.5265831202046199E-3</c:v>
                </c:pt>
                <c:pt idx="491">
                  <c:v>3.5331381074168908E-3</c:v>
                </c:pt>
                <c:pt idx="492">
                  <c:v>3.5396930946291652E-3</c:v>
                </c:pt>
                <c:pt idx="493">
                  <c:v>3.5462480818414404E-3</c:v>
                </c:pt>
                <c:pt idx="494">
                  <c:v>3.55280306905371E-3</c:v>
                </c:pt>
                <c:pt idx="495">
                  <c:v>3.5593580562660035E-3</c:v>
                </c:pt>
                <c:pt idx="496">
                  <c:v>3.5659130434782696E-3</c:v>
                </c:pt>
                <c:pt idx="497">
                  <c:v>3.5724680306905392E-3</c:v>
                </c:pt>
                <c:pt idx="498">
                  <c:v>3.5790230179028252E-3</c:v>
                </c:pt>
                <c:pt idx="499">
                  <c:v>3.5855780051151005E-3</c:v>
                </c:pt>
                <c:pt idx="500">
                  <c:v>3.5921329923273857E-3</c:v>
                </c:pt>
                <c:pt idx="501">
                  <c:v>3.6052429667519318E-3</c:v>
                </c:pt>
                <c:pt idx="502">
                  <c:v>3.6117979539642014E-3</c:v>
                </c:pt>
                <c:pt idx="503">
                  <c:v>3.6183529411764866E-3</c:v>
                </c:pt>
                <c:pt idx="504">
                  <c:v>3.6249079283887649E-3</c:v>
                </c:pt>
                <c:pt idx="505">
                  <c:v>3.6314629156010358E-3</c:v>
                </c:pt>
                <c:pt idx="506">
                  <c:v>3.6380179028133158E-3</c:v>
                </c:pt>
                <c:pt idx="507">
                  <c:v>3.6445728900255923E-3</c:v>
                </c:pt>
                <c:pt idx="508">
                  <c:v>3.6511278772378697E-3</c:v>
                </c:pt>
                <c:pt idx="509">
                  <c:v>3.6576828644501415E-3</c:v>
                </c:pt>
                <c:pt idx="510">
                  <c:v>3.6642378516624397E-3</c:v>
                </c:pt>
                <c:pt idx="511">
                  <c:v>3.6773478260869784E-3</c:v>
                </c:pt>
                <c:pt idx="512">
                  <c:v>3.6773478260869784E-3</c:v>
                </c:pt>
                <c:pt idx="513">
                  <c:v>3.6839028132992415E-3</c:v>
                </c:pt>
                <c:pt idx="514">
                  <c:v>3.6904578005115267E-3</c:v>
                </c:pt>
                <c:pt idx="515">
                  <c:v>3.7035677749360841E-3</c:v>
                </c:pt>
                <c:pt idx="516">
                  <c:v>3.7166777493606246E-3</c:v>
                </c:pt>
                <c:pt idx="517">
                  <c:v>3.7166777493606246E-3</c:v>
                </c:pt>
                <c:pt idx="518">
                  <c:v>3.7297877237851885E-3</c:v>
                </c:pt>
                <c:pt idx="519">
                  <c:v>3.7363427109974663E-3</c:v>
                </c:pt>
                <c:pt idx="520">
                  <c:v>3.7428976982097333E-3</c:v>
                </c:pt>
                <c:pt idx="521">
                  <c:v>3.7494526854220029E-3</c:v>
                </c:pt>
                <c:pt idx="522">
                  <c:v>3.756007672634279E-3</c:v>
                </c:pt>
                <c:pt idx="523">
                  <c:v>3.762562659846556E-3</c:v>
                </c:pt>
                <c:pt idx="524">
                  <c:v>3.7691176470588503E-3</c:v>
                </c:pt>
                <c:pt idx="525">
                  <c:v>3.7756726342711012E-3</c:v>
                </c:pt>
                <c:pt idx="526">
                  <c:v>3.782227621483396E-3</c:v>
                </c:pt>
                <c:pt idx="527">
                  <c:v>3.7887826086956708E-3</c:v>
                </c:pt>
                <c:pt idx="528">
                  <c:v>3.7953375959079568E-3</c:v>
                </c:pt>
                <c:pt idx="529">
                  <c:v>3.8018925831202152E-3</c:v>
                </c:pt>
                <c:pt idx="530">
                  <c:v>3.8084475703324952E-3</c:v>
                </c:pt>
                <c:pt idx="531">
                  <c:v>3.8215575447570491E-3</c:v>
                </c:pt>
                <c:pt idx="532">
                  <c:v>3.8281125319693261E-3</c:v>
                </c:pt>
                <c:pt idx="533">
                  <c:v>3.8346675191816004E-3</c:v>
                </c:pt>
                <c:pt idx="534">
                  <c:v>3.8412225063938752E-3</c:v>
                </c:pt>
                <c:pt idx="535">
                  <c:v>3.84777749360615E-3</c:v>
                </c:pt>
                <c:pt idx="536">
                  <c:v>3.8543324808184205E-3</c:v>
                </c:pt>
                <c:pt idx="537">
                  <c:v>3.8608874680307053E-3</c:v>
                </c:pt>
                <c:pt idx="538">
                  <c:v>3.8674424552429718E-3</c:v>
                </c:pt>
                <c:pt idx="539">
                  <c:v>3.8739974424552666E-3</c:v>
                </c:pt>
                <c:pt idx="540">
                  <c:v>3.8805524296675257E-3</c:v>
                </c:pt>
                <c:pt idx="541">
                  <c:v>3.8871074168798118E-3</c:v>
                </c:pt>
                <c:pt idx="542">
                  <c:v>3.8936624040920758E-3</c:v>
                </c:pt>
                <c:pt idx="543">
                  <c:v>3.900217391304354E-3</c:v>
                </c:pt>
                <c:pt idx="544">
                  <c:v>3.9133273657289179E-3</c:v>
                </c:pt>
                <c:pt idx="545">
                  <c:v>3.9198823529411906E-3</c:v>
                </c:pt>
                <c:pt idx="546">
                  <c:v>3.9264373401534649E-3</c:v>
                </c:pt>
                <c:pt idx="547">
                  <c:v>3.9395473145780006E-3</c:v>
                </c:pt>
                <c:pt idx="548">
                  <c:v>3.9461023017903002E-3</c:v>
                </c:pt>
                <c:pt idx="549">
                  <c:v>3.9526572890025606E-3</c:v>
                </c:pt>
                <c:pt idx="550">
                  <c:v>3.9592122762148298E-3</c:v>
                </c:pt>
                <c:pt idx="551">
                  <c:v>3.9657672634271267E-3</c:v>
                </c:pt>
                <c:pt idx="552">
                  <c:v>3.9723222506393959E-3</c:v>
                </c:pt>
                <c:pt idx="553">
                  <c:v>3.978877237851685E-3</c:v>
                </c:pt>
                <c:pt idx="554">
                  <c:v>3.9854322250639515E-3</c:v>
                </c:pt>
                <c:pt idx="555">
                  <c:v>3.9919872122762363E-3</c:v>
                </c:pt>
                <c:pt idx="556">
                  <c:v>3.9985421994884899E-3</c:v>
                </c:pt>
                <c:pt idx="557">
                  <c:v>4.0050971867007807E-3</c:v>
                </c:pt>
                <c:pt idx="558">
                  <c:v>4.0116521739130811E-3</c:v>
                </c:pt>
                <c:pt idx="559">
                  <c:v>4.0182071611253346E-3</c:v>
                </c:pt>
                <c:pt idx="560">
                  <c:v>4.0247621483376116E-3</c:v>
                </c:pt>
                <c:pt idx="561">
                  <c:v>4.0378721227621803E-3</c:v>
                </c:pt>
                <c:pt idx="562">
                  <c:v>4.0444271099744434E-3</c:v>
                </c:pt>
                <c:pt idx="563">
                  <c:v>4.0509820971867004E-3</c:v>
                </c:pt>
                <c:pt idx="564">
                  <c:v>4.0575370843989799E-3</c:v>
                </c:pt>
                <c:pt idx="565">
                  <c:v>4.06409207161125E-3</c:v>
                </c:pt>
                <c:pt idx="566">
                  <c:v>4.0706470588235538E-3</c:v>
                </c:pt>
                <c:pt idx="567">
                  <c:v>4.0772020460358004E-3</c:v>
                </c:pt>
                <c:pt idx="568">
                  <c:v>4.0837570332481043E-3</c:v>
                </c:pt>
                <c:pt idx="569">
                  <c:v>4.0903120204603734E-3</c:v>
                </c:pt>
                <c:pt idx="570">
                  <c:v>4.0968670076726617E-3</c:v>
                </c:pt>
                <c:pt idx="571">
                  <c:v>4.1034219948849343E-3</c:v>
                </c:pt>
                <c:pt idx="572">
                  <c:v>4.1099769820971913E-3</c:v>
                </c:pt>
                <c:pt idx="573">
                  <c:v>4.1165319693094666E-3</c:v>
                </c:pt>
                <c:pt idx="574">
                  <c:v>4.1230869565217357E-3</c:v>
                </c:pt>
                <c:pt idx="575">
                  <c:v>4.1361969309462896E-3</c:v>
                </c:pt>
                <c:pt idx="576">
                  <c:v>4.1493069053708739E-3</c:v>
                </c:pt>
                <c:pt idx="577">
                  <c:v>4.155861892583144E-3</c:v>
                </c:pt>
                <c:pt idx="578">
                  <c:v>4.162416879795375E-3</c:v>
                </c:pt>
                <c:pt idx="579">
                  <c:v>4.1689718670076675E-3</c:v>
                </c:pt>
                <c:pt idx="580">
                  <c:v>4.1689718670076675E-3</c:v>
                </c:pt>
                <c:pt idx="581">
                  <c:v>4.1820818414322145E-3</c:v>
                </c:pt>
                <c:pt idx="582">
                  <c:v>4.1820818414322145E-3</c:v>
                </c:pt>
                <c:pt idx="583">
                  <c:v>4.1951918158567797E-3</c:v>
                </c:pt>
                <c:pt idx="584">
                  <c:v>4.2017468030690723E-3</c:v>
                </c:pt>
                <c:pt idx="585">
                  <c:v>4.2083017902813605E-3</c:v>
                </c:pt>
                <c:pt idx="586">
                  <c:v>4.2148567774936002E-3</c:v>
                </c:pt>
                <c:pt idx="587">
                  <c:v>4.2214117647058902E-3</c:v>
                </c:pt>
                <c:pt idx="588">
                  <c:v>4.2279667519181724E-3</c:v>
                </c:pt>
                <c:pt idx="589">
                  <c:v>4.2345217391304424E-3</c:v>
                </c:pt>
                <c:pt idx="590">
                  <c:v>4.2410767263427124E-3</c:v>
                </c:pt>
                <c:pt idx="591">
                  <c:v>4.2541867007672603E-3</c:v>
                </c:pt>
                <c:pt idx="592">
                  <c:v>4.2607416879795511E-3</c:v>
                </c:pt>
                <c:pt idx="593">
                  <c:v>4.2672966751918411E-3</c:v>
                </c:pt>
                <c:pt idx="594">
                  <c:v>4.2672966751918411E-3</c:v>
                </c:pt>
                <c:pt idx="595">
                  <c:v>4.2804066496163733E-3</c:v>
                </c:pt>
                <c:pt idx="596">
                  <c:v>4.2869616368286572E-3</c:v>
                </c:pt>
                <c:pt idx="597">
                  <c:v>4.2935166240409203E-3</c:v>
                </c:pt>
                <c:pt idx="598">
                  <c:v>4.3000716112532034E-3</c:v>
                </c:pt>
                <c:pt idx="599">
                  <c:v>4.3066265984654734E-3</c:v>
                </c:pt>
                <c:pt idx="600">
                  <c:v>4.3131815856777504E-3</c:v>
                </c:pt>
                <c:pt idx="601">
                  <c:v>4.3197365728900204E-3</c:v>
                </c:pt>
                <c:pt idx="602">
                  <c:v>4.3328465473145804E-3</c:v>
                </c:pt>
                <c:pt idx="603">
                  <c:v>4.339401534526879E-3</c:v>
                </c:pt>
                <c:pt idx="604">
                  <c:v>4.3459565217391334E-3</c:v>
                </c:pt>
                <c:pt idx="605">
                  <c:v>4.3525115089513965E-3</c:v>
                </c:pt>
                <c:pt idx="606">
                  <c:v>4.3656214833759669E-3</c:v>
                </c:pt>
                <c:pt idx="607">
                  <c:v>4.3656214833759669E-3</c:v>
                </c:pt>
                <c:pt idx="608">
                  <c:v>4.3721764705882404E-3</c:v>
                </c:pt>
                <c:pt idx="609">
                  <c:v>4.3787314578005113E-3</c:v>
                </c:pt>
                <c:pt idx="610">
                  <c:v>4.385286445012803E-3</c:v>
                </c:pt>
                <c:pt idx="611">
                  <c:v>4.3918414322250791E-3</c:v>
                </c:pt>
                <c:pt idx="612">
                  <c:v>4.3983964194373474E-3</c:v>
                </c:pt>
                <c:pt idx="613">
                  <c:v>4.4049514066496391E-3</c:v>
                </c:pt>
                <c:pt idx="614">
                  <c:v>4.4180613810742113E-3</c:v>
                </c:pt>
                <c:pt idx="615">
                  <c:v>4.4246163682864345E-3</c:v>
                </c:pt>
                <c:pt idx="616">
                  <c:v>4.4311713554987539E-3</c:v>
                </c:pt>
                <c:pt idx="617">
                  <c:v>4.4377263427110205E-3</c:v>
                </c:pt>
                <c:pt idx="618">
                  <c:v>4.4442813299232914E-3</c:v>
                </c:pt>
                <c:pt idx="619">
                  <c:v>4.4508363171355484E-3</c:v>
                </c:pt>
                <c:pt idx="620">
                  <c:v>4.4573913043478488E-3</c:v>
                </c:pt>
                <c:pt idx="621">
                  <c:v>4.4705012787723862E-3</c:v>
                </c:pt>
                <c:pt idx="622">
                  <c:v>4.477056265984684E-3</c:v>
                </c:pt>
                <c:pt idx="623">
                  <c:v>4.4836112531969324E-3</c:v>
                </c:pt>
                <c:pt idx="624">
                  <c:v>4.4967212276214915E-3</c:v>
                </c:pt>
                <c:pt idx="625">
                  <c:v>4.4967212276214915E-3</c:v>
                </c:pt>
                <c:pt idx="626">
                  <c:v>4.5032762148337771E-3</c:v>
                </c:pt>
                <c:pt idx="627">
                  <c:v>4.5098312020460515E-3</c:v>
                </c:pt>
                <c:pt idx="628">
                  <c:v>4.5163861892583267E-3</c:v>
                </c:pt>
                <c:pt idx="629">
                  <c:v>4.5229411764705898E-3</c:v>
                </c:pt>
                <c:pt idx="630">
                  <c:v>4.5294961636828859E-3</c:v>
                </c:pt>
                <c:pt idx="631">
                  <c:v>4.5360511508951706E-3</c:v>
                </c:pt>
                <c:pt idx="632">
                  <c:v>4.5426061381074198E-3</c:v>
                </c:pt>
                <c:pt idx="633">
                  <c:v>4.5491611253197211E-3</c:v>
                </c:pt>
                <c:pt idx="634">
                  <c:v>4.5557161125319816E-3</c:v>
                </c:pt>
                <c:pt idx="635">
                  <c:v>4.5622710997442603E-3</c:v>
                </c:pt>
                <c:pt idx="636">
                  <c:v>4.5753810741687934E-3</c:v>
                </c:pt>
                <c:pt idx="637">
                  <c:v>4.5819360613810834E-3</c:v>
                </c:pt>
                <c:pt idx="638">
                  <c:v>4.5884910485933742E-3</c:v>
                </c:pt>
                <c:pt idx="639">
                  <c:v>4.5950460358056408E-3</c:v>
                </c:pt>
                <c:pt idx="640">
                  <c:v>4.6016010230179134E-3</c:v>
                </c:pt>
                <c:pt idx="641">
                  <c:v>4.6081560102301704E-3</c:v>
                </c:pt>
                <c:pt idx="642">
                  <c:v>4.6147109974424578E-3</c:v>
                </c:pt>
                <c:pt idx="643">
                  <c:v>4.6212659846547616E-3</c:v>
                </c:pt>
                <c:pt idx="644">
                  <c:v>4.6278209718670065E-3</c:v>
                </c:pt>
                <c:pt idx="645">
                  <c:v>4.6343759590792774E-3</c:v>
                </c:pt>
                <c:pt idx="646">
                  <c:v>4.6409309462915674E-3</c:v>
                </c:pt>
                <c:pt idx="647">
                  <c:v>4.64748593350384E-3</c:v>
                </c:pt>
                <c:pt idx="648">
                  <c:v>4.65404092071611E-3</c:v>
                </c:pt>
                <c:pt idx="649">
                  <c:v>4.660595907928387E-3</c:v>
                </c:pt>
                <c:pt idx="650">
                  <c:v>4.6671508951406596E-3</c:v>
                </c:pt>
                <c:pt idx="651">
                  <c:v>4.6802608695652084E-3</c:v>
                </c:pt>
                <c:pt idx="652">
                  <c:v>4.6868158567774845E-3</c:v>
                </c:pt>
                <c:pt idx="653">
                  <c:v>4.6999258312020401E-3</c:v>
                </c:pt>
                <c:pt idx="654">
                  <c:v>4.7064808184143362E-3</c:v>
                </c:pt>
                <c:pt idx="655">
                  <c:v>4.7130358056265914E-3</c:v>
                </c:pt>
                <c:pt idx="656">
                  <c:v>4.719590792838904E-3</c:v>
                </c:pt>
                <c:pt idx="657">
                  <c:v>4.7261457800511801E-3</c:v>
                </c:pt>
                <c:pt idx="658">
                  <c:v>4.7327007672634414E-3</c:v>
                </c:pt>
                <c:pt idx="659">
                  <c:v>4.7392557544757219E-3</c:v>
                </c:pt>
                <c:pt idx="660">
                  <c:v>4.7458107416879823E-3</c:v>
                </c:pt>
                <c:pt idx="661">
                  <c:v>4.752365728900281E-3</c:v>
                </c:pt>
                <c:pt idx="662">
                  <c:v>4.7589207161125423E-3</c:v>
                </c:pt>
                <c:pt idx="663">
                  <c:v>4.7654757033248341E-3</c:v>
                </c:pt>
                <c:pt idx="664">
                  <c:v>4.7720306905370963E-3</c:v>
                </c:pt>
                <c:pt idx="665">
                  <c:v>4.7785856777493602E-3</c:v>
                </c:pt>
                <c:pt idx="666">
                  <c:v>4.7916956521739454E-3</c:v>
                </c:pt>
                <c:pt idx="667">
                  <c:v>4.7982506393862015E-3</c:v>
                </c:pt>
                <c:pt idx="668">
                  <c:v>4.8048056265984455E-3</c:v>
                </c:pt>
                <c:pt idx="669">
                  <c:v>4.8113606138107607E-3</c:v>
                </c:pt>
                <c:pt idx="670">
                  <c:v>4.8179156010230073E-3</c:v>
                </c:pt>
                <c:pt idx="671">
                  <c:v>4.8244705882352946E-3</c:v>
                </c:pt>
                <c:pt idx="672">
                  <c:v>4.8310255754475733E-3</c:v>
                </c:pt>
                <c:pt idx="673">
                  <c:v>4.8375805626598486E-3</c:v>
                </c:pt>
                <c:pt idx="674">
                  <c:v>4.8375805626598486E-3</c:v>
                </c:pt>
                <c:pt idx="675">
                  <c:v>4.8441355498721177E-3</c:v>
                </c:pt>
                <c:pt idx="676">
                  <c:v>4.8572455242966734E-3</c:v>
                </c:pt>
                <c:pt idx="677">
                  <c:v>4.8638005115089495E-3</c:v>
                </c:pt>
                <c:pt idx="678">
                  <c:v>4.870355498721249E-3</c:v>
                </c:pt>
                <c:pt idx="679">
                  <c:v>4.8769104859335321E-3</c:v>
                </c:pt>
                <c:pt idx="680">
                  <c:v>4.8834654731457804E-3</c:v>
                </c:pt>
                <c:pt idx="681">
                  <c:v>4.8965754475703404E-3</c:v>
                </c:pt>
                <c:pt idx="682">
                  <c:v>4.9031304347826382E-3</c:v>
                </c:pt>
                <c:pt idx="683">
                  <c:v>4.9096854219949134E-3</c:v>
                </c:pt>
                <c:pt idx="684">
                  <c:v>4.9162404092071956E-3</c:v>
                </c:pt>
                <c:pt idx="685">
                  <c:v>4.9293503836317391E-3</c:v>
                </c:pt>
                <c:pt idx="686">
                  <c:v>4.93590537084399E-3</c:v>
                </c:pt>
                <c:pt idx="687">
                  <c:v>4.9424603580562713E-3</c:v>
                </c:pt>
                <c:pt idx="688">
                  <c:v>4.9490153452685553E-3</c:v>
                </c:pt>
                <c:pt idx="689">
                  <c:v>4.9555703324808392E-3</c:v>
                </c:pt>
                <c:pt idx="690">
                  <c:v>4.9621253196930901E-3</c:v>
                </c:pt>
                <c:pt idx="691">
                  <c:v>4.9621253196930901E-3</c:v>
                </c:pt>
                <c:pt idx="692">
                  <c:v>4.9686803069053714E-3</c:v>
                </c:pt>
                <c:pt idx="693">
                  <c:v>4.9752352941176831E-3</c:v>
                </c:pt>
                <c:pt idx="694">
                  <c:v>4.9817902813299505E-3</c:v>
                </c:pt>
                <c:pt idx="695">
                  <c:v>4.9883452685422144E-3</c:v>
                </c:pt>
                <c:pt idx="696">
                  <c:v>4.9949002557544723E-3</c:v>
                </c:pt>
                <c:pt idx="697">
                  <c:v>5.0080102301790323E-3</c:v>
                </c:pt>
                <c:pt idx="698">
                  <c:v>5.0145652173912945E-3</c:v>
                </c:pt>
                <c:pt idx="699">
                  <c:v>5.0276751918158624E-3</c:v>
                </c:pt>
                <c:pt idx="700">
                  <c:v>5.0342301790281463E-3</c:v>
                </c:pt>
                <c:pt idx="701">
                  <c:v>5.0407851662404093E-3</c:v>
                </c:pt>
                <c:pt idx="702">
                  <c:v>5.0473401534527089E-3</c:v>
                </c:pt>
                <c:pt idx="703">
                  <c:v>5.0538951406649772E-3</c:v>
                </c:pt>
                <c:pt idx="704">
                  <c:v>5.0604501278772394E-3</c:v>
                </c:pt>
                <c:pt idx="705">
                  <c:v>5.0670051150895337E-3</c:v>
                </c:pt>
                <c:pt idx="706">
                  <c:v>5.0735601023018237E-3</c:v>
                </c:pt>
                <c:pt idx="707">
                  <c:v>5.0801150895140859E-3</c:v>
                </c:pt>
                <c:pt idx="708">
                  <c:v>5.0866700767263516E-3</c:v>
                </c:pt>
                <c:pt idx="709">
                  <c:v>5.0932250639386459E-3</c:v>
                </c:pt>
                <c:pt idx="710">
                  <c:v>5.0997800511508934E-3</c:v>
                </c:pt>
                <c:pt idx="711">
                  <c:v>5.1063350383631833E-3</c:v>
                </c:pt>
                <c:pt idx="712">
                  <c:v>5.1194450127877199E-3</c:v>
                </c:pt>
                <c:pt idx="713">
                  <c:v>5.1260000000000003E-3</c:v>
                </c:pt>
                <c:pt idx="714">
                  <c:v>5.1325549872122704E-3</c:v>
                </c:pt>
                <c:pt idx="715">
                  <c:v>5.1391099744245742E-3</c:v>
                </c:pt>
                <c:pt idx="716">
                  <c:v>5.1456649616368417E-3</c:v>
                </c:pt>
                <c:pt idx="717">
                  <c:v>5.15877493606138E-3</c:v>
                </c:pt>
                <c:pt idx="718">
                  <c:v>5.1653299232736882E-3</c:v>
                </c:pt>
                <c:pt idx="719">
                  <c:v>5.1718849104859304E-3</c:v>
                </c:pt>
                <c:pt idx="720">
                  <c:v>5.17843989769821E-3</c:v>
                </c:pt>
                <c:pt idx="721">
                  <c:v>5.1849948849104896E-3</c:v>
                </c:pt>
                <c:pt idx="722">
                  <c:v>5.1915498721227726E-3</c:v>
                </c:pt>
                <c:pt idx="723">
                  <c:v>5.1981048593350357E-3</c:v>
                </c:pt>
                <c:pt idx="724">
                  <c:v>5.2046598465473101E-3</c:v>
                </c:pt>
                <c:pt idx="725">
                  <c:v>5.2112148337595914E-3</c:v>
                </c:pt>
                <c:pt idx="726">
                  <c:v>5.2177698209718943E-3</c:v>
                </c:pt>
                <c:pt idx="727">
                  <c:v>5.2308797953964526E-3</c:v>
                </c:pt>
                <c:pt idx="728">
                  <c:v>5.2374347826087062E-3</c:v>
                </c:pt>
                <c:pt idx="729">
                  <c:v>5.2439897698209805E-3</c:v>
                </c:pt>
                <c:pt idx="730">
                  <c:v>5.2505447570332514E-3</c:v>
                </c:pt>
                <c:pt idx="731">
                  <c:v>5.2570997442455431E-3</c:v>
                </c:pt>
                <c:pt idx="732">
                  <c:v>5.2636547314578157E-3</c:v>
                </c:pt>
                <c:pt idx="733">
                  <c:v>5.2702097186701161E-3</c:v>
                </c:pt>
                <c:pt idx="734">
                  <c:v>5.2767647058823974E-3</c:v>
                </c:pt>
                <c:pt idx="735">
                  <c:v>5.2833196930946753E-3</c:v>
                </c:pt>
                <c:pt idx="736">
                  <c:v>5.2898746803069123E-3</c:v>
                </c:pt>
                <c:pt idx="737">
                  <c:v>5.296429667519198E-3</c:v>
                </c:pt>
                <c:pt idx="738">
                  <c:v>5.3029846547314567E-3</c:v>
                </c:pt>
                <c:pt idx="739">
                  <c:v>5.3095396419437502E-3</c:v>
                </c:pt>
                <c:pt idx="740">
                  <c:v>5.3160946291560098E-3</c:v>
                </c:pt>
                <c:pt idx="741">
                  <c:v>5.3226496163682824E-3</c:v>
                </c:pt>
                <c:pt idx="742">
                  <c:v>5.3292046035805811E-3</c:v>
                </c:pt>
                <c:pt idx="743">
                  <c:v>5.3423145780051055E-3</c:v>
                </c:pt>
                <c:pt idx="744">
                  <c:v>5.3554245524296724E-3</c:v>
                </c:pt>
                <c:pt idx="745">
                  <c:v>5.3619795396419399E-3</c:v>
                </c:pt>
                <c:pt idx="746">
                  <c:v>5.3685345268542056E-3</c:v>
                </c:pt>
                <c:pt idx="747">
                  <c:v>5.3750895140664999E-3</c:v>
                </c:pt>
                <c:pt idx="748">
                  <c:v>5.3816445012787872E-3</c:v>
                </c:pt>
                <c:pt idx="749">
                  <c:v>5.3881994884910781E-3</c:v>
                </c:pt>
                <c:pt idx="750">
                  <c:v>5.394754475703336E-3</c:v>
                </c:pt>
                <c:pt idx="751">
                  <c:v>5.4013094629156407E-3</c:v>
                </c:pt>
                <c:pt idx="752">
                  <c:v>5.4078644501278916E-3</c:v>
                </c:pt>
                <c:pt idx="753">
                  <c:v>5.4144194373401504E-3</c:v>
                </c:pt>
                <c:pt idx="754">
                  <c:v>5.4209744245524334E-3</c:v>
                </c:pt>
                <c:pt idx="755">
                  <c:v>5.4275294117647321E-3</c:v>
                </c:pt>
                <c:pt idx="756">
                  <c:v>5.4275294117647321E-3</c:v>
                </c:pt>
                <c:pt idx="757">
                  <c:v>5.4406393861892877E-3</c:v>
                </c:pt>
                <c:pt idx="758">
                  <c:v>5.4537493606138477E-3</c:v>
                </c:pt>
                <c:pt idx="759">
                  <c:v>5.4603043478260874E-3</c:v>
                </c:pt>
                <c:pt idx="760">
                  <c:v>5.4668593350383878E-3</c:v>
                </c:pt>
                <c:pt idx="761">
                  <c:v>5.4734143222506639E-3</c:v>
                </c:pt>
                <c:pt idx="762">
                  <c:v>5.4799693094629582E-3</c:v>
                </c:pt>
                <c:pt idx="763">
                  <c:v>5.4865242966752005E-3</c:v>
                </c:pt>
                <c:pt idx="764">
                  <c:v>5.4996342710997414E-3</c:v>
                </c:pt>
                <c:pt idx="765">
                  <c:v>5.5061892583120314E-3</c:v>
                </c:pt>
                <c:pt idx="766">
                  <c:v>5.5127442455243161E-3</c:v>
                </c:pt>
                <c:pt idx="767">
                  <c:v>5.519299232736594E-3</c:v>
                </c:pt>
                <c:pt idx="768">
                  <c:v>5.5258542199488475E-3</c:v>
                </c:pt>
                <c:pt idx="769">
                  <c:v>5.5324092071611453E-3</c:v>
                </c:pt>
                <c:pt idx="770">
                  <c:v>5.5389641943734335E-3</c:v>
                </c:pt>
                <c:pt idx="771">
                  <c:v>5.545519181585701E-3</c:v>
                </c:pt>
                <c:pt idx="772">
                  <c:v>5.5520741687979476E-3</c:v>
                </c:pt>
                <c:pt idx="773">
                  <c:v>5.5586291560102523E-3</c:v>
                </c:pt>
                <c:pt idx="774">
                  <c:v>5.5651841432225102E-3</c:v>
                </c:pt>
                <c:pt idx="775">
                  <c:v>5.578294117647084E-3</c:v>
                </c:pt>
                <c:pt idx="776">
                  <c:v>5.578294117647084E-3</c:v>
                </c:pt>
                <c:pt idx="777">
                  <c:v>5.5914040920716432E-3</c:v>
                </c:pt>
                <c:pt idx="778">
                  <c:v>5.5979590792838924E-3</c:v>
                </c:pt>
                <c:pt idx="779">
                  <c:v>5.6045140664961407E-3</c:v>
                </c:pt>
                <c:pt idx="780">
                  <c:v>5.6110690537084576E-3</c:v>
                </c:pt>
                <c:pt idx="781">
                  <c:v>5.6176240409207198E-3</c:v>
                </c:pt>
                <c:pt idx="782">
                  <c:v>5.6241790281329872E-3</c:v>
                </c:pt>
                <c:pt idx="783">
                  <c:v>5.6307340153452816E-3</c:v>
                </c:pt>
                <c:pt idx="784">
                  <c:v>5.6372890025575524E-3</c:v>
                </c:pt>
                <c:pt idx="785">
                  <c:v>5.6438439897698528E-3</c:v>
                </c:pt>
                <c:pt idx="786">
                  <c:v>5.6503989769821116E-3</c:v>
                </c:pt>
                <c:pt idx="787">
                  <c:v>5.656953964194392E-3</c:v>
                </c:pt>
                <c:pt idx="788">
                  <c:v>5.6635089514066499E-3</c:v>
                </c:pt>
                <c:pt idx="789">
                  <c:v>5.6766189258312238E-3</c:v>
                </c:pt>
                <c:pt idx="790">
                  <c:v>5.6831739130434981E-3</c:v>
                </c:pt>
                <c:pt idx="791">
                  <c:v>5.689728900255782E-3</c:v>
                </c:pt>
                <c:pt idx="792">
                  <c:v>5.6962838874680434E-3</c:v>
                </c:pt>
                <c:pt idx="793">
                  <c:v>5.7028388746803134E-3</c:v>
                </c:pt>
                <c:pt idx="794">
                  <c:v>5.7093938618926121E-3</c:v>
                </c:pt>
                <c:pt idx="795">
                  <c:v>5.7159488491048821E-3</c:v>
                </c:pt>
                <c:pt idx="796">
                  <c:v>5.72250383631714E-3</c:v>
                </c:pt>
                <c:pt idx="797">
                  <c:v>5.7290588235294204E-3</c:v>
                </c:pt>
                <c:pt idx="798">
                  <c:v>5.735613810741713E-3</c:v>
                </c:pt>
                <c:pt idx="799">
                  <c:v>5.7421687979539917E-3</c:v>
                </c:pt>
                <c:pt idx="800">
                  <c:v>5.7552787723785474E-3</c:v>
                </c:pt>
                <c:pt idx="801">
                  <c:v>5.7552787723785474E-3</c:v>
                </c:pt>
                <c:pt idx="802">
                  <c:v>5.761833759590807E-3</c:v>
                </c:pt>
                <c:pt idx="803">
                  <c:v>5.7683887468030883E-3</c:v>
                </c:pt>
                <c:pt idx="804">
                  <c:v>5.7814987212276561E-3</c:v>
                </c:pt>
                <c:pt idx="805">
                  <c:v>5.7946086956522144E-3</c:v>
                </c:pt>
                <c:pt idx="806">
                  <c:v>5.8011636828644905E-3</c:v>
                </c:pt>
                <c:pt idx="807">
                  <c:v>5.8077186700767284E-3</c:v>
                </c:pt>
                <c:pt idx="808">
                  <c:v>5.8142736572890114E-3</c:v>
                </c:pt>
                <c:pt idx="809">
                  <c:v>5.8208286445012823E-3</c:v>
                </c:pt>
                <c:pt idx="810">
                  <c:v>5.8273836317135775E-3</c:v>
                </c:pt>
                <c:pt idx="811">
                  <c:v>5.8339386189258415E-3</c:v>
                </c:pt>
                <c:pt idx="812">
                  <c:v>5.8404936061381306E-3</c:v>
                </c:pt>
                <c:pt idx="813">
                  <c:v>5.8470485933504041E-3</c:v>
                </c:pt>
                <c:pt idx="814">
                  <c:v>5.8536035805627001E-3</c:v>
                </c:pt>
                <c:pt idx="815">
                  <c:v>5.8601585677749398E-3</c:v>
                </c:pt>
                <c:pt idx="816">
                  <c:v>5.8667135549872124E-3</c:v>
                </c:pt>
                <c:pt idx="817">
                  <c:v>5.8732685421995171E-3</c:v>
                </c:pt>
                <c:pt idx="818">
                  <c:v>5.8732685421995171E-3</c:v>
                </c:pt>
                <c:pt idx="819">
                  <c:v>5.8798235294117958E-3</c:v>
                </c:pt>
                <c:pt idx="820">
                  <c:v>5.8994884910486154E-3</c:v>
                </c:pt>
                <c:pt idx="821">
                  <c:v>5.8994884910486154E-3</c:v>
                </c:pt>
                <c:pt idx="822">
                  <c:v>5.9060434782609071E-3</c:v>
                </c:pt>
                <c:pt idx="823">
                  <c:v>5.9125984654731867E-3</c:v>
                </c:pt>
                <c:pt idx="824">
                  <c:v>5.9257084398977172E-3</c:v>
                </c:pt>
                <c:pt idx="825">
                  <c:v>5.9322634271100063E-3</c:v>
                </c:pt>
                <c:pt idx="826">
                  <c:v>5.938818414322285E-3</c:v>
                </c:pt>
                <c:pt idx="827">
                  <c:v>5.9453734015345759E-3</c:v>
                </c:pt>
                <c:pt idx="828">
                  <c:v>5.9519283887468312E-3</c:v>
                </c:pt>
                <c:pt idx="829">
                  <c:v>5.9584833759590995E-3</c:v>
                </c:pt>
                <c:pt idx="830">
                  <c:v>5.9650383631713834E-3</c:v>
                </c:pt>
                <c:pt idx="831">
                  <c:v>5.9715933503836733E-3</c:v>
                </c:pt>
                <c:pt idx="832">
                  <c:v>5.9781483375959243E-3</c:v>
                </c:pt>
                <c:pt idx="833">
                  <c:v>5.9847033248082177E-3</c:v>
                </c:pt>
                <c:pt idx="834">
                  <c:v>5.9912583120204938E-3</c:v>
                </c:pt>
                <c:pt idx="835">
                  <c:v>6.01092327365729E-3</c:v>
                </c:pt>
                <c:pt idx="836">
                  <c:v>6.0174782608695713E-3</c:v>
                </c:pt>
                <c:pt idx="837">
                  <c:v>6.0240332480818413E-3</c:v>
                </c:pt>
                <c:pt idx="838">
                  <c:v>6.0305882352941495E-3</c:v>
                </c:pt>
                <c:pt idx="839">
                  <c:v>6.0371432225064013E-3</c:v>
                </c:pt>
                <c:pt idx="840">
                  <c:v>6.0436982097187009E-3</c:v>
                </c:pt>
                <c:pt idx="841">
                  <c:v>6.0502531969309761E-3</c:v>
                </c:pt>
                <c:pt idx="842">
                  <c:v>6.05680818414326E-3</c:v>
                </c:pt>
                <c:pt idx="843">
                  <c:v>6.0633631713555248E-3</c:v>
                </c:pt>
                <c:pt idx="844">
                  <c:v>6.0699181585677801E-3</c:v>
                </c:pt>
                <c:pt idx="845">
                  <c:v>6.0764731457800918E-3</c:v>
                </c:pt>
                <c:pt idx="846">
                  <c:v>6.0830281329923705E-3</c:v>
                </c:pt>
                <c:pt idx="847">
                  <c:v>6.0895831202046483E-3</c:v>
                </c:pt>
                <c:pt idx="848">
                  <c:v>6.0961381074168914E-3</c:v>
                </c:pt>
                <c:pt idx="849">
                  <c:v>6.1026930946292014E-3</c:v>
                </c:pt>
                <c:pt idx="850">
                  <c:v>6.1092480818414688E-3</c:v>
                </c:pt>
                <c:pt idx="851">
                  <c:v>6.1223580562659845E-3</c:v>
                </c:pt>
                <c:pt idx="852">
                  <c:v>6.1354680306905619E-3</c:v>
                </c:pt>
                <c:pt idx="853">
                  <c:v>6.1354680306905619E-3</c:v>
                </c:pt>
                <c:pt idx="854">
                  <c:v>6.1485780051150924E-3</c:v>
                </c:pt>
                <c:pt idx="855">
                  <c:v>6.1551329923273824E-3</c:v>
                </c:pt>
                <c:pt idx="856">
                  <c:v>6.1616879795396515E-3</c:v>
                </c:pt>
                <c:pt idx="857">
                  <c:v>6.1616879795396515E-3</c:v>
                </c:pt>
                <c:pt idx="858">
                  <c:v>6.1682429667519198E-3</c:v>
                </c:pt>
                <c:pt idx="859">
                  <c:v>6.1747979539642193E-3</c:v>
                </c:pt>
                <c:pt idx="860">
                  <c:v>6.1813529411764816E-3</c:v>
                </c:pt>
                <c:pt idx="861">
                  <c:v>6.1879079283887473E-3</c:v>
                </c:pt>
                <c:pt idx="862">
                  <c:v>6.1944629156010459E-3</c:v>
                </c:pt>
                <c:pt idx="863">
                  <c:v>6.2010179028133341E-3</c:v>
                </c:pt>
                <c:pt idx="864">
                  <c:v>6.2075728900255834E-3</c:v>
                </c:pt>
                <c:pt idx="865">
                  <c:v>6.2141278772378473E-3</c:v>
                </c:pt>
                <c:pt idx="866">
                  <c:v>6.2337928388747138E-3</c:v>
                </c:pt>
                <c:pt idx="867">
                  <c:v>6.2403478260869717E-3</c:v>
                </c:pt>
                <c:pt idx="868">
                  <c:v>6.2403478260869717E-3</c:v>
                </c:pt>
                <c:pt idx="869">
                  <c:v>6.2534578005115134E-3</c:v>
                </c:pt>
                <c:pt idx="870">
                  <c:v>6.2534578005115134E-3</c:v>
                </c:pt>
                <c:pt idx="871">
                  <c:v>6.2600127877238121E-3</c:v>
                </c:pt>
                <c:pt idx="872">
                  <c:v>6.266567774936083E-3</c:v>
                </c:pt>
                <c:pt idx="873">
                  <c:v>6.2796777493606664E-3</c:v>
                </c:pt>
                <c:pt idx="874">
                  <c:v>6.2796777493606664E-3</c:v>
                </c:pt>
                <c:pt idx="875">
                  <c:v>6.2927877237851891E-3</c:v>
                </c:pt>
                <c:pt idx="876">
                  <c:v>6.299342710997473E-3</c:v>
                </c:pt>
                <c:pt idx="877">
                  <c:v>6.3058976982097422E-3</c:v>
                </c:pt>
                <c:pt idx="878">
                  <c:v>6.3124526854220287E-3</c:v>
                </c:pt>
                <c:pt idx="879">
                  <c:v>6.3190076726342892E-3</c:v>
                </c:pt>
                <c:pt idx="880">
                  <c:v>6.3255626598465514E-3</c:v>
                </c:pt>
                <c:pt idx="881">
                  <c:v>6.3386726342711426E-3</c:v>
                </c:pt>
                <c:pt idx="882">
                  <c:v>6.3452276214834005E-3</c:v>
                </c:pt>
                <c:pt idx="883">
                  <c:v>6.3517826086956688E-3</c:v>
                </c:pt>
                <c:pt idx="884">
                  <c:v>6.3583375959079492E-3</c:v>
                </c:pt>
                <c:pt idx="885">
                  <c:v>6.3714475703324962E-3</c:v>
                </c:pt>
                <c:pt idx="886">
                  <c:v>6.378002557544781E-3</c:v>
                </c:pt>
                <c:pt idx="887">
                  <c:v>6.3845575447570397E-3</c:v>
                </c:pt>
                <c:pt idx="888">
                  <c:v>6.3911125319693124E-3</c:v>
                </c:pt>
                <c:pt idx="889">
                  <c:v>6.3976675191816023E-3</c:v>
                </c:pt>
                <c:pt idx="890">
                  <c:v>6.4042225063938906E-3</c:v>
                </c:pt>
                <c:pt idx="891">
                  <c:v>6.4107774936061814E-3</c:v>
                </c:pt>
                <c:pt idx="892">
                  <c:v>6.4173324808184341E-3</c:v>
                </c:pt>
                <c:pt idx="893">
                  <c:v>6.4238874680307015E-3</c:v>
                </c:pt>
                <c:pt idx="894">
                  <c:v>6.4304424552430106E-3</c:v>
                </c:pt>
                <c:pt idx="895">
                  <c:v>6.4304424552430106E-3</c:v>
                </c:pt>
                <c:pt idx="896">
                  <c:v>6.4435524296675489E-3</c:v>
                </c:pt>
                <c:pt idx="897">
                  <c:v>6.4501074168798024E-3</c:v>
                </c:pt>
                <c:pt idx="898">
                  <c:v>6.4566624040921228E-3</c:v>
                </c:pt>
                <c:pt idx="899">
                  <c:v>6.4632173913043911E-3</c:v>
                </c:pt>
                <c:pt idx="900">
                  <c:v>6.476327365728932E-3</c:v>
                </c:pt>
                <c:pt idx="901">
                  <c:v>6.476327365728932E-3</c:v>
                </c:pt>
                <c:pt idx="902">
                  <c:v>6.482882352941202E-3</c:v>
                </c:pt>
                <c:pt idx="903">
                  <c:v>6.4894373401534746E-3</c:v>
                </c:pt>
                <c:pt idx="904">
                  <c:v>6.4959923273657334E-3</c:v>
                </c:pt>
                <c:pt idx="905">
                  <c:v>6.5091023017903047E-3</c:v>
                </c:pt>
                <c:pt idx="906">
                  <c:v>6.5156572890025877E-3</c:v>
                </c:pt>
                <c:pt idx="907">
                  <c:v>6.5222122762148334E-3</c:v>
                </c:pt>
                <c:pt idx="908">
                  <c:v>6.5287672634271243E-3</c:v>
                </c:pt>
                <c:pt idx="909">
                  <c:v>6.5287672634271243E-3</c:v>
                </c:pt>
                <c:pt idx="910">
                  <c:v>6.5418772378516878E-3</c:v>
                </c:pt>
                <c:pt idx="911">
                  <c:v>6.5484322250639595E-3</c:v>
                </c:pt>
                <c:pt idx="912">
                  <c:v>6.5615421994885143E-3</c:v>
                </c:pt>
                <c:pt idx="913">
                  <c:v>6.568097186700793E-3</c:v>
                </c:pt>
                <c:pt idx="914">
                  <c:v>6.5746521739130856E-3</c:v>
                </c:pt>
                <c:pt idx="915">
                  <c:v>6.5746521739130856E-3</c:v>
                </c:pt>
                <c:pt idx="916">
                  <c:v>6.5812071611253539E-3</c:v>
                </c:pt>
                <c:pt idx="917">
                  <c:v>6.5943171355498939E-3</c:v>
                </c:pt>
                <c:pt idx="918">
                  <c:v>6.6008721227621839E-3</c:v>
                </c:pt>
                <c:pt idx="919">
                  <c:v>6.6139820971867014E-3</c:v>
                </c:pt>
                <c:pt idx="920">
                  <c:v>6.6205370843989914E-3</c:v>
                </c:pt>
                <c:pt idx="921">
                  <c:v>6.6270920716112501E-3</c:v>
                </c:pt>
                <c:pt idx="922">
                  <c:v>6.6336470588235635E-3</c:v>
                </c:pt>
                <c:pt idx="923">
                  <c:v>6.6402020460358223E-3</c:v>
                </c:pt>
                <c:pt idx="924">
                  <c:v>6.6467570332481019E-3</c:v>
                </c:pt>
                <c:pt idx="925">
                  <c:v>6.6533120204603832E-3</c:v>
                </c:pt>
                <c:pt idx="926">
                  <c:v>6.6664219948849371E-3</c:v>
                </c:pt>
                <c:pt idx="927">
                  <c:v>6.6729769820972062E-3</c:v>
                </c:pt>
                <c:pt idx="928">
                  <c:v>6.6729769820972062E-3</c:v>
                </c:pt>
                <c:pt idx="929">
                  <c:v>6.6795319693094702E-3</c:v>
                </c:pt>
                <c:pt idx="930">
                  <c:v>6.6860869565217394E-3</c:v>
                </c:pt>
                <c:pt idx="931">
                  <c:v>6.6926419437340371E-3</c:v>
                </c:pt>
                <c:pt idx="932">
                  <c:v>6.6991969309463115E-3</c:v>
                </c:pt>
                <c:pt idx="933">
                  <c:v>6.7057519181585789E-3</c:v>
                </c:pt>
                <c:pt idx="934">
                  <c:v>6.7123069053708802E-3</c:v>
                </c:pt>
                <c:pt idx="935">
                  <c:v>6.7254168797953968E-3</c:v>
                </c:pt>
                <c:pt idx="936">
                  <c:v>6.7319718670076894E-3</c:v>
                </c:pt>
                <c:pt idx="937">
                  <c:v>6.7385268542199533E-3</c:v>
                </c:pt>
                <c:pt idx="938">
                  <c:v>6.7450818414322416E-3</c:v>
                </c:pt>
                <c:pt idx="939">
                  <c:v>6.7516368286445238E-3</c:v>
                </c:pt>
                <c:pt idx="940">
                  <c:v>6.7581918158567834E-3</c:v>
                </c:pt>
                <c:pt idx="941">
                  <c:v>6.7713017902813824E-3</c:v>
                </c:pt>
                <c:pt idx="942">
                  <c:v>6.7778567774936342E-3</c:v>
                </c:pt>
                <c:pt idx="943">
                  <c:v>6.7844117647059016E-3</c:v>
                </c:pt>
                <c:pt idx="944">
                  <c:v>6.7909667519181916E-3</c:v>
                </c:pt>
                <c:pt idx="945">
                  <c:v>6.7975217391304426E-3</c:v>
                </c:pt>
                <c:pt idx="946">
                  <c:v>6.8040767263427204E-3</c:v>
                </c:pt>
                <c:pt idx="947">
                  <c:v>6.810631713555006E-3</c:v>
                </c:pt>
                <c:pt idx="948">
                  <c:v>6.81718670076727E-3</c:v>
                </c:pt>
                <c:pt idx="949">
                  <c:v>6.8237416879795591E-3</c:v>
                </c:pt>
                <c:pt idx="950">
                  <c:v>6.8302966751918551E-3</c:v>
                </c:pt>
                <c:pt idx="951">
                  <c:v>6.8368516624041174E-3</c:v>
                </c:pt>
                <c:pt idx="952">
                  <c:v>6.8434066496163726E-3</c:v>
                </c:pt>
                <c:pt idx="953">
                  <c:v>6.8499616368286722E-3</c:v>
                </c:pt>
                <c:pt idx="954">
                  <c:v>6.8565166240409326E-3</c:v>
                </c:pt>
                <c:pt idx="955">
                  <c:v>6.8630716112532191E-3</c:v>
                </c:pt>
                <c:pt idx="956">
                  <c:v>6.8696265984654814E-3</c:v>
                </c:pt>
                <c:pt idx="957">
                  <c:v>6.8892915601023409E-3</c:v>
                </c:pt>
                <c:pt idx="958">
                  <c:v>6.8958465473145814E-3</c:v>
                </c:pt>
                <c:pt idx="959">
                  <c:v>6.9024015345268688E-3</c:v>
                </c:pt>
                <c:pt idx="960">
                  <c:v>6.9024015345268688E-3</c:v>
                </c:pt>
                <c:pt idx="961">
                  <c:v>6.908956521739151E-3</c:v>
                </c:pt>
                <c:pt idx="962">
                  <c:v>6.9155115089514002E-3</c:v>
                </c:pt>
                <c:pt idx="963">
                  <c:v>6.9220664961637205E-3</c:v>
                </c:pt>
                <c:pt idx="964">
                  <c:v>6.9351764705882562E-3</c:v>
                </c:pt>
                <c:pt idx="965">
                  <c:v>6.9417314578005427E-3</c:v>
                </c:pt>
                <c:pt idx="966">
                  <c:v>6.9482864450128162E-3</c:v>
                </c:pt>
                <c:pt idx="967">
                  <c:v>6.9548414322250923E-3</c:v>
                </c:pt>
                <c:pt idx="968">
                  <c:v>6.961396419437371E-3</c:v>
                </c:pt>
                <c:pt idx="969">
                  <c:v>6.967951406649641E-3</c:v>
                </c:pt>
                <c:pt idx="970">
                  <c:v>6.9745063938619206E-3</c:v>
                </c:pt>
                <c:pt idx="971">
                  <c:v>6.9810613810742262E-3</c:v>
                </c:pt>
                <c:pt idx="972">
                  <c:v>6.9941713554987411E-3</c:v>
                </c:pt>
                <c:pt idx="973">
                  <c:v>7.0007263427110302E-3</c:v>
                </c:pt>
                <c:pt idx="974">
                  <c:v>7.0072813299232872E-3</c:v>
                </c:pt>
                <c:pt idx="975">
                  <c:v>7.0138363171355494E-3</c:v>
                </c:pt>
                <c:pt idx="976">
                  <c:v>7.0203913043478524E-3</c:v>
                </c:pt>
                <c:pt idx="977">
                  <c:v>7.0269462915601381E-3</c:v>
                </c:pt>
                <c:pt idx="978">
                  <c:v>7.0335012787723934E-3</c:v>
                </c:pt>
                <c:pt idx="979">
                  <c:v>7.0400562659846781E-3</c:v>
                </c:pt>
                <c:pt idx="980">
                  <c:v>7.0466112531969482E-3</c:v>
                </c:pt>
                <c:pt idx="981">
                  <c:v>7.0531662404092034E-3</c:v>
                </c:pt>
                <c:pt idx="982">
                  <c:v>7.0597212276214934E-3</c:v>
                </c:pt>
                <c:pt idx="983">
                  <c:v>7.0662762148337895E-3</c:v>
                </c:pt>
                <c:pt idx="984">
                  <c:v>7.0728312020460525E-3</c:v>
                </c:pt>
                <c:pt idx="985">
                  <c:v>7.0793861892583495E-3</c:v>
                </c:pt>
                <c:pt idx="986">
                  <c:v>7.085941176470603E-3</c:v>
                </c:pt>
                <c:pt idx="987">
                  <c:v>7.0990511508951647E-3</c:v>
                </c:pt>
                <c:pt idx="988">
                  <c:v>7.1056061381074391E-3</c:v>
                </c:pt>
                <c:pt idx="989">
                  <c:v>7.1121611253197126E-3</c:v>
                </c:pt>
                <c:pt idx="990">
                  <c:v>7.1187161125319835E-3</c:v>
                </c:pt>
                <c:pt idx="991">
                  <c:v>7.1252710997442648E-3</c:v>
                </c:pt>
                <c:pt idx="992">
                  <c:v>7.131826086956553E-3</c:v>
                </c:pt>
                <c:pt idx="993">
                  <c:v>7.1383810741688187E-3</c:v>
                </c:pt>
                <c:pt idx="994">
                  <c:v>7.1449360613810714E-3</c:v>
                </c:pt>
                <c:pt idx="995">
                  <c:v>7.1514910485933744E-3</c:v>
                </c:pt>
                <c:pt idx="996">
                  <c:v>7.1580460358056488E-3</c:v>
                </c:pt>
                <c:pt idx="997">
                  <c:v>7.1646010230179101E-3</c:v>
                </c:pt>
                <c:pt idx="998">
                  <c:v>7.1711560102302009E-3</c:v>
                </c:pt>
                <c:pt idx="999">
                  <c:v>7.1777109974424736E-3</c:v>
                </c:pt>
                <c:pt idx="1000">
                  <c:v>7.1842659846547679E-3</c:v>
                </c:pt>
                <c:pt idx="1001">
                  <c:v>7.1908209718669971E-3</c:v>
                </c:pt>
                <c:pt idx="1002">
                  <c:v>7.1973759590792784E-3</c:v>
                </c:pt>
                <c:pt idx="1003">
                  <c:v>7.2104859335038619E-3</c:v>
                </c:pt>
                <c:pt idx="1004">
                  <c:v>7.2170409207161267E-3</c:v>
                </c:pt>
                <c:pt idx="1005">
                  <c:v>7.2235959079283924E-3</c:v>
                </c:pt>
                <c:pt idx="1006">
                  <c:v>7.2301508951406962E-3</c:v>
                </c:pt>
                <c:pt idx="1007">
                  <c:v>7.2432608695652432E-3</c:v>
                </c:pt>
                <c:pt idx="1008">
                  <c:v>7.2498158567774872E-3</c:v>
                </c:pt>
                <c:pt idx="1009">
                  <c:v>7.2563708439897911E-3</c:v>
                </c:pt>
                <c:pt idx="1010">
                  <c:v>7.2629258312020403E-3</c:v>
                </c:pt>
                <c:pt idx="1011">
                  <c:v>7.2694808184143433E-3</c:v>
                </c:pt>
                <c:pt idx="1012">
                  <c:v>7.2760358056266281E-3</c:v>
                </c:pt>
                <c:pt idx="1013">
                  <c:v>7.2825907928389076E-3</c:v>
                </c:pt>
                <c:pt idx="1014">
                  <c:v>7.2891457800511985E-3</c:v>
                </c:pt>
                <c:pt idx="1015">
                  <c:v>7.2957007672634364E-3</c:v>
                </c:pt>
                <c:pt idx="1016">
                  <c:v>7.3022557544757134E-3</c:v>
                </c:pt>
                <c:pt idx="1017">
                  <c:v>7.3088107416879834E-3</c:v>
                </c:pt>
                <c:pt idx="1018">
                  <c:v>7.3219207161125477E-3</c:v>
                </c:pt>
                <c:pt idx="1019">
                  <c:v>7.3284757033248403E-3</c:v>
                </c:pt>
                <c:pt idx="1020">
                  <c:v>7.3350306905370982E-3</c:v>
                </c:pt>
                <c:pt idx="1021">
                  <c:v>7.3415856777493725E-3</c:v>
                </c:pt>
                <c:pt idx="1022">
                  <c:v>7.3481406649616721E-3</c:v>
                </c:pt>
                <c:pt idx="1023">
                  <c:v>7.3546956521739204E-3</c:v>
                </c:pt>
                <c:pt idx="1024">
                  <c:v>7.3612506393862026E-3</c:v>
                </c:pt>
                <c:pt idx="1025">
                  <c:v>7.3678056265984466E-3</c:v>
                </c:pt>
                <c:pt idx="1026">
                  <c:v>7.3743606138107782E-3</c:v>
                </c:pt>
                <c:pt idx="1027">
                  <c:v>7.3809156010230361E-3</c:v>
                </c:pt>
                <c:pt idx="1028">
                  <c:v>7.3940255754475805E-3</c:v>
                </c:pt>
                <c:pt idx="1029">
                  <c:v>7.4005805626598514E-3</c:v>
                </c:pt>
                <c:pt idx="1030">
                  <c:v>7.4071355498721335E-3</c:v>
                </c:pt>
                <c:pt idx="1031">
                  <c:v>7.4136905370844192E-3</c:v>
                </c:pt>
                <c:pt idx="1032">
                  <c:v>7.4202455242967039E-3</c:v>
                </c:pt>
                <c:pt idx="1033">
                  <c:v>7.4268005115089514E-3</c:v>
                </c:pt>
                <c:pt idx="1034">
                  <c:v>7.4399104859335504E-3</c:v>
                </c:pt>
                <c:pt idx="1035">
                  <c:v>7.4464654731458075E-3</c:v>
                </c:pt>
                <c:pt idx="1036">
                  <c:v>7.4530204603580905E-3</c:v>
                </c:pt>
                <c:pt idx="1037">
                  <c:v>7.4595754475703536E-3</c:v>
                </c:pt>
                <c:pt idx="1038">
                  <c:v>7.4661304347826462E-3</c:v>
                </c:pt>
                <c:pt idx="1039">
                  <c:v>7.4726854219949153E-3</c:v>
                </c:pt>
                <c:pt idx="1040">
                  <c:v>7.4792404092072122E-3</c:v>
                </c:pt>
                <c:pt idx="1041">
                  <c:v>7.485795396419451E-3</c:v>
                </c:pt>
                <c:pt idx="1042">
                  <c:v>7.4923503836317462E-3</c:v>
                </c:pt>
                <c:pt idx="1043">
                  <c:v>7.4989053708440024E-3</c:v>
                </c:pt>
                <c:pt idx="1044">
                  <c:v>7.5054603580562776E-3</c:v>
                </c:pt>
                <c:pt idx="1045">
                  <c:v>7.5120153452685424E-3</c:v>
                </c:pt>
                <c:pt idx="1046">
                  <c:v>7.5185703324808419E-3</c:v>
                </c:pt>
                <c:pt idx="1047">
                  <c:v>7.5251253196931137E-3</c:v>
                </c:pt>
                <c:pt idx="1048">
                  <c:v>7.5316803069053959E-3</c:v>
                </c:pt>
                <c:pt idx="1049">
                  <c:v>7.5447902813299411E-3</c:v>
                </c:pt>
                <c:pt idx="1050">
                  <c:v>7.5513452685422172E-3</c:v>
                </c:pt>
                <c:pt idx="1051">
                  <c:v>7.5579002557544734E-3</c:v>
                </c:pt>
                <c:pt idx="1052">
                  <c:v>7.5644552429667469E-3</c:v>
                </c:pt>
                <c:pt idx="1053">
                  <c:v>7.5710102301790472E-3</c:v>
                </c:pt>
                <c:pt idx="1054">
                  <c:v>7.5775652173913164E-3</c:v>
                </c:pt>
                <c:pt idx="1055">
                  <c:v>7.5841202046036038E-3</c:v>
                </c:pt>
                <c:pt idx="1056">
                  <c:v>7.5906751918158972E-3</c:v>
                </c:pt>
                <c:pt idx="1057">
                  <c:v>7.5972301790281482E-3</c:v>
                </c:pt>
                <c:pt idx="1058">
                  <c:v>7.6037851662404104E-3</c:v>
                </c:pt>
                <c:pt idx="1059">
                  <c:v>7.6103401534527134E-3</c:v>
                </c:pt>
                <c:pt idx="1060">
                  <c:v>7.6234501278772404E-3</c:v>
                </c:pt>
                <c:pt idx="1061">
                  <c:v>7.6300051150895521E-3</c:v>
                </c:pt>
                <c:pt idx="1062">
                  <c:v>7.636560102301829E-3</c:v>
                </c:pt>
                <c:pt idx="1063">
                  <c:v>7.636560102301829E-3</c:v>
                </c:pt>
                <c:pt idx="1064">
                  <c:v>7.6496700767263535E-3</c:v>
                </c:pt>
                <c:pt idx="1065">
                  <c:v>7.6627800511509013E-3</c:v>
                </c:pt>
                <c:pt idx="1066">
                  <c:v>7.6693350383631913E-3</c:v>
                </c:pt>
                <c:pt idx="1067">
                  <c:v>7.6693350383631913E-3</c:v>
                </c:pt>
                <c:pt idx="1068">
                  <c:v>7.6824450127877392E-3</c:v>
                </c:pt>
                <c:pt idx="1069">
                  <c:v>7.6890000000000274E-3</c:v>
                </c:pt>
                <c:pt idx="1070">
                  <c:v>7.6955549872122801E-3</c:v>
                </c:pt>
                <c:pt idx="1071">
                  <c:v>7.7021099744245813E-3</c:v>
                </c:pt>
                <c:pt idx="1072">
                  <c:v>7.708664961636854E-3</c:v>
                </c:pt>
                <c:pt idx="1073">
                  <c:v>7.7152199488491275E-3</c:v>
                </c:pt>
                <c:pt idx="1074">
                  <c:v>7.7283299232737031E-3</c:v>
                </c:pt>
                <c:pt idx="1075">
                  <c:v>7.7348849104859384E-3</c:v>
                </c:pt>
                <c:pt idx="1076">
                  <c:v>7.7348849104859384E-3</c:v>
                </c:pt>
                <c:pt idx="1077">
                  <c:v>7.7414398976982371E-3</c:v>
                </c:pt>
                <c:pt idx="1078">
                  <c:v>7.7479948849104923E-3</c:v>
                </c:pt>
                <c:pt idx="1079">
                  <c:v>7.7545498721227736E-3</c:v>
                </c:pt>
                <c:pt idx="1080">
                  <c:v>7.7676598465473102E-3</c:v>
                </c:pt>
                <c:pt idx="1081">
                  <c:v>7.7742148337595924E-3</c:v>
                </c:pt>
                <c:pt idx="1082">
                  <c:v>7.780769820971911E-3</c:v>
                </c:pt>
                <c:pt idx="1083">
                  <c:v>7.7873248081841619E-3</c:v>
                </c:pt>
                <c:pt idx="1084">
                  <c:v>7.793879795396458E-3</c:v>
                </c:pt>
                <c:pt idx="1085">
                  <c:v>7.8004347826087141E-3</c:v>
                </c:pt>
                <c:pt idx="1086">
                  <c:v>7.8069897698209816E-3</c:v>
                </c:pt>
                <c:pt idx="1087">
                  <c:v>7.8135447570332507E-3</c:v>
                </c:pt>
                <c:pt idx="1088">
                  <c:v>7.8200997442455407E-3</c:v>
                </c:pt>
                <c:pt idx="1089">
                  <c:v>7.8332097186701189E-3</c:v>
                </c:pt>
                <c:pt idx="1090">
                  <c:v>7.8397647058824019E-3</c:v>
                </c:pt>
                <c:pt idx="1091">
                  <c:v>7.8463196930946815E-3</c:v>
                </c:pt>
                <c:pt idx="1092">
                  <c:v>7.8463196930946815E-3</c:v>
                </c:pt>
                <c:pt idx="1093">
                  <c:v>7.8528746803069004E-3</c:v>
                </c:pt>
                <c:pt idx="1094">
                  <c:v>7.8659846547314595E-3</c:v>
                </c:pt>
                <c:pt idx="1095">
                  <c:v>7.8659846547314595E-3</c:v>
                </c:pt>
                <c:pt idx="1096">
                  <c:v>7.8856496163683069E-3</c:v>
                </c:pt>
                <c:pt idx="1097">
                  <c:v>7.8922046035805882E-3</c:v>
                </c:pt>
                <c:pt idx="1098">
                  <c:v>7.8987595907928747E-3</c:v>
                </c:pt>
                <c:pt idx="1099">
                  <c:v>7.9053145780051091E-3</c:v>
                </c:pt>
                <c:pt idx="1100">
                  <c:v>7.9118695652174182E-3</c:v>
                </c:pt>
                <c:pt idx="1101">
                  <c:v>7.918424552429696E-3</c:v>
                </c:pt>
                <c:pt idx="1102">
                  <c:v>7.9249795396419392E-3</c:v>
                </c:pt>
                <c:pt idx="1103">
                  <c:v>7.931534526854243E-3</c:v>
                </c:pt>
                <c:pt idx="1104">
                  <c:v>7.9380895140665278E-3</c:v>
                </c:pt>
                <c:pt idx="1105">
                  <c:v>7.9446445012787952E-3</c:v>
                </c:pt>
                <c:pt idx="1106">
                  <c:v>7.9511994884910973E-3</c:v>
                </c:pt>
                <c:pt idx="1107">
                  <c:v>7.9577544757033492E-3</c:v>
                </c:pt>
                <c:pt idx="1108">
                  <c:v>7.96430946291562E-3</c:v>
                </c:pt>
                <c:pt idx="1109">
                  <c:v>7.9708644501279083E-3</c:v>
                </c:pt>
                <c:pt idx="1110">
                  <c:v>7.9774194373401826E-3</c:v>
                </c:pt>
                <c:pt idx="1111">
                  <c:v>7.9905294117647453E-3</c:v>
                </c:pt>
                <c:pt idx="1112">
                  <c:v>7.9970843989769797E-3</c:v>
                </c:pt>
                <c:pt idx="1113">
                  <c:v>8.0036393861893269E-3</c:v>
                </c:pt>
                <c:pt idx="1114">
                  <c:v>8.0101943734015649E-3</c:v>
                </c:pt>
                <c:pt idx="1115">
                  <c:v>8.0167493606138097E-3</c:v>
                </c:pt>
                <c:pt idx="1116">
                  <c:v>8.0298593350383984E-3</c:v>
                </c:pt>
                <c:pt idx="1117">
                  <c:v>8.0298593350383984E-3</c:v>
                </c:pt>
                <c:pt idx="1118">
                  <c:v>8.042969309462954E-3</c:v>
                </c:pt>
                <c:pt idx="1119">
                  <c:v>8.042969309462954E-3</c:v>
                </c:pt>
                <c:pt idx="1120">
                  <c:v>8.0495242966752405E-3</c:v>
                </c:pt>
                <c:pt idx="1121">
                  <c:v>8.0560792838875149E-3</c:v>
                </c:pt>
                <c:pt idx="1122">
                  <c:v>8.062634271099824E-3</c:v>
                </c:pt>
                <c:pt idx="1123">
                  <c:v>8.0691892583120862E-3</c:v>
                </c:pt>
                <c:pt idx="1124">
                  <c:v>8.0822992327366141E-3</c:v>
                </c:pt>
                <c:pt idx="1125">
                  <c:v>8.0822992327366141E-3</c:v>
                </c:pt>
                <c:pt idx="1126">
                  <c:v>8.1019641943734007E-3</c:v>
                </c:pt>
                <c:pt idx="1127">
                  <c:v>8.1085191815856803E-3</c:v>
                </c:pt>
                <c:pt idx="1128">
                  <c:v>8.1150741687979668E-3</c:v>
                </c:pt>
                <c:pt idx="1129">
                  <c:v>8.1216291560102308E-3</c:v>
                </c:pt>
                <c:pt idx="1130">
                  <c:v>8.1281841432225103E-3</c:v>
                </c:pt>
                <c:pt idx="1131">
                  <c:v>8.1347391304347795E-3</c:v>
                </c:pt>
                <c:pt idx="1132">
                  <c:v>8.1412941176470747E-3</c:v>
                </c:pt>
                <c:pt idx="1133">
                  <c:v>8.1544040920716581E-3</c:v>
                </c:pt>
                <c:pt idx="1134">
                  <c:v>8.1609590792839463E-3</c:v>
                </c:pt>
                <c:pt idx="1135">
                  <c:v>8.1675140664961704E-3</c:v>
                </c:pt>
                <c:pt idx="1136">
                  <c:v>8.1675140664961704E-3</c:v>
                </c:pt>
                <c:pt idx="1137">
                  <c:v>8.1740690537084743E-3</c:v>
                </c:pt>
                <c:pt idx="1138">
                  <c:v>8.1806240409207226E-3</c:v>
                </c:pt>
                <c:pt idx="1139">
                  <c:v>8.1871790281330004E-3</c:v>
                </c:pt>
                <c:pt idx="1140">
                  <c:v>8.1937340153453407E-3</c:v>
                </c:pt>
                <c:pt idx="1141">
                  <c:v>8.2002890025575526E-3</c:v>
                </c:pt>
                <c:pt idx="1142">
                  <c:v>8.2133989769821048E-3</c:v>
                </c:pt>
                <c:pt idx="1143">
                  <c:v>8.2199539641943688E-3</c:v>
                </c:pt>
                <c:pt idx="1144">
                  <c:v>8.2265089514066778E-3</c:v>
                </c:pt>
                <c:pt idx="1145">
                  <c:v>8.2330639386189296E-3</c:v>
                </c:pt>
                <c:pt idx="1146">
                  <c:v>8.2396189258312005E-3</c:v>
                </c:pt>
                <c:pt idx="1147">
                  <c:v>8.2461739130434801E-3</c:v>
                </c:pt>
                <c:pt idx="1148">
                  <c:v>8.2527289002557527E-3</c:v>
                </c:pt>
                <c:pt idx="1149">
                  <c:v>8.2592838874680739E-3</c:v>
                </c:pt>
                <c:pt idx="1150">
                  <c:v>8.2658388746803691E-3</c:v>
                </c:pt>
                <c:pt idx="1151">
                  <c:v>8.2723938618925706E-3</c:v>
                </c:pt>
                <c:pt idx="1152">
                  <c:v>8.2789488491048606E-3</c:v>
                </c:pt>
                <c:pt idx="1153">
                  <c:v>8.2855038363171818E-3</c:v>
                </c:pt>
                <c:pt idx="1154">
                  <c:v>8.2920588235294267E-3</c:v>
                </c:pt>
                <c:pt idx="1155">
                  <c:v>8.2986138107417028E-3</c:v>
                </c:pt>
                <c:pt idx="1156">
                  <c:v>8.3051687979539893E-3</c:v>
                </c:pt>
                <c:pt idx="1157">
                  <c:v>8.3182787723784981E-3</c:v>
                </c:pt>
                <c:pt idx="1158">
                  <c:v>8.3313887468030694E-3</c:v>
                </c:pt>
                <c:pt idx="1159">
                  <c:v>8.3379437340153507E-3</c:v>
                </c:pt>
                <c:pt idx="1160">
                  <c:v>8.3444987212276268E-3</c:v>
                </c:pt>
                <c:pt idx="1161">
                  <c:v>8.3510537084399358E-3</c:v>
                </c:pt>
                <c:pt idx="1162">
                  <c:v>8.3576086956521946E-3</c:v>
                </c:pt>
                <c:pt idx="1163">
                  <c:v>8.3641636828644568E-3</c:v>
                </c:pt>
                <c:pt idx="1164">
                  <c:v>8.3707186700767589E-3</c:v>
                </c:pt>
                <c:pt idx="1165">
                  <c:v>8.377273657289042E-3</c:v>
                </c:pt>
                <c:pt idx="1166">
                  <c:v>8.3838286445012868E-3</c:v>
                </c:pt>
                <c:pt idx="1167">
                  <c:v>8.3903836317135595E-3</c:v>
                </c:pt>
                <c:pt idx="1168">
                  <c:v>8.3969386189258807E-3</c:v>
                </c:pt>
                <c:pt idx="1169">
                  <c:v>8.4100485933504051E-3</c:v>
                </c:pt>
                <c:pt idx="1170">
                  <c:v>8.4100485933504051E-3</c:v>
                </c:pt>
                <c:pt idx="1171">
                  <c:v>8.4231585677749694E-3</c:v>
                </c:pt>
                <c:pt idx="1172">
                  <c:v>8.4297135549872733E-3</c:v>
                </c:pt>
                <c:pt idx="1173">
                  <c:v>8.4362685421994904E-3</c:v>
                </c:pt>
                <c:pt idx="1174">
                  <c:v>8.4493785166240547E-3</c:v>
                </c:pt>
                <c:pt idx="1175">
                  <c:v>8.4559335038363864E-3</c:v>
                </c:pt>
                <c:pt idx="1176">
                  <c:v>8.4559335038363864E-3</c:v>
                </c:pt>
                <c:pt idx="1177">
                  <c:v>8.4624884910486572E-3</c:v>
                </c:pt>
                <c:pt idx="1178">
                  <c:v>8.4690434782609021E-3</c:v>
                </c:pt>
                <c:pt idx="1179">
                  <c:v>8.4755984654731747E-3</c:v>
                </c:pt>
                <c:pt idx="1180">
                  <c:v>8.4821534526854248E-3</c:v>
                </c:pt>
                <c:pt idx="1181">
                  <c:v>8.4887084398977027E-3</c:v>
                </c:pt>
                <c:pt idx="1182">
                  <c:v>8.4952634271099996E-3</c:v>
                </c:pt>
                <c:pt idx="1183">
                  <c:v>8.5018184143222566E-3</c:v>
                </c:pt>
                <c:pt idx="1184">
                  <c:v>8.5083734015345119E-3</c:v>
                </c:pt>
                <c:pt idx="1185">
                  <c:v>8.5149283887468001E-3</c:v>
                </c:pt>
                <c:pt idx="1186">
                  <c:v>8.5214833759591109E-3</c:v>
                </c:pt>
                <c:pt idx="1187">
                  <c:v>8.528038363171354E-3</c:v>
                </c:pt>
                <c:pt idx="1188">
                  <c:v>8.5411483375959097E-3</c:v>
                </c:pt>
                <c:pt idx="1189">
                  <c:v>8.5477033248081893E-3</c:v>
                </c:pt>
                <c:pt idx="1190">
                  <c:v>8.5542583120204706E-3</c:v>
                </c:pt>
                <c:pt idx="1191">
                  <c:v>8.5608132992327727E-3</c:v>
                </c:pt>
                <c:pt idx="1192">
                  <c:v>8.5673682864450228E-3</c:v>
                </c:pt>
                <c:pt idx="1193">
                  <c:v>8.5739232736573232E-3</c:v>
                </c:pt>
                <c:pt idx="1194">
                  <c:v>8.5870332480818806E-3</c:v>
                </c:pt>
                <c:pt idx="1195">
                  <c:v>8.5935882352941671E-3</c:v>
                </c:pt>
                <c:pt idx="1196">
                  <c:v>8.6001432225064067E-3</c:v>
                </c:pt>
                <c:pt idx="1197">
                  <c:v>8.606698209718714E-3</c:v>
                </c:pt>
                <c:pt idx="1198">
                  <c:v>8.6132531969309502E-3</c:v>
                </c:pt>
                <c:pt idx="1199">
                  <c:v>8.6198081841432246E-3</c:v>
                </c:pt>
                <c:pt idx="1200">
                  <c:v>8.6263631713554938E-3</c:v>
                </c:pt>
                <c:pt idx="1201">
                  <c:v>8.6329181585678028E-3</c:v>
                </c:pt>
                <c:pt idx="1202">
                  <c:v>8.6394731457800494E-3</c:v>
                </c:pt>
                <c:pt idx="1203">
                  <c:v>8.6525831202046675E-3</c:v>
                </c:pt>
                <c:pt idx="1204">
                  <c:v>8.665693094629218E-3</c:v>
                </c:pt>
                <c:pt idx="1205">
                  <c:v>8.665693094629218E-3</c:v>
                </c:pt>
                <c:pt idx="1206">
                  <c:v>8.6722480818414507E-3</c:v>
                </c:pt>
                <c:pt idx="1207">
                  <c:v>8.6788030690537043E-3</c:v>
                </c:pt>
                <c:pt idx="1208">
                  <c:v>8.6853580562660238E-3</c:v>
                </c:pt>
                <c:pt idx="1209">
                  <c:v>8.6919130434782704E-3</c:v>
                </c:pt>
                <c:pt idx="1210">
                  <c:v>8.6984680306905239E-3</c:v>
                </c:pt>
                <c:pt idx="1211">
                  <c:v>8.7050230179028208E-3</c:v>
                </c:pt>
                <c:pt idx="1212">
                  <c:v>8.7377979539642308E-3</c:v>
                </c:pt>
                <c:pt idx="1213">
                  <c:v>8.7377979539642308E-3</c:v>
                </c:pt>
                <c:pt idx="1214">
                  <c:v>8.7377979539642308E-3</c:v>
                </c:pt>
                <c:pt idx="1215">
                  <c:v>8.7377979539642308E-3</c:v>
                </c:pt>
                <c:pt idx="1216">
                  <c:v>8.7443529411764479E-3</c:v>
                </c:pt>
                <c:pt idx="1217">
                  <c:v>8.7509079283887865E-3</c:v>
                </c:pt>
                <c:pt idx="1218">
                  <c:v>8.7574629156010695E-3</c:v>
                </c:pt>
                <c:pt idx="1219">
                  <c:v>8.7640179028133005E-3</c:v>
                </c:pt>
                <c:pt idx="1220">
                  <c:v>8.7705728900256113E-3</c:v>
                </c:pt>
                <c:pt idx="1221">
                  <c:v>8.7771278772378527E-3</c:v>
                </c:pt>
                <c:pt idx="1222">
                  <c:v>8.7836828644501548E-3</c:v>
                </c:pt>
                <c:pt idx="1223">
                  <c:v>8.7902378516624361E-3</c:v>
                </c:pt>
                <c:pt idx="1224">
                  <c:v>8.7967928388747278E-3</c:v>
                </c:pt>
                <c:pt idx="1225">
                  <c:v>8.803347826087023E-3</c:v>
                </c:pt>
                <c:pt idx="1226">
                  <c:v>8.8230127877238027E-3</c:v>
                </c:pt>
                <c:pt idx="1227">
                  <c:v>8.8295677749360944E-3</c:v>
                </c:pt>
                <c:pt idx="1228">
                  <c:v>8.8361227621483567E-3</c:v>
                </c:pt>
                <c:pt idx="1229">
                  <c:v>8.8426777493606484E-3</c:v>
                </c:pt>
                <c:pt idx="1230">
                  <c:v>8.8492327365729279E-3</c:v>
                </c:pt>
                <c:pt idx="1231">
                  <c:v>8.8557877237852335E-3</c:v>
                </c:pt>
                <c:pt idx="1232">
                  <c:v>8.8623427109974905E-3</c:v>
                </c:pt>
                <c:pt idx="1233">
                  <c:v>8.8688976982097805E-3</c:v>
                </c:pt>
                <c:pt idx="1234">
                  <c:v>8.8754526854220774E-3</c:v>
                </c:pt>
                <c:pt idx="1235">
                  <c:v>8.8820076726343275E-3</c:v>
                </c:pt>
                <c:pt idx="1236">
                  <c:v>8.8885626598465915E-3</c:v>
                </c:pt>
                <c:pt idx="1237">
                  <c:v>8.8951176470588519E-3</c:v>
                </c:pt>
                <c:pt idx="1238">
                  <c:v>8.9016726342711228E-3</c:v>
                </c:pt>
                <c:pt idx="1239">
                  <c:v>8.9016726342711228E-3</c:v>
                </c:pt>
                <c:pt idx="1240">
                  <c:v>8.9147826086956976E-3</c:v>
                </c:pt>
                <c:pt idx="1241">
                  <c:v>8.9278925831202532E-3</c:v>
                </c:pt>
                <c:pt idx="1242">
                  <c:v>8.9344475703325068E-3</c:v>
                </c:pt>
                <c:pt idx="1243">
                  <c:v>8.9344475703325068E-3</c:v>
                </c:pt>
                <c:pt idx="1244">
                  <c:v>8.9475575447570729E-3</c:v>
                </c:pt>
                <c:pt idx="1245">
                  <c:v>8.9541125319693732E-3</c:v>
                </c:pt>
                <c:pt idx="1246">
                  <c:v>8.960667519181665E-3</c:v>
                </c:pt>
                <c:pt idx="1247">
                  <c:v>8.9672225063938595E-3</c:v>
                </c:pt>
                <c:pt idx="1248">
                  <c:v>8.9737774936061547E-3</c:v>
                </c:pt>
                <c:pt idx="1249">
                  <c:v>8.9803324808184204E-3</c:v>
                </c:pt>
                <c:pt idx="1250">
                  <c:v>8.986887468030719E-3</c:v>
                </c:pt>
                <c:pt idx="1251">
                  <c:v>8.9934424552430385E-3</c:v>
                </c:pt>
                <c:pt idx="1252">
                  <c:v>8.9999974424552712E-3</c:v>
                </c:pt>
                <c:pt idx="1253">
                  <c:v>9.0131074168798269E-3</c:v>
                </c:pt>
                <c:pt idx="1254">
                  <c:v>9.0131074168798269E-3</c:v>
                </c:pt>
                <c:pt idx="1255">
                  <c:v>9.0262173913043548E-3</c:v>
                </c:pt>
                <c:pt idx="1256">
                  <c:v>9.0262173913043548E-3</c:v>
                </c:pt>
                <c:pt idx="1257">
                  <c:v>9.0458823529412057E-3</c:v>
                </c:pt>
                <c:pt idx="1258">
                  <c:v>9.0458823529412057E-3</c:v>
                </c:pt>
                <c:pt idx="1259">
                  <c:v>9.0524373401535078E-3</c:v>
                </c:pt>
                <c:pt idx="1260">
                  <c:v>9.0589923273657683E-3</c:v>
                </c:pt>
                <c:pt idx="1261">
                  <c:v>9.0655473145780895E-3</c:v>
                </c:pt>
                <c:pt idx="1262">
                  <c:v>9.0721023017903239E-3</c:v>
                </c:pt>
                <c:pt idx="1263">
                  <c:v>9.0786572890025705E-3</c:v>
                </c:pt>
                <c:pt idx="1264">
                  <c:v>9.0917672634271227E-3</c:v>
                </c:pt>
                <c:pt idx="1265">
                  <c:v>9.0983222506394006E-3</c:v>
                </c:pt>
                <c:pt idx="1266">
                  <c:v>9.1048772378516767E-3</c:v>
                </c:pt>
                <c:pt idx="1267">
                  <c:v>9.1114322250640013E-3</c:v>
                </c:pt>
                <c:pt idx="1268">
                  <c:v>9.1179872122762688E-3</c:v>
                </c:pt>
                <c:pt idx="1269">
                  <c:v>9.1179872122762688E-3</c:v>
                </c:pt>
                <c:pt idx="1270">
                  <c:v>9.1310971867007689E-3</c:v>
                </c:pt>
                <c:pt idx="1271">
                  <c:v>9.1376521739130398E-3</c:v>
                </c:pt>
                <c:pt idx="1272">
                  <c:v>9.1507621483376267E-3</c:v>
                </c:pt>
                <c:pt idx="1273">
                  <c:v>9.1573171355499115E-3</c:v>
                </c:pt>
                <c:pt idx="1274">
                  <c:v>9.1638721227621546E-3</c:v>
                </c:pt>
                <c:pt idx="1275">
                  <c:v>9.1704271099744567E-3</c:v>
                </c:pt>
                <c:pt idx="1276">
                  <c:v>9.176982097186764E-3</c:v>
                </c:pt>
                <c:pt idx="1277">
                  <c:v>9.1835370843990141E-3</c:v>
                </c:pt>
                <c:pt idx="1278">
                  <c:v>9.1900920716112746E-3</c:v>
                </c:pt>
                <c:pt idx="1279">
                  <c:v>9.1966470588235767E-3</c:v>
                </c:pt>
                <c:pt idx="1280">
                  <c:v>9.2032020460358094E-3</c:v>
                </c:pt>
                <c:pt idx="1281">
                  <c:v>9.2097570332481237E-3</c:v>
                </c:pt>
                <c:pt idx="1282">
                  <c:v>9.2163120204603668E-3</c:v>
                </c:pt>
                <c:pt idx="1283">
                  <c:v>9.2228670076726568E-3</c:v>
                </c:pt>
                <c:pt idx="1284">
                  <c:v>9.2294219948849451E-3</c:v>
                </c:pt>
                <c:pt idx="1285">
                  <c:v>9.2359769820971899E-3</c:v>
                </c:pt>
                <c:pt idx="1286">
                  <c:v>9.2425319693094747E-3</c:v>
                </c:pt>
                <c:pt idx="1287">
                  <c:v>9.249086956521782E-3</c:v>
                </c:pt>
                <c:pt idx="1288">
                  <c:v>9.2621969309463707E-3</c:v>
                </c:pt>
                <c:pt idx="1289">
                  <c:v>9.2753069053708708E-3</c:v>
                </c:pt>
                <c:pt idx="1290">
                  <c:v>9.2818618925831192E-3</c:v>
                </c:pt>
                <c:pt idx="1291">
                  <c:v>9.2818618925831192E-3</c:v>
                </c:pt>
                <c:pt idx="1292">
                  <c:v>9.29497186700768E-3</c:v>
                </c:pt>
                <c:pt idx="1293">
                  <c:v>9.29497186700768E-3</c:v>
                </c:pt>
                <c:pt idx="1294">
                  <c:v>9.3080818414322548E-3</c:v>
                </c:pt>
                <c:pt idx="1295">
                  <c:v>9.3080818414322548E-3</c:v>
                </c:pt>
                <c:pt idx="1296">
                  <c:v>9.321191815856807E-3</c:v>
                </c:pt>
                <c:pt idx="1297">
                  <c:v>9.327746803069116E-3</c:v>
                </c:pt>
                <c:pt idx="1298">
                  <c:v>9.3343017902813279E-3</c:v>
                </c:pt>
                <c:pt idx="1299">
                  <c:v>9.3408567774936543E-3</c:v>
                </c:pt>
                <c:pt idx="1300">
                  <c:v>9.3474117647058801E-3</c:v>
                </c:pt>
                <c:pt idx="1301">
                  <c:v>9.3539667519181996E-3</c:v>
                </c:pt>
                <c:pt idx="1302">
                  <c:v>9.3605217391304566E-3</c:v>
                </c:pt>
                <c:pt idx="1303">
                  <c:v>9.3736317135550366E-3</c:v>
                </c:pt>
                <c:pt idx="1304">
                  <c:v>9.3801867007673283E-3</c:v>
                </c:pt>
                <c:pt idx="1305">
                  <c:v>9.3867416879795731E-3</c:v>
                </c:pt>
                <c:pt idx="1306">
                  <c:v>9.3932966751918649E-3</c:v>
                </c:pt>
                <c:pt idx="1307">
                  <c:v>9.4064066496164361E-3</c:v>
                </c:pt>
                <c:pt idx="1308">
                  <c:v>9.4129616368286984E-3</c:v>
                </c:pt>
                <c:pt idx="1309">
                  <c:v>9.4129616368286984E-3</c:v>
                </c:pt>
                <c:pt idx="1310">
                  <c:v>9.4195166240409831E-3</c:v>
                </c:pt>
                <c:pt idx="1311">
                  <c:v>9.4260716112532228E-3</c:v>
                </c:pt>
                <c:pt idx="1312">
                  <c:v>9.4326265984655284E-3</c:v>
                </c:pt>
                <c:pt idx="1313">
                  <c:v>9.4391815856777767E-3</c:v>
                </c:pt>
                <c:pt idx="1314">
                  <c:v>9.445736572890091E-3</c:v>
                </c:pt>
                <c:pt idx="1315">
                  <c:v>9.4588465473146328E-3</c:v>
                </c:pt>
                <c:pt idx="1316">
                  <c:v>9.4588465473146328E-3</c:v>
                </c:pt>
                <c:pt idx="1317">
                  <c:v>9.4654015345269453E-3</c:v>
                </c:pt>
                <c:pt idx="1318">
                  <c:v>9.4719565217391763E-3</c:v>
                </c:pt>
                <c:pt idx="1319">
                  <c:v>9.4850664961637354E-3</c:v>
                </c:pt>
                <c:pt idx="1320">
                  <c:v>9.498176470588272E-3</c:v>
                </c:pt>
                <c:pt idx="1321">
                  <c:v>9.498176470588272E-3</c:v>
                </c:pt>
                <c:pt idx="1322">
                  <c:v>9.5112864450127895E-3</c:v>
                </c:pt>
                <c:pt idx="1323">
                  <c:v>9.5178414322250708E-3</c:v>
                </c:pt>
                <c:pt idx="1324">
                  <c:v>9.5243964194373729E-3</c:v>
                </c:pt>
                <c:pt idx="1325">
                  <c:v>9.5309514066496247E-3</c:v>
                </c:pt>
                <c:pt idx="1326">
                  <c:v>9.5309514066496247E-3</c:v>
                </c:pt>
                <c:pt idx="1327">
                  <c:v>9.5440613810741353E-3</c:v>
                </c:pt>
                <c:pt idx="1328">
                  <c:v>9.5506163682865085E-3</c:v>
                </c:pt>
                <c:pt idx="1329">
                  <c:v>9.5506163682865085E-3</c:v>
                </c:pt>
                <c:pt idx="1330">
                  <c:v>9.5637263427110295E-3</c:v>
                </c:pt>
                <c:pt idx="1331">
                  <c:v>9.5702813299233126E-3</c:v>
                </c:pt>
                <c:pt idx="1332">
                  <c:v>9.5768363171356251E-3</c:v>
                </c:pt>
                <c:pt idx="1333">
                  <c:v>9.5833913043478526E-3</c:v>
                </c:pt>
                <c:pt idx="1334">
                  <c:v>9.5965012787724239E-3</c:v>
                </c:pt>
                <c:pt idx="1335">
                  <c:v>9.6030562659847104E-3</c:v>
                </c:pt>
                <c:pt idx="1336">
                  <c:v>9.6096112531969778E-3</c:v>
                </c:pt>
                <c:pt idx="1337">
                  <c:v>9.616166240409273E-3</c:v>
                </c:pt>
                <c:pt idx="1338">
                  <c:v>9.6227212276215005E-3</c:v>
                </c:pt>
                <c:pt idx="1339">
                  <c:v>9.6292762148337766E-3</c:v>
                </c:pt>
                <c:pt idx="1340">
                  <c:v>9.6358312020460735E-3</c:v>
                </c:pt>
                <c:pt idx="1341">
                  <c:v>9.6423861892583375E-3</c:v>
                </c:pt>
                <c:pt idx="1342">
                  <c:v>9.6489411764705459E-3</c:v>
                </c:pt>
                <c:pt idx="1343">
                  <c:v>9.6554961636829278E-3</c:v>
                </c:pt>
                <c:pt idx="1344">
                  <c:v>9.6620511508951398E-3</c:v>
                </c:pt>
                <c:pt idx="1345">
                  <c:v>9.6686061381074731E-3</c:v>
                </c:pt>
                <c:pt idx="1346">
                  <c:v>9.6751611253197024E-3</c:v>
                </c:pt>
                <c:pt idx="1347">
                  <c:v>9.6817161125319767E-3</c:v>
                </c:pt>
                <c:pt idx="1348">
                  <c:v>9.6882710997442528E-3</c:v>
                </c:pt>
                <c:pt idx="1349">
                  <c:v>9.7013810741688068E-3</c:v>
                </c:pt>
                <c:pt idx="1350">
                  <c:v>9.7079360613810707E-3</c:v>
                </c:pt>
                <c:pt idx="1351">
                  <c:v>9.7144910485933728E-3</c:v>
                </c:pt>
                <c:pt idx="1352">
                  <c:v>9.7210460358056767E-3</c:v>
                </c:pt>
                <c:pt idx="1353">
                  <c:v>9.7276010230179094E-3</c:v>
                </c:pt>
                <c:pt idx="1354">
                  <c:v>9.7341560102301803E-3</c:v>
                </c:pt>
                <c:pt idx="1355">
                  <c:v>9.7472659846547186E-3</c:v>
                </c:pt>
                <c:pt idx="1356">
                  <c:v>9.7472659846547186E-3</c:v>
                </c:pt>
                <c:pt idx="1357">
                  <c:v>9.7538209718670485E-3</c:v>
                </c:pt>
                <c:pt idx="1358">
                  <c:v>9.7603759590793211E-3</c:v>
                </c:pt>
                <c:pt idx="1359">
                  <c:v>9.7669309462915608E-3</c:v>
                </c:pt>
                <c:pt idx="1360">
                  <c:v>9.7800409207161095E-3</c:v>
                </c:pt>
                <c:pt idx="1361">
                  <c:v>9.7865959079284411E-3</c:v>
                </c:pt>
                <c:pt idx="1362">
                  <c:v>9.7865959079284411E-3</c:v>
                </c:pt>
                <c:pt idx="1363">
                  <c:v>9.7931508951406947E-3</c:v>
                </c:pt>
                <c:pt idx="1364">
                  <c:v>9.8062608695652746E-3</c:v>
                </c:pt>
                <c:pt idx="1365">
                  <c:v>9.8193708439898164E-3</c:v>
                </c:pt>
                <c:pt idx="1366">
                  <c:v>9.8259258312020977E-3</c:v>
                </c:pt>
                <c:pt idx="1367">
                  <c:v>9.8324808184144102E-3</c:v>
                </c:pt>
                <c:pt idx="1368">
                  <c:v>9.8324808184144102E-3</c:v>
                </c:pt>
                <c:pt idx="1369">
                  <c:v>9.8455907928389017E-3</c:v>
                </c:pt>
                <c:pt idx="1370">
                  <c:v>9.8521457800511726E-3</c:v>
                </c:pt>
                <c:pt idx="1371">
                  <c:v>9.8587007672634609E-3</c:v>
                </c:pt>
                <c:pt idx="1372">
                  <c:v>9.8652557544757543E-3</c:v>
                </c:pt>
                <c:pt idx="1373">
                  <c:v>9.8783657289002597E-3</c:v>
                </c:pt>
                <c:pt idx="1374">
                  <c:v>9.8783657289002597E-3</c:v>
                </c:pt>
                <c:pt idx="1375">
                  <c:v>9.8914757033248205E-3</c:v>
                </c:pt>
                <c:pt idx="1376">
                  <c:v>9.8980306905371209E-3</c:v>
                </c:pt>
                <c:pt idx="1377">
                  <c:v>9.9045856777494386E-3</c:v>
                </c:pt>
                <c:pt idx="1378">
                  <c:v>9.9111406649616731E-3</c:v>
                </c:pt>
                <c:pt idx="1379">
                  <c:v>9.9176956521739561E-3</c:v>
                </c:pt>
                <c:pt idx="1380">
                  <c:v>9.9308056265984702E-3</c:v>
                </c:pt>
                <c:pt idx="1381">
                  <c:v>9.9373606138107393E-3</c:v>
                </c:pt>
                <c:pt idx="1382">
                  <c:v>9.9373606138107393E-3</c:v>
                </c:pt>
                <c:pt idx="1383">
                  <c:v>9.9504705882353453E-3</c:v>
                </c:pt>
                <c:pt idx="1384">
                  <c:v>9.9570255754476214E-3</c:v>
                </c:pt>
                <c:pt idx="1385">
                  <c:v>9.9570255754476214E-3</c:v>
                </c:pt>
                <c:pt idx="1386">
                  <c:v>9.963580562659894E-3</c:v>
                </c:pt>
                <c:pt idx="1387">
                  <c:v>9.9701355498721753E-3</c:v>
                </c:pt>
                <c:pt idx="1388">
                  <c:v>9.9766905370844809E-3</c:v>
                </c:pt>
                <c:pt idx="1389">
                  <c:v>9.9898005115090331E-3</c:v>
                </c:pt>
                <c:pt idx="1390">
                  <c:v>9.9963554987212606E-3</c:v>
                </c:pt>
                <c:pt idx="1391">
                  <c:v>1.00029104859335E-2</c:v>
                </c:pt>
                <c:pt idx="1392">
                  <c:v>1.0009465473145799E-2</c:v>
                </c:pt>
                <c:pt idx="1393">
                  <c:v>1.0016020460358101E-2</c:v>
                </c:pt>
                <c:pt idx="1394">
                  <c:v>1.0022575447570386E-2</c:v>
                </c:pt>
                <c:pt idx="1395">
                  <c:v>1.0029130434782631E-2</c:v>
                </c:pt>
                <c:pt idx="1396">
                  <c:v>1.0042240409207205E-2</c:v>
                </c:pt>
                <c:pt idx="1397">
                  <c:v>1.0048795396419447E-2</c:v>
                </c:pt>
                <c:pt idx="1398">
                  <c:v>1.00553503836317E-2</c:v>
                </c:pt>
                <c:pt idx="1399">
                  <c:v>1.0061905370843999E-2</c:v>
                </c:pt>
                <c:pt idx="1400">
                  <c:v>1.0068460358056301E-2</c:v>
                </c:pt>
                <c:pt idx="1401">
                  <c:v>1.0075015345268548E-2</c:v>
                </c:pt>
                <c:pt idx="1402">
                  <c:v>1.0081570332480869E-2</c:v>
                </c:pt>
                <c:pt idx="1403">
                  <c:v>1.0088125319693159E-2</c:v>
                </c:pt>
                <c:pt idx="1404">
                  <c:v>1.00946803069054E-2</c:v>
                </c:pt>
                <c:pt idx="1405">
                  <c:v>1.00946803069054E-2</c:v>
                </c:pt>
                <c:pt idx="1406">
                  <c:v>1.0101235294117683E-2</c:v>
                </c:pt>
                <c:pt idx="1407">
                  <c:v>1.0114345268542201E-2</c:v>
                </c:pt>
                <c:pt idx="1408">
                  <c:v>1.0120900255754501E-2</c:v>
                </c:pt>
                <c:pt idx="1409">
                  <c:v>1.0127455242966875E-2</c:v>
                </c:pt>
                <c:pt idx="1410">
                  <c:v>1.0134010230179E-2</c:v>
                </c:pt>
                <c:pt idx="1411">
                  <c:v>1.0147120204603647E-2</c:v>
                </c:pt>
                <c:pt idx="1412">
                  <c:v>1.0160230179028101E-2</c:v>
                </c:pt>
                <c:pt idx="1413">
                  <c:v>1.0166785166240401E-2</c:v>
                </c:pt>
                <c:pt idx="1414">
                  <c:v>1.0173340153452698E-2</c:v>
                </c:pt>
                <c:pt idx="1415">
                  <c:v>1.0179895140665043E-2</c:v>
                </c:pt>
                <c:pt idx="1416">
                  <c:v>1.0193005115089505E-2</c:v>
                </c:pt>
                <c:pt idx="1417">
                  <c:v>1.0193005115089505E-2</c:v>
                </c:pt>
                <c:pt idx="1418">
                  <c:v>1.0206115089514132E-2</c:v>
                </c:pt>
                <c:pt idx="1419">
                  <c:v>1.0206115089514132E-2</c:v>
                </c:pt>
                <c:pt idx="1420">
                  <c:v>1.0212670076726301E-2</c:v>
                </c:pt>
                <c:pt idx="1421">
                  <c:v>1.0219225063938601E-2</c:v>
                </c:pt>
                <c:pt idx="1422">
                  <c:v>1.0225780051150903E-2</c:v>
                </c:pt>
                <c:pt idx="1423">
                  <c:v>1.023233503836324E-2</c:v>
                </c:pt>
                <c:pt idx="1424">
                  <c:v>1.02388900255754E-2</c:v>
                </c:pt>
                <c:pt idx="1425">
                  <c:v>1.0245445012787764E-2</c:v>
                </c:pt>
                <c:pt idx="1426">
                  <c:v>1.0252000000000001E-2</c:v>
                </c:pt>
                <c:pt idx="1427">
                  <c:v>1.0258554987212331E-2</c:v>
                </c:pt>
                <c:pt idx="1428">
                  <c:v>1.02651099744246E-2</c:v>
                </c:pt>
                <c:pt idx="1429">
                  <c:v>1.0278219948849098E-2</c:v>
                </c:pt>
                <c:pt idx="1430">
                  <c:v>1.0278219948849098E-2</c:v>
                </c:pt>
                <c:pt idx="1431">
                  <c:v>1.0291329923273699E-2</c:v>
                </c:pt>
                <c:pt idx="1432">
                  <c:v>1.0297884910485907E-2</c:v>
                </c:pt>
                <c:pt idx="1433">
                  <c:v>1.0304439897698246E-2</c:v>
                </c:pt>
                <c:pt idx="1434">
                  <c:v>1.0310994884910499E-2</c:v>
                </c:pt>
                <c:pt idx="1435">
                  <c:v>1.03175498721228E-2</c:v>
                </c:pt>
                <c:pt idx="1436">
                  <c:v>1.0324104859335055E-2</c:v>
                </c:pt>
                <c:pt idx="1437">
                  <c:v>1.0330659846547347E-2</c:v>
                </c:pt>
                <c:pt idx="1438">
                  <c:v>1.0337214833759592E-2</c:v>
                </c:pt>
                <c:pt idx="1439">
                  <c:v>1.0343769820971899E-2</c:v>
                </c:pt>
                <c:pt idx="1440">
                  <c:v>1.0350324808184101E-2</c:v>
                </c:pt>
                <c:pt idx="1441">
                  <c:v>1.0363434782608731E-2</c:v>
                </c:pt>
                <c:pt idx="1442">
                  <c:v>1.03765447570333E-2</c:v>
                </c:pt>
                <c:pt idx="1443">
                  <c:v>1.0383099744245545E-2</c:v>
                </c:pt>
                <c:pt idx="1444">
                  <c:v>1.0383099744245545E-2</c:v>
                </c:pt>
                <c:pt idx="1445">
                  <c:v>1.0389654731457839E-2</c:v>
                </c:pt>
                <c:pt idx="1446">
                  <c:v>1.0402764705882455E-2</c:v>
                </c:pt>
                <c:pt idx="1447">
                  <c:v>1.0409319693094601E-2</c:v>
                </c:pt>
                <c:pt idx="1448">
                  <c:v>1.0415874680306901E-2</c:v>
                </c:pt>
                <c:pt idx="1449">
                  <c:v>1.0422429667519295E-2</c:v>
                </c:pt>
                <c:pt idx="1450">
                  <c:v>1.04289846547315E-2</c:v>
                </c:pt>
                <c:pt idx="1451">
                  <c:v>1.0435539641943744E-2</c:v>
                </c:pt>
                <c:pt idx="1452">
                  <c:v>1.0442094629156021E-2</c:v>
                </c:pt>
                <c:pt idx="1453">
                  <c:v>1.0448649616368356E-2</c:v>
                </c:pt>
                <c:pt idx="1454">
                  <c:v>1.0455204603580601E-2</c:v>
                </c:pt>
                <c:pt idx="1455">
                  <c:v>1.0461759590792832E-2</c:v>
                </c:pt>
                <c:pt idx="1456">
                  <c:v>1.04683145780051E-2</c:v>
                </c:pt>
                <c:pt idx="1457">
                  <c:v>1.0474869565217461E-2</c:v>
                </c:pt>
                <c:pt idx="1458">
                  <c:v>1.04879795396419E-2</c:v>
                </c:pt>
                <c:pt idx="1459">
                  <c:v>1.0494534526854201E-2</c:v>
                </c:pt>
                <c:pt idx="1460">
                  <c:v>1.0501089514066562E-2</c:v>
                </c:pt>
                <c:pt idx="1461">
                  <c:v>1.05141994884911E-2</c:v>
                </c:pt>
                <c:pt idx="1462">
                  <c:v>1.0520754475703331E-2</c:v>
                </c:pt>
                <c:pt idx="1463">
                  <c:v>1.0527309462915658E-2</c:v>
                </c:pt>
                <c:pt idx="1464">
                  <c:v>1.0533864450127901E-2</c:v>
                </c:pt>
                <c:pt idx="1465">
                  <c:v>1.0540419437340232E-2</c:v>
                </c:pt>
                <c:pt idx="1466">
                  <c:v>1.0540419437340232E-2</c:v>
                </c:pt>
                <c:pt idx="1467">
                  <c:v>1.0546974424552429E-2</c:v>
                </c:pt>
                <c:pt idx="1468">
                  <c:v>1.0553529411764758E-2</c:v>
                </c:pt>
                <c:pt idx="1469">
                  <c:v>1.0560084398977085E-2</c:v>
                </c:pt>
                <c:pt idx="1470">
                  <c:v>1.056663938618934E-2</c:v>
                </c:pt>
                <c:pt idx="1471">
                  <c:v>1.05731943734015E-2</c:v>
                </c:pt>
                <c:pt idx="1472">
                  <c:v>1.0579749360613807E-2</c:v>
                </c:pt>
                <c:pt idx="1473">
                  <c:v>1.0599414322250599E-2</c:v>
                </c:pt>
                <c:pt idx="1474">
                  <c:v>1.0599414322250599E-2</c:v>
                </c:pt>
                <c:pt idx="1475">
                  <c:v>1.0605969309462955E-2</c:v>
                </c:pt>
                <c:pt idx="1476">
                  <c:v>1.0612524296675283E-2</c:v>
                </c:pt>
                <c:pt idx="1477">
                  <c:v>1.0619079283887575E-2</c:v>
                </c:pt>
                <c:pt idx="1478">
                  <c:v>1.06256342710997E-2</c:v>
                </c:pt>
                <c:pt idx="1479">
                  <c:v>1.0632189258312091E-2</c:v>
                </c:pt>
                <c:pt idx="1480">
                  <c:v>1.0638744245524301E-2</c:v>
                </c:pt>
                <c:pt idx="1481">
                  <c:v>1.0645299232736631E-2</c:v>
                </c:pt>
                <c:pt idx="1482">
                  <c:v>1.0651854219948959E-2</c:v>
                </c:pt>
                <c:pt idx="1483">
                  <c:v>1.0658409207161155E-2</c:v>
                </c:pt>
                <c:pt idx="1484">
                  <c:v>1.06649641943734E-2</c:v>
                </c:pt>
                <c:pt idx="1485">
                  <c:v>1.0671519181585739E-2</c:v>
                </c:pt>
                <c:pt idx="1486">
                  <c:v>1.0678074168798023E-2</c:v>
                </c:pt>
                <c:pt idx="1487">
                  <c:v>1.06977391304348E-2</c:v>
                </c:pt>
                <c:pt idx="1488">
                  <c:v>1.0704294117647103E-2</c:v>
                </c:pt>
                <c:pt idx="1489">
                  <c:v>1.0710849104859303E-2</c:v>
                </c:pt>
                <c:pt idx="1490">
                  <c:v>1.07174040920716E-2</c:v>
                </c:pt>
                <c:pt idx="1491">
                  <c:v>1.0723959079283921E-2</c:v>
                </c:pt>
                <c:pt idx="1492">
                  <c:v>1.0730514066496201E-2</c:v>
                </c:pt>
                <c:pt idx="1493">
                  <c:v>1.0737069053708401E-2</c:v>
                </c:pt>
                <c:pt idx="1494">
                  <c:v>1.0743624040920732E-2</c:v>
                </c:pt>
                <c:pt idx="1495">
                  <c:v>1.0750179028133069E-2</c:v>
                </c:pt>
                <c:pt idx="1496">
                  <c:v>1.0756734015345305E-2</c:v>
                </c:pt>
                <c:pt idx="1497">
                  <c:v>1.0763289002557552E-2</c:v>
                </c:pt>
                <c:pt idx="1498">
                  <c:v>1.07698439897698E-2</c:v>
                </c:pt>
                <c:pt idx="1499">
                  <c:v>1.0776398976982101E-2</c:v>
                </c:pt>
                <c:pt idx="1500">
                  <c:v>1.0782953964194399E-2</c:v>
                </c:pt>
                <c:pt idx="1501">
                  <c:v>1.0789508951406701E-2</c:v>
                </c:pt>
                <c:pt idx="1502">
                  <c:v>1.0796063938618901E-2</c:v>
                </c:pt>
                <c:pt idx="1503">
                  <c:v>1.0809173913043505E-2</c:v>
                </c:pt>
                <c:pt idx="1504">
                  <c:v>1.0815728900255801E-2</c:v>
                </c:pt>
                <c:pt idx="1505">
                  <c:v>1.0828838874680329E-2</c:v>
                </c:pt>
                <c:pt idx="1506">
                  <c:v>1.0835393861892599E-2</c:v>
                </c:pt>
                <c:pt idx="1507">
                  <c:v>1.0841948849104903E-2</c:v>
                </c:pt>
                <c:pt idx="1508">
                  <c:v>1.0848503836317174E-2</c:v>
                </c:pt>
                <c:pt idx="1509">
                  <c:v>1.08550588235294E-2</c:v>
                </c:pt>
                <c:pt idx="1510">
                  <c:v>1.0861613810741699E-2</c:v>
                </c:pt>
                <c:pt idx="1511">
                  <c:v>1.0868168797954046E-2</c:v>
                </c:pt>
                <c:pt idx="1512">
                  <c:v>1.0874723785166242E-2</c:v>
                </c:pt>
                <c:pt idx="1513">
                  <c:v>1.0881278772378523E-2</c:v>
                </c:pt>
                <c:pt idx="1514">
                  <c:v>1.0887833759590801E-2</c:v>
                </c:pt>
                <c:pt idx="1515">
                  <c:v>1.0894388746803147E-2</c:v>
                </c:pt>
                <c:pt idx="1516">
                  <c:v>1.0900943734015331E-2</c:v>
                </c:pt>
                <c:pt idx="1517">
                  <c:v>1.0914053708439907E-2</c:v>
                </c:pt>
                <c:pt idx="1518">
                  <c:v>1.0920608695652286E-2</c:v>
                </c:pt>
                <c:pt idx="1519">
                  <c:v>1.0927163682864531E-2</c:v>
                </c:pt>
                <c:pt idx="1520">
                  <c:v>1.0933718670076699E-2</c:v>
                </c:pt>
                <c:pt idx="1521">
                  <c:v>1.0940273657289055E-2</c:v>
                </c:pt>
                <c:pt idx="1522">
                  <c:v>1.094682864450138E-2</c:v>
                </c:pt>
                <c:pt idx="1523">
                  <c:v>1.0953383631713642E-2</c:v>
                </c:pt>
                <c:pt idx="1524">
                  <c:v>1.0959938618925821E-2</c:v>
                </c:pt>
                <c:pt idx="1525">
                  <c:v>1.0966493606138151E-2</c:v>
                </c:pt>
                <c:pt idx="1526">
                  <c:v>1.09796035805627E-2</c:v>
                </c:pt>
                <c:pt idx="1527">
                  <c:v>1.0986158567774901E-2</c:v>
                </c:pt>
                <c:pt idx="1528">
                  <c:v>1.0992713554987201E-2</c:v>
                </c:pt>
                <c:pt idx="1529">
                  <c:v>1.0992713554987201E-2</c:v>
                </c:pt>
                <c:pt idx="1530">
                  <c:v>1.1005823529411828E-2</c:v>
                </c:pt>
                <c:pt idx="1531">
                  <c:v>1.1005823529411828E-2</c:v>
                </c:pt>
                <c:pt idx="1532">
                  <c:v>1.1018933503836294E-2</c:v>
                </c:pt>
                <c:pt idx="1533">
                  <c:v>1.1025488491048636E-2</c:v>
                </c:pt>
                <c:pt idx="1534">
                  <c:v>1.1038598465473101E-2</c:v>
                </c:pt>
                <c:pt idx="1535">
                  <c:v>1.1045153452685452E-2</c:v>
                </c:pt>
                <c:pt idx="1536">
                  <c:v>1.105170843989774E-2</c:v>
                </c:pt>
                <c:pt idx="1537">
                  <c:v>1.1058263427109994E-2</c:v>
                </c:pt>
                <c:pt idx="1538">
                  <c:v>1.1064818414322265E-2</c:v>
                </c:pt>
                <c:pt idx="1539">
                  <c:v>1.1064818414322265E-2</c:v>
                </c:pt>
                <c:pt idx="1540">
                  <c:v>1.1071373401534501E-2</c:v>
                </c:pt>
                <c:pt idx="1541">
                  <c:v>1.1077928388746801E-2</c:v>
                </c:pt>
                <c:pt idx="1542">
                  <c:v>1.1084483375959131E-2</c:v>
                </c:pt>
                <c:pt idx="1543">
                  <c:v>1.1091038363171405E-2</c:v>
                </c:pt>
                <c:pt idx="1544">
                  <c:v>1.1097593350383603E-2</c:v>
                </c:pt>
                <c:pt idx="1545">
                  <c:v>1.1104148337595942E-2</c:v>
                </c:pt>
                <c:pt idx="1546">
                  <c:v>1.1110703324808228E-2</c:v>
                </c:pt>
                <c:pt idx="1547">
                  <c:v>1.1130368286445034E-2</c:v>
                </c:pt>
                <c:pt idx="1548">
                  <c:v>1.1136923273657303E-2</c:v>
                </c:pt>
                <c:pt idx="1549">
                  <c:v>1.114347826086969E-2</c:v>
                </c:pt>
                <c:pt idx="1550">
                  <c:v>1.115003324808185E-2</c:v>
                </c:pt>
                <c:pt idx="1551">
                  <c:v>1.1156588235294142E-2</c:v>
                </c:pt>
                <c:pt idx="1552">
                  <c:v>1.1163143222506423E-2</c:v>
                </c:pt>
                <c:pt idx="1553">
                  <c:v>1.1169698209718755E-2</c:v>
                </c:pt>
                <c:pt idx="1554">
                  <c:v>1.1176253196930901E-2</c:v>
                </c:pt>
                <c:pt idx="1555">
                  <c:v>1.1182808184143231E-2</c:v>
                </c:pt>
                <c:pt idx="1556">
                  <c:v>1.11893631713555E-2</c:v>
                </c:pt>
                <c:pt idx="1557">
                  <c:v>1.1195918158567807E-2</c:v>
                </c:pt>
                <c:pt idx="1558">
                  <c:v>1.1195918158567807E-2</c:v>
                </c:pt>
                <c:pt idx="1559">
                  <c:v>1.1202473145780085E-2</c:v>
                </c:pt>
                <c:pt idx="1560">
                  <c:v>1.1209028132992339E-2</c:v>
                </c:pt>
                <c:pt idx="1561">
                  <c:v>1.12286930946292E-2</c:v>
                </c:pt>
                <c:pt idx="1562">
                  <c:v>1.1235248081841388E-2</c:v>
                </c:pt>
                <c:pt idx="1563">
                  <c:v>1.1241803069053766E-2</c:v>
                </c:pt>
                <c:pt idx="1564">
                  <c:v>1.1248358056266051E-2</c:v>
                </c:pt>
                <c:pt idx="1565">
                  <c:v>1.1254913043478301E-2</c:v>
                </c:pt>
                <c:pt idx="1566">
                  <c:v>1.1261468030690532E-2</c:v>
                </c:pt>
                <c:pt idx="1567">
                  <c:v>1.1268023017902862E-2</c:v>
                </c:pt>
                <c:pt idx="1568">
                  <c:v>1.1274578005115188E-2</c:v>
                </c:pt>
                <c:pt idx="1569">
                  <c:v>1.1281132992327445E-2</c:v>
                </c:pt>
                <c:pt idx="1570">
                  <c:v>1.12876879795396E-2</c:v>
                </c:pt>
                <c:pt idx="1571">
                  <c:v>1.1294242966751878E-2</c:v>
                </c:pt>
                <c:pt idx="1572">
                  <c:v>1.1300797953964201E-2</c:v>
                </c:pt>
                <c:pt idx="1573">
                  <c:v>1.1307352941176501E-2</c:v>
                </c:pt>
                <c:pt idx="1574">
                  <c:v>1.13139079283888E-2</c:v>
                </c:pt>
                <c:pt idx="1575">
                  <c:v>1.1320462915601001E-2</c:v>
                </c:pt>
                <c:pt idx="1576">
                  <c:v>1.1327017902813303E-2</c:v>
                </c:pt>
                <c:pt idx="1577">
                  <c:v>1.1346682864450121E-2</c:v>
                </c:pt>
                <c:pt idx="1578">
                  <c:v>1.1346682864450121E-2</c:v>
                </c:pt>
                <c:pt idx="1579">
                  <c:v>1.1359792838874698E-2</c:v>
                </c:pt>
                <c:pt idx="1580">
                  <c:v>1.1366347826087001E-2</c:v>
                </c:pt>
                <c:pt idx="1581">
                  <c:v>1.13729028132992E-2</c:v>
                </c:pt>
                <c:pt idx="1582">
                  <c:v>1.1379457800511503E-2</c:v>
                </c:pt>
                <c:pt idx="1583">
                  <c:v>1.13860127877238E-2</c:v>
                </c:pt>
                <c:pt idx="1584">
                  <c:v>1.1392567774936121E-2</c:v>
                </c:pt>
                <c:pt idx="1585">
                  <c:v>1.1405677749360688E-2</c:v>
                </c:pt>
                <c:pt idx="1586">
                  <c:v>1.1405677749360688E-2</c:v>
                </c:pt>
                <c:pt idx="1587">
                  <c:v>1.1418787723785231E-2</c:v>
                </c:pt>
                <c:pt idx="1588">
                  <c:v>1.1418787723785231E-2</c:v>
                </c:pt>
                <c:pt idx="1589">
                  <c:v>1.1425342710997401E-2</c:v>
                </c:pt>
                <c:pt idx="1590">
                  <c:v>1.143189769820975E-2</c:v>
                </c:pt>
                <c:pt idx="1591">
                  <c:v>1.1438452685422042E-2</c:v>
                </c:pt>
                <c:pt idx="1592">
                  <c:v>1.145811764705885E-2</c:v>
                </c:pt>
                <c:pt idx="1593">
                  <c:v>1.145811764705885E-2</c:v>
                </c:pt>
                <c:pt idx="1594">
                  <c:v>1.1471227621483403E-2</c:v>
                </c:pt>
                <c:pt idx="1595">
                  <c:v>1.1471227621483403E-2</c:v>
                </c:pt>
                <c:pt idx="1596">
                  <c:v>1.1477782608695601E-2</c:v>
                </c:pt>
                <c:pt idx="1597">
                  <c:v>1.1484337595907947E-2</c:v>
                </c:pt>
                <c:pt idx="1598">
                  <c:v>1.1490892583120201E-2</c:v>
                </c:pt>
                <c:pt idx="1599">
                  <c:v>1.1497447570332499E-2</c:v>
                </c:pt>
                <c:pt idx="1600">
                  <c:v>1.15040025575448E-2</c:v>
                </c:pt>
                <c:pt idx="1601">
                  <c:v>1.1510557544757079E-2</c:v>
                </c:pt>
                <c:pt idx="1602">
                  <c:v>1.15171125319693E-2</c:v>
                </c:pt>
                <c:pt idx="1603">
                  <c:v>1.1523667519181628E-2</c:v>
                </c:pt>
                <c:pt idx="1604">
                  <c:v>1.1530222506393899E-2</c:v>
                </c:pt>
                <c:pt idx="1605">
                  <c:v>1.1536777493606144E-2</c:v>
                </c:pt>
                <c:pt idx="1606">
                  <c:v>1.1549887468030762E-2</c:v>
                </c:pt>
                <c:pt idx="1607">
                  <c:v>1.1562997442455241E-2</c:v>
                </c:pt>
                <c:pt idx="1608">
                  <c:v>1.1562997442455241E-2</c:v>
                </c:pt>
                <c:pt idx="1609">
                  <c:v>1.1576107416879805E-2</c:v>
                </c:pt>
                <c:pt idx="1610">
                  <c:v>1.1582662404092101E-2</c:v>
                </c:pt>
                <c:pt idx="1611">
                  <c:v>1.1589217391304401E-2</c:v>
                </c:pt>
                <c:pt idx="1612">
                  <c:v>1.1595772378516628E-2</c:v>
                </c:pt>
                <c:pt idx="1613">
                  <c:v>1.1602327365728962E-2</c:v>
                </c:pt>
                <c:pt idx="1614">
                  <c:v>1.1608882352941201E-2</c:v>
                </c:pt>
                <c:pt idx="1615">
                  <c:v>1.1615437340153544E-2</c:v>
                </c:pt>
                <c:pt idx="1616">
                  <c:v>1.1621992327365731E-2</c:v>
                </c:pt>
                <c:pt idx="1617">
                  <c:v>1.1628547314578064E-2</c:v>
                </c:pt>
                <c:pt idx="1618">
                  <c:v>1.1635102301790301E-2</c:v>
                </c:pt>
                <c:pt idx="1619">
                  <c:v>1.1641657289002681E-2</c:v>
                </c:pt>
                <c:pt idx="1620">
                  <c:v>1.1648212276214801E-2</c:v>
                </c:pt>
                <c:pt idx="1621">
                  <c:v>1.1654767263427162E-2</c:v>
                </c:pt>
                <c:pt idx="1622">
                  <c:v>1.1661322250639452E-2</c:v>
                </c:pt>
                <c:pt idx="1623">
                  <c:v>1.1674432225063933E-2</c:v>
                </c:pt>
                <c:pt idx="1624">
                  <c:v>1.1680987212276265E-2</c:v>
                </c:pt>
                <c:pt idx="1625">
                  <c:v>1.1687542199488549E-2</c:v>
                </c:pt>
                <c:pt idx="1626">
                  <c:v>1.1700652173913023E-2</c:v>
                </c:pt>
                <c:pt idx="1627">
                  <c:v>1.1707207161125301E-2</c:v>
                </c:pt>
                <c:pt idx="1628">
                  <c:v>1.1707207161125301E-2</c:v>
                </c:pt>
                <c:pt idx="1629">
                  <c:v>1.1713762148337647E-2</c:v>
                </c:pt>
                <c:pt idx="1630">
                  <c:v>1.17203171355499E-2</c:v>
                </c:pt>
                <c:pt idx="1631">
                  <c:v>1.1726872122762166E-2</c:v>
                </c:pt>
                <c:pt idx="1632">
                  <c:v>1.1739982097186701E-2</c:v>
                </c:pt>
                <c:pt idx="1633">
                  <c:v>1.1746537084399034E-2</c:v>
                </c:pt>
                <c:pt idx="1634">
                  <c:v>1.17530920716113E-2</c:v>
                </c:pt>
                <c:pt idx="1635">
                  <c:v>1.17596470588235E-2</c:v>
                </c:pt>
                <c:pt idx="1636">
                  <c:v>1.176620204603585E-2</c:v>
                </c:pt>
                <c:pt idx="1637">
                  <c:v>1.1772757033248142E-2</c:v>
                </c:pt>
                <c:pt idx="1638">
                  <c:v>1.1785867007672654E-2</c:v>
                </c:pt>
                <c:pt idx="1639">
                  <c:v>1.1792421994884951E-2</c:v>
                </c:pt>
                <c:pt idx="1640">
                  <c:v>1.17989769820972E-2</c:v>
                </c:pt>
                <c:pt idx="1641">
                  <c:v>1.1805531969309566E-2</c:v>
                </c:pt>
                <c:pt idx="1642">
                  <c:v>1.18120869565217E-2</c:v>
                </c:pt>
                <c:pt idx="1643">
                  <c:v>1.1818641943734E-2</c:v>
                </c:pt>
                <c:pt idx="1644">
                  <c:v>1.1825196930946301E-2</c:v>
                </c:pt>
                <c:pt idx="1645">
                  <c:v>1.1831751918158663E-2</c:v>
                </c:pt>
                <c:pt idx="1646">
                  <c:v>1.1838306905370797E-2</c:v>
                </c:pt>
                <c:pt idx="1647">
                  <c:v>1.1844861892583181E-2</c:v>
                </c:pt>
                <c:pt idx="1648">
                  <c:v>1.18514168797954E-2</c:v>
                </c:pt>
                <c:pt idx="1649">
                  <c:v>1.1857971867007761E-2</c:v>
                </c:pt>
                <c:pt idx="1650">
                  <c:v>1.1864526854219957E-2</c:v>
                </c:pt>
                <c:pt idx="1651">
                  <c:v>1.1871081841432284E-2</c:v>
                </c:pt>
                <c:pt idx="1652">
                  <c:v>1.1877636828644492E-2</c:v>
                </c:pt>
                <c:pt idx="1653">
                  <c:v>1.1884191815856857E-2</c:v>
                </c:pt>
                <c:pt idx="1654">
                  <c:v>1.1897301790281336E-2</c:v>
                </c:pt>
                <c:pt idx="1655">
                  <c:v>1.1903856777493631E-2</c:v>
                </c:pt>
                <c:pt idx="1656">
                  <c:v>1.1910411764705961E-2</c:v>
                </c:pt>
                <c:pt idx="1657">
                  <c:v>1.1916966751918201E-2</c:v>
                </c:pt>
                <c:pt idx="1658">
                  <c:v>1.192352173913051E-2</c:v>
                </c:pt>
                <c:pt idx="1659">
                  <c:v>1.1936631713555057E-2</c:v>
                </c:pt>
                <c:pt idx="1660">
                  <c:v>1.1943186700767385E-2</c:v>
                </c:pt>
                <c:pt idx="1661">
                  <c:v>1.1949741687979534E-2</c:v>
                </c:pt>
                <c:pt idx="1662">
                  <c:v>1.1949741687979534E-2</c:v>
                </c:pt>
                <c:pt idx="1663">
                  <c:v>1.1962851662404198E-2</c:v>
                </c:pt>
                <c:pt idx="1664">
                  <c:v>1.1962851662404198E-2</c:v>
                </c:pt>
                <c:pt idx="1665">
                  <c:v>1.1969406649616484E-2</c:v>
                </c:pt>
                <c:pt idx="1666">
                  <c:v>1.1975961636828642E-2</c:v>
                </c:pt>
                <c:pt idx="1667">
                  <c:v>1.198251662404093E-2</c:v>
                </c:pt>
                <c:pt idx="1668">
                  <c:v>1.199562659846555E-2</c:v>
                </c:pt>
                <c:pt idx="1669">
                  <c:v>1.2008736572889978E-2</c:v>
                </c:pt>
                <c:pt idx="1670">
                  <c:v>1.2015291560102299E-2</c:v>
                </c:pt>
                <c:pt idx="1671">
                  <c:v>1.2021846547314601E-2</c:v>
                </c:pt>
                <c:pt idx="1672">
                  <c:v>1.20284015345269E-2</c:v>
                </c:pt>
                <c:pt idx="1673">
                  <c:v>1.2034956521739078E-2</c:v>
                </c:pt>
                <c:pt idx="1674">
                  <c:v>1.2041511508951401E-2</c:v>
                </c:pt>
                <c:pt idx="1675">
                  <c:v>1.20480664961637E-2</c:v>
                </c:pt>
                <c:pt idx="1676">
                  <c:v>1.2054621483376E-2</c:v>
                </c:pt>
                <c:pt idx="1677">
                  <c:v>1.2061176470588228E-2</c:v>
                </c:pt>
                <c:pt idx="1678">
                  <c:v>1.2067731457800501E-2</c:v>
                </c:pt>
                <c:pt idx="1679">
                  <c:v>1.2074286445012801E-2</c:v>
                </c:pt>
                <c:pt idx="1680">
                  <c:v>1.2080841432225131E-2</c:v>
                </c:pt>
                <c:pt idx="1681">
                  <c:v>1.2087396419437301E-2</c:v>
                </c:pt>
                <c:pt idx="1682">
                  <c:v>1.20939514066496E-2</c:v>
                </c:pt>
                <c:pt idx="1683">
                  <c:v>1.2100506393861947E-2</c:v>
                </c:pt>
                <c:pt idx="1684">
                  <c:v>1.21136163682864E-2</c:v>
                </c:pt>
                <c:pt idx="1685">
                  <c:v>1.2120171355498756E-2</c:v>
                </c:pt>
                <c:pt idx="1686">
                  <c:v>1.2126726342711036E-2</c:v>
                </c:pt>
                <c:pt idx="1687">
                  <c:v>1.21332813299233E-2</c:v>
                </c:pt>
                <c:pt idx="1688">
                  <c:v>1.2146391304347803E-2</c:v>
                </c:pt>
                <c:pt idx="1689">
                  <c:v>1.2159501278772421E-2</c:v>
                </c:pt>
                <c:pt idx="1690">
                  <c:v>1.2179166240409201E-2</c:v>
                </c:pt>
                <c:pt idx="1691">
                  <c:v>1.2192276214833805E-2</c:v>
                </c:pt>
                <c:pt idx="1692">
                  <c:v>1.2211941176470578E-2</c:v>
                </c:pt>
                <c:pt idx="1693">
                  <c:v>1.2225051150895101E-2</c:v>
                </c:pt>
                <c:pt idx="1694">
                  <c:v>1.22381611253197E-2</c:v>
                </c:pt>
                <c:pt idx="1695">
                  <c:v>1.2244716112532021E-2</c:v>
                </c:pt>
                <c:pt idx="1696">
                  <c:v>1.22578260869565E-2</c:v>
                </c:pt>
                <c:pt idx="1697">
                  <c:v>1.22709360613811E-2</c:v>
                </c:pt>
                <c:pt idx="1698">
                  <c:v>1.22840460358056E-2</c:v>
                </c:pt>
                <c:pt idx="1699">
                  <c:v>1.2290601023017935E-2</c:v>
                </c:pt>
                <c:pt idx="1700">
                  <c:v>1.2303710997442501E-2</c:v>
                </c:pt>
                <c:pt idx="1701">
                  <c:v>1.2310265984654692E-2</c:v>
                </c:pt>
                <c:pt idx="1702">
                  <c:v>1.2316820971866999E-2</c:v>
                </c:pt>
                <c:pt idx="1703">
                  <c:v>1.2323375959079301E-2</c:v>
                </c:pt>
                <c:pt idx="1704">
                  <c:v>1.2329930946291598E-2</c:v>
                </c:pt>
                <c:pt idx="1705">
                  <c:v>1.23364859335038E-2</c:v>
                </c:pt>
                <c:pt idx="1706">
                  <c:v>1.23430409207161E-2</c:v>
                </c:pt>
                <c:pt idx="1707">
                  <c:v>1.2349595907928407E-2</c:v>
                </c:pt>
                <c:pt idx="1708">
                  <c:v>1.2356150895140701E-2</c:v>
                </c:pt>
                <c:pt idx="1709">
                  <c:v>1.2362705882352932E-2</c:v>
                </c:pt>
                <c:pt idx="1710">
                  <c:v>1.2369260869565227E-2</c:v>
                </c:pt>
                <c:pt idx="1711">
                  <c:v>1.2375815856777501E-2</c:v>
                </c:pt>
                <c:pt idx="1712">
                  <c:v>1.2382370843989847E-2</c:v>
                </c:pt>
                <c:pt idx="1713">
                  <c:v>1.2382370843989847E-2</c:v>
                </c:pt>
                <c:pt idx="1714">
                  <c:v>1.2395480818414321E-2</c:v>
                </c:pt>
                <c:pt idx="1715">
                  <c:v>1.2402035805626601E-2</c:v>
                </c:pt>
                <c:pt idx="1716">
                  <c:v>1.2408590792838948E-2</c:v>
                </c:pt>
                <c:pt idx="1717">
                  <c:v>1.24151457800512E-2</c:v>
                </c:pt>
                <c:pt idx="1718">
                  <c:v>1.24151457800512E-2</c:v>
                </c:pt>
                <c:pt idx="1719">
                  <c:v>1.2428255754475703E-2</c:v>
                </c:pt>
                <c:pt idx="1720">
                  <c:v>1.2434810741688044E-2</c:v>
                </c:pt>
                <c:pt idx="1721">
                  <c:v>1.2434810741688044E-2</c:v>
                </c:pt>
                <c:pt idx="1722">
                  <c:v>1.2441365728900332E-2</c:v>
                </c:pt>
                <c:pt idx="1723">
                  <c:v>1.2447920716112565E-2</c:v>
                </c:pt>
                <c:pt idx="1724">
                  <c:v>1.2454475703324801E-2</c:v>
                </c:pt>
                <c:pt idx="1725">
                  <c:v>1.2461030690537181E-2</c:v>
                </c:pt>
                <c:pt idx="1726">
                  <c:v>1.2467585677749433E-2</c:v>
                </c:pt>
                <c:pt idx="1727">
                  <c:v>1.2474140664961601E-2</c:v>
                </c:pt>
                <c:pt idx="1728">
                  <c:v>1.2474140664961601E-2</c:v>
                </c:pt>
                <c:pt idx="1729">
                  <c:v>1.2487250639386245E-2</c:v>
                </c:pt>
                <c:pt idx="1730">
                  <c:v>1.2493805626598528E-2</c:v>
                </c:pt>
                <c:pt idx="1731">
                  <c:v>1.2500360613810765E-2</c:v>
                </c:pt>
                <c:pt idx="1732">
                  <c:v>1.2506915601023001E-2</c:v>
                </c:pt>
                <c:pt idx="1733">
                  <c:v>1.2513470588235336E-2</c:v>
                </c:pt>
                <c:pt idx="1734">
                  <c:v>1.2520025575447631E-2</c:v>
                </c:pt>
                <c:pt idx="1735">
                  <c:v>1.2893659846547355E-2</c:v>
                </c:pt>
                <c:pt idx="1736">
                  <c:v>1.29002148337596E-2</c:v>
                </c:pt>
                <c:pt idx="1737">
                  <c:v>1.29002148337596E-2</c:v>
                </c:pt>
                <c:pt idx="1738">
                  <c:v>1.29067698209719E-2</c:v>
                </c:pt>
                <c:pt idx="1739">
                  <c:v>1.29067698209719E-2</c:v>
                </c:pt>
                <c:pt idx="1740">
                  <c:v>1.29067698209719E-2</c:v>
                </c:pt>
                <c:pt idx="1741">
                  <c:v>1.29067698209719E-2</c:v>
                </c:pt>
                <c:pt idx="1742">
                  <c:v>1.2913324808184103E-2</c:v>
                </c:pt>
                <c:pt idx="1743">
                  <c:v>1.2913324808184103E-2</c:v>
                </c:pt>
                <c:pt idx="1744">
                  <c:v>1.2913324808184103E-2</c:v>
                </c:pt>
                <c:pt idx="1745">
                  <c:v>1.2919879795396451E-2</c:v>
                </c:pt>
                <c:pt idx="1746">
                  <c:v>1.2919879795396451E-2</c:v>
                </c:pt>
                <c:pt idx="1747">
                  <c:v>1.2926434782608742E-2</c:v>
                </c:pt>
                <c:pt idx="1748">
                  <c:v>1.2926434782608742E-2</c:v>
                </c:pt>
                <c:pt idx="1749">
                  <c:v>1.2926434782608742E-2</c:v>
                </c:pt>
                <c:pt idx="1750">
                  <c:v>1.2926434782608742E-2</c:v>
                </c:pt>
                <c:pt idx="1751">
                  <c:v>1.2932989769821029E-2</c:v>
                </c:pt>
                <c:pt idx="1752">
                  <c:v>1.2932989769821029E-2</c:v>
                </c:pt>
                <c:pt idx="1753">
                  <c:v>1.2939544757033301E-2</c:v>
                </c:pt>
                <c:pt idx="1754">
                  <c:v>1.2939544757033301E-2</c:v>
                </c:pt>
                <c:pt idx="1755">
                  <c:v>1.2939544757033301E-2</c:v>
                </c:pt>
                <c:pt idx="1756">
                  <c:v>1.2946099744245548E-2</c:v>
                </c:pt>
                <c:pt idx="1757">
                  <c:v>1.2946099744245548E-2</c:v>
                </c:pt>
                <c:pt idx="1758">
                  <c:v>1.2946099744245548E-2</c:v>
                </c:pt>
                <c:pt idx="1759">
                  <c:v>1.2952654731457836E-2</c:v>
                </c:pt>
                <c:pt idx="1760">
                  <c:v>1.2952654731457836E-2</c:v>
                </c:pt>
                <c:pt idx="1761">
                  <c:v>1.2959209718670128E-2</c:v>
                </c:pt>
                <c:pt idx="1762">
                  <c:v>1.2959209718670128E-2</c:v>
                </c:pt>
                <c:pt idx="1763">
                  <c:v>1.2959209718670128E-2</c:v>
                </c:pt>
                <c:pt idx="1764">
                  <c:v>1.2965764705882454E-2</c:v>
                </c:pt>
                <c:pt idx="1765">
                  <c:v>1.2965764705882454E-2</c:v>
                </c:pt>
                <c:pt idx="1766">
                  <c:v>1.2965764705882454E-2</c:v>
                </c:pt>
                <c:pt idx="1767">
                  <c:v>1.29723196930946E-2</c:v>
                </c:pt>
                <c:pt idx="1768">
                  <c:v>1.29723196930946E-2</c:v>
                </c:pt>
                <c:pt idx="1769">
                  <c:v>1.2978874680306932E-2</c:v>
                </c:pt>
                <c:pt idx="1770">
                  <c:v>1.2978874680306932E-2</c:v>
                </c:pt>
                <c:pt idx="1771">
                  <c:v>1.2978874680306932E-2</c:v>
                </c:pt>
                <c:pt idx="1772">
                  <c:v>1.29854296675193E-2</c:v>
                </c:pt>
                <c:pt idx="1773">
                  <c:v>1.29854296675193E-2</c:v>
                </c:pt>
                <c:pt idx="1774">
                  <c:v>1.2991984654731501E-2</c:v>
                </c:pt>
                <c:pt idx="1775">
                  <c:v>1.2991984654731501E-2</c:v>
                </c:pt>
                <c:pt idx="1776">
                  <c:v>1.2998539641943741E-2</c:v>
                </c:pt>
                <c:pt idx="1777">
                  <c:v>1.2998539641943741E-2</c:v>
                </c:pt>
                <c:pt idx="1778">
                  <c:v>1.3234519181585734E-2</c:v>
                </c:pt>
                <c:pt idx="1779">
                  <c:v>1.3247629156010257E-2</c:v>
                </c:pt>
                <c:pt idx="1780">
                  <c:v>1.3260739130434832E-2</c:v>
                </c:pt>
                <c:pt idx="1781">
                  <c:v>1.3267294117647101E-2</c:v>
                </c:pt>
                <c:pt idx="1782">
                  <c:v>1.3280404092071641E-2</c:v>
                </c:pt>
                <c:pt idx="1783">
                  <c:v>1.3293514066496205E-2</c:v>
                </c:pt>
                <c:pt idx="1784">
                  <c:v>1.3306624040920747E-2</c:v>
                </c:pt>
                <c:pt idx="1785">
                  <c:v>1.3319734015345301E-2</c:v>
                </c:pt>
                <c:pt idx="1786">
                  <c:v>1.3332843989769801E-2</c:v>
                </c:pt>
                <c:pt idx="1787">
                  <c:v>1.33459539641944E-2</c:v>
                </c:pt>
                <c:pt idx="1788">
                  <c:v>1.33590639386189E-2</c:v>
                </c:pt>
                <c:pt idx="1789">
                  <c:v>1.3372173913043501E-2</c:v>
                </c:pt>
                <c:pt idx="1790">
                  <c:v>1.3385283887468038E-2</c:v>
                </c:pt>
                <c:pt idx="1791">
                  <c:v>1.3398393861892599E-2</c:v>
                </c:pt>
                <c:pt idx="1792">
                  <c:v>1.3411503836317179E-2</c:v>
                </c:pt>
                <c:pt idx="1793">
                  <c:v>1.34246138107417E-2</c:v>
                </c:pt>
                <c:pt idx="1794">
                  <c:v>1.3437723785166243E-2</c:v>
                </c:pt>
                <c:pt idx="1795">
                  <c:v>1.3463943734015344E-2</c:v>
                </c:pt>
                <c:pt idx="1796">
                  <c:v>1.3477053708439901E-2</c:v>
                </c:pt>
                <c:pt idx="1797">
                  <c:v>1.3490163682864542E-2</c:v>
                </c:pt>
                <c:pt idx="1798">
                  <c:v>1.3503273657289056E-2</c:v>
                </c:pt>
                <c:pt idx="1799">
                  <c:v>1.3929347826087029E-2</c:v>
                </c:pt>
                <c:pt idx="1800">
                  <c:v>1.3929347826087029E-2</c:v>
                </c:pt>
                <c:pt idx="1801">
                  <c:v>1.3935902813299199E-2</c:v>
                </c:pt>
                <c:pt idx="1802">
                  <c:v>1.3935902813299199E-2</c:v>
                </c:pt>
                <c:pt idx="1803">
                  <c:v>1.3935902813299199E-2</c:v>
                </c:pt>
                <c:pt idx="1804">
                  <c:v>1.3935902813299199E-2</c:v>
                </c:pt>
                <c:pt idx="1805">
                  <c:v>1.3942457800511555E-2</c:v>
                </c:pt>
                <c:pt idx="1806">
                  <c:v>1.3942457800511555E-2</c:v>
                </c:pt>
                <c:pt idx="1807">
                  <c:v>1.3949012787723801E-2</c:v>
                </c:pt>
                <c:pt idx="1808">
                  <c:v>1.3949012787723801E-2</c:v>
                </c:pt>
                <c:pt idx="1809">
                  <c:v>1.3949012787723801E-2</c:v>
                </c:pt>
                <c:pt idx="1810">
                  <c:v>1.3949012787723801E-2</c:v>
                </c:pt>
                <c:pt idx="1811">
                  <c:v>1.3955567774936131E-2</c:v>
                </c:pt>
                <c:pt idx="1812">
                  <c:v>1.3955567774936131E-2</c:v>
                </c:pt>
                <c:pt idx="1813">
                  <c:v>1.3955567774936131E-2</c:v>
                </c:pt>
                <c:pt idx="1814">
                  <c:v>1.3962122762148359E-2</c:v>
                </c:pt>
                <c:pt idx="1815">
                  <c:v>1.3962122762148359E-2</c:v>
                </c:pt>
                <c:pt idx="1816">
                  <c:v>1.3962122762148359E-2</c:v>
                </c:pt>
                <c:pt idx="1817">
                  <c:v>1.3968677749360689E-2</c:v>
                </c:pt>
                <c:pt idx="1818">
                  <c:v>1.3968677749360689E-2</c:v>
                </c:pt>
                <c:pt idx="1819">
                  <c:v>1.3968677749360689E-2</c:v>
                </c:pt>
                <c:pt idx="1820">
                  <c:v>1.3968677749360689E-2</c:v>
                </c:pt>
                <c:pt idx="1821">
                  <c:v>1.3975232736572901E-2</c:v>
                </c:pt>
                <c:pt idx="1822">
                  <c:v>1.3975232736572901E-2</c:v>
                </c:pt>
                <c:pt idx="1823">
                  <c:v>1.3975232736572901E-2</c:v>
                </c:pt>
                <c:pt idx="1824">
                  <c:v>1.3975232736572901E-2</c:v>
                </c:pt>
                <c:pt idx="1825">
                  <c:v>1.3975232736572901E-2</c:v>
                </c:pt>
                <c:pt idx="1826">
                  <c:v>1.3975232736572901E-2</c:v>
                </c:pt>
                <c:pt idx="1827">
                  <c:v>1.3975232736572901E-2</c:v>
                </c:pt>
                <c:pt idx="1828">
                  <c:v>1.3975232736572901E-2</c:v>
                </c:pt>
                <c:pt idx="1829">
                  <c:v>1.3981787723785269E-2</c:v>
                </c:pt>
              </c:numCache>
            </c:numRef>
          </c:xVal>
          <c:yVal>
            <c:numRef>
              <c:f>Part!$K$4:$K$1833</c:f>
              <c:numCache>
                <c:formatCode>General</c:formatCode>
                <c:ptCount val="1830"/>
                <c:pt idx="0">
                  <c:v>0.10271277722795036</c:v>
                </c:pt>
                <c:pt idx="1">
                  <c:v>5.790834432848882E-2</c:v>
                </c:pt>
                <c:pt idx="2">
                  <c:v>0.18866728168085745</c:v>
                </c:pt>
                <c:pt idx="3">
                  <c:v>0.13428314679471501</c:v>
                </c:pt>
                <c:pt idx="4">
                  <c:v>8.9099245219074807E-2</c:v>
                </c:pt>
                <c:pt idx="5">
                  <c:v>0.3414285521382055</c:v>
                </c:pt>
                <c:pt idx="6">
                  <c:v>0.24985818257144501</c:v>
                </c:pt>
                <c:pt idx="7">
                  <c:v>0.38061711992381325</c:v>
                </c:pt>
                <c:pt idx="8">
                  <c:v>0.43780335460443398</c:v>
                </c:pt>
                <c:pt idx="9">
                  <c:v>0.50218748949056558</c:v>
                </c:pt>
                <c:pt idx="10">
                  <c:v>0.5641898225955545</c:v>
                </c:pt>
                <c:pt idx="11">
                  <c:v>0.55056462506176485</c:v>
                </c:pt>
                <c:pt idx="12">
                  <c:v>0.7481419939434808</c:v>
                </c:pt>
                <c:pt idx="13">
                  <c:v>0.81009183218642633</c:v>
                </c:pt>
                <c:pt idx="14">
                  <c:v>0.78489626508588395</c:v>
                </c:pt>
                <c:pt idx="15">
                  <c:v>1.0088484364338233</c:v>
                </c:pt>
                <c:pt idx="16">
                  <c:v>1.09922790511</c:v>
                </c:pt>
                <c:pt idx="17">
                  <c:v>1.0736120399961433</c:v>
                </c:pt>
                <c:pt idx="18">
                  <c:v>1.04242113910556</c:v>
                </c:pt>
                <c:pt idx="19">
                  <c:v>1.1931800764579301</c:v>
                </c:pt>
                <c:pt idx="20">
                  <c:v>1.15679360846681</c:v>
                </c:pt>
                <c:pt idx="21">
                  <c:v>1.3727481129197201</c:v>
                </c:pt>
                <c:pt idx="22">
                  <c:v>1.3179436800202498</c:v>
                </c:pt>
                <c:pt idx="23">
                  <c:v>1.35512991470087</c:v>
                </c:pt>
                <c:pt idx="24">
                  <c:v>1.4935070502720798</c:v>
                </c:pt>
                <c:pt idx="25">
                  <c:v>1.53388651894826</c:v>
                </c:pt>
                <c:pt idx="26">
                  <c:v>1.5382706538343998</c:v>
                </c:pt>
                <c:pt idx="27">
                  <c:v>1.5814638878299456</c:v>
                </c:pt>
                <c:pt idx="28">
                  <c:v>1.71702725808179</c:v>
                </c:pt>
                <c:pt idx="29">
                  <c:v>1.7350249249768159</c:v>
                </c:pt>
                <c:pt idx="30">
                  <c:v>1.8394090598629398</c:v>
                </c:pt>
                <c:pt idx="31">
                  <c:v>1.8549840956396666</c:v>
                </c:pt>
                <c:pt idx="32">
                  <c:v>1.9593565650009199</c:v>
                </c:pt>
                <c:pt idx="33">
                  <c:v>1.9885451327865244</c:v>
                </c:pt>
                <c:pt idx="34">
                  <c:v>1.9905474658915063</c:v>
                </c:pt>
                <c:pt idx="35">
                  <c:v>2.11812483477321</c:v>
                </c:pt>
                <c:pt idx="36">
                  <c:v>1.9905474658915063</c:v>
                </c:pt>
                <c:pt idx="37">
                  <c:v>2.3000746730161477</c:v>
                </c:pt>
                <c:pt idx="38">
                  <c:v>2.2692632408017586</c:v>
                </c:pt>
                <c:pt idx="39">
                  <c:v>2.5476403763729576</c:v>
                </c:pt>
                <c:pt idx="40">
                  <c:v>2.2148791059156077</c:v>
                </c:pt>
                <c:pt idx="41">
                  <c:v>2.3868289441585531</c:v>
                </c:pt>
                <c:pt idx="42">
                  <c:v>2.4332154121496767</c:v>
                </c:pt>
                <c:pt idx="43">
                  <c:v>2.6783468188633002</c:v>
                </c:pt>
                <c:pt idx="44">
                  <c:v>2.6835423859638277</c:v>
                </c:pt>
                <c:pt idx="45">
                  <c:v>2.6299696832920998</c:v>
                </c:pt>
                <c:pt idx="46">
                  <c:v>2.7907286206444599</c:v>
                </c:pt>
                <c:pt idx="47">
                  <c:v>2.6131629172876498</c:v>
                </c:pt>
                <c:pt idx="48">
                  <c:v>2.8634898911018101</c:v>
                </c:pt>
                <c:pt idx="49">
                  <c:v>2.8734898911018067</c:v>
                </c:pt>
                <c:pt idx="50">
                  <c:v>2.9902558277691025</c:v>
                </c:pt>
                <c:pt idx="51">
                  <c:v>2.9770625937735415</c:v>
                </c:pt>
                <c:pt idx="52">
                  <c:v>2.9338693597779901</c:v>
                </c:pt>
                <c:pt idx="53">
                  <c:v>3.1942488284541777</c:v>
                </c:pt>
                <c:pt idx="54">
                  <c:v>3.0598238642308977</c:v>
                </c:pt>
                <c:pt idx="55">
                  <c:v>3.0306352964453001</c:v>
                </c:pt>
                <c:pt idx="56">
                  <c:v>3.1893919006926876</c:v>
                </c:pt>
                <c:pt idx="57">
                  <c:v>3.2337760355788268</c:v>
                </c:pt>
                <c:pt idx="58">
                  <c:v>3.2537760355788197</c:v>
                </c:pt>
                <c:pt idx="59">
                  <c:v>3.4285279736162502</c:v>
                </c:pt>
                <c:pt idx="60">
                  <c:v>3.4809097753974205</c:v>
                </c:pt>
                <c:pt idx="61">
                  <c:v>3.5352939102835577</c:v>
                </c:pt>
                <c:pt idx="62">
                  <c:v>3.6004778118592</c:v>
                </c:pt>
                <c:pt idx="63">
                  <c:v>3.5764848111741387</c:v>
                </c:pt>
                <c:pt idx="64">
                  <c:v>3.8188141180932615</c:v>
                </c:pt>
                <c:pt idx="65">
                  <c:v>3.8368117849882779</c:v>
                </c:pt>
                <c:pt idx="66">
                  <c:v>3.8939980196689077</c:v>
                </c:pt>
                <c:pt idx="67">
                  <c:v>3.8760003527738816</c:v>
                </c:pt>
                <c:pt idx="68">
                  <c:v>3.9191935867694601</c:v>
                </c:pt>
                <c:pt idx="69">
                  <c:v>4.0459478579118464</c:v>
                </c:pt>
                <c:pt idx="70">
                  <c:v>4.0955275598985263</c:v>
                </c:pt>
                <c:pt idx="71">
                  <c:v>4.1839046954697396</c:v>
                </c:pt>
                <c:pt idx="72">
                  <c:v>4.1607114614741896</c:v>
                </c:pt>
                <c:pt idx="73">
                  <c:v>4.2834727319315444</c:v>
                </c:pt>
                <c:pt idx="74">
                  <c:v>4.3950431014982998</c:v>
                </c:pt>
                <c:pt idx="75">
                  <c:v>4.4694272363844298</c:v>
                </c:pt>
                <c:pt idx="76">
                  <c:v>4.5637997057456934</c:v>
                </c:pt>
                <c:pt idx="77">
                  <c:v>4.5558020388506701</c:v>
                </c:pt>
                <c:pt idx="78">
                  <c:v>4.5689952728461938</c:v>
                </c:pt>
                <c:pt idx="79">
                  <c:v>4.5609976059512096</c:v>
                </c:pt>
                <c:pt idx="80">
                  <c:v>4.8061290126648393</c:v>
                </c:pt>
                <c:pt idx="81">
                  <c:v>4.6825679755179452</c:v>
                </c:pt>
                <c:pt idx="82">
                  <c:v>4.7821360119797465</c:v>
                </c:pt>
                <c:pt idx="83">
                  <c:v>4.8885108144459677</c:v>
                </c:pt>
                <c:pt idx="84">
                  <c:v>5.0456562197894685</c:v>
                </c:pt>
                <c:pt idx="85">
                  <c:v>5.0904606526889298</c:v>
                </c:pt>
                <c:pt idx="86">
                  <c:v>5.0476585528944398</c:v>
                </c:pt>
                <c:pt idx="87">
                  <c:v>5.2072265893562202</c:v>
                </c:pt>
                <c:pt idx="88">
                  <c:v>5.2696083911373934</c:v>
                </c:pt>
                <c:pt idx="89">
                  <c:v>5.1684174902468065</c:v>
                </c:pt>
                <c:pt idx="90">
                  <c:v>5.3695558962753518</c:v>
                </c:pt>
                <c:pt idx="91">
                  <c:v>5.4447397978510104</c:v>
                </c:pt>
                <c:pt idx="92">
                  <c:v>5.3975535631703755</c:v>
                </c:pt>
                <c:pt idx="93">
                  <c:v>5.5223171667326953</c:v>
                </c:pt>
                <c:pt idx="94">
                  <c:v>5.5895034014133511</c:v>
                </c:pt>
                <c:pt idx="95">
                  <c:v>5.5895034014133511</c:v>
                </c:pt>
                <c:pt idx="96">
                  <c:v>5.7378805369845365</c:v>
                </c:pt>
                <c:pt idx="97">
                  <c:v>5.8510212761180664</c:v>
                </c:pt>
                <c:pt idx="98">
                  <c:v>5.8582191763235896</c:v>
                </c:pt>
                <c:pt idx="99">
                  <c:v>6.0025916456848334</c:v>
                </c:pt>
                <c:pt idx="100">
                  <c:v>5.9445939787898201</c:v>
                </c:pt>
                <c:pt idx="101">
                  <c:v>6.0349734474659753</c:v>
                </c:pt>
                <c:pt idx="102">
                  <c:v>5.9909804467809264</c:v>
                </c:pt>
                <c:pt idx="103">
                  <c:v>6.2129302850238801</c:v>
                </c:pt>
                <c:pt idx="104">
                  <c:v>6.0905484832427392</c:v>
                </c:pt>
                <c:pt idx="105">
                  <c:v>6.2129302850238801</c:v>
                </c:pt>
                <c:pt idx="106">
                  <c:v>6.3176822230612864</c:v>
                </c:pt>
                <c:pt idx="107">
                  <c:v>6.3048801232668295</c:v>
                </c:pt>
                <c:pt idx="108">
                  <c:v>6.4052595919430289</c:v>
                </c:pt>
                <c:pt idx="109">
                  <c:v>6.5620138630853937</c:v>
                </c:pt>
                <c:pt idx="110">
                  <c:v>6.5700115299804445</c:v>
                </c:pt>
                <c:pt idx="111">
                  <c:v>6.4856390606192003</c:v>
                </c:pt>
                <c:pt idx="112">
                  <c:v>6.7027728004377876</c:v>
                </c:pt>
                <c:pt idx="113">
                  <c:v>6.6455865657571414</c:v>
                </c:pt>
                <c:pt idx="114">
                  <c:v>6.6084003310765445</c:v>
                </c:pt>
                <c:pt idx="115">
                  <c:v>6.6987797997527334</c:v>
                </c:pt>
                <c:pt idx="116">
                  <c:v>6.8355340708951253</c:v>
                </c:pt>
                <c:pt idx="117">
                  <c:v>6.8015410702100603</c:v>
                </c:pt>
                <c:pt idx="118">
                  <c:v>6.96829534135248</c:v>
                </c:pt>
                <c:pt idx="119">
                  <c:v>6.9834909084530334</c:v>
                </c:pt>
                <c:pt idx="120">
                  <c:v>7.1694337473810297</c:v>
                </c:pt>
                <c:pt idx="121">
                  <c:v>7.2658202153721501</c:v>
                </c:pt>
                <c:pt idx="122">
                  <c:v>7.2910041169477875</c:v>
                </c:pt>
                <c:pt idx="123">
                  <c:v>7.3413835856239924</c:v>
                </c:pt>
                <c:pt idx="124">
                  <c:v>7.39257448651456</c:v>
                </c:pt>
                <c:pt idx="125">
                  <c:v>7.3997723867200724</c:v>
                </c:pt>
                <c:pt idx="126">
                  <c:v>7.3725744865145604</c:v>
                </c:pt>
                <c:pt idx="127">
                  <c:v>7.5305313240724399</c:v>
                </c:pt>
                <c:pt idx="128">
                  <c:v>7.7460946943242863</c:v>
                </c:pt>
                <c:pt idx="129">
                  <c:v>7.5597198918580402</c:v>
                </c:pt>
                <c:pt idx="130">
                  <c:v>7.6532925945297903</c:v>
                </c:pt>
                <c:pt idx="131">
                  <c:v>7.6792879283198401</c:v>
                </c:pt>
                <c:pt idx="132">
                  <c:v>7.8488559647816203</c:v>
                </c:pt>
                <c:pt idx="133">
                  <c:v>7.8252424327727423</c:v>
                </c:pt>
                <c:pt idx="134">
                  <c:v>7.8884240012433997</c:v>
                </c:pt>
                <c:pt idx="135">
                  <c:v>7.9936195683439495</c:v>
                </c:pt>
                <c:pt idx="136">
                  <c:v>8.0675717396918589</c:v>
                </c:pt>
                <c:pt idx="137">
                  <c:v>8.0603738394863527</c:v>
                </c:pt>
                <c:pt idx="138">
                  <c:v>8.1951374430486794</c:v>
                </c:pt>
                <c:pt idx="139">
                  <c:v>8.3371397761536592</c:v>
                </c:pt>
                <c:pt idx="140">
                  <c:v>8.234326010834268</c:v>
                </c:pt>
                <c:pt idx="141">
                  <c:v>8.2323236777292994</c:v>
                </c:pt>
                <c:pt idx="142">
                  <c:v>8.3238940472960703</c:v>
                </c:pt>
                <c:pt idx="143">
                  <c:v>8.3934737492827498</c:v>
                </c:pt>
                <c:pt idx="144">
                  <c:v>8.4698485517490116</c:v>
                </c:pt>
                <c:pt idx="145">
                  <c:v>8.5914189213157339</c:v>
                </c:pt>
                <c:pt idx="146">
                  <c:v>8.6094165882107596</c:v>
                </c:pt>
                <c:pt idx="147">
                  <c:v>8.5682256873201439</c:v>
                </c:pt>
                <c:pt idx="148">
                  <c:v>8.684991623987468</c:v>
                </c:pt>
                <c:pt idx="149">
                  <c:v>8.773368759558668</c:v>
                </c:pt>
                <c:pt idx="150">
                  <c:v>8.9849391291254594</c:v>
                </c:pt>
                <c:pt idx="151">
                  <c:v>8.96051416490217</c:v>
                </c:pt>
                <c:pt idx="152">
                  <c:v>8.9585118317971997</c:v>
                </c:pt>
                <c:pt idx="153">
                  <c:v>9.1012731022544902</c:v>
                </c:pt>
                <c:pt idx="154">
                  <c:v>9.295266102939598</c:v>
                </c:pt>
                <c:pt idx="155">
                  <c:v>9.1908411387163191</c:v>
                </c:pt>
                <c:pt idx="156">
                  <c:v>9.2772159411825115</c:v>
                </c:pt>
                <c:pt idx="157">
                  <c:v>9.3356047422786528</c:v>
                </c:pt>
                <c:pt idx="158">
                  <c:v>9.3256047422786548</c:v>
                </c:pt>
                <c:pt idx="159">
                  <c:v>9.4611681125304639</c:v>
                </c:pt>
                <c:pt idx="160">
                  <c:v>9.5487454814121211</c:v>
                </c:pt>
                <c:pt idx="161">
                  <c:v>9.4711681125304619</c:v>
                </c:pt>
                <c:pt idx="162">
                  <c:v>9.6995044187645547</c:v>
                </c:pt>
                <c:pt idx="163">
                  <c:v>9.5215475812066597</c:v>
                </c:pt>
                <c:pt idx="164">
                  <c:v>9.6411156176684489</c:v>
                </c:pt>
                <c:pt idx="165">
                  <c:v>9.9202633561169193</c:v>
                </c:pt>
                <c:pt idx="166">
                  <c:v>9.7006953196551304</c:v>
                </c:pt>
                <c:pt idx="167">
                  <c:v>9.8986404916881217</c:v>
                </c:pt>
                <c:pt idx="168">
                  <c:v>9.9782610230119122</c:v>
                </c:pt>
                <c:pt idx="169">
                  <c:v>9.9610222934693144</c:v>
                </c:pt>
                <c:pt idx="170">
                  <c:v>10.066206195044936</c:v>
                </c:pt>
                <c:pt idx="171">
                  <c:v>10.003404095250406</c:v>
                </c:pt>
                <c:pt idx="172">
                  <c:v>10.205353933493399</c:v>
                </c:pt>
                <c:pt idx="173">
                  <c:v>10.142972131712201</c:v>
                </c:pt>
                <c:pt idx="174">
                  <c:v>10.180158366392901</c:v>
                </c:pt>
                <c:pt idx="175">
                  <c:v>10.424490006417004</c:v>
                </c:pt>
                <c:pt idx="176">
                  <c:v>10.342108204635799</c:v>
                </c:pt>
                <c:pt idx="177">
                  <c:v>10.629253609979299</c:v>
                </c:pt>
                <c:pt idx="178">
                  <c:v>10.500065042193699</c:v>
                </c:pt>
                <c:pt idx="179">
                  <c:v>10.4568718081981</c:v>
                </c:pt>
                <c:pt idx="180">
                  <c:v>10.576439844659957</c:v>
                </c:pt>
                <c:pt idx="181">
                  <c:v>10.73643984465993</c:v>
                </c:pt>
                <c:pt idx="182">
                  <c:v>10.778389682902898</c:v>
                </c:pt>
                <c:pt idx="183">
                  <c:v>10.636819313336099</c:v>
                </c:pt>
                <c:pt idx="184">
                  <c:v>10.777578250688499</c:v>
                </c:pt>
                <c:pt idx="185">
                  <c:v>10.871150953360226</c:v>
                </c:pt>
                <c:pt idx="186">
                  <c:v>10.863153286465238</c:v>
                </c:pt>
                <c:pt idx="187">
                  <c:v>10.935535088246338</c:v>
                </c:pt>
                <c:pt idx="188">
                  <c:v>11.047105457813098</c:v>
                </c:pt>
                <c:pt idx="189">
                  <c:v>11.107484926489338</c:v>
                </c:pt>
                <c:pt idx="190">
                  <c:v>11.185862062060499</c:v>
                </c:pt>
                <c:pt idx="191">
                  <c:v>11.2350506298461</c:v>
                </c:pt>
                <c:pt idx="192">
                  <c:v>11.30262799872783</c:v>
                </c:pt>
                <c:pt idx="193">
                  <c:v>11.346620999412902</c:v>
                </c:pt>
                <c:pt idx="194">
                  <c:v>11.340625665622801</c:v>
                </c:pt>
                <c:pt idx="195">
                  <c:v>11.4070004680891</c:v>
                </c:pt>
                <c:pt idx="196">
                  <c:v>11.443386936080232</c:v>
                </c:pt>
                <c:pt idx="197">
                  <c:v>11.570952639437024</c:v>
                </c:pt>
                <c:pt idx="198">
                  <c:v>11.6353367743231</c:v>
                </c:pt>
                <c:pt idx="199">
                  <c:v>11.659329775008199</c:v>
                </c:pt>
                <c:pt idx="200">
                  <c:v>11.814093378570499</c:v>
                </c:pt>
                <c:pt idx="201">
                  <c:v>11.774093378570498</c:v>
                </c:pt>
                <c:pt idx="202">
                  <c:v>11.836475180351698</c:v>
                </c:pt>
                <c:pt idx="203">
                  <c:v>11.898856982132799</c:v>
                </c:pt>
                <c:pt idx="204">
                  <c:v>12.065611253275236</c:v>
                </c:pt>
                <c:pt idx="205">
                  <c:v>12.013229451494098</c:v>
                </c:pt>
                <c:pt idx="206">
                  <c:v>12.086802154165802</c:v>
                </c:pt>
                <c:pt idx="207">
                  <c:v>12.0708068203758</c:v>
                </c:pt>
                <c:pt idx="208">
                  <c:v>12.227561091518201</c:v>
                </c:pt>
                <c:pt idx="209">
                  <c:v>12.407940560194399</c:v>
                </c:pt>
                <c:pt idx="210">
                  <c:v>12.368320028870601</c:v>
                </c:pt>
                <c:pt idx="211">
                  <c:v>12.342324695080499</c:v>
                </c:pt>
                <c:pt idx="212">
                  <c:v>12.4486994975467</c:v>
                </c:pt>
                <c:pt idx="213">
                  <c:v>12.572272200218499</c:v>
                </c:pt>
                <c:pt idx="214">
                  <c:v>12.62384256978523</c:v>
                </c:pt>
                <c:pt idx="215">
                  <c:v>12.647035803780801</c:v>
                </c:pt>
                <c:pt idx="216">
                  <c:v>12.6830311375709</c:v>
                </c:pt>
                <c:pt idx="217">
                  <c:v>12.77541293935203</c:v>
                </c:pt>
                <c:pt idx="218">
                  <c:v>12.843790074923234</c:v>
                </c:pt>
                <c:pt idx="219">
                  <c:v>12.879365110699904</c:v>
                </c:pt>
                <c:pt idx="220">
                  <c:v>12.951746912481136</c:v>
                </c:pt>
                <c:pt idx="221">
                  <c:v>13.008933147161699</c:v>
                </c:pt>
                <c:pt idx="222">
                  <c:v>13.014128714262299</c:v>
                </c:pt>
                <c:pt idx="223">
                  <c:v>13.100503516728526</c:v>
                </c:pt>
                <c:pt idx="224">
                  <c:v>13.172885318509749</c:v>
                </c:pt>
                <c:pt idx="225">
                  <c:v>13.2160785525052</c:v>
                </c:pt>
                <c:pt idx="226">
                  <c:v>13.324076219400242</c:v>
                </c:pt>
                <c:pt idx="227">
                  <c:v>13.287648922071998</c:v>
                </c:pt>
                <c:pt idx="228">
                  <c:v>13.399219291638802</c:v>
                </c:pt>
                <c:pt idx="229">
                  <c:v>13.578407859424345</c:v>
                </c:pt>
                <c:pt idx="230">
                  <c:v>13.493591760999999</c:v>
                </c:pt>
                <c:pt idx="231">
                  <c:v>13.575162130566802</c:v>
                </c:pt>
                <c:pt idx="232">
                  <c:v>13.668734833238506</c:v>
                </c:pt>
                <c:pt idx="233">
                  <c:v>13.741116635019701</c:v>
                </c:pt>
                <c:pt idx="234">
                  <c:v>13.7903052028053</c:v>
                </c:pt>
                <c:pt idx="235">
                  <c:v>13.743118968124559</c:v>
                </c:pt>
                <c:pt idx="236">
                  <c:v>13.7691143019147</c:v>
                </c:pt>
                <c:pt idx="237">
                  <c:v>13.917071139472601</c:v>
                </c:pt>
                <c:pt idx="238">
                  <c:v>13.96987323926713</c:v>
                </c:pt>
                <c:pt idx="239">
                  <c:v>14.014636842829434</c:v>
                </c:pt>
                <c:pt idx="240">
                  <c:v>14.087018644610467</c:v>
                </c:pt>
                <c:pt idx="241">
                  <c:v>14.063825410614999</c:v>
                </c:pt>
                <c:pt idx="242">
                  <c:v>14.199400446391699</c:v>
                </c:pt>
                <c:pt idx="243">
                  <c:v>14.288157050639098</c:v>
                </c:pt>
                <c:pt idx="244">
                  <c:v>14.450538852420349</c:v>
                </c:pt>
                <c:pt idx="245">
                  <c:v>14.393732086415802</c:v>
                </c:pt>
                <c:pt idx="246">
                  <c:v>14.4397274202059</c:v>
                </c:pt>
                <c:pt idx="247">
                  <c:v>14.545681924658799</c:v>
                </c:pt>
                <c:pt idx="248">
                  <c:v>14.569674925343802</c:v>
                </c:pt>
                <c:pt idx="249">
                  <c:v>14.6732476280156</c:v>
                </c:pt>
                <c:pt idx="250">
                  <c:v>14.746440862011099</c:v>
                </c:pt>
                <c:pt idx="251">
                  <c:v>14.753627096691799</c:v>
                </c:pt>
                <c:pt idx="252">
                  <c:v>14.8008133313724</c:v>
                </c:pt>
                <c:pt idx="253">
                  <c:v>14.7960088984729</c:v>
                </c:pt>
                <c:pt idx="254">
                  <c:v>14.9363883671491</c:v>
                </c:pt>
                <c:pt idx="255">
                  <c:v>14.9275792680397</c:v>
                </c:pt>
                <c:pt idx="256">
                  <c:v>15.054333539182124</c:v>
                </c:pt>
                <c:pt idx="257">
                  <c:v>14.969961069820799</c:v>
                </c:pt>
                <c:pt idx="258">
                  <c:v>15.155903908748806</c:v>
                </c:pt>
                <c:pt idx="259">
                  <c:v>15.155903908748806</c:v>
                </c:pt>
                <c:pt idx="260">
                  <c:v>15.236283377425</c:v>
                </c:pt>
                <c:pt idx="261">
                  <c:v>15.417853746991769</c:v>
                </c:pt>
                <c:pt idx="262">
                  <c:v>15.3250516471973</c:v>
                </c:pt>
                <c:pt idx="263">
                  <c:v>15.4214264496635</c:v>
                </c:pt>
                <c:pt idx="264">
                  <c:v>15.452617350554124</c:v>
                </c:pt>
                <c:pt idx="265">
                  <c:v>15.538192386330863</c:v>
                </c:pt>
                <c:pt idx="266">
                  <c:v>15.585378621011465</c:v>
                </c:pt>
                <c:pt idx="267">
                  <c:v>15.6969489905782</c:v>
                </c:pt>
                <c:pt idx="268">
                  <c:v>15.6737557565827</c:v>
                </c:pt>
                <c:pt idx="269">
                  <c:v>15.825326126149402</c:v>
                </c:pt>
                <c:pt idx="270">
                  <c:v>15.866517027040036</c:v>
                </c:pt>
                <c:pt idx="271">
                  <c:v>15.888087396606824</c:v>
                </c:pt>
                <c:pt idx="272">
                  <c:v>15.886896495716238</c:v>
                </c:pt>
                <c:pt idx="273">
                  <c:v>15.974473864597902</c:v>
                </c:pt>
                <c:pt idx="274">
                  <c:v>16.156044234164689</c:v>
                </c:pt>
                <c:pt idx="275">
                  <c:v>16.149225802635289</c:v>
                </c:pt>
                <c:pt idx="276">
                  <c:v>16.145612270626419</c:v>
                </c:pt>
                <c:pt idx="277">
                  <c:v>16.210796172202102</c:v>
                </c:pt>
                <c:pt idx="278">
                  <c:v>16.353557442659465</c:v>
                </c:pt>
                <c:pt idx="279">
                  <c:v>16.433936911335589</c:v>
                </c:pt>
                <c:pt idx="280">
                  <c:v>16.402746010444993</c:v>
                </c:pt>
                <c:pt idx="281">
                  <c:v>16.519132478436202</c:v>
                </c:pt>
                <c:pt idx="282">
                  <c:v>16.486318713116788</c:v>
                </c:pt>
                <c:pt idx="283">
                  <c:v>16.577889082683601</c:v>
                </c:pt>
                <c:pt idx="284">
                  <c:v>16.532705181107886</c:v>
                </c:pt>
                <c:pt idx="285">
                  <c:v>16.743843587136489</c:v>
                </c:pt>
                <c:pt idx="286">
                  <c:v>16.787836587821438</c:v>
                </c:pt>
                <c:pt idx="287">
                  <c:v>16.8062253889176</c:v>
                </c:pt>
                <c:pt idx="288">
                  <c:v>16.8062253889176</c:v>
                </c:pt>
                <c:pt idx="289">
                  <c:v>17.024170560950601</c:v>
                </c:pt>
                <c:pt idx="290">
                  <c:v>17.014170560950635</c:v>
                </c:pt>
                <c:pt idx="291">
                  <c:v>17.028554695836799</c:v>
                </c:pt>
                <c:pt idx="292">
                  <c:v>16.990165894740699</c:v>
                </c:pt>
                <c:pt idx="293">
                  <c:v>17.193306633874187</c:v>
                </c:pt>
                <c:pt idx="294">
                  <c:v>17.177311300084131</c:v>
                </c:pt>
                <c:pt idx="295">
                  <c:v>17.247690768760286</c:v>
                </c:pt>
                <c:pt idx="296">
                  <c:v>17.213306633874186</c:v>
                </c:pt>
                <c:pt idx="297">
                  <c:v>17.3612634714321</c:v>
                </c:pt>
                <c:pt idx="298">
                  <c:v>17.385256472117089</c:v>
                </c:pt>
                <c:pt idx="299">
                  <c:v>17.462833840998723</c:v>
                </c:pt>
                <c:pt idx="300">
                  <c:v>17.611590445246261</c:v>
                </c:pt>
                <c:pt idx="301">
                  <c:v>17.619588112141301</c:v>
                </c:pt>
                <c:pt idx="302">
                  <c:v>17.675974580132401</c:v>
                </c:pt>
                <c:pt idx="303">
                  <c:v>17.782349382598504</c:v>
                </c:pt>
                <c:pt idx="304">
                  <c:v>17.798735850589619</c:v>
                </c:pt>
                <c:pt idx="305">
                  <c:v>17.822728851274789</c:v>
                </c:pt>
                <c:pt idx="306">
                  <c:v>17.829926751480301</c:v>
                </c:pt>
                <c:pt idx="307">
                  <c:v>18.150253725294533</c:v>
                </c:pt>
                <c:pt idx="308">
                  <c:v>18.106249059084501</c:v>
                </c:pt>
                <c:pt idx="309">
                  <c:v>18.150633193970599</c:v>
                </c:pt>
                <c:pt idx="310">
                  <c:v>18.088251392189488</c:v>
                </c:pt>
                <c:pt idx="311">
                  <c:v>18.3681988973273</c:v>
                </c:pt>
                <c:pt idx="312">
                  <c:v>18.173826427966201</c:v>
                </c:pt>
                <c:pt idx="313">
                  <c:v>18.334585365318695</c:v>
                </c:pt>
                <c:pt idx="314">
                  <c:v>18.294585365318635</c:v>
                </c:pt>
                <c:pt idx="315">
                  <c:v>18.328578366003601</c:v>
                </c:pt>
                <c:pt idx="316">
                  <c:v>18.471339636460904</c:v>
                </c:pt>
                <c:pt idx="317">
                  <c:v>18.48653520356137</c:v>
                </c:pt>
                <c:pt idx="318">
                  <c:v>18.5537214382421</c:v>
                </c:pt>
                <c:pt idx="319">
                  <c:v>18.676482708699531</c:v>
                </c:pt>
                <c:pt idx="320">
                  <c:v>18.686482708699501</c:v>
                </c:pt>
                <c:pt idx="321">
                  <c:v>18.703668943380102</c:v>
                </c:pt>
                <c:pt idx="322">
                  <c:v>18.988812015618599</c:v>
                </c:pt>
                <c:pt idx="323">
                  <c:v>18.980814348723527</c:v>
                </c:pt>
                <c:pt idx="324">
                  <c:v>18.961193817399746</c:v>
                </c:pt>
                <c:pt idx="325">
                  <c:v>18.950002916509138</c:v>
                </c:pt>
                <c:pt idx="326">
                  <c:v>19.074387051395288</c:v>
                </c:pt>
                <c:pt idx="327">
                  <c:v>19.153143655642701</c:v>
                </c:pt>
                <c:pt idx="328">
                  <c:v>19.182332223428219</c:v>
                </c:pt>
                <c:pt idx="329">
                  <c:v>19.221520791213887</c:v>
                </c:pt>
                <c:pt idx="330">
                  <c:v>19.325093493885699</c:v>
                </c:pt>
                <c:pt idx="331">
                  <c:v>19.505472962561797</c:v>
                </c:pt>
                <c:pt idx="332">
                  <c:v>19.434661530347487</c:v>
                </c:pt>
                <c:pt idx="333">
                  <c:v>19.557854764343087</c:v>
                </c:pt>
                <c:pt idx="334">
                  <c:v>19.6338092687959</c:v>
                </c:pt>
                <c:pt idx="335">
                  <c:v>19.620995503476561</c:v>
                </c:pt>
                <c:pt idx="336">
                  <c:v>19.719372639047702</c:v>
                </c:pt>
                <c:pt idx="337">
                  <c:v>19.682186404367027</c:v>
                </c:pt>
                <c:pt idx="338">
                  <c:v>19.778181738157187</c:v>
                </c:pt>
                <c:pt idx="339">
                  <c:v>19.812945341719505</c:v>
                </c:pt>
                <c:pt idx="340">
                  <c:v>19.877329476605599</c:v>
                </c:pt>
                <c:pt idx="341">
                  <c:v>19.986897513067319</c:v>
                </c:pt>
                <c:pt idx="342">
                  <c:v>20.084895179962388</c:v>
                </c:pt>
                <c:pt idx="343">
                  <c:v>20.096465549529189</c:v>
                </c:pt>
                <c:pt idx="344">
                  <c:v>20.1044632164242</c:v>
                </c:pt>
                <c:pt idx="345">
                  <c:v>20.252420053982089</c:v>
                </c:pt>
                <c:pt idx="346">
                  <c:v>20.276413054667138</c:v>
                </c:pt>
                <c:pt idx="347">
                  <c:v>20.339606288662686</c:v>
                </c:pt>
                <c:pt idx="348">
                  <c:v>20.351988090443935</c:v>
                </c:pt>
                <c:pt idx="349">
                  <c:v>20.448362892910019</c:v>
                </c:pt>
                <c:pt idx="350">
                  <c:v>20.464369892225022</c:v>
                </c:pt>
                <c:pt idx="351">
                  <c:v>20.656699199144199</c:v>
                </c:pt>
                <c:pt idx="352">
                  <c:v>20.6315036320437</c:v>
                </c:pt>
                <c:pt idx="353">
                  <c:v>20.6315036320437</c:v>
                </c:pt>
                <c:pt idx="354">
                  <c:v>20.741071668505388</c:v>
                </c:pt>
                <c:pt idx="355">
                  <c:v>20.772262569395931</c:v>
                </c:pt>
                <c:pt idx="356">
                  <c:v>20.797458136496669</c:v>
                </c:pt>
                <c:pt idx="357">
                  <c:v>20.879839938277687</c:v>
                </c:pt>
                <c:pt idx="358">
                  <c:v>20.956214740743938</c:v>
                </c:pt>
                <c:pt idx="359">
                  <c:v>21.088976011201289</c:v>
                </c:pt>
                <c:pt idx="360">
                  <c:v>21.090978344306301</c:v>
                </c:pt>
                <c:pt idx="361">
                  <c:v>21.054591876315087</c:v>
                </c:pt>
                <c:pt idx="362">
                  <c:v>21.13778511031078</c:v>
                </c:pt>
                <c:pt idx="363">
                  <c:v>21.167353146772498</c:v>
                </c:pt>
                <c:pt idx="364">
                  <c:v>21.221737281658587</c:v>
                </c:pt>
                <c:pt idx="365">
                  <c:v>21.198544047663031</c:v>
                </c:pt>
                <c:pt idx="366">
                  <c:v>21.318112084124831</c:v>
                </c:pt>
                <c:pt idx="367">
                  <c:v>21.455689453006599</c:v>
                </c:pt>
                <c:pt idx="368">
                  <c:v>21.3936871199016</c:v>
                </c:pt>
                <c:pt idx="369">
                  <c:v>21.488071254787634</c:v>
                </c:pt>
                <c:pt idx="370">
                  <c:v>21.5384507234639</c:v>
                </c:pt>
                <c:pt idx="371">
                  <c:v>21.5588301921401</c:v>
                </c:pt>
                <c:pt idx="372">
                  <c:v>21.606016426820698</c:v>
                </c:pt>
                <c:pt idx="373">
                  <c:v>21.6752049946063</c:v>
                </c:pt>
                <c:pt idx="374">
                  <c:v>21.784773031068038</c:v>
                </c:pt>
                <c:pt idx="375">
                  <c:v>21.745584463282501</c:v>
                </c:pt>
                <c:pt idx="376">
                  <c:v>21.886343400634889</c:v>
                </c:pt>
                <c:pt idx="377">
                  <c:v>21.948725202415911</c:v>
                </c:pt>
                <c:pt idx="378">
                  <c:v>22.042297905087789</c:v>
                </c:pt>
                <c:pt idx="379">
                  <c:v>22.083488805978327</c:v>
                </c:pt>
                <c:pt idx="380">
                  <c:v>22.187061508650135</c:v>
                </c:pt>
                <c:pt idx="381">
                  <c:v>22.384627212006887</c:v>
                </c:pt>
                <c:pt idx="382">
                  <c:v>22.378199914678699</c:v>
                </c:pt>
                <c:pt idx="383">
                  <c:v>22.5641952484687</c:v>
                </c:pt>
                <c:pt idx="384">
                  <c:v>22.468579383354719</c:v>
                </c:pt>
                <c:pt idx="385">
                  <c:v>22.465765618035487</c:v>
                </c:pt>
                <c:pt idx="386">
                  <c:v>22.556145086711599</c:v>
                </c:pt>
                <c:pt idx="387">
                  <c:v>22.589338320707189</c:v>
                </c:pt>
                <c:pt idx="388">
                  <c:v>22.573342986917119</c:v>
                </c:pt>
                <c:pt idx="389">
                  <c:v>22.732099591164438</c:v>
                </c:pt>
                <c:pt idx="390">
                  <c:v>22.742099591164404</c:v>
                </c:pt>
                <c:pt idx="391">
                  <c:v>22.856483726050769</c:v>
                </c:pt>
                <c:pt idx="392">
                  <c:v>22.886051762512569</c:v>
                </c:pt>
                <c:pt idx="393">
                  <c:v>22.860856195411898</c:v>
                </c:pt>
                <c:pt idx="394">
                  <c:v>23.0768106998649</c:v>
                </c:pt>
                <c:pt idx="395">
                  <c:v>23.034808366759961</c:v>
                </c:pt>
                <c:pt idx="396">
                  <c:v>23.144376403221699</c:v>
                </c:pt>
                <c:pt idx="397">
                  <c:v>23.299140006783919</c:v>
                </c:pt>
                <c:pt idx="398">
                  <c:v>23.293524141670087</c:v>
                </c:pt>
                <c:pt idx="399">
                  <c:v>23.375514809250188</c:v>
                </c:pt>
                <c:pt idx="400">
                  <c:v>23.408708043245742</c:v>
                </c:pt>
                <c:pt idx="401">
                  <c:v>23.360710376350646</c:v>
                </c:pt>
                <c:pt idx="402">
                  <c:v>23.447085178817005</c:v>
                </c:pt>
                <c:pt idx="403">
                  <c:v>23.581848782379289</c:v>
                </c:pt>
                <c:pt idx="404">
                  <c:v>23.613851115484451</c:v>
                </c:pt>
                <c:pt idx="405">
                  <c:v>23.587044349479786</c:v>
                </c:pt>
                <c:pt idx="406">
                  <c:v>23.688614719046601</c:v>
                </c:pt>
                <c:pt idx="407">
                  <c:v>23.714610052836601</c:v>
                </c:pt>
                <c:pt idx="408">
                  <c:v>23.706612385941515</c:v>
                </c:pt>
                <c:pt idx="409">
                  <c:v>23.853366657083999</c:v>
                </c:pt>
                <c:pt idx="410">
                  <c:v>23.776991854617801</c:v>
                </c:pt>
                <c:pt idx="411">
                  <c:v>23.941755458180101</c:v>
                </c:pt>
                <c:pt idx="412">
                  <c:v>23.907750791970187</c:v>
                </c:pt>
                <c:pt idx="413">
                  <c:v>24.048509729322486</c:v>
                </c:pt>
                <c:pt idx="414">
                  <c:v>24.261323494641889</c:v>
                </c:pt>
                <c:pt idx="415">
                  <c:v>24.049700630213046</c:v>
                </c:pt>
                <c:pt idx="416">
                  <c:v>24.135275665989798</c:v>
                </c:pt>
                <c:pt idx="417">
                  <c:v>24.290459567565442</c:v>
                </c:pt>
                <c:pt idx="418">
                  <c:v>24.214464233775338</c:v>
                </c:pt>
                <c:pt idx="419">
                  <c:v>24.290839036241689</c:v>
                </c:pt>
                <c:pt idx="420">
                  <c:v>24.6824094058084</c:v>
                </c:pt>
                <c:pt idx="421">
                  <c:v>24.408795873799527</c:v>
                </c:pt>
                <c:pt idx="422">
                  <c:v>24.533168343160799</c:v>
                </c:pt>
                <c:pt idx="423">
                  <c:v>24.564359244051346</c:v>
                </c:pt>
                <c:pt idx="424">
                  <c:v>24.655929613618131</c:v>
                </c:pt>
                <c:pt idx="425">
                  <c:v>24.699122847613687</c:v>
                </c:pt>
                <c:pt idx="426">
                  <c:v>24.833927280513187</c:v>
                </c:pt>
                <c:pt idx="427">
                  <c:v>24.751504649394899</c:v>
                </c:pt>
                <c:pt idx="428">
                  <c:v>24.8166885509705</c:v>
                </c:pt>
                <c:pt idx="429">
                  <c:v>25.029829290103919</c:v>
                </c:pt>
                <c:pt idx="430">
                  <c:v>24.834265919852307</c:v>
                </c:pt>
                <c:pt idx="431">
                  <c:v>25.147027190309601</c:v>
                </c:pt>
                <c:pt idx="432">
                  <c:v>25.103401992775787</c:v>
                </c:pt>
                <c:pt idx="433">
                  <c:v>25.114592893666401</c:v>
                </c:pt>
                <c:pt idx="434">
                  <c:v>25.133401992775799</c:v>
                </c:pt>
                <c:pt idx="435">
                  <c:v>25.190967696132631</c:v>
                </c:pt>
                <c:pt idx="436">
                  <c:v>25.294540398804287</c:v>
                </c:pt>
                <c:pt idx="437">
                  <c:v>25.257354164123701</c:v>
                </c:pt>
                <c:pt idx="438">
                  <c:v>25.362917534375427</c:v>
                </c:pt>
                <c:pt idx="439">
                  <c:v>25.2293564972287</c:v>
                </c:pt>
                <c:pt idx="440">
                  <c:v>25.804108435266105</c:v>
                </c:pt>
                <c:pt idx="441">
                  <c:v>25.564067605928987</c:v>
                </c:pt>
                <c:pt idx="442">
                  <c:v>25.6576286430758</c:v>
                </c:pt>
                <c:pt idx="443">
                  <c:v>25.734826543281287</c:v>
                </c:pt>
                <c:pt idx="444">
                  <c:v>25.7128242101764</c:v>
                </c:pt>
                <c:pt idx="445">
                  <c:v>25.7791990126426</c:v>
                </c:pt>
                <c:pt idx="446">
                  <c:v>25.9127717153143</c:v>
                </c:pt>
                <c:pt idx="447">
                  <c:v>25.9919602830999</c:v>
                </c:pt>
                <c:pt idx="448">
                  <c:v>25.943151183990501</c:v>
                </c:pt>
                <c:pt idx="449">
                  <c:v>26.028726219767162</c:v>
                </c:pt>
                <c:pt idx="450">
                  <c:v>26.062719220452227</c:v>
                </c:pt>
                <c:pt idx="451">
                  <c:v>26.073910121342905</c:v>
                </c:pt>
                <c:pt idx="452">
                  <c:v>26.159485157119665</c:v>
                </c:pt>
                <c:pt idx="453">
                  <c:v>26.471055526686492</c:v>
                </c:pt>
                <c:pt idx="454">
                  <c:v>26.289864625795801</c:v>
                </c:pt>
                <c:pt idx="455">
                  <c:v>26.3958191302487</c:v>
                </c:pt>
                <c:pt idx="456">
                  <c:v>26.49019159961</c:v>
                </c:pt>
                <c:pt idx="457">
                  <c:v>26.523384833605487</c:v>
                </c:pt>
                <c:pt idx="458">
                  <c:v>26.709380167395501</c:v>
                </c:pt>
                <c:pt idx="459">
                  <c:v>26.670950536962302</c:v>
                </c:pt>
                <c:pt idx="460">
                  <c:v>26.644143770957889</c:v>
                </c:pt>
                <c:pt idx="461">
                  <c:v>26.810098275410805</c:v>
                </c:pt>
                <c:pt idx="462">
                  <c:v>26.863711807419687</c:v>
                </c:pt>
                <c:pt idx="463">
                  <c:v>26.869286843196338</c:v>
                </c:pt>
                <c:pt idx="464">
                  <c:v>26.906473077876946</c:v>
                </c:pt>
                <c:pt idx="465">
                  <c:v>26.970857212763189</c:v>
                </c:pt>
                <c:pt idx="466">
                  <c:v>27.298422916119904</c:v>
                </c:pt>
                <c:pt idx="467">
                  <c:v>27.080425249224831</c:v>
                </c:pt>
                <c:pt idx="468">
                  <c:v>27.124809384111099</c:v>
                </c:pt>
                <c:pt idx="469">
                  <c:v>27.140804717901101</c:v>
                </c:pt>
                <c:pt idx="470">
                  <c:v>27.340752223039086</c:v>
                </c:pt>
                <c:pt idx="471">
                  <c:v>27.365947790139586</c:v>
                </c:pt>
                <c:pt idx="472">
                  <c:v>27.432322592605704</c:v>
                </c:pt>
                <c:pt idx="473">
                  <c:v>27.468709060596904</c:v>
                </c:pt>
                <c:pt idx="474">
                  <c:v>27.451511160391501</c:v>
                </c:pt>
                <c:pt idx="475">
                  <c:v>27.476706727492001</c:v>
                </c:pt>
                <c:pt idx="476">
                  <c:v>27.717845133520498</c:v>
                </c:pt>
                <c:pt idx="477">
                  <c:v>27.7018497997305</c:v>
                </c:pt>
                <c:pt idx="478">
                  <c:v>27.614272430848835</c:v>
                </c:pt>
                <c:pt idx="479">
                  <c:v>27.658656565734887</c:v>
                </c:pt>
                <c:pt idx="480">
                  <c:v>27.820606403977827</c:v>
                </c:pt>
                <c:pt idx="481">
                  <c:v>27.783420169297287</c:v>
                </c:pt>
                <c:pt idx="482">
                  <c:v>28.090553909115886</c:v>
                </c:pt>
                <c:pt idx="483">
                  <c:v>28.090933377791931</c:v>
                </c:pt>
                <c:pt idx="484">
                  <c:v>27.958172107334686</c:v>
                </c:pt>
                <c:pt idx="485">
                  <c:v>28.090933377791931</c:v>
                </c:pt>
                <c:pt idx="486">
                  <c:v>28.223694648249346</c:v>
                </c:pt>
                <c:pt idx="487">
                  <c:v>28.3065084135688</c:v>
                </c:pt>
                <c:pt idx="488">
                  <c:v>28.337267350921099</c:v>
                </c:pt>
                <c:pt idx="489">
                  <c:v>28.310460584916701</c:v>
                </c:pt>
                <c:pt idx="490">
                  <c:v>28.398837720487901</c:v>
                </c:pt>
                <c:pt idx="491">
                  <c:v>28.803601324050231</c:v>
                </c:pt>
                <c:pt idx="492">
                  <c:v>28.453221855374089</c:v>
                </c:pt>
                <c:pt idx="493">
                  <c:v>28.647594324735302</c:v>
                </c:pt>
                <c:pt idx="494">
                  <c:v>28.590787558730838</c:v>
                </c:pt>
                <c:pt idx="495">
                  <c:v>28.580787558730819</c:v>
                </c:pt>
                <c:pt idx="496">
                  <c:v>28.657162361197098</c:v>
                </c:pt>
                <c:pt idx="497">
                  <c:v>28.783928297864389</c:v>
                </c:pt>
                <c:pt idx="498">
                  <c:v>28.916742063183623</c:v>
                </c:pt>
                <c:pt idx="499">
                  <c:v>28.838312432750499</c:v>
                </c:pt>
                <c:pt idx="500">
                  <c:v>28.961873469897476</c:v>
                </c:pt>
                <c:pt idx="501">
                  <c:v>29.0282599378885</c:v>
                </c:pt>
                <c:pt idx="502">
                  <c:v>29.034255271678553</c:v>
                </c:pt>
                <c:pt idx="503">
                  <c:v>29.101832640560186</c:v>
                </c:pt>
                <c:pt idx="504">
                  <c:v>29.1590188752408</c:v>
                </c:pt>
                <c:pt idx="505">
                  <c:v>29.214202776816531</c:v>
                </c:pt>
                <c:pt idx="506">
                  <c:v>29.293782478803134</c:v>
                </c:pt>
                <c:pt idx="507">
                  <c:v>29.340968713483861</c:v>
                </c:pt>
                <c:pt idx="508">
                  <c:v>29.403350515264989</c:v>
                </c:pt>
                <c:pt idx="509">
                  <c:v>29.504920884831687</c:v>
                </c:pt>
                <c:pt idx="510">
                  <c:v>29.528913885516786</c:v>
                </c:pt>
                <c:pt idx="511">
                  <c:v>29.610104786407469</c:v>
                </c:pt>
                <c:pt idx="512">
                  <c:v>29.596491254398501</c:v>
                </c:pt>
                <c:pt idx="513">
                  <c:v>29.555300353507889</c:v>
                </c:pt>
                <c:pt idx="514">
                  <c:v>29.668873056179699</c:v>
                </c:pt>
                <c:pt idx="515">
                  <c:v>29.765247858645804</c:v>
                </c:pt>
                <c:pt idx="516">
                  <c:v>29.838820561317601</c:v>
                </c:pt>
                <c:pt idx="517">
                  <c:v>29.813624994217101</c:v>
                </c:pt>
                <c:pt idx="518">
                  <c:v>29.836818228212707</c:v>
                </c:pt>
                <c:pt idx="519">
                  <c:v>30.089147535131662</c:v>
                </c:pt>
                <c:pt idx="520">
                  <c:v>30.122340769127234</c:v>
                </c:pt>
                <c:pt idx="521">
                  <c:v>30.169527003808</c:v>
                </c:pt>
                <c:pt idx="522">
                  <c:v>30.2007179046986</c:v>
                </c:pt>
                <c:pt idx="523">
                  <c:v>30.221908805589099</c:v>
                </c:pt>
                <c:pt idx="524">
                  <c:v>30.259095040269699</c:v>
                </c:pt>
                <c:pt idx="525">
                  <c:v>30.284290607370231</c:v>
                </c:pt>
                <c:pt idx="526">
                  <c:v>30.451044878512686</c:v>
                </c:pt>
                <c:pt idx="527">
                  <c:v>30.468242778718089</c:v>
                </c:pt>
                <c:pt idx="528">
                  <c:v>30.630192616961189</c:v>
                </c:pt>
                <c:pt idx="529">
                  <c:v>30.622194950066099</c:v>
                </c:pt>
                <c:pt idx="530">
                  <c:v>30.721762986527789</c:v>
                </c:pt>
                <c:pt idx="531">
                  <c:v>30.741762986527789</c:v>
                </c:pt>
                <c:pt idx="532">
                  <c:v>30.820140122099101</c:v>
                </c:pt>
                <c:pt idx="533">
                  <c:v>30.905715157875889</c:v>
                </c:pt>
                <c:pt idx="534">
                  <c:v>30.867326356779742</c:v>
                </c:pt>
                <c:pt idx="535">
                  <c:v>30.934903725661531</c:v>
                </c:pt>
                <c:pt idx="536">
                  <c:v>31.044471762123287</c:v>
                </c:pt>
                <c:pt idx="537">
                  <c:v>31.050467095913302</c:v>
                </c:pt>
                <c:pt idx="538">
                  <c:v>31.099655663698961</c:v>
                </c:pt>
                <c:pt idx="539">
                  <c:v>31.185230699475589</c:v>
                </c:pt>
                <c:pt idx="540">
                  <c:v>31.298803402147389</c:v>
                </c:pt>
                <c:pt idx="541">
                  <c:v>31.236421600366189</c:v>
                </c:pt>
                <c:pt idx="542">
                  <c:v>31.218423933471119</c:v>
                </c:pt>
                <c:pt idx="543">
                  <c:v>31.345989636827927</c:v>
                </c:pt>
                <c:pt idx="544">
                  <c:v>31.347991969932998</c:v>
                </c:pt>
                <c:pt idx="545">
                  <c:v>31.515557673289788</c:v>
                </c:pt>
                <c:pt idx="546">
                  <c:v>31.523135042171489</c:v>
                </c:pt>
                <c:pt idx="547">
                  <c:v>31.702703078633188</c:v>
                </c:pt>
                <c:pt idx="548">
                  <c:v>31.591512177742686</c:v>
                </c:pt>
                <c:pt idx="549">
                  <c:v>31.943082547309427</c:v>
                </c:pt>
                <c:pt idx="550">
                  <c:v>31.736275781305</c:v>
                </c:pt>
                <c:pt idx="551">
                  <c:v>31.792650583771081</c:v>
                </c:pt>
                <c:pt idx="552">
                  <c:v>31.815843817766787</c:v>
                </c:pt>
                <c:pt idx="553">
                  <c:v>31.871027719342461</c:v>
                </c:pt>
                <c:pt idx="554">
                  <c:v>31.955411854228586</c:v>
                </c:pt>
                <c:pt idx="555">
                  <c:v>32.046982223795297</c:v>
                </c:pt>
                <c:pt idx="556">
                  <c:v>31.9846004220142</c:v>
                </c:pt>
                <c:pt idx="557">
                  <c:v>32.050986890005298</c:v>
                </c:pt>
                <c:pt idx="558">
                  <c:v>32.161366358681498</c:v>
                </c:pt>
                <c:pt idx="559">
                  <c:v>32.195738828042899</c:v>
                </c:pt>
                <c:pt idx="560">
                  <c:v>32.214547927152097</c:v>
                </c:pt>
                <c:pt idx="561">
                  <c:v>32.282125296033968</c:v>
                </c:pt>
                <c:pt idx="562">
                  <c:v>32.351693332495493</c:v>
                </c:pt>
                <c:pt idx="563">
                  <c:v>32.461261368957395</c:v>
                </c:pt>
                <c:pt idx="564">
                  <c:v>32.426497765394977</c:v>
                </c:pt>
                <c:pt idx="565">
                  <c:v>32.568027305624703</c:v>
                </c:pt>
                <c:pt idx="566">
                  <c:v>32.656024972519702</c:v>
                </c:pt>
                <c:pt idx="567">
                  <c:v>32.625213540305445</c:v>
                </c:pt>
                <c:pt idx="568">
                  <c:v>32.669597675191497</c:v>
                </c:pt>
                <c:pt idx="569">
                  <c:v>32.797974810762703</c:v>
                </c:pt>
                <c:pt idx="570">
                  <c:v>32.708786242977276</c:v>
                </c:pt>
                <c:pt idx="571">
                  <c:v>32.985540514119499</c:v>
                </c:pt>
                <c:pt idx="572">
                  <c:v>32.841547513434186</c:v>
                </c:pt>
                <c:pt idx="573">
                  <c:v>32.911926982110494</c:v>
                </c:pt>
                <c:pt idx="574">
                  <c:v>33.009492685467293</c:v>
                </c:pt>
                <c:pt idx="575">
                  <c:v>32.95711088368617</c:v>
                </c:pt>
                <c:pt idx="576">
                  <c:v>33.062685919463</c:v>
                </c:pt>
                <c:pt idx="577">
                  <c:v>33.170251622819812</c:v>
                </c:pt>
                <c:pt idx="578">
                  <c:v>33.222633424601007</c:v>
                </c:pt>
                <c:pt idx="579">
                  <c:v>33.346206127272524</c:v>
                </c:pt>
                <c:pt idx="580">
                  <c:v>33.4485879290539</c:v>
                </c:pt>
                <c:pt idx="581">
                  <c:v>33.394583262843895</c:v>
                </c:pt>
                <c:pt idx="582">
                  <c:v>33.456965064625095</c:v>
                </c:pt>
                <c:pt idx="583">
                  <c:v>33.498155965515714</c:v>
                </c:pt>
                <c:pt idx="584">
                  <c:v>33.544583262843894</c:v>
                </c:pt>
                <c:pt idx="585">
                  <c:v>33.482960398415102</c:v>
                </c:pt>
                <c:pt idx="586">
                  <c:v>33.613719335767499</c:v>
                </c:pt>
                <c:pt idx="587">
                  <c:v>33.854910236658</c:v>
                </c:pt>
                <c:pt idx="588">
                  <c:v>33.795248875997103</c:v>
                </c:pt>
                <c:pt idx="589">
                  <c:v>33.698482939330013</c:v>
                </c:pt>
                <c:pt idx="590">
                  <c:v>33.774869407320793</c:v>
                </c:pt>
                <c:pt idx="591">
                  <c:v>33.789673840220402</c:v>
                </c:pt>
                <c:pt idx="592">
                  <c:v>33.855248875996978</c:v>
                </c:pt>
                <c:pt idx="593">
                  <c:v>33.996007813349394</c:v>
                </c:pt>
                <c:pt idx="594">
                  <c:v>33.981623678463109</c:v>
                </c:pt>
                <c:pt idx="595">
                  <c:v>34.192382615815838</c:v>
                </c:pt>
                <c:pt idx="596">
                  <c:v>34.126766750701812</c:v>
                </c:pt>
                <c:pt idx="597">
                  <c:v>34.167957651592218</c:v>
                </c:pt>
                <c:pt idx="598">
                  <c:v>34.175955318487546</c:v>
                </c:pt>
                <c:pt idx="599">
                  <c:v>34.341909822940295</c:v>
                </c:pt>
                <c:pt idx="600">
                  <c:v>34.359907489835209</c:v>
                </c:pt>
                <c:pt idx="601">
                  <c:v>34.387093724515999</c:v>
                </c:pt>
                <c:pt idx="602">
                  <c:v>34.441477859401935</c:v>
                </c:pt>
                <c:pt idx="603">
                  <c:v>34.488664094082694</c:v>
                </c:pt>
                <c:pt idx="604">
                  <c:v>34.5458503287634</c:v>
                </c:pt>
                <c:pt idx="605">
                  <c:v>34.934618598535806</c:v>
                </c:pt>
                <c:pt idx="606">
                  <c:v>34.623427697644978</c:v>
                </c:pt>
                <c:pt idx="607">
                  <c:v>34.670613932325914</c:v>
                </c:pt>
                <c:pt idx="608">
                  <c:v>34.85056143746344</c:v>
                </c:pt>
                <c:pt idx="609">
                  <c:v>34.932563770568599</c:v>
                </c:pt>
                <c:pt idx="610">
                  <c:v>34.892943239244801</c:v>
                </c:pt>
                <c:pt idx="611">
                  <c:v>35.0029432392448</c:v>
                </c:pt>
                <c:pt idx="612">
                  <c:v>35.027706842807213</c:v>
                </c:pt>
                <c:pt idx="613">
                  <c:v>35.025704509702194</c:v>
                </c:pt>
                <c:pt idx="614">
                  <c:v>35.129277212374006</c:v>
                </c:pt>
                <c:pt idx="615">
                  <c:v>35.267274879268896</c:v>
                </c:pt>
                <c:pt idx="616">
                  <c:v>35.10527254616413</c:v>
                </c:pt>
                <c:pt idx="617">
                  <c:v>35.1696566810501</c:v>
                </c:pt>
                <c:pt idx="618">
                  <c:v>35.279224717511902</c:v>
                </c:pt>
                <c:pt idx="619">
                  <c:v>35.322417951507397</c:v>
                </c:pt>
                <c:pt idx="620">
                  <c:v>35.428792753973838</c:v>
                </c:pt>
                <c:pt idx="621">
                  <c:v>35.425990654179323</c:v>
                </c:pt>
                <c:pt idx="622">
                  <c:v>35.549551691325995</c:v>
                </c:pt>
                <c:pt idx="623">
                  <c:v>35.592744925321611</c:v>
                </c:pt>
                <c:pt idx="624">
                  <c:v>35.714315294888507</c:v>
                </c:pt>
                <c:pt idx="625">
                  <c:v>35.8698903306651</c:v>
                </c:pt>
                <c:pt idx="626">
                  <c:v>35.832272132446299</c:v>
                </c:pt>
                <c:pt idx="627">
                  <c:v>35.916644601807263</c:v>
                </c:pt>
                <c:pt idx="628">
                  <c:v>35.832272132446299</c:v>
                </c:pt>
                <c:pt idx="629">
                  <c:v>36.269837835803102</c:v>
                </c:pt>
                <c:pt idx="630">
                  <c:v>35.933031069798417</c:v>
                </c:pt>
                <c:pt idx="631">
                  <c:v>35.973031069798417</c:v>
                </c:pt>
                <c:pt idx="632">
                  <c:v>36.028214971374311</c:v>
                </c:pt>
                <c:pt idx="633">
                  <c:v>36.092599106260401</c:v>
                </c:pt>
                <c:pt idx="634">
                  <c:v>36.237362709822698</c:v>
                </c:pt>
                <c:pt idx="635">
                  <c:v>36.137783007835999</c:v>
                </c:pt>
                <c:pt idx="636">
                  <c:v>36.197362709822698</c:v>
                </c:pt>
                <c:pt idx="637">
                  <c:v>36.348121647175113</c:v>
                </c:pt>
                <c:pt idx="638">
                  <c:v>36.354116980965102</c:v>
                </c:pt>
                <c:pt idx="639">
                  <c:v>36.385307881855702</c:v>
                </c:pt>
                <c:pt idx="640">
                  <c:v>36.449692016741899</c:v>
                </c:pt>
                <c:pt idx="641">
                  <c:v>36.627637188774912</c:v>
                </c:pt>
                <c:pt idx="642">
                  <c:v>36.488880584527394</c:v>
                </c:pt>
                <c:pt idx="643">
                  <c:v>36.731209891446447</c:v>
                </c:pt>
                <c:pt idx="644">
                  <c:v>36.716014324346098</c:v>
                </c:pt>
                <c:pt idx="645">
                  <c:v>36.803591693227794</c:v>
                </c:pt>
                <c:pt idx="646">
                  <c:v>36.809587027017656</c:v>
                </c:pt>
                <c:pt idx="647">
                  <c:v>36.863971161903898</c:v>
                </c:pt>
                <c:pt idx="648">
                  <c:v>36.929155063479612</c:v>
                </c:pt>
                <c:pt idx="649">
                  <c:v>36.999534532155984</c:v>
                </c:pt>
                <c:pt idx="650">
                  <c:v>37.030725433046292</c:v>
                </c:pt>
                <c:pt idx="651">
                  <c:v>37.126300468823111</c:v>
                </c:pt>
                <c:pt idx="652">
                  <c:v>37.232675271289303</c:v>
                </c:pt>
                <c:pt idx="653">
                  <c:v>37.414245640856095</c:v>
                </c:pt>
                <c:pt idx="654">
                  <c:v>37.3234342086417</c:v>
                </c:pt>
                <c:pt idx="655">
                  <c:v>37.429009244418403</c:v>
                </c:pt>
                <c:pt idx="656">
                  <c:v>37.399820676632693</c:v>
                </c:pt>
                <c:pt idx="657">
                  <c:v>37.431011577523293</c:v>
                </c:pt>
                <c:pt idx="658">
                  <c:v>37.460200145309003</c:v>
                </c:pt>
                <c:pt idx="659">
                  <c:v>37.566574947775322</c:v>
                </c:pt>
                <c:pt idx="660">
                  <c:v>37.587765848665811</c:v>
                </c:pt>
                <c:pt idx="661">
                  <c:v>37.606154649761912</c:v>
                </c:pt>
                <c:pt idx="662">
                  <c:v>37.796102154899984</c:v>
                </c:pt>
                <c:pt idx="663">
                  <c:v>37.696534118438223</c:v>
                </c:pt>
                <c:pt idx="664">
                  <c:v>37.772529452228099</c:v>
                </c:pt>
                <c:pt idx="665">
                  <c:v>37.935290722685501</c:v>
                </c:pt>
                <c:pt idx="666">
                  <c:v>37.926861092252025</c:v>
                </c:pt>
                <c:pt idx="667">
                  <c:v>37.964858759147077</c:v>
                </c:pt>
                <c:pt idx="668">
                  <c:v>38.027240560928398</c:v>
                </c:pt>
                <c:pt idx="669">
                  <c:v>38.087620029604409</c:v>
                </c:pt>
                <c:pt idx="670">
                  <c:v>38.113615363394594</c:v>
                </c:pt>
                <c:pt idx="671">
                  <c:v>38.104806264285195</c:v>
                </c:pt>
                <c:pt idx="672">
                  <c:v>38.085617696499597</c:v>
                </c:pt>
                <c:pt idx="673">
                  <c:v>38.163195065381302</c:v>
                </c:pt>
                <c:pt idx="674">
                  <c:v>38.351140237414185</c:v>
                </c:pt>
                <c:pt idx="675">
                  <c:v>38.431519706090498</c:v>
                </c:pt>
                <c:pt idx="676">
                  <c:v>38.462710606981275</c:v>
                </c:pt>
                <c:pt idx="677">
                  <c:v>38.551087742552177</c:v>
                </c:pt>
                <c:pt idx="678">
                  <c:v>38.567474210543395</c:v>
                </c:pt>
                <c:pt idx="679">
                  <c:v>38.587474210543277</c:v>
                </c:pt>
                <c:pt idx="680">
                  <c:v>38.754228481685693</c:v>
                </c:pt>
                <c:pt idx="681">
                  <c:v>38.793417049471515</c:v>
                </c:pt>
                <c:pt idx="682">
                  <c:v>38.801805850567355</c:v>
                </c:pt>
                <c:pt idx="683">
                  <c:v>38.906178319928884</c:v>
                </c:pt>
                <c:pt idx="684">
                  <c:v>38.931373887029302</c:v>
                </c:pt>
                <c:pt idx="685">
                  <c:v>38.931373887029302</c:v>
                </c:pt>
                <c:pt idx="686">
                  <c:v>39.066937257281097</c:v>
                </c:pt>
                <c:pt idx="687">
                  <c:v>39.082132824381944</c:v>
                </c:pt>
                <c:pt idx="688">
                  <c:v>39.040941923491097</c:v>
                </c:pt>
                <c:pt idx="689">
                  <c:v>39.099319059062296</c:v>
                </c:pt>
                <c:pt idx="690">
                  <c:v>39.222891761733997</c:v>
                </c:pt>
                <c:pt idx="691">
                  <c:v>39.260889428629</c:v>
                </c:pt>
                <c:pt idx="692">
                  <c:v>39.271268897305198</c:v>
                </c:pt>
                <c:pt idx="693">
                  <c:v>39.3456530321914</c:v>
                </c:pt>
                <c:pt idx="694">
                  <c:v>39.478034833972501</c:v>
                </c:pt>
                <c:pt idx="695">
                  <c:v>39.380037167077347</c:v>
                </c:pt>
                <c:pt idx="696">
                  <c:v>39.528793771324963</c:v>
                </c:pt>
                <c:pt idx="697">
                  <c:v>39.760796104430057</c:v>
                </c:pt>
                <c:pt idx="698">
                  <c:v>39.637170906896102</c:v>
                </c:pt>
                <c:pt idx="699">
                  <c:v>39.571175573106096</c:v>
                </c:pt>
                <c:pt idx="700">
                  <c:v>39.657550375572299</c:v>
                </c:pt>
                <c:pt idx="701">
                  <c:v>39.769120745139176</c:v>
                </c:pt>
                <c:pt idx="702">
                  <c:v>39.86749788071014</c:v>
                </c:pt>
                <c:pt idx="703">
                  <c:v>39.799120745139199</c:v>
                </c:pt>
                <c:pt idx="704">
                  <c:v>39.913884348701394</c:v>
                </c:pt>
                <c:pt idx="705">
                  <c:v>40.010259151167418</c:v>
                </c:pt>
                <c:pt idx="706">
                  <c:v>40.0826409529488</c:v>
                </c:pt>
                <c:pt idx="707">
                  <c:v>40.147836520049296</c:v>
                </c:pt>
                <c:pt idx="708">
                  <c:v>40.103831853839296</c:v>
                </c:pt>
                <c:pt idx="709">
                  <c:v>40.148215988725646</c:v>
                </c:pt>
                <c:pt idx="710">
                  <c:v>40.328163493863393</c:v>
                </c:pt>
                <c:pt idx="711">
                  <c:v>40.220597790506602</c:v>
                </c:pt>
                <c:pt idx="712">
                  <c:v>40.344158827653494</c:v>
                </c:pt>
                <c:pt idx="713">
                  <c:v>40.429733863430201</c:v>
                </c:pt>
                <c:pt idx="714">
                  <c:v>40.437731530325202</c:v>
                </c:pt>
                <c:pt idx="715">
                  <c:v>40.541304232997</c:v>
                </c:pt>
                <c:pt idx="716">
                  <c:v>40.590492800782599</c:v>
                </c:pt>
                <c:pt idx="717">
                  <c:v>40.601683701673018</c:v>
                </c:pt>
                <c:pt idx="718">
                  <c:v>40.648869936353812</c:v>
                </c:pt>
                <c:pt idx="719">
                  <c:v>40.742063170349297</c:v>
                </c:pt>
                <c:pt idx="720">
                  <c:v>40.811631206810993</c:v>
                </c:pt>
                <c:pt idx="721">
                  <c:v>40.865203909482901</c:v>
                </c:pt>
                <c:pt idx="722">
                  <c:v>40.824013008592296</c:v>
                </c:pt>
                <c:pt idx="723">
                  <c:v>40.906394810373499</c:v>
                </c:pt>
                <c:pt idx="724">
                  <c:v>40.9767742790497</c:v>
                </c:pt>
                <c:pt idx="725">
                  <c:v>40.992769612839822</c:v>
                </c:pt>
                <c:pt idx="726">
                  <c:v>41.096342315511507</c:v>
                </c:pt>
                <c:pt idx="727">
                  <c:v>41.137533216402012</c:v>
                </c:pt>
                <c:pt idx="728">
                  <c:v>41.156721784187596</c:v>
                </c:pt>
                <c:pt idx="729">
                  <c:v>41.117533216402002</c:v>
                </c:pt>
                <c:pt idx="730">
                  <c:v>41.322676288640494</c:v>
                </c:pt>
                <c:pt idx="731">
                  <c:v>41.377860190215955</c:v>
                </c:pt>
                <c:pt idx="732">
                  <c:v>41.357860190215938</c:v>
                </c:pt>
                <c:pt idx="733">
                  <c:v>41.34386718953094</c:v>
                </c:pt>
                <c:pt idx="734">
                  <c:v>41.599430559782896</c:v>
                </c:pt>
                <c:pt idx="735">
                  <c:v>41.492623793778499</c:v>
                </c:pt>
                <c:pt idx="736">
                  <c:v>41.628198829555444</c:v>
                </c:pt>
                <c:pt idx="737">
                  <c:v>41.529810028459245</c:v>
                </c:pt>
                <c:pt idx="738">
                  <c:v>41.576196496450201</c:v>
                </c:pt>
                <c:pt idx="739">
                  <c:v>41.743762199807001</c:v>
                </c:pt>
                <c:pt idx="740">
                  <c:v>41.822530469579313</c:v>
                </c:pt>
                <c:pt idx="741">
                  <c:v>41.847714371155</c:v>
                </c:pt>
                <c:pt idx="742">
                  <c:v>41.884521137159396</c:v>
                </c:pt>
                <c:pt idx="743">
                  <c:v>41.943289406931555</c:v>
                </c:pt>
                <c:pt idx="744">
                  <c:v>41.8789052720456</c:v>
                </c:pt>
                <c:pt idx="745">
                  <c:v>42.084048344284099</c:v>
                </c:pt>
                <c:pt idx="746">
                  <c:v>42.174427812960197</c:v>
                </c:pt>
                <c:pt idx="747">
                  <c:v>42.192425479855302</c:v>
                </c:pt>
                <c:pt idx="748">
                  <c:v>42.215239245174914</c:v>
                </c:pt>
                <c:pt idx="749">
                  <c:v>42.203616380745913</c:v>
                </c:pt>
                <c:pt idx="750">
                  <c:v>42.396757119879403</c:v>
                </c:pt>
                <c:pt idx="751">
                  <c:v>42.361182084102701</c:v>
                </c:pt>
                <c:pt idx="752">
                  <c:v>42.324375318098213</c:v>
                </c:pt>
                <c:pt idx="753">
                  <c:v>42.334375318098203</c:v>
                </c:pt>
                <c:pt idx="754">
                  <c:v>42.617136588555603</c:v>
                </c:pt>
                <c:pt idx="755">
                  <c:v>42.578706958122311</c:v>
                </c:pt>
                <c:pt idx="756">
                  <c:v>42.568706958122313</c:v>
                </c:pt>
                <c:pt idx="757">
                  <c:v>42.574702291912395</c:v>
                </c:pt>
                <c:pt idx="758">
                  <c:v>42.621088759903444</c:v>
                </c:pt>
                <c:pt idx="759">
                  <c:v>42.623091093008497</c:v>
                </c:pt>
                <c:pt idx="760">
                  <c:v>42.688274994584113</c:v>
                </c:pt>
                <c:pt idx="761">
                  <c:v>42.868222499722094</c:v>
                </c:pt>
                <c:pt idx="762">
                  <c:v>42.928601968398297</c:v>
                </c:pt>
                <c:pt idx="763">
                  <c:v>42.928601968398297</c:v>
                </c:pt>
                <c:pt idx="764">
                  <c:v>42.935799868603802</c:v>
                </c:pt>
                <c:pt idx="765">
                  <c:v>43.107749706846548</c:v>
                </c:pt>
                <c:pt idx="766">
                  <c:v>43.099752039951944</c:v>
                </c:pt>
                <c:pt idx="767">
                  <c:v>43.125747373741802</c:v>
                </c:pt>
                <c:pt idx="768">
                  <c:v>43.208129175522913</c:v>
                </c:pt>
                <c:pt idx="769">
                  <c:v>43.294503977989223</c:v>
                </c:pt>
                <c:pt idx="770">
                  <c:v>43.344883446665087</c:v>
                </c:pt>
                <c:pt idx="771">
                  <c:v>43.334883446665117</c:v>
                </c:pt>
                <c:pt idx="772">
                  <c:v>43.420458482441994</c:v>
                </c:pt>
                <c:pt idx="773">
                  <c:v>43.469647050227394</c:v>
                </c:pt>
                <c:pt idx="774">
                  <c:v>43.463651716437596</c:v>
                </c:pt>
                <c:pt idx="775">
                  <c:v>43.701596888470611</c:v>
                </c:pt>
                <c:pt idx="776">
                  <c:v>43.668783123151307</c:v>
                </c:pt>
                <c:pt idx="777">
                  <c:v>43.737171924247299</c:v>
                </c:pt>
                <c:pt idx="778">
                  <c:v>43.757171924247295</c:v>
                </c:pt>
                <c:pt idx="779">
                  <c:v>43.913546726713477</c:v>
                </c:pt>
                <c:pt idx="780">
                  <c:v>43.824737627604094</c:v>
                </c:pt>
                <c:pt idx="781">
                  <c:v>43.9051170962803</c:v>
                </c:pt>
                <c:pt idx="782">
                  <c:v>43.899121762490296</c:v>
                </c:pt>
                <c:pt idx="783">
                  <c:v>44.019501231166494</c:v>
                </c:pt>
                <c:pt idx="784">
                  <c:v>44.099501231166499</c:v>
                </c:pt>
                <c:pt idx="785">
                  <c:v>43.959501231166385</c:v>
                </c:pt>
                <c:pt idx="786">
                  <c:v>44.095064601418294</c:v>
                </c:pt>
                <c:pt idx="787">
                  <c:v>44.063873700527807</c:v>
                </c:pt>
                <c:pt idx="788">
                  <c:v>44.126255502309007</c:v>
                </c:pt>
                <c:pt idx="789">
                  <c:v>44.156255502308902</c:v>
                </c:pt>
                <c:pt idx="790">
                  <c:v>44.223021438976211</c:v>
                </c:pt>
                <c:pt idx="791">
                  <c:v>44.391778043223496</c:v>
                </c:pt>
                <c:pt idx="792">
                  <c:v>44.360587142332996</c:v>
                </c:pt>
                <c:pt idx="793">
                  <c:v>44.389775710118599</c:v>
                </c:pt>
                <c:pt idx="794">
                  <c:v>44.483348412790193</c:v>
                </c:pt>
                <c:pt idx="795">
                  <c:v>44.485350745895303</c:v>
                </c:pt>
                <c:pt idx="796">
                  <c:v>44.563727881466377</c:v>
                </c:pt>
                <c:pt idx="797">
                  <c:v>44.604918782357103</c:v>
                </c:pt>
                <c:pt idx="798">
                  <c:v>44.716489151923795</c:v>
                </c:pt>
                <c:pt idx="799">
                  <c:v>44.808059521490478</c:v>
                </c:pt>
                <c:pt idx="800">
                  <c:v>44.759682385919398</c:v>
                </c:pt>
                <c:pt idx="801">
                  <c:v>44.725677719709402</c:v>
                </c:pt>
                <c:pt idx="802">
                  <c:v>44.875245756171203</c:v>
                </c:pt>
                <c:pt idx="803">
                  <c:v>44.958818458842877</c:v>
                </c:pt>
                <c:pt idx="804">
                  <c:v>44.873634557266996</c:v>
                </c:pt>
                <c:pt idx="805">
                  <c:v>44.993202593729102</c:v>
                </c:pt>
                <c:pt idx="806">
                  <c:v>45.118765963980913</c:v>
                </c:pt>
                <c:pt idx="807">
                  <c:v>45.175152431972222</c:v>
                </c:pt>
                <c:pt idx="808">
                  <c:v>45.252338666652697</c:v>
                </c:pt>
                <c:pt idx="809">
                  <c:v>45.201147765761995</c:v>
                </c:pt>
                <c:pt idx="810">
                  <c:v>45.321906703114394</c:v>
                </c:pt>
                <c:pt idx="811">
                  <c:v>45.342718135329022</c:v>
                </c:pt>
                <c:pt idx="812">
                  <c:v>45.374288504895418</c:v>
                </c:pt>
                <c:pt idx="813">
                  <c:v>45.397481738891194</c:v>
                </c:pt>
                <c:pt idx="814">
                  <c:v>45.3762908380006</c:v>
                </c:pt>
                <c:pt idx="815">
                  <c:v>45.664236010033598</c:v>
                </c:pt>
                <c:pt idx="816">
                  <c:v>45.525047442247995</c:v>
                </c:pt>
                <c:pt idx="817">
                  <c:v>45.554236010033478</c:v>
                </c:pt>
                <c:pt idx="818">
                  <c:v>45.720190514486511</c:v>
                </c:pt>
                <c:pt idx="819">
                  <c:v>45.819811045810162</c:v>
                </c:pt>
                <c:pt idx="820">
                  <c:v>45.765765550263197</c:v>
                </c:pt>
                <c:pt idx="821">
                  <c:v>45.789758550948299</c:v>
                </c:pt>
                <c:pt idx="822">
                  <c:v>45.8689471187339</c:v>
                </c:pt>
                <c:pt idx="823">
                  <c:v>45.945333586725013</c:v>
                </c:pt>
                <c:pt idx="824">
                  <c:v>46.072087857867217</c:v>
                </c:pt>
                <c:pt idx="825">
                  <c:v>46.085281091862818</c:v>
                </c:pt>
                <c:pt idx="826">
                  <c:v>46.126471992753601</c:v>
                </c:pt>
                <c:pt idx="827">
                  <c:v>46.079285758072899</c:v>
                </c:pt>
                <c:pt idx="828">
                  <c:v>46.392426497206309</c:v>
                </c:pt>
                <c:pt idx="829">
                  <c:v>46.272426497206325</c:v>
                </c:pt>
                <c:pt idx="830">
                  <c:v>46.360803632777703</c:v>
                </c:pt>
                <c:pt idx="831">
                  <c:v>46.282426497206309</c:v>
                </c:pt>
                <c:pt idx="832">
                  <c:v>46.376798966567698</c:v>
                </c:pt>
                <c:pt idx="833">
                  <c:v>46.594376335449411</c:v>
                </c:pt>
                <c:pt idx="834">
                  <c:v>46.399992200563311</c:v>
                </c:pt>
                <c:pt idx="835">
                  <c:v>46.41717843524377</c:v>
                </c:pt>
                <c:pt idx="836">
                  <c:v>46.60513527280203</c:v>
                </c:pt>
                <c:pt idx="837">
                  <c:v>46.747896543259095</c:v>
                </c:pt>
                <c:pt idx="838">
                  <c:v>46.657517074582998</c:v>
                </c:pt>
                <c:pt idx="839">
                  <c:v>46.710698643053597</c:v>
                </c:pt>
                <c:pt idx="840">
                  <c:v>46.812269012620277</c:v>
                </c:pt>
                <c:pt idx="841">
                  <c:v>46.822269012620396</c:v>
                </c:pt>
                <c:pt idx="842">
                  <c:v>46.9438393821871</c:v>
                </c:pt>
                <c:pt idx="843">
                  <c:v>46.96503028307783</c:v>
                </c:pt>
                <c:pt idx="844">
                  <c:v>46.919034949287585</c:v>
                </c:pt>
                <c:pt idx="845">
                  <c:v>46.999414417963898</c:v>
                </c:pt>
                <c:pt idx="846">
                  <c:v>47.048602985749497</c:v>
                </c:pt>
                <c:pt idx="847">
                  <c:v>47.092987120635598</c:v>
                </c:pt>
                <c:pt idx="848">
                  <c:v>47.158171022211299</c:v>
                </c:pt>
                <c:pt idx="849">
                  <c:v>47.252555157097397</c:v>
                </c:pt>
                <c:pt idx="850">
                  <c:v>47.322555157097398</c:v>
                </c:pt>
                <c:pt idx="851">
                  <c:v>47.392502662235401</c:v>
                </c:pt>
                <c:pt idx="852">
                  <c:v>47.400500329130402</c:v>
                </c:pt>
                <c:pt idx="853">
                  <c:v>47.533261599587554</c:v>
                </c:pt>
                <c:pt idx="854">
                  <c:v>47.486075364907101</c:v>
                </c:pt>
                <c:pt idx="855">
                  <c:v>47.512070698697194</c:v>
                </c:pt>
                <c:pt idx="856">
                  <c:v>47.636454833583301</c:v>
                </c:pt>
                <c:pt idx="857">
                  <c:v>47.593641068263793</c:v>
                </c:pt>
                <c:pt idx="858">
                  <c:v>47.577645734473911</c:v>
                </c:pt>
                <c:pt idx="859">
                  <c:v>47.756834302259499</c:v>
                </c:pt>
                <c:pt idx="860">
                  <c:v>47.618836635364495</c:v>
                </c:pt>
                <c:pt idx="861">
                  <c:v>47.693209104725845</c:v>
                </c:pt>
                <c:pt idx="862">
                  <c:v>47.825970375183111</c:v>
                </c:pt>
                <c:pt idx="863">
                  <c:v>47.865158942968819</c:v>
                </c:pt>
                <c:pt idx="864">
                  <c:v>47.950733978745397</c:v>
                </c:pt>
                <c:pt idx="865">
                  <c:v>48.023115780526645</c:v>
                </c:pt>
                <c:pt idx="866">
                  <c:v>48.160681483883216</c:v>
                </c:pt>
                <c:pt idx="867">
                  <c:v>48.033115780526714</c:v>
                </c:pt>
                <c:pt idx="868">
                  <c:v>48.064306681417094</c:v>
                </c:pt>
                <c:pt idx="869">
                  <c:v>48.377015457012163</c:v>
                </c:pt>
                <c:pt idx="870">
                  <c:v>48.270249520345097</c:v>
                </c:pt>
                <c:pt idx="871">
                  <c:v>48.405013123907501</c:v>
                </c:pt>
                <c:pt idx="872">
                  <c:v>48.387015457012112</c:v>
                </c:pt>
                <c:pt idx="873">
                  <c:v>48.453822223016793</c:v>
                </c:pt>
                <c:pt idx="874">
                  <c:v>48.410208691007995</c:v>
                </c:pt>
                <c:pt idx="875">
                  <c:v>48.471399591898425</c:v>
                </c:pt>
                <c:pt idx="876">
                  <c:v>48.570156196146002</c:v>
                </c:pt>
                <c:pt idx="877">
                  <c:v>48.593349430141501</c:v>
                </c:pt>
                <c:pt idx="878">
                  <c:v>48.593349430141501</c:v>
                </c:pt>
                <c:pt idx="879">
                  <c:v>48.627342430826602</c:v>
                </c:pt>
                <c:pt idx="880">
                  <c:v>48.666530998612203</c:v>
                </c:pt>
                <c:pt idx="881">
                  <c:v>48.965678737060699</c:v>
                </c:pt>
                <c:pt idx="882">
                  <c:v>48.916869637951194</c:v>
                </c:pt>
                <c:pt idx="883">
                  <c:v>48.835678737060697</c:v>
                </c:pt>
                <c:pt idx="884">
                  <c:v>48.971242107312278</c:v>
                </c:pt>
                <c:pt idx="885">
                  <c:v>49.025626242198612</c:v>
                </c:pt>
                <c:pt idx="886">
                  <c:v>49.061621575988525</c:v>
                </c:pt>
                <c:pt idx="887">
                  <c:v>49.130010377084915</c:v>
                </c:pt>
                <c:pt idx="888">
                  <c:v>49.133191945555545</c:v>
                </c:pt>
                <c:pt idx="889">
                  <c:v>49.315953216012801</c:v>
                </c:pt>
                <c:pt idx="890">
                  <c:v>49.187196611765394</c:v>
                </c:pt>
                <c:pt idx="891">
                  <c:v>49.265953216012946</c:v>
                </c:pt>
                <c:pt idx="892">
                  <c:v>49.307144116903395</c:v>
                </c:pt>
                <c:pt idx="893">
                  <c:v>49.346332684689003</c:v>
                </c:pt>
                <c:pt idx="894">
                  <c:v>49.468714486470112</c:v>
                </c:pt>
                <c:pt idx="895">
                  <c:v>49.492287189141898</c:v>
                </c:pt>
                <c:pt idx="896">
                  <c:v>49.554668990922998</c:v>
                </c:pt>
                <c:pt idx="897">
                  <c:v>49.564668990923003</c:v>
                </c:pt>
                <c:pt idx="898">
                  <c:v>49.585859891813477</c:v>
                </c:pt>
                <c:pt idx="899">
                  <c:v>49.848189198732797</c:v>
                </c:pt>
                <c:pt idx="900">
                  <c:v>49.673046126494299</c:v>
                </c:pt>
                <c:pt idx="901">
                  <c:v>49.893805063846386</c:v>
                </c:pt>
                <c:pt idx="902">
                  <c:v>49.900571000513899</c:v>
                </c:pt>
                <c:pt idx="903">
                  <c:v>49.937757235194496</c:v>
                </c:pt>
                <c:pt idx="904">
                  <c:v>49.838189198732799</c:v>
                </c:pt>
                <c:pt idx="905">
                  <c:v>50.098516172547022</c:v>
                </c:pt>
                <c:pt idx="906">
                  <c:v>50.220139036976043</c:v>
                </c:pt>
                <c:pt idx="907">
                  <c:v>49.976945802980111</c:v>
                </c:pt>
                <c:pt idx="908">
                  <c:v>50.158895641223097</c:v>
                </c:pt>
                <c:pt idx="909">
                  <c:v>50.055322938551484</c:v>
                </c:pt>
                <c:pt idx="910">
                  <c:v>50.227272776794301</c:v>
                </c:pt>
                <c:pt idx="911">
                  <c:v>50.326041046566594</c:v>
                </c:pt>
                <c:pt idx="912">
                  <c:v>50.346041046566455</c:v>
                </c:pt>
                <c:pt idx="913">
                  <c:v>50.3388431463611</c:v>
                </c:pt>
                <c:pt idx="914">
                  <c:v>50.440413515927801</c:v>
                </c:pt>
                <c:pt idx="915">
                  <c:v>50.580372686590763</c:v>
                </c:pt>
                <c:pt idx="916">
                  <c:v>50.580372686590763</c:v>
                </c:pt>
                <c:pt idx="917">
                  <c:v>50.541983885494417</c:v>
                </c:pt>
                <c:pt idx="918">
                  <c:v>50.664745155951913</c:v>
                </c:pt>
                <c:pt idx="919">
                  <c:v>50.685936056842444</c:v>
                </c:pt>
                <c:pt idx="920">
                  <c:v>50.789508759514298</c:v>
                </c:pt>
                <c:pt idx="921">
                  <c:v>50.885883561980286</c:v>
                </c:pt>
                <c:pt idx="922">
                  <c:v>50.911079129080996</c:v>
                </c:pt>
                <c:pt idx="923">
                  <c:v>50.905883561980318</c:v>
                </c:pt>
                <c:pt idx="924">
                  <c:v>50.846694994194898</c:v>
                </c:pt>
                <c:pt idx="925">
                  <c:v>51.035842732643296</c:v>
                </c:pt>
                <c:pt idx="926">
                  <c:v>51.025842732643397</c:v>
                </c:pt>
                <c:pt idx="927">
                  <c:v>51.169403769790144</c:v>
                </c:pt>
                <c:pt idx="928">
                  <c:v>51.085031300429023</c:v>
                </c:pt>
                <c:pt idx="929">
                  <c:v>51.147413102210095</c:v>
                </c:pt>
                <c:pt idx="930">
                  <c:v>51.127833400223395</c:v>
                </c:pt>
                <c:pt idx="931">
                  <c:v>51.127413102210099</c:v>
                </c:pt>
                <c:pt idx="932">
                  <c:v>51.284167373352325</c:v>
                </c:pt>
                <c:pt idx="933">
                  <c:v>51.372544508923703</c:v>
                </c:pt>
                <c:pt idx="934">
                  <c:v>51.529742409129213</c:v>
                </c:pt>
                <c:pt idx="935">
                  <c:v>51.458119544700402</c:v>
                </c:pt>
                <c:pt idx="936">
                  <c:v>51.377740076024295</c:v>
                </c:pt>
                <c:pt idx="937">
                  <c:v>51.504926310704903</c:v>
                </c:pt>
                <c:pt idx="938">
                  <c:v>51.566876148947813</c:v>
                </c:pt>
                <c:pt idx="939">
                  <c:v>51.430121877805398</c:v>
                </c:pt>
                <c:pt idx="940">
                  <c:v>51.580880815157798</c:v>
                </c:pt>
                <c:pt idx="941">
                  <c:v>51.632071716048401</c:v>
                </c:pt>
                <c:pt idx="942">
                  <c:v>51.794832986505945</c:v>
                </c:pt>
                <c:pt idx="943">
                  <c:v>51.760828320295907</c:v>
                </c:pt>
                <c:pt idx="944">
                  <c:v>51.869205455866847</c:v>
                </c:pt>
                <c:pt idx="945">
                  <c:v>51.954780491643334</c:v>
                </c:pt>
                <c:pt idx="946">
                  <c:v>51.782019221186303</c:v>
                </c:pt>
                <c:pt idx="947">
                  <c:v>51.867594256963095</c:v>
                </c:pt>
                <c:pt idx="948">
                  <c:v>52.013157627214895</c:v>
                </c:pt>
                <c:pt idx="949">
                  <c:v>52.069544095205998</c:v>
                </c:pt>
                <c:pt idx="950">
                  <c:v>52.0931576272149</c:v>
                </c:pt>
                <c:pt idx="951">
                  <c:v>52.047541762100998</c:v>
                </c:pt>
                <c:pt idx="952">
                  <c:v>52.173105132353022</c:v>
                </c:pt>
                <c:pt idx="953">
                  <c:v>52.185107465457797</c:v>
                </c:pt>
                <c:pt idx="954">
                  <c:v>52.288300699453401</c:v>
                </c:pt>
                <c:pt idx="955">
                  <c:v>52.231493933449002</c:v>
                </c:pt>
                <c:pt idx="956">
                  <c:v>52.397057303700798</c:v>
                </c:pt>
                <c:pt idx="957">
                  <c:v>52.409439105481994</c:v>
                </c:pt>
                <c:pt idx="958">
                  <c:v>52.558195709729311</c:v>
                </c:pt>
                <c:pt idx="959">
                  <c:v>52.456625340162596</c:v>
                </c:pt>
                <c:pt idx="960">
                  <c:v>52.608195709729422</c:v>
                </c:pt>
                <c:pt idx="961">
                  <c:v>52.584582177720385</c:v>
                </c:pt>
                <c:pt idx="962">
                  <c:v>52.563391276830011</c:v>
                </c:pt>
                <c:pt idx="963">
                  <c:v>52.694961646396493</c:v>
                </c:pt>
                <c:pt idx="964">
                  <c:v>52.856911484639447</c:v>
                </c:pt>
                <c:pt idx="965">
                  <c:v>52.795720583749002</c:v>
                </c:pt>
                <c:pt idx="966">
                  <c:v>52.737343448177946</c:v>
                </c:pt>
                <c:pt idx="967">
                  <c:v>52.896100052425211</c:v>
                </c:pt>
                <c:pt idx="968">
                  <c:v>52.900104718635198</c:v>
                </c:pt>
                <c:pt idx="969">
                  <c:v>52.842906818429611</c:v>
                </c:pt>
                <c:pt idx="970">
                  <c:v>53.000863655987317</c:v>
                </c:pt>
                <c:pt idx="971">
                  <c:v>53.02086365598737</c:v>
                </c:pt>
                <c:pt idx="972">
                  <c:v>53.237238458453803</c:v>
                </c:pt>
                <c:pt idx="973">
                  <c:v>53.190811161125502</c:v>
                </c:pt>
                <c:pt idx="974">
                  <c:v>53.212002062016097</c:v>
                </c:pt>
                <c:pt idx="975">
                  <c:v>53.276386196902202</c:v>
                </c:pt>
                <c:pt idx="976">
                  <c:v>53.370758666263377</c:v>
                </c:pt>
                <c:pt idx="977">
                  <c:v>53.423951900259013</c:v>
                </c:pt>
                <c:pt idx="978">
                  <c:v>53.256386196902199</c:v>
                </c:pt>
                <c:pt idx="979">
                  <c:v>53.340758666263348</c:v>
                </c:pt>
                <c:pt idx="980">
                  <c:v>53.450326702725199</c:v>
                </c:pt>
                <c:pt idx="981">
                  <c:v>53.467524602930801</c:v>
                </c:pt>
                <c:pt idx="982">
                  <c:v>53.532708504506402</c:v>
                </c:pt>
                <c:pt idx="983">
                  <c:v>53.581897072291802</c:v>
                </c:pt>
                <c:pt idx="984">
                  <c:v>53.683467441858795</c:v>
                </c:pt>
                <c:pt idx="985">
                  <c:v>53.680665342064302</c:v>
                </c:pt>
                <c:pt idx="986">
                  <c:v>53.696660675854297</c:v>
                </c:pt>
                <c:pt idx="987">
                  <c:v>53.711856242955022</c:v>
                </c:pt>
                <c:pt idx="988">
                  <c:v>53.845417280101699</c:v>
                </c:pt>
                <c:pt idx="989">
                  <c:v>53.808231045421103</c:v>
                </c:pt>
                <c:pt idx="990">
                  <c:v>53.85741961320641</c:v>
                </c:pt>
                <c:pt idx="991">
                  <c:v>53.956987649668271</c:v>
                </c:pt>
                <c:pt idx="992">
                  <c:v>54.050560352340078</c:v>
                </c:pt>
                <c:pt idx="993">
                  <c:v>53.988178550559113</c:v>
                </c:pt>
                <c:pt idx="994">
                  <c:v>54.106946820331302</c:v>
                </c:pt>
                <c:pt idx="995">
                  <c:v>54.281698758368798</c:v>
                </c:pt>
                <c:pt idx="996">
                  <c:v>54.170128388802013</c:v>
                </c:pt>
                <c:pt idx="997">
                  <c:v>54.312889659259142</c:v>
                </c:pt>
                <c:pt idx="998">
                  <c:v>54.196514856793101</c:v>
                </c:pt>
                <c:pt idx="999">
                  <c:v>54.355271461040196</c:v>
                </c:pt>
                <c:pt idx="1000">
                  <c:v>54.359276127250332</c:v>
                </c:pt>
                <c:pt idx="1001">
                  <c:v>54.495650929716703</c:v>
                </c:pt>
                <c:pt idx="1002">
                  <c:v>54.397653262821699</c:v>
                </c:pt>
                <c:pt idx="1003">
                  <c:v>54.419655595926585</c:v>
                </c:pt>
                <c:pt idx="1004">
                  <c:v>54.545218966178645</c:v>
                </c:pt>
                <c:pt idx="1005">
                  <c:v>54.568412200174343</c:v>
                </c:pt>
                <c:pt idx="1006">
                  <c:v>54.76716880442153</c:v>
                </c:pt>
                <c:pt idx="1007">
                  <c:v>54.665178136841575</c:v>
                </c:pt>
                <c:pt idx="1008">
                  <c:v>54.683175803736397</c:v>
                </c:pt>
                <c:pt idx="1009">
                  <c:v>54.714366704626997</c:v>
                </c:pt>
                <c:pt idx="1010">
                  <c:v>54.815937074193577</c:v>
                </c:pt>
                <c:pt idx="1011">
                  <c:v>54.839930074878907</c:v>
                </c:pt>
                <c:pt idx="1012">
                  <c:v>55.101500444445598</c:v>
                </c:pt>
                <c:pt idx="1013">
                  <c:v>54.999077813327297</c:v>
                </c:pt>
                <c:pt idx="1014">
                  <c:v>54.926696011545999</c:v>
                </c:pt>
                <c:pt idx="1015">
                  <c:v>55.054261714902793</c:v>
                </c:pt>
                <c:pt idx="1016">
                  <c:v>55.189025318465212</c:v>
                </c:pt>
                <c:pt idx="1017">
                  <c:v>55.035073147117302</c:v>
                </c:pt>
                <c:pt idx="1018">
                  <c:v>55.159836750679595</c:v>
                </c:pt>
                <c:pt idx="1019">
                  <c:v>55.238213886250968</c:v>
                </c:pt>
                <c:pt idx="1020">
                  <c:v>55.370975156708198</c:v>
                </c:pt>
                <c:pt idx="1021">
                  <c:v>55.384168390703593</c:v>
                </c:pt>
                <c:pt idx="1022">
                  <c:v>55.48054319317</c:v>
                </c:pt>
                <c:pt idx="1023">
                  <c:v>55.375779589607447</c:v>
                </c:pt>
                <c:pt idx="1024">
                  <c:v>55.523736427165503</c:v>
                </c:pt>
                <c:pt idx="1025">
                  <c:v>55.635738760270513</c:v>
                </c:pt>
                <c:pt idx="1026">
                  <c:v>55.574115895841807</c:v>
                </c:pt>
                <c:pt idx="1027">
                  <c:v>55.815254301870297</c:v>
                </c:pt>
                <c:pt idx="1028">
                  <c:v>55.600111229631807</c:v>
                </c:pt>
                <c:pt idx="1029">
                  <c:v>55.7480680671896</c:v>
                </c:pt>
                <c:pt idx="1030">
                  <c:v>55.728068067189611</c:v>
                </c:pt>
                <c:pt idx="1031">
                  <c:v>55.744063400979698</c:v>
                </c:pt>
                <c:pt idx="1032">
                  <c:v>55.746065734084823</c:v>
                </c:pt>
                <c:pt idx="1033">
                  <c:v>55.944010906117697</c:v>
                </c:pt>
                <c:pt idx="1034">
                  <c:v>56.059206473217941</c:v>
                </c:pt>
                <c:pt idx="1035">
                  <c:v>55.996392707898863</c:v>
                </c:pt>
                <c:pt idx="1036">
                  <c:v>56.042779175889912</c:v>
                </c:pt>
                <c:pt idx="1037">
                  <c:v>55.988395041003812</c:v>
                </c:pt>
                <c:pt idx="1038">
                  <c:v>56.311967743675318</c:v>
                </c:pt>
                <c:pt idx="1039">
                  <c:v>56.160344879246509</c:v>
                </c:pt>
                <c:pt idx="1040">
                  <c:v>56.073158644566163</c:v>
                </c:pt>
                <c:pt idx="1041">
                  <c:v>56.155540446347295</c:v>
                </c:pt>
                <c:pt idx="1042">
                  <c:v>56.295108482809276</c:v>
                </c:pt>
                <c:pt idx="1043">
                  <c:v>56.383485618380178</c:v>
                </c:pt>
                <c:pt idx="1044">
                  <c:v>56.394676519270796</c:v>
                </c:pt>
                <c:pt idx="1045">
                  <c:v>56.345487951485048</c:v>
                </c:pt>
                <c:pt idx="1046">
                  <c:v>56.457058321051996</c:v>
                </c:pt>
                <c:pt idx="1047">
                  <c:v>56.576626357513796</c:v>
                </c:pt>
                <c:pt idx="1048">
                  <c:v>56.453865087056194</c:v>
                </c:pt>
                <c:pt idx="1049">
                  <c:v>56.589819591509404</c:v>
                </c:pt>
                <c:pt idx="1050">
                  <c:v>56.589819591509404</c:v>
                </c:pt>
                <c:pt idx="1051">
                  <c:v>56.597817258404397</c:v>
                </c:pt>
                <c:pt idx="1052">
                  <c:v>56.810957997537898</c:v>
                </c:pt>
                <c:pt idx="1053">
                  <c:v>56.829767096647117</c:v>
                </c:pt>
                <c:pt idx="1054">
                  <c:v>56.911337466213894</c:v>
                </c:pt>
                <c:pt idx="1055">
                  <c:v>56.798955664433045</c:v>
                </c:pt>
                <c:pt idx="1056">
                  <c:v>56.812148898428511</c:v>
                </c:pt>
                <c:pt idx="1057">
                  <c:v>56.960905502675963</c:v>
                </c:pt>
                <c:pt idx="1058">
                  <c:v>56.923719267995303</c:v>
                </c:pt>
                <c:pt idx="1059">
                  <c:v>56.964910168885915</c:v>
                </c:pt>
                <c:pt idx="1060">
                  <c:v>57.038091737356496</c:v>
                </c:pt>
                <c:pt idx="1061">
                  <c:v>56.988903169570911</c:v>
                </c:pt>
                <c:pt idx="1062">
                  <c:v>57.082475872242448</c:v>
                </c:pt>
                <c:pt idx="1063">
                  <c:v>57.166048574914399</c:v>
                </c:pt>
                <c:pt idx="1064">
                  <c:v>57.316807512266379</c:v>
                </c:pt>
                <c:pt idx="1065">
                  <c:v>57.332802846056907</c:v>
                </c:pt>
                <c:pt idx="1066">
                  <c:v>57.342802846056813</c:v>
                </c:pt>
                <c:pt idx="1067">
                  <c:v>57.4715711158291</c:v>
                </c:pt>
                <c:pt idx="1068">
                  <c:v>57.381191647152896</c:v>
                </c:pt>
                <c:pt idx="1069">
                  <c:v>57.479568782724101</c:v>
                </c:pt>
                <c:pt idx="1070">
                  <c:v>57.504752684299703</c:v>
                </c:pt>
                <c:pt idx="1071">
                  <c:v>57.567134486080903</c:v>
                </c:pt>
                <c:pt idx="1072">
                  <c:v>57.608325386971721</c:v>
                </c:pt>
                <c:pt idx="1073">
                  <c:v>57.735091323638812</c:v>
                </c:pt>
                <c:pt idx="1074">
                  <c:v>57.737893423433185</c:v>
                </c:pt>
                <c:pt idx="1075">
                  <c:v>57.733088990533922</c:v>
                </c:pt>
                <c:pt idx="1076">
                  <c:v>57.826661693205409</c:v>
                </c:pt>
                <c:pt idx="1077">
                  <c:v>57.768272892109621</c:v>
                </c:pt>
                <c:pt idx="1078">
                  <c:v>57.871845594781085</c:v>
                </c:pt>
                <c:pt idx="1079">
                  <c:v>57.911845594781077</c:v>
                </c:pt>
                <c:pt idx="1080">
                  <c:v>57.961413631242877</c:v>
                </c:pt>
                <c:pt idx="1081">
                  <c:v>57.965418297453013</c:v>
                </c:pt>
                <c:pt idx="1082">
                  <c:v>58.075797766129163</c:v>
                </c:pt>
                <c:pt idx="1083">
                  <c:v>58.189370468800902</c:v>
                </c:pt>
                <c:pt idx="1084">
                  <c:v>58.106177234805422</c:v>
                </c:pt>
                <c:pt idx="1085">
                  <c:v>58.242131739258213</c:v>
                </c:pt>
                <c:pt idx="1086">
                  <c:v>58.254933839052697</c:v>
                </c:pt>
                <c:pt idx="1087">
                  <c:v>58.246936172157845</c:v>
                </c:pt>
                <c:pt idx="1088">
                  <c:v>58.246936172157845</c:v>
                </c:pt>
                <c:pt idx="1089">
                  <c:v>58.327315640834023</c:v>
                </c:pt>
                <c:pt idx="1090">
                  <c:v>58.503270145286798</c:v>
                </c:pt>
                <c:pt idx="1091">
                  <c:v>58.3685065417244</c:v>
                </c:pt>
                <c:pt idx="1092">
                  <c:v>58.359697442614817</c:v>
                </c:pt>
                <c:pt idx="1093">
                  <c:v>58.543649613962778</c:v>
                </c:pt>
                <c:pt idx="1094">
                  <c:v>58.574840514853378</c:v>
                </c:pt>
                <c:pt idx="1095">
                  <c:v>58.600835848643598</c:v>
                </c:pt>
                <c:pt idx="1096">
                  <c:v>58.757222316634703</c:v>
                </c:pt>
                <c:pt idx="1097">
                  <c:v>58.754788019991494</c:v>
                </c:pt>
                <c:pt idx="1098">
                  <c:v>58.759983587091945</c:v>
                </c:pt>
                <c:pt idx="1099">
                  <c:v>59.011933425334995</c:v>
                </c:pt>
                <c:pt idx="1100">
                  <c:v>59.0531243262256</c:v>
                </c:pt>
                <c:pt idx="1101">
                  <c:v>58.921933425334998</c:v>
                </c:pt>
                <c:pt idx="1102">
                  <c:v>59.019119660015598</c:v>
                </c:pt>
                <c:pt idx="1103">
                  <c:v>59.011933425334995</c:v>
                </c:pt>
                <c:pt idx="1104">
                  <c:v>59.036305894696198</c:v>
                </c:pt>
                <c:pt idx="1105">
                  <c:v>59.119878597367894</c:v>
                </c:pt>
                <c:pt idx="1106">
                  <c:v>59.090690029582397</c:v>
                </c:pt>
                <c:pt idx="1107">
                  <c:v>59.113883263577897</c:v>
                </c:pt>
                <c:pt idx="1108">
                  <c:v>59.161069498258477</c:v>
                </c:pt>
                <c:pt idx="1109">
                  <c:v>59.351448966934548</c:v>
                </c:pt>
                <c:pt idx="1110">
                  <c:v>59.200258066044199</c:v>
                </c:pt>
                <c:pt idx="1111">
                  <c:v>59.258635201615398</c:v>
                </c:pt>
                <c:pt idx="1112">
                  <c:v>59.464210237392095</c:v>
                </c:pt>
                <c:pt idx="1113">
                  <c:v>59.365401138282593</c:v>
                </c:pt>
                <c:pt idx="1114">
                  <c:v>59.355401138282524</c:v>
                </c:pt>
                <c:pt idx="1115">
                  <c:v>59.433778273853903</c:v>
                </c:pt>
                <c:pt idx="1116">
                  <c:v>59.508162408740006</c:v>
                </c:pt>
                <c:pt idx="1117">
                  <c:v>59.546160075634994</c:v>
                </c:pt>
                <c:pt idx="1118">
                  <c:v>59.5693533096306</c:v>
                </c:pt>
                <c:pt idx="1119">
                  <c:v>59.502966841639498</c:v>
                </c:pt>
                <c:pt idx="1120">
                  <c:v>59.596539544311213</c:v>
                </c:pt>
                <c:pt idx="1121">
                  <c:v>59.796487049449198</c:v>
                </c:pt>
                <c:pt idx="1122">
                  <c:v>59.739300814768612</c:v>
                </c:pt>
                <c:pt idx="1123">
                  <c:v>59.819680283444612</c:v>
                </c:pt>
                <c:pt idx="1124">
                  <c:v>59.758489382554203</c:v>
                </c:pt>
                <c:pt idx="1125">
                  <c:v>59.781682616549702</c:v>
                </c:pt>
                <c:pt idx="1126">
                  <c:v>59.860059752120911</c:v>
                </c:pt>
                <c:pt idx="1127">
                  <c:v>60.273632454792548</c:v>
                </c:pt>
                <c:pt idx="1128">
                  <c:v>59.990007257258895</c:v>
                </c:pt>
                <c:pt idx="1129">
                  <c:v>60.188816356368299</c:v>
                </c:pt>
                <c:pt idx="1130">
                  <c:v>60.127584626140596</c:v>
                </c:pt>
                <c:pt idx="1131">
                  <c:v>60.144770860821211</c:v>
                </c:pt>
                <c:pt idx="1132">
                  <c:v>60.209154995707401</c:v>
                </c:pt>
                <c:pt idx="1133">
                  <c:v>60.3207253652741</c:v>
                </c:pt>
                <c:pt idx="1134">
                  <c:v>60.340725365274096</c:v>
                </c:pt>
                <c:pt idx="1135">
                  <c:v>60.273147996392396</c:v>
                </c:pt>
                <c:pt idx="1136">
                  <c:v>60.393906933744802</c:v>
                </c:pt>
                <c:pt idx="1137">
                  <c:v>60.446288735526004</c:v>
                </c:pt>
                <c:pt idx="1138">
                  <c:v>60.338723032169213</c:v>
                </c:pt>
                <c:pt idx="1139">
                  <c:v>60.417100167740209</c:v>
                </c:pt>
                <c:pt idx="1140">
                  <c:v>60.481484302626264</c:v>
                </c:pt>
                <c:pt idx="1141">
                  <c:v>60.567859105092523</c:v>
                </c:pt>
                <c:pt idx="1142">
                  <c:v>60.630240906874015</c:v>
                </c:pt>
                <c:pt idx="1143">
                  <c:v>60.589050005983296</c:v>
                </c:pt>
                <c:pt idx="1144">
                  <c:v>60.915436473974395</c:v>
                </c:pt>
                <c:pt idx="1145">
                  <c:v>60.672622708655013</c:v>
                </c:pt>
                <c:pt idx="1146">
                  <c:v>60.822190745116863</c:v>
                </c:pt>
                <c:pt idx="1147">
                  <c:v>60.786195411326801</c:v>
                </c:pt>
                <c:pt idx="1148">
                  <c:v>61.023381646007401</c:v>
                </c:pt>
                <c:pt idx="1149">
                  <c:v>60.850567880687848</c:v>
                </c:pt>
                <c:pt idx="1150">
                  <c:v>60.806574880002998</c:v>
                </c:pt>
                <c:pt idx="1151">
                  <c:v>60.840567880687892</c:v>
                </c:pt>
                <c:pt idx="1152">
                  <c:v>60.986954348679213</c:v>
                </c:pt>
                <c:pt idx="1153">
                  <c:v>60.979336150460298</c:v>
                </c:pt>
                <c:pt idx="1154">
                  <c:v>61.157281322493148</c:v>
                </c:pt>
                <c:pt idx="1155">
                  <c:v>61.072517718931145</c:v>
                </c:pt>
                <c:pt idx="1156">
                  <c:v>61.361665457379218</c:v>
                </c:pt>
                <c:pt idx="1157">
                  <c:v>61.114899520711994</c:v>
                </c:pt>
                <c:pt idx="1158">
                  <c:v>61.141285988703295</c:v>
                </c:pt>
                <c:pt idx="1159">
                  <c:v>61.326849358955101</c:v>
                </c:pt>
                <c:pt idx="1160">
                  <c:v>61.3060379267407</c:v>
                </c:pt>
                <c:pt idx="1161">
                  <c:v>61.35042206162656</c:v>
                </c:pt>
                <c:pt idx="1162">
                  <c:v>61.244047259160418</c:v>
                </c:pt>
                <c:pt idx="1163">
                  <c:v>61.561612962517401</c:v>
                </c:pt>
                <c:pt idx="1164">
                  <c:v>61.523183332084322</c:v>
                </c:pt>
                <c:pt idx="1165">
                  <c:v>61.630749035440999</c:v>
                </c:pt>
                <c:pt idx="1166">
                  <c:v>61.716324071217478</c:v>
                </c:pt>
                <c:pt idx="1167">
                  <c:v>61.542371899869813</c:v>
                </c:pt>
                <c:pt idx="1168">
                  <c:v>61.643942269436494</c:v>
                </c:pt>
                <c:pt idx="1169">
                  <c:v>61.8258921076795</c:v>
                </c:pt>
                <c:pt idx="1170">
                  <c:v>61.784701206788903</c:v>
                </c:pt>
                <c:pt idx="1171">
                  <c:v>61.768705872999114</c:v>
                </c:pt>
                <c:pt idx="1172">
                  <c:v>61.847083008570095</c:v>
                </c:pt>
                <c:pt idx="1173">
                  <c:v>61.922658044346811</c:v>
                </c:pt>
                <c:pt idx="1174">
                  <c:v>61.915460144141299</c:v>
                </c:pt>
                <c:pt idx="1175">
                  <c:v>62.004228413913417</c:v>
                </c:pt>
                <c:pt idx="1176">
                  <c:v>62.067030513708097</c:v>
                </c:pt>
                <c:pt idx="1177">
                  <c:v>62.0622260808086</c:v>
                </c:pt>
                <c:pt idx="1178">
                  <c:v>62.073416981699197</c:v>
                </c:pt>
                <c:pt idx="1179">
                  <c:v>62.177789451060178</c:v>
                </c:pt>
                <c:pt idx="1180">
                  <c:v>62.167789451060209</c:v>
                </c:pt>
                <c:pt idx="1181">
                  <c:v>62.253364486836993</c:v>
                </c:pt>
                <c:pt idx="1182">
                  <c:v>62.3781280903995</c:v>
                </c:pt>
                <c:pt idx="1183">
                  <c:v>62.333743955513185</c:v>
                </c:pt>
                <c:pt idx="1184">
                  <c:v>62.360930190194011</c:v>
                </c:pt>
                <c:pt idx="1185">
                  <c:v>62.446505225970846</c:v>
                </c:pt>
                <c:pt idx="1186">
                  <c:v>62.603691460651177</c:v>
                </c:pt>
                <c:pt idx="1187">
                  <c:v>62.515693793756178</c:v>
                </c:pt>
                <c:pt idx="1188">
                  <c:v>62.634450398003807</c:v>
                </c:pt>
                <c:pt idx="1189">
                  <c:v>62.628455064213597</c:v>
                </c:pt>
                <c:pt idx="1190">
                  <c:v>62.595261830218099</c:v>
                </c:pt>
                <c:pt idx="1191">
                  <c:v>62.641648298209198</c:v>
                </c:pt>
                <c:pt idx="1192">
                  <c:v>62.938023100675402</c:v>
                </c:pt>
                <c:pt idx="1193">
                  <c:v>62.762027766885403</c:v>
                </c:pt>
                <c:pt idx="1194">
                  <c:v>62.819593470241955</c:v>
                </c:pt>
                <c:pt idx="1195">
                  <c:v>62.842786704237547</c:v>
                </c:pt>
                <c:pt idx="1196">
                  <c:v>63.007970605813277</c:v>
                </c:pt>
                <c:pt idx="1197">
                  <c:v>62.935168506018911</c:v>
                </c:pt>
                <c:pt idx="1198">
                  <c:v>62.959161506703893</c:v>
                </c:pt>
                <c:pt idx="1199">
                  <c:v>63.052734209375807</c:v>
                </c:pt>
                <c:pt idx="1200">
                  <c:v>63.131111344947023</c:v>
                </c:pt>
                <c:pt idx="1201">
                  <c:v>63.070731876270699</c:v>
                </c:pt>
                <c:pt idx="1202">
                  <c:v>63.395495479833095</c:v>
                </c:pt>
                <c:pt idx="1203">
                  <c:v>63.13430457894237</c:v>
                </c:pt>
                <c:pt idx="1204">
                  <c:v>63.2126817145137</c:v>
                </c:pt>
                <c:pt idx="1205">
                  <c:v>63.295063516294803</c:v>
                </c:pt>
                <c:pt idx="1206">
                  <c:v>63.359447651180794</c:v>
                </c:pt>
                <c:pt idx="1207">
                  <c:v>63.369447651180877</c:v>
                </c:pt>
                <c:pt idx="1208">
                  <c:v>63.380638552071595</c:v>
                </c:pt>
                <c:pt idx="1209">
                  <c:v>63.314252084080394</c:v>
                </c:pt>
                <c:pt idx="1210">
                  <c:v>63.468204255428397</c:v>
                </c:pt>
                <c:pt idx="1211">
                  <c:v>63.513440651865878</c:v>
                </c:pt>
                <c:pt idx="1212">
                  <c:v>63.829342661456899</c:v>
                </c:pt>
                <c:pt idx="1213">
                  <c:v>63.798151760566313</c:v>
                </c:pt>
                <c:pt idx="1214">
                  <c:v>63.798151760566313</c:v>
                </c:pt>
                <c:pt idx="1215">
                  <c:v>63.798151760566313</c:v>
                </c:pt>
                <c:pt idx="1216">
                  <c:v>63.6129678589907</c:v>
                </c:pt>
                <c:pt idx="1217">
                  <c:v>63.652156426776301</c:v>
                </c:pt>
                <c:pt idx="1218">
                  <c:v>63.873294832804902</c:v>
                </c:pt>
                <c:pt idx="1219">
                  <c:v>63.912483400590247</c:v>
                </c:pt>
                <c:pt idx="1220">
                  <c:v>63.9988698685816</c:v>
                </c:pt>
                <c:pt idx="1221">
                  <c:v>63.906488066800293</c:v>
                </c:pt>
                <c:pt idx="1222">
                  <c:v>64.043674301480948</c:v>
                </c:pt>
                <c:pt idx="1223">
                  <c:v>63.902483400590278</c:v>
                </c:pt>
                <c:pt idx="1224">
                  <c:v>63.948869868581596</c:v>
                </c:pt>
                <c:pt idx="1225">
                  <c:v>63.968869868581599</c:v>
                </c:pt>
                <c:pt idx="1226">
                  <c:v>64.115244671048075</c:v>
                </c:pt>
                <c:pt idx="1227">
                  <c:v>64.134812707509298</c:v>
                </c:pt>
                <c:pt idx="1228">
                  <c:v>64.185192176185282</c:v>
                </c:pt>
                <c:pt idx="1229">
                  <c:v>64.142010607715093</c:v>
                </c:pt>
                <c:pt idx="1230">
                  <c:v>64.2832015086057</c:v>
                </c:pt>
                <c:pt idx="1231">
                  <c:v>64.283580977281758</c:v>
                </c:pt>
                <c:pt idx="1232">
                  <c:v>64.329955779748104</c:v>
                </c:pt>
                <c:pt idx="1233">
                  <c:v>64.272769545067504</c:v>
                </c:pt>
                <c:pt idx="1234">
                  <c:v>64.274771878172388</c:v>
                </c:pt>
                <c:pt idx="1235">
                  <c:v>64.675910284200981</c:v>
                </c:pt>
                <c:pt idx="1236">
                  <c:v>64.408332915319278</c:v>
                </c:pt>
                <c:pt idx="1237">
                  <c:v>64.382337581528816</c:v>
                </c:pt>
                <c:pt idx="1238">
                  <c:v>64.460714717100402</c:v>
                </c:pt>
                <c:pt idx="1239">
                  <c:v>64.529903284886103</c:v>
                </c:pt>
                <c:pt idx="1240">
                  <c:v>64.760282753562279</c:v>
                </c:pt>
                <c:pt idx="1241">
                  <c:v>64.528292085982201</c:v>
                </c:pt>
                <c:pt idx="1242">
                  <c:v>64.536289752877195</c:v>
                </c:pt>
                <c:pt idx="1243">
                  <c:v>64.712285086667194</c:v>
                </c:pt>
                <c:pt idx="1244">
                  <c:v>64.592285086667204</c:v>
                </c:pt>
                <c:pt idx="1245">
                  <c:v>64.787428158905698</c:v>
                </c:pt>
                <c:pt idx="1246">
                  <c:v>64.699051023334448</c:v>
                </c:pt>
                <c:pt idx="1247">
                  <c:v>64.798619059796295</c:v>
                </c:pt>
                <c:pt idx="1248">
                  <c:v>64.837807627581569</c:v>
                </c:pt>
                <c:pt idx="1249">
                  <c:v>65.027755132719534</c:v>
                </c:pt>
                <c:pt idx="1250">
                  <c:v>64.965373330938689</c:v>
                </c:pt>
                <c:pt idx="1251">
                  <c:v>64.941380330253679</c:v>
                </c:pt>
                <c:pt idx="1252">
                  <c:v>65.129325502286235</c:v>
                </c:pt>
                <c:pt idx="1253">
                  <c:v>65.034953032925401</c:v>
                </c:pt>
                <c:pt idx="1254">
                  <c:v>65.119325502286458</c:v>
                </c:pt>
                <c:pt idx="1255">
                  <c:v>65.078134601396002</c:v>
                </c:pt>
                <c:pt idx="1256">
                  <c:v>65.214900538063304</c:v>
                </c:pt>
                <c:pt idx="1257">
                  <c:v>65.185711970277779</c:v>
                </c:pt>
                <c:pt idx="1258">
                  <c:v>65.264900538063401</c:v>
                </c:pt>
                <c:pt idx="1259">
                  <c:v>65.252086772743624</c:v>
                </c:pt>
                <c:pt idx="1260">
                  <c:v>65.459232178087419</c:v>
                </c:pt>
                <c:pt idx="1261">
                  <c:v>65.388852709410969</c:v>
                </c:pt>
                <c:pt idx="1262">
                  <c:v>65.591993448544827</c:v>
                </c:pt>
                <c:pt idx="1263">
                  <c:v>65.49641841276808</c:v>
                </c:pt>
                <c:pt idx="1264">
                  <c:v>65.449232178087499</c:v>
                </c:pt>
                <c:pt idx="1265">
                  <c:v>65.886365917906048</c:v>
                </c:pt>
                <c:pt idx="1266">
                  <c:v>65.693563818111599</c:v>
                </c:pt>
                <c:pt idx="1267">
                  <c:v>65.541993448545057</c:v>
                </c:pt>
                <c:pt idx="1268">
                  <c:v>65.82356381811158</c:v>
                </c:pt>
                <c:pt idx="1269">
                  <c:v>65.598800214549158</c:v>
                </c:pt>
                <c:pt idx="1270">
                  <c:v>65.68356381811158</c:v>
                </c:pt>
                <c:pt idx="1271">
                  <c:v>65.804322755463858</c:v>
                </c:pt>
                <c:pt idx="1272">
                  <c:v>65.738368251010982</c:v>
                </c:pt>
                <c:pt idx="1273">
                  <c:v>65.801129521468397</c:v>
                </c:pt>
                <c:pt idx="1274">
                  <c:v>65.838315756148958</c:v>
                </c:pt>
                <c:pt idx="1275">
                  <c:v>65.933890791925705</c:v>
                </c:pt>
                <c:pt idx="1276">
                  <c:v>66.023458828387419</c:v>
                </c:pt>
                <c:pt idx="1277">
                  <c:v>66.0430793597113</c:v>
                </c:pt>
                <c:pt idx="1278">
                  <c:v>65.995081692816299</c:v>
                </c:pt>
                <c:pt idx="1279">
                  <c:v>66.145029197954258</c:v>
                </c:pt>
                <c:pt idx="1280">
                  <c:v>66.105840630168558</c:v>
                </c:pt>
                <c:pt idx="1281">
                  <c:v>66.139033864164219</c:v>
                </c:pt>
                <c:pt idx="1282">
                  <c:v>66.293785802201427</c:v>
                </c:pt>
                <c:pt idx="1283">
                  <c:v>66.113838297063324</c:v>
                </c:pt>
                <c:pt idx="1284">
                  <c:v>66.318981369302193</c:v>
                </c:pt>
                <c:pt idx="1285">
                  <c:v>66.366167603982802</c:v>
                </c:pt>
                <c:pt idx="1286">
                  <c:v>66.417790468411596</c:v>
                </c:pt>
                <c:pt idx="1287">
                  <c:v>66.307358504873378</c:v>
                </c:pt>
                <c:pt idx="1288">
                  <c:v>66.273785802201317</c:v>
                </c:pt>
                <c:pt idx="1289">
                  <c:v>66.56454473955408</c:v>
                </c:pt>
                <c:pt idx="1290">
                  <c:v>66.498928874440182</c:v>
                </c:pt>
                <c:pt idx="1291">
                  <c:v>66.627306010011054</c:v>
                </c:pt>
                <c:pt idx="1292">
                  <c:v>66.572501577111524</c:v>
                </c:pt>
                <c:pt idx="1293">
                  <c:v>66.668876379577824</c:v>
                </c:pt>
                <c:pt idx="1294">
                  <c:v>66.644883378893098</c:v>
                </c:pt>
                <c:pt idx="1295">
                  <c:v>66.652881045787737</c:v>
                </c:pt>
                <c:pt idx="1296">
                  <c:v>66.756453748459819</c:v>
                </c:pt>
                <c:pt idx="1297">
                  <c:v>66.7976446493509</c:v>
                </c:pt>
                <c:pt idx="1298">
                  <c:v>66.746453748459899</c:v>
                </c:pt>
                <c:pt idx="1299">
                  <c:v>66.878024118026218</c:v>
                </c:pt>
                <c:pt idx="1300">
                  <c:v>66.906401253597778</c:v>
                </c:pt>
                <c:pt idx="1301">
                  <c:v>66.96640125359778</c:v>
                </c:pt>
                <c:pt idx="1302">
                  <c:v>66.944398920492901</c:v>
                </c:pt>
                <c:pt idx="1303">
                  <c:v>66.970785388483634</c:v>
                </c:pt>
                <c:pt idx="1304">
                  <c:v>67.072355758050335</c:v>
                </c:pt>
                <c:pt idx="1305">
                  <c:v>67.100353424945794</c:v>
                </c:pt>
                <c:pt idx="1306">
                  <c:v>67.069162524055201</c:v>
                </c:pt>
                <c:pt idx="1307">
                  <c:v>67.041164857160197</c:v>
                </c:pt>
                <c:pt idx="1308">
                  <c:v>67.199921461407527</c:v>
                </c:pt>
                <c:pt idx="1309">
                  <c:v>67.184725894306979</c:v>
                </c:pt>
                <c:pt idx="1310">
                  <c:v>67.278298596978658</c:v>
                </c:pt>
                <c:pt idx="1311">
                  <c:v>67.278298596978658</c:v>
                </c:pt>
                <c:pt idx="1312">
                  <c:v>67.211112362298095</c:v>
                </c:pt>
                <c:pt idx="1313">
                  <c:v>67.494253101431596</c:v>
                </c:pt>
                <c:pt idx="1314">
                  <c:v>67.362682731864524</c:v>
                </c:pt>
                <c:pt idx="1315">
                  <c:v>67.317487164764259</c:v>
                </c:pt>
                <c:pt idx="1316">
                  <c:v>67.465444002322201</c:v>
                </c:pt>
                <c:pt idx="1317">
                  <c:v>67.4602484352217</c:v>
                </c:pt>
                <c:pt idx="1318">
                  <c:v>67.4602484352217</c:v>
                </c:pt>
                <c:pt idx="1319">
                  <c:v>67.622198273464051</c:v>
                </c:pt>
                <c:pt idx="1320">
                  <c:v>67.729396173669826</c:v>
                </c:pt>
                <c:pt idx="1321">
                  <c:v>67.770966543236881</c:v>
                </c:pt>
                <c:pt idx="1322">
                  <c:v>67.697773309241398</c:v>
                </c:pt>
                <c:pt idx="1323">
                  <c:v>67.713768643031401</c:v>
                </c:pt>
                <c:pt idx="1324">
                  <c:v>67.928152777917603</c:v>
                </c:pt>
                <c:pt idx="1325">
                  <c:v>67.891725480589301</c:v>
                </c:pt>
                <c:pt idx="1326">
                  <c:v>67.840534579698698</c:v>
                </c:pt>
                <c:pt idx="1327">
                  <c:v>67.835339012597714</c:v>
                </c:pt>
                <c:pt idx="1328">
                  <c:v>67.928911715269848</c:v>
                </c:pt>
                <c:pt idx="1329">
                  <c:v>67.954907049059983</c:v>
                </c:pt>
                <c:pt idx="1330">
                  <c:v>67.968100283055506</c:v>
                </c:pt>
                <c:pt idx="1331">
                  <c:v>68.038479751731558</c:v>
                </c:pt>
                <c:pt idx="1332">
                  <c:v>68.048479751731648</c:v>
                </c:pt>
                <c:pt idx="1333">
                  <c:v>68.162052454403025</c:v>
                </c:pt>
                <c:pt idx="1334">
                  <c:v>68.110861553512848</c:v>
                </c:pt>
                <c:pt idx="1335">
                  <c:v>68.252431923079371</c:v>
                </c:pt>
                <c:pt idx="1336">
                  <c:v>68.284002292646349</c:v>
                </c:pt>
                <c:pt idx="1337">
                  <c:v>68.240429589974951</c:v>
                </c:pt>
                <c:pt idx="1338">
                  <c:v>68.398006958856158</c:v>
                </c:pt>
                <c:pt idx="1339">
                  <c:v>68.411567996003413</c:v>
                </c:pt>
                <c:pt idx="1340">
                  <c:v>68.331188527327001</c:v>
                </c:pt>
                <c:pt idx="1341">
                  <c:v>68.336384094427558</c:v>
                </c:pt>
                <c:pt idx="1342">
                  <c:v>68.3543817613226</c:v>
                </c:pt>
                <c:pt idx="1343">
                  <c:v>68.598765896208619</c:v>
                </c:pt>
                <c:pt idx="1344">
                  <c:v>68.438765896208679</c:v>
                </c:pt>
                <c:pt idx="1345">
                  <c:v>68.483949797784348</c:v>
                </c:pt>
                <c:pt idx="1346">
                  <c:v>68.530336265775503</c:v>
                </c:pt>
                <c:pt idx="1347">
                  <c:v>68.585520167351078</c:v>
                </c:pt>
                <c:pt idx="1348">
                  <c:v>68.689092870022534</c:v>
                </c:pt>
                <c:pt idx="1349">
                  <c:v>68.683097536232424</c:v>
                </c:pt>
                <c:pt idx="1350">
                  <c:v>68.614708735136688</c:v>
                </c:pt>
                <c:pt idx="1351">
                  <c:v>68.706279104703498</c:v>
                </c:pt>
                <c:pt idx="1352">
                  <c:v>68.786658573379682</c:v>
                </c:pt>
                <c:pt idx="1353">
                  <c:v>68.918660906484519</c:v>
                </c:pt>
                <c:pt idx="1354">
                  <c:v>68.771042708265782</c:v>
                </c:pt>
                <c:pt idx="1355">
                  <c:v>69.005047374475424</c:v>
                </c:pt>
                <c:pt idx="1356">
                  <c:v>68.747470005594081</c:v>
                </c:pt>
                <c:pt idx="1357">
                  <c:v>68.924615410937875</c:v>
                </c:pt>
                <c:pt idx="1358">
                  <c:v>68.969419843837258</c:v>
                </c:pt>
                <c:pt idx="1359">
                  <c:v>69.040990213403788</c:v>
                </c:pt>
                <c:pt idx="1360">
                  <c:v>68.969799312513189</c:v>
                </c:pt>
                <c:pt idx="1361">
                  <c:v>68.988188113608814</c:v>
                </c:pt>
                <c:pt idx="1362">
                  <c:v>69.10975848317608</c:v>
                </c:pt>
                <c:pt idx="1363">
                  <c:v>69.151369682080002</c:v>
                </c:pt>
                <c:pt idx="1364">
                  <c:v>69.208135618747306</c:v>
                </c:pt>
                <c:pt idx="1365">
                  <c:v>69.200137951852199</c:v>
                </c:pt>
                <c:pt idx="1366">
                  <c:v>69.301708321418786</c:v>
                </c:pt>
                <c:pt idx="1367">
                  <c:v>69.327703655209106</c:v>
                </c:pt>
                <c:pt idx="1368">
                  <c:v>69.311708321418948</c:v>
                </c:pt>
                <c:pt idx="1369">
                  <c:v>69.356892222994219</c:v>
                </c:pt>
                <c:pt idx="1370">
                  <c:v>69.619274024775805</c:v>
                </c:pt>
                <c:pt idx="1371">
                  <c:v>69.469653493452213</c:v>
                </c:pt>
                <c:pt idx="1372">
                  <c:v>69.4164602594564</c:v>
                </c:pt>
                <c:pt idx="1373">
                  <c:v>69.598842061237605</c:v>
                </c:pt>
                <c:pt idx="1374">
                  <c:v>69.57884206123758</c:v>
                </c:pt>
                <c:pt idx="1375">
                  <c:v>69.4748490605526</c:v>
                </c:pt>
                <c:pt idx="1376">
                  <c:v>69.504037628338097</c:v>
                </c:pt>
                <c:pt idx="1377">
                  <c:v>69.698842061237599</c:v>
                </c:pt>
                <c:pt idx="1378">
                  <c:v>69.649600998590003</c:v>
                </c:pt>
                <c:pt idx="1379">
                  <c:v>69.574417097014248</c:v>
                </c:pt>
                <c:pt idx="1380">
                  <c:v>69.8187895663756</c:v>
                </c:pt>
                <c:pt idx="1381">
                  <c:v>69.796366935257296</c:v>
                </c:pt>
                <c:pt idx="1382">
                  <c:v>69.802362269047293</c:v>
                </c:pt>
                <c:pt idx="1383">
                  <c:v>69.700791899480237</c:v>
                </c:pt>
                <c:pt idx="1384">
                  <c:v>69.749980467266226</c:v>
                </c:pt>
                <c:pt idx="1385">
                  <c:v>69.757178367471369</c:v>
                </c:pt>
                <c:pt idx="1386">
                  <c:v>69.856746403933286</c:v>
                </c:pt>
                <c:pt idx="1387">
                  <c:v>69.868748737038018</c:v>
                </c:pt>
                <c:pt idx="1388">
                  <c:v>69.887937304823637</c:v>
                </c:pt>
                <c:pt idx="1389">
                  <c:v>69.915934971719096</c:v>
                </c:pt>
                <c:pt idx="1390">
                  <c:v>69.960319106605198</c:v>
                </c:pt>
                <c:pt idx="1391">
                  <c:v>69.992309774185301</c:v>
                </c:pt>
                <c:pt idx="1392">
                  <c:v>69.952309774185281</c:v>
                </c:pt>
                <c:pt idx="1393">
                  <c:v>70.071078043957371</c:v>
                </c:pt>
                <c:pt idx="1394">
                  <c:v>70.099887143066624</c:v>
                </c:pt>
                <c:pt idx="1395">
                  <c:v>70.034691575966505</c:v>
                </c:pt>
                <c:pt idx="1396">
                  <c:v>70.09507104464268</c:v>
                </c:pt>
                <c:pt idx="1397">
                  <c:v>70.425030215305483</c:v>
                </c:pt>
                <c:pt idx="1398">
                  <c:v>70.363407350876486</c:v>
                </c:pt>
                <c:pt idx="1399">
                  <c:v>70.279023215990605</c:v>
                </c:pt>
                <c:pt idx="1400">
                  <c:v>70.279834648204982</c:v>
                </c:pt>
                <c:pt idx="1401">
                  <c:v>70.351405017771427</c:v>
                </c:pt>
                <c:pt idx="1402">
                  <c:v>70.4025959186623</c:v>
                </c:pt>
                <c:pt idx="1403">
                  <c:v>70.352595918662288</c:v>
                </c:pt>
                <c:pt idx="1404">
                  <c:v>70.498550423115475</c:v>
                </c:pt>
                <c:pt idx="1405">
                  <c:v>70.610541090695278</c:v>
                </c:pt>
                <c:pt idx="1406">
                  <c:v>70.661731991585569</c:v>
                </c:pt>
                <c:pt idx="1407">
                  <c:v>70.540541090695299</c:v>
                </c:pt>
                <c:pt idx="1408">
                  <c:v>70.498550423115475</c:v>
                </c:pt>
                <c:pt idx="1409">
                  <c:v>70.532543423800306</c:v>
                </c:pt>
                <c:pt idx="1410">
                  <c:v>70.755304694257603</c:v>
                </c:pt>
                <c:pt idx="1411">
                  <c:v>70.5989298917914</c:v>
                </c:pt>
                <c:pt idx="1412">
                  <c:v>70.737686496038805</c:v>
                </c:pt>
                <c:pt idx="1413">
                  <c:v>70.790879730034248</c:v>
                </c:pt>
                <c:pt idx="1414">
                  <c:v>70.882450099601058</c:v>
                </c:pt>
                <c:pt idx="1415">
                  <c:v>70.911638667386697</c:v>
                </c:pt>
                <c:pt idx="1416">
                  <c:v>70.931638667386693</c:v>
                </c:pt>
                <c:pt idx="1417">
                  <c:v>70.960827235172559</c:v>
                </c:pt>
                <c:pt idx="1418">
                  <c:v>70.896443100286149</c:v>
                </c:pt>
                <c:pt idx="1419">
                  <c:v>70.962829568277698</c:v>
                </c:pt>
                <c:pt idx="1420">
                  <c:v>70.976822568962405</c:v>
                </c:pt>
                <c:pt idx="1421">
                  <c:v>70.927634001176827</c:v>
                </c:pt>
                <c:pt idx="1422">
                  <c:v>71.064399937844101</c:v>
                </c:pt>
                <c:pt idx="1423">
                  <c:v>71.132777073414786</c:v>
                </c:pt>
                <c:pt idx="1424">
                  <c:v>70.998013469853191</c:v>
                </c:pt>
                <c:pt idx="1425">
                  <c:v>71.127581506314456</c:v>
                </c:pt>
                <c:pt idx="1426">
                  <c:v>70.984020469168371</c:v>
                </c:pt>
                <c:pt idx="1427">
                  <c:v>71.085590838734234</c:v>
                </c:pt>
                <c:pt idx="1428">
                  <c:v>71.203156542091449</c:v>
                </c:pt>
                <c:pt idx="1429">
                  <c:v>71.236349776086698</c:v>
                </c:pt>
                <c:pt idx="1430">
                  <c:v>71.257540676977627</c:v>
                </c:pt>
                <c:pt idx="1431">
                  <c:v>71.221154208986505</c:v>
                </c:pt>
                <c:pt idx="1432">
                  <c:v>71.281533677662694</c:v>
                </c:pt>
                <c:pt idx="1433">
                  <c:v>71.337920145653783</c:v>
                </c:pt>
                <c:pt idx="1434">
                  <c:v>71.316729244763195</c:v>
                </c:pt>
                <c:pt idx="1435">
                  <c:v>71.383104047229381</c:v>
                </c:pt>
                <c:pt idx="1436">
                  <c:v>71.445485849010595</c:v>
                </c:pt>
                <c:pt idx="1437">
                  <c:v>71.4554858490106</c:v>
                </c:pt>
                <c:pt idx="1438">
                  <c:v>71.439490515220498</c:v>
                </c:pt>
                <c:pt idx="1439">
                  <c:v>71.539058551682288</c:v>
                </c:pt>
                <c:pt idx="1440">
                  <c:v>71.611440353463124</c:v>
                </c:pt>
                <c:pt idx="1441">
                  <c:v>71.611440353463124</c:v>
                </c:pt>
                <c:pt idx="1442">
                  <c:v>71.604242453257982</c:v>
                </c:pt>
                <c:pt idx="1443">
                  <c:v>71.737003723715574</c:v>
                </c:pt>
                <c:pt idx="1444">
                  <c:v>71.742199290816174</c:v>
                </c:pt>
                <c:pt idx="1445">
                  <c:v>71.822578759491421</c:v>
                </c:pt>
                <c:pt idx="1446">
                  <c:v>71.820628921249096</c:v>
                </c:pt>
                <c:pt idx="1447">
                  <c:v>71.735812822824272</c:v>
                </c:pt>
                <c:pt idx="1448">
                  <c:v>71.9053400299494</c:v>
                </c:pt>
                <c:pt idx="1449">
                  <c:v>71.876151462163719</c:v>
                </c:pt>
                <c:pt idx="1450">
                  <c:v>71.961767327277627</c:v>
                </c:pt>
                <c:pt idx="1451">
                  <c:v>71.912146795953802</c:v>
                </c:pt>
                <c:pt idx="1452">
                  <c:v>71.97052393152498</c:v>
                </c:pt>
                <c:pt idx="1453">
                  <c:v>71.977721831730548</c:v>
                </c:pt>
                <c:pt idx="1454">
                  <c:v>72.021714832415341</c:v>
                </c:pt>
                <c:pt idx="1455">
                  <c:v>72.112905733306178</c:v>
                </c:pt>
                <c:pt idx="1456">
                  <c:v>71.997721831730502</c:v>
                </c:pt>
                <c:pt idx="1457">
                  <c:v>72.072094301091454</c:v>
                </c:pt>
                <c:pt idx="1458">
                  <c:v>72.159292201297305</c:v>
                </c:pt>
                <c:pt idx="1459">
                  <c:v>72.216857904654049</c:v>
                </c:pt>
                <c:pt idx="1460">
                  <c:v>72.216857904654049</c:v>
                </c:pt>
                <c:pt idx="1461">
                  <c:v>72.334423608011221</c:v>
                </c:pt>
                <c:pt idx="1462">
                  <c:v>72.175667003763124</c:v>
                </c:pt>
                <c:pt idx="1463">
                  <c:v>72.360810076002082</c:v>
                </c:pt>
                <c:pt idx="1464">
                  <c:v>72.240051138649648</c:v>
                </c:pt>
                <c:pt idx="1465">
                  <c:v>72.330051138649324</c:v>
                </c:pt>
                <c:pt idx="1466">
                  <c:v>72.336425941116175</c:v>
                </c:pt>
                <c:pt idx="1467">
                  <c:v>72.351621508216496</c:v>
                </c:pt>
                <c:pt idx="1468">
                  <c:v>72.312432940430469</c:v>
                </c:pt>
                <c:pt idx="1469">
                  <c:v>72.364423608011251</c:v>
                </c:pt>
                <c:pt idx="1470">
                  <c:v>72.405614508901493</c:v>
                </c:pt>
                <c:pt idx="1471">
                  <c:v>72.527564347144406</c:v>
                </c:pt>
                <c:pt idx="1472">
                  <c:v>72.571948482030578</c:v>
                </c:pt>
                <c:pt idx="1473">
                  <c:v>72.590757581139982</c:v>
                </c:pt>
                <c:pt idx="1474">
                  <c:v>72.544762247349993</c:v>
                </c:pt>
                <c:pt idx="1475">
                  <c:v>72.554762247349998</c:v>
                </c:pt>
                <c:pt idx="1476">
                  <c:v>72.696332616916436</c:v>
                </c:pt>
                <c:pt idx="1477">
                  <c:v>72.664330283811779</c:v>
                </c:pt>
                <c:pt idx="1478">
                  <c:v>72.716712085592903</c:v>
                </c:pt>
                <c:pt idx="1479">
                  <c:v>72.769893654063594</c:v>
                </c:pt>
                <c:pt idx="1480">
                  <c:v>72.966280122054471</c:v>
                </c:pt>
                <c:pt idx="1481">
                  <c:v>72.731516518492398</c:v>
                </c:pt>
                <c:pt idx="1482">
                  <c:v>72.795089221164105</c:v>
                </c:pt>
                <c:pt idx="1483">
                  <c:v>72.771895987168605</c:v>
                </c:pt>
                <c:pt idx="1484">
                  <c:v>72.835089221164083</c:v>
                </c:pt>
                <c:pt idx="1485">
                  <c:v>72.821084554953941</c:v>
                </c:pt>
                <c:pt idx="1486">
                  <c:v>72.876659590730881</c:v>
                </c:pt>
                <c:pt idx="1487">
                  <c:v>73.011423194293428</c:v>
                </c:pt>
                <c:pt idx="1488">
                  <c:v>72.919473356050219</c:v>
                </c:pt>
                <c:pt idx="1489">
                  <c:v>73.062614095183804</c:v>
                </c:pt>
                <c:pt idx="1490">
                  <c:v>72.951043725617367</c:v>
                </c:pt>
                <c:pt idx="1491">
                  <c:v>73.031423194293197</c:v>
                </c:pt>
                <c:pt idx="1492">
                  <c:v>73.070611762078798</c:v>
                </c:pt>
                <c:pt idx="1493">
                  <c:v>73.206175132330458</c:v>
                </c:pt>
                <c:pt idx="1494">
                  <c:v>73.117797996759037</c:v>
                </c:pt>
                <c:pt idx="1495">
                  <c:v>73.193373032535817</c:v>
                </c:pt>
                <c:pt idx="1496">
                  <c:v>73.296554601007131</c:v>
                </c:pt>
                <c:pt idx="1497">
                  <c:v>73.206986564545105</c:v>
                </c:pt>
                <c:pt idx="1498">
                  <c:v>73.199368366325956</c:v>
                </c:pt>
                <c:pt idx="1499">
                  <c:v>73.240559267217222</c:v>
                </c:pt>
                <c:pt idx="1500">
                  <c:v>73.420506772354486</c:v>
                </c:pt>
                <c:pt idx="1501">
                  <c:v>73.379315871463817</c:v>
                </c:pt>
                <c:pt idx="1502">
                  <c:v>73.39770467256028</c:v>
                </c:pt>
                <c:pt idx="1503">
                  <c:v>73.449315871464179</c:v>
                </c:pt>
                <c:pt idx="1504">
                  <c:v>73.437704672560301</c:v>
                </c:pt>
                <c:pt idx="1505">
                  <c:v>73.50808414123648</c:v>
                </c:pt>
                <c:pt idx="1506">
                  <c:v>73.547272709022096</c:v>
                </c:pt>
                <c:pt idx="1507">
                  <c:v>73.522077141921116</c:v>
                </c:pt>
                <c:pt idx="1508">
                  <c:v>73.586461276807682</c:v>
                </c:pt>
                <c:pt idx="1509">
                  <c:v>73.654838412378524</c:v>
                </c:pt>
                <c:pt idx="1510">
                  <c:v>73.599654510803205</c:v>
                </c:pt>
                <c:pt idx="1511">
                  <c:v>73.551265709707451</c:v>
                </c:pt>
                <c:pt idx="1512">
                  <c:v>73.921265709707527</c:v>
                </c:pt>
                <c:pt idx="1513">
                  <c:v>73.627652177697854</c:v>
                </c:pt>
                <c:pt idx="1514">
                  <c:v>73.616840745483586</c:v>
                </c:pt>
                <c:pt idx="1515">
                  <c:v>73.633268042812105</c:v>
                </c:pt>
                <c:pt idx="1516">
                  <c:v>73.639654510803183</c:v>
                </c:pt>
                <c:pt idx="1517">
                  <c:v>73.795597349731182</c:v>
                </c:pt>
                <c:pt idx="1518">
                  <c:v>73.650033979479389</c:v>
                </c:pt>
                <c:pt idx="1519">
                  <c:v>73.699222547264981</c:v>
                </c:pt>
                <c:pt idx="1520">
                  <c:v>74.015976818407069</c:v>
                </c:pt>
                <c:pt idx="1521">
                  <c:v>73.829981484617406</c:v>
                </c:pt>
                <c:pt idx="1522">
                  <c:v>73.761604349046536</c:v>
                </c:pt>
                <c:pt idx="1523">
                  <c:v>73.800792916831284</c:v>
                </c:pt>
                <c:pt idx="1524">
                  <c:v>73.88516538619298</c:v>
                </c:pt>
                <c:pt idx="1525">
                  <c:v>74.007926656650383</c:v>
                </c:pt>
                <c:pt idx="1526">
                  <c:v>73.973174718612881</c:v>
                </c:pt>
                <c:pt idx="1527">
                  <c:v>73.930360953293601</c:v>
                </c:pt>
                <c:pt idx="1528">
                  <c:v>73.936356287083598</c:v>
                </c:pt>
                <c:pt idx="1529">
                  <c:v>73.977547187974181</c:v>
                </c:pt>
                <c:pt idx="1530">
                  <c:v>73.984745088179693</c:v>
                </c:pt>
                <c:pt idx="1531">
                  <c:v>74.076315457746489</c:v>
                </c:pt>
                <c:pt idx="1532">
                  <c:v>74.08631545774648</c:v>
                </c:pt>
                <c:pt idx="1533">
                  <c:v>74.076315457746489</c:v>
                </c:pt>
                <c:pt idx="1534">
                  <c:v>74.071119890645903</c:v>
                </c:pt>
                <c:pt idx="1535">
                  <c:v>74.282258296674286</c:v>
                </c:pt>
                <c:pt idx="1536">
                  <c:v>74.211878827998248</c:v>
                </c:pt>
                <c:pt idx="1537">
                  <c:v>74.282258296674286</c:v>
                </c:pt>
                <c:pt idx="1538">
                  <c:v>74.292258296674419</c:v>
                </c:pt>
                <c:pt idx="1539">
                  <c:v>74.330255963569499</c:v>
                </c:pt>
                <c:pt idx="1540">
                  <c:v>74.352637765350678</c:v>
                </c:pt>
                <c:pt idx="1541">
                  <c:v>74.352637765350678</c:v>
                </c:pt>
                <c:pt idx="1542">
                  <c:v>74.274260629779775</c:v>
                </c:pt>
                <c:pt idx="1543">
                  <c:v>74.362637765350698</c:v>
                </c:pt>
                <c:pt idx="1544">
                  <c:v>74.471406035122882</c:v>
                </c:pt>
                <c:pt idx="1545">
                  <c:v>74.477401368912993</c:v>
                </c:pt>
                <c:pt idx="1546">
                  <c:v>74.471406035122882</c:v>
                </c:pt>
                <c:pt idx="1547">
                  <c:v>74.733396702702919</c:v>
                </c:pt>
                <c:pt idx="1548">
                  <c:v>74.470594602908605</c:v>
                </c:pt>
                <c:pt idx="1549">
                  <c:v>74.550974071584335</c:v>
                </c:pt>
                <c:pt idx="1550">
                  <c:v>74.592164972475302</c:v>
                </c:pt>
                <c:pt idx="1551">
                  <c:v>74.608160306265248</c:v>
                </c:pt>
                <c:pt idx="1552">
                  <c:v>74.608160306265248</c:v>
                </c:pt>
                <c:pt idx="1553">
                  <c:v>74.670542108046135</c:v>
                </c:pt>
                <c:pt idx="1554">
                  <c:v>74.650542108046125</c:v>
                </c:pt>
                <c:pt idx="1555">
                  <c:v>74.668539774941479</c:v>
                </c:pt>
                <c:pt idx="1556">
                  <c:v>74.876537441836589</c:v>
                </c:pt>
                <c:pt idx="1557">
                  <c:v>74.695346540945948</c:v>
                </c:pt>
                <c:pt idx="1558">
                  <c:v>74.780110144508299</c:v>
                </c:pt>
                <c:pt idx="1559">
                  <c:v>74.617348874050634</c:v>
                </c:pt>
                <c:pt idx="1560">
                  <c:v>74.590162639370575</c:v>
                </c:pt>
                <c:pt idx="1561">
                  <c:v>74.74292390982805</c:v>
                </c:pt>
                <c:pt idx="1562">
                  <c:v>74.738919243617943</c:v>
                </c:pt>
                <c:pt idx="1563">
                  <c:v>74.876876081175581</c:v>
                </c:pt>
                <c:pt idx="1564">
                  <c:v>74.945685180284983</c:v>
                </c:pt>
                <c:pt idx="1565">
                  <c:v>74.930869081860976</c:v>
                </c:pt>
                <c:pt idx="1566">
                  <c:v>74.975253216746779</c:v>
                </c:pt>
                <c:pt idx="1567">
                  <c:v>75.003250883641783</c:v>
                </c:pt>
                <c:pt idx="1568">
                  <c:v>74.967255549851927</c:v>
                </c:pt>
                <c:pt idx="1569">
                  <c:v>75.143630352317999</c:v>
                </c:pt>
                <c:pt idx="1570">
                  <c:v>75.026444117637098</c:v>
                </c:pt>
                <c:pt idx="1571">
                  <c:v>75.004441784532403</c:v>
                </c:pt>
                <c:pt idx="1572">
                  <c:v>75.015632685423</c:v>
                </c:pt>
                <c:pt idx="1573">
                  <c:v>75.255200721884748</c:v>
                </c:pt>
                <c:pt idx="1574">
                  <c:v>75.174009820994158</c:v>
                </c:pt>
                <c:pt idx="1575">
                  <c:v>75.092818920103582</c:v>
                </c:pt>
                <c:pt idx="1576">
                  <c:v>75.162007487888971</c:v>
                </c:pt>
                <c:pt idx="1577">
                  <c:v>75.276391622775378</c:v>
                </c:pt>
                <c:pt idx="1578">
                  <c:v>75.190775757661072</c:v>
                </c:pt>
                <c:pt idx="1579">
                  <c:v>75.288773424556169</c:v>
                </c:pt>
                <c:pt idx="1580">
                  <c:v>75.296771091451134</c:v>
                </c:pt>
                <c:pt idx="1581">
                  <c:v>75.230775757661135</c:v>
                </c:pt>
                <c:pt idx="1582">
                  <c:v>75.293957326132201</c:v>
                </c:pt>
                <c:pt idx="1583">
                  <c:v>75.269964325447376</c:v>
                </c:pt>
                <c:pt idx="1584">
                  <c:v>75.340343794123299</c:v>
                </c:pt>
                <c:pt idx="1585">
                  <c:v>75.249964325447451</c:v>
                </c:pt>
                <c:pt idx="1586">
                  <c:v>75.259964325447314</c:v>
                </c:pt>
                <c:pt idx="1587">
                  <c:v>75.365959659237376</c:v>
                </c:pt>
                <c:pt idx="1588">
                  <c:v>75.352346127227918</c:v>
                </c:pt>
                <c:pt idx="1589">
                  <c:v>75.5131050645806</c:v>
                </c:pt>
                <c:pt idx="1590">
                  <c:v>75.440723262799494</c:v>
                </c:pt>
                <c:pt idx="1591">
                  <c:v>75.530291299261293</c:v>
                </c:pt>
                <c:pt idx="1592">
                  <c:v>75.471914163690101</c:v>
                </c:pt>
                <c:pt idx="1593">
                  <c:v>75.453916496795003</c:v>
                </c:pt>
                <c:pt idx="1594">
                  <c:v>75.587477533941524</c:v>
                </c:pt>
                <c:pt idx="1595">
                  <c:v>75.630291299261302</c:v>
                </c:pt>
                <c:pt idx="1596">
                  <c:v>75.528288966155998</c:v>
                </c:pt>
                <c:pt idx="1597">
                  <c:v>75.479100398370704</c:v>
                </c:pt>
                <c:pt idx="1598">
                  <c:v>75.479100398370704</c:v>
                </c:pt>
                <c:pt idx="1599">
                  <c:v>75.486718596589057</c:v>
                </c:pt>
                <c:pt idx="1600">
                  <c:v>75.499100398370913</c:v>
                </c:pt>
                <c:pt idx="1601">
                  <c:v>75.520291299261302</c:v>
                </c:pt>
                <c:pt idx="1602">
                  <c:v>75.635054902823342</c:v>
                </c:pt>
                <c:pt idx="1603">
                  <c:v>75.813052569718593</c:v>
                </c:pt>
                <c:pt idx="1604">
                  <c:v>75.633864001933006</c:v>
                </c:pt>
                <c:pt idx="1605">
                  <c:v>75.692241137503714</c:v>
                </c:pt>
                <c:pt idx="1606">
                  <c:v>75.785813840176004</c:v>
                </c:pt>
                <c:pt idx="1607">
                  <c:v>75.917436704604683</c:v>
                </c:pt>
                <c:pt idx="1608">
                  <c:v>75.821809173965988</c:v>
                </c:pt>
                <c:pt idx="1609">
                  <c:v>76.037816173280888</c:v>
                </c:pt>
                <c:pt idx="1610">
                  <c:v>75.795002407961519</c:v>
                </c:pt>
                <c:pt idx="1611">
                  <c:v>75.854190975747343</c:v>
                </c:pt>
                <c:pt idx="1612">
                  <c:v>75.721429705289793</c:v>
                </c:pt>
                <c:pt idx="1613">
                  <c:v>75.778627605495302</c:v>
                </c:pt>
                <c:pt idx="1614">
                  <c:v>75.833000074856386</c:v>
                </c:pt>
                <c:pt idx="1615">
                  <c:v>75.813000074856589</c:v>
                </c:pt>
                <c:pt idx="1616">
                  <c:v>75.943000074856599</c:v>
                </c:pt>
                <c:pt idx="1617">
                  <c:v>75.913379543532798</c:v>
                </c:pt>
                <c:pt idx="1618">
                  <c:v>75.942568111318394</c:v>
                </c:pt>
                <c:pt idx="1619">
                  <c:v>76.060145480200376</c:v>
                </c:pt>
                <c:pt idx="1620">
                  <c:v>75.967763678419161</c:v>
                </c:pt>
                <c:pt idx="1621">
                  <c:v>75.962568111318404</c:v>
                </c:pt>
                <c:pt idx="1622">
                  <c:v>76.102527281981182</c:v>
                </c:pt>
                <c:pt idx="1623">
                  <c:v>76.012147813304637</c:v>
                </c:pt>
                <c:pt idx="1624">
                  <c:v>76.175708850451059</c:v>
                </c:pt>
                <c:pt idx="1625">
                  <c:v>76.182906750657054</c:v>
                </c:pt>
                <c:pt idx="1626">
                  <c:v>76.030145480200375</c:v>
                </c:pt>
                <c:pt idx="1627">
                  <c:v>76.196899751342627</c:v>
                </c:pt>
                <c:pt idx="1628">
                  <c:v>76.212095318442948</c:v>
                </c:pt>
                <c:pt idx="1629">
                  <c:v>76.212095318442948</c:v>
                </c:pt>
                <c:pt idx="1630">
                  <c:v>76.251283886228606</c:v>
                </c:pt>
                <c:pt idx="1631">
                  <c:v>76.151715849766788</c:v>
                </c:pt>
                <c:pt idx="1632">
                  <c:v>76.196899751342627</c:v>
                </c:pt>
                <c:pt idx="1633">
                  <c:v>76.280472454014188</c:v>
                </c:pt>
                <c:pt idx="1634">
                  <c:v>76.349661021799804</c:v>
                </c:pt>
                <c:pt idx="1635">
                  <c:v>76.352854255795378</c:v>
                </c:pt>
                <c:pt idx="1636">
                  <c:v>76.460419959152475</c:v>
                </c:pt>
                <c:pt idx="1637">
                  <c:v>76.424045156685636</c:v>
                </c:pt>
                <c:pt idx="1638">
                  <c:v>76.394045156685635</c:v>
                </c:pt>
                <c:pt idx="1639">
                  <c:v>76.308470120908837</c:v>
                </c:pt>
                <c:pt idx="1640">
                  <c:v>76.530799427828399</c:v>
                </c:pt>
                <c:pt idx="1641">
                  <c:v>76.342854255795402</c:v>
                </c:pt>
                <c:pt idx="1642">
                  <c:v>76.475236057576154</c:v>
                </c:pt>
                <c:pt idx="1643">
                  <c:v>76.471231391366601</c:v>
                </c:pt>
                <c:pt idx="1644">
                  <c:v>76.372042823580344</c:v>
                </c:pt>
                <c:pt idx="1645">
                  <c:v>76.510799427828402</c:v>
                </c:pt>
                <c:pt idx="1646">
                  <c:v>76.643992661823901</c:v>
                </c:pt>
                <c:pt idx="1647">
                  <c:v>76.595994994928901</c:v>
                </c:pt>
                <c:pt idx="1648">
                  <c:v>76.485615526252701</c:v>
                </c:pt>
                <c:pt idx="1649">
                  <c:v>76.62718589581948</c:v>
                </c:pt>
                <c:pt idx="1650">
                  <c:v>76.483613193147974</c:v>
                </c:pt>
                <c:pt idx="1651">
                  <c:v>76.530799427828399</c:v>
                </c:pt>
                <c:pt idx="1652">
                  <c:v>76.633181229609448</c:v>
                </c:pt>
                <c:pt idx="1653">
                  <c:v>76.676374463604816</c:v>
                </c:pt>
                <c:pt idx="1654">
                  <c:v>76.615563031390707</c:v>
                </c:pt>
                <c:pt idx="1655">
                  <c:v>76.740379129814983</c:v>
                </c:pt>
                <c:pt idx="1656">
                  <c:v>76.675563031390681</c:v>
                </c:pt>
                <c:pt idx="1657">
                  <c:v>76.745131067852498</c:v>
                </c:pt>
                <c:pt idx="1658">
                  <c:v>76.633560698285706</c:v>
                </c:pt>
                <c:pt idx="1659">
                  <c:v>76.865942500066524</c:v>
                </c:pt>
                <c:pt idx="1660">
                  <c:v>76.586374463605082</c:v>
                </c:pt>
                <c:pt idx="1661">
                  <c:v>76.582369797395103</c:v>
                </c:pt>
                <c:pt idx="1662">
                  <c:v>76.858376796709578</c:v>
                </c:pt>
                <c:pt idx="1663">
                  <c:v>76.717944833171899</c:v>
                </c:pt>
                <c:pt idx="1664">
                  <c:v>76.662749266071259</c:v>
                </c:pt>
                <c:pt idx="1665">
                  <c:v>76.921138067167405</c:v>
                </c:pt>
                <c:pt idx="1666">
                  <c:v>76.776321968743005</c:v>
                </c:pt>
                <c:pt idx="1667">
                  <c:v>76.659947166276424</c:v>
                </c:pt>
                <c:pt idx="1668">
                  <c:v>76.911138067167613</c:v>
                </c:pt>
                <c:pt idx="1669">
                  <c:v>76.737133400957759</c:v>
                </c:pt>
                <c:pt idx="1670">
                  <c:v>76.971085572305398</c:v>
                </c:pt>
                <c:pt idx="1671">
                  <c:v>76.747133400957836</c:v>
                </c:pt>
                <c:pt idx="1672">
                  <c:v>76.739135734062401</c:v>
                </c:pt>
                <c:pt idx="1673">
                  <c:v>76.875510536528182</c:v>
                </c:pt>
                <c:pt idx="1674">
                  <c:v>76.937133400957777</c:v>
                </c:pt>
                <c:pt idx="1675">
                  <c:v>76.932276473195998</c:v>
                </c:pt>
                <c:pt idx="1676">
                  <c:v>76.958271806985636</c:v>
                </c:pt>
                <c:pt idx="1677">
                  <c:v>76.877892338309437</c:v>
                </c:pt>
                <c:pt idx="1678">
                  <c:v>76.8910855723054</c:v>
                </c:pt>
                <c:pt idx="1679">
                  <c:v>76.93789233830978</c:v>
                </c:pt>
                <c:pt idx="1680">
                  <c:v>76.943899337624586</c:v>
                </c:pt>
                <c:pt idx="1681">
                  <c:v>76.917080906095407</c:v>
                </c:pt>
                <c:pt idx="1682">
                  <c:v>77.070653608767444</c:v>
                </c:pt>
                <c:pt idx="1683">
                  <c:v>76.95227647319598</c:v>
                </c:pt>
                <c:pt idx="1684">
                  <c:v>76.979462707876579</c:v>
                </c:pt>
                <c:pt idx="1685">
                  <c:v>77.019462707876599</c:v>
                </c:pt>
                <c:pt idx="1686">
                  <c:v>77.012655941872566</c:v>
                </c:pt>
                <c:pt idx="1687">
                  <c:v>77.121033077443258</c:v>
                </c:pt>
                <c:pt idx="1688">
                  <c:v>77.091844509657804</c:v>
                </c:pt>
                <c:pt idx="1689">
                  <c:v>77.282171483471686</c:v>
                </c:pt>
                <c:pt idx="1690">
                  <c:v>77.272171483471524</c:v>
                </c:pt>
                <c:pt idx="1691">
                  <c:v>77.629748852353032</c:v>
                </c:pt>
                <c:pt idx="1692">
                  <c:v>77.355364717467154</c:v>
                </c:pt>
                <c:pt idx="1693">
                  <c:v>77.498505456600981</c:v>
                </c:pt>
                <c:pt idx="1694">
                  <c:v>77.806071159957469</c:v>
                </c:pt>
                <c:pt idx="1695">
                  <c:v>77.710455294843896</c:v>
                </c:pt>
                <c:pt idx="1696">
                  <c:v>77.661266727058305</c:v>
                </c:pt>
                <c:pt idx="1697">
                  <c:v>77.557694024386606</c:v>
                </c:pt>
                <c:pt idx="1698">
                  <c:v>77.703269060163606</c:v>
                </c:pt>
                <c:pt idx="1699">
                  <c:v>77.657262060848396</c:v>
                </c:pt>
                <c:pt idx="1700">
                  <c:v>78.036030330620335</c:v>
                </c:pt>
                <c:pt idx="1701">
                  <c:v>77.638073493062748</c:v>
                </c:pt>
                <c:pt idx="1702">
                  <c:v>77.653269060163296</c:v>
                </c:pt>
                <c:pt idx="1703">
                  <c:v>77.716450628633993</c:v>
                </c:pt>
                <c:pt idx="1704">
                  <c:v>77.611698690596583</c:v>
                </c:pt>
                <c:pt idx="1705">
                  <c:v>77.586882592172188</c:v>
                </c:pt>
                <c:pt idx="1706">
                  <c:v>77.637262060848613</c:v>
                </c:pt>
                <c:pt idx="1707">
                  <c:v>77.662889591487058</c:v>
                </c:pt>
                <c:pt idx="1708">
                  <c:v>77.562889591487178</c:v>
                </c:pt>
                <c:pt idx="1709">
                  <c:v>77.498505456600981</c:v>
                </c:pt>
                <c:pt idx="1710">
                  <c:v>77.858884925277195</c:v>
                </c:pt>
                <c:pt idx="1711">
                  <c:v>77.530507789705993</c:v>
                </c:pt>
                <c:pt idx="1712">
                  <c:v>77.502510122810989</c:v>
                </c:pt>
                <c:pt idx="1713">
                  <c:v>77.522510122810758</c:v>
                </c:pt>
                <c:pt idx="1714">
                  <c:v>77.479316888815404</c:v>
                </c:pt>
                <c:pt idx="1715">
                  <c:v>77.442930420824283</c:v>
                </c:pt>
                <c:pt idx="1716">
                  <c:v>77.496123654820167</c:v>
                </c:pt>
                <c:pt idx="1717">
                  <c:v>77.529316888815401</c:v>
                </c:pt>
                <c:pt idx="1718">
                  <c:v>77.442930420824283</c:v>
                </c:pt>
                <c:pt idx="1719">
                  <c:v>77.440128321029803</c:v>
                </c:pt>
                <c:pt idx="1720">
                  <c:v>77.326555618358</c:v>
                </c:pt>
                <c:pt idx="1721">
                  <c:v>77.322171483471536</c:v>
                </c:pt>
                <c:pt idx="1722">
                  <c:v>77.477367050572383</c:v>
                </c:pt>
                <c:pt idx="1723">
                  <c:v>77.346555618358096</c:v>
                </c:pt>
                <c:pt idx="1724">
                  <c:v>77.393741853038335</c:v>
                </c:pt>
                <c:pt idx="1725">
                  <c:v>77.295364717467478</c:v>
                </c:pt>
                <c:pt idx="1726">
                  <c:v>77.404553285253542</c:v>
                </c:pt>
                <c:pt idx="1727">
                  <c:v>77.46536471746748</c:v>
                </c:pt>
                <c:pt idx="1728">
                  <c:v>77.286176149681538</c:v>
                </c:pt>
                <c:pt idx="1729">
                  <c:v>77.532510122810919</c:v>
                </c:pt>
                <c:pt idx="1730">
                  <c:v>77.358989915001189</c:v>
                </c:pt>
                <c:pt idx="1731">
                  <c:v>77.284985248791301</c:v>
                </c:pt>
                <c:pt idx="1732">
                  <c:v>77.234985248791304</c:v>
                </c:pt>
                <c:pt idx="1733">
                  <c:v>77.386176149681518</c:v>
                </c:pt>
                <c:pt idx="1734">
                  <c:v>77.234985248791304</c:v>
                </c:pt>
                <c:pt idx="1735">
                  <c:v>72.945848158516256</c:v>
                </c:pt>
                <c:pt idx="1736">
                  <c:v>72.9610437256175</c:v>
                </c:pt>
                <c:pt idx="1737">
                  <c:v>72.951043725617367</c:v>
                </c:pt>
                <c:pt idx="1738">
                  <c:v>72.951043725617367</c:v>
                </c:pt>
                <c:pt idx="1739">
                  <c:v>72.939852824726358</c:v>
                </c:pt>
                <c:pt idx="1740">
                  <c:v>72.711516518492402</c:v>
                </c:pt>
                <c:pt idx="1741">
                  <c:v>72.8422754558447</c:v>
                </c:pt>
                <c:pt idx="1742">
                  <c:v>72.811084554954178</c:v>
                </c:pt>
                <c:pt idx="1743">
                  <c:v>72.740705086278027</c:v>
                </c:pt>
                <c:pt idx="1744">
                  <c:v>72.821084554953941</c:v>
                </c:pt>
                <c:pt idx="1745">
                  <c:v>72.779893654063599</c:v>
                </c:pt>
                <c:pt idx="1746">
                  <c:v>72.683518851597171</c:v>
                </c:pt>
                <c:pt idx="1747">
                  <c:v>72.749514185387767</c:v>
                </c:pt>
                <c:pt idx="1748">
                  <c:v>72.75151651849238</c:v>
                </c:pt>
                <c:pt idx="1749">
                  <c:v>72.562759914245007</c:v>
                </c:pt>
                <c:pt idx="1750">
                  <c:v>72.631137049816203</c:v>
                </c:pt>
                <c:pt idx="1751">
                  <c:v>72.605953148240602</c:v>
                </c:pt>
                <c:pt idx="1752">
                  <c:v>72.447184878468306</c:v>
                </c:pt>
                <c:pt idx="1753">
                  <c:v>72.555953148240505</c:v>
                </c:pt>
                <c:pt idx="1754">
                  <c:v>72.506373446253889</c:v>
                </c:pt>
                <c:pt idx="1755">
                  <c:v>72.53037811246304</c:v>
                </c:pt>
                <c:pt idx="1756">
                  <c:v>72.615953148240493</c:v>
                </c:pt>
                <c:pt idx="1757">
                  <c:v>72.394003309997814</c:v>
                </c:pt>
                <c:pt idx="1758">
                  <c:v>72.411189544678535</c:v>
                </c:pt>
                <c:pt idx="1759">
                  <c:v>72.319619175111526</c:v>
                </c:pt>
                <c:pt idx="1760">
                  <c:v>72.407616842006504</c:v>
                </c:pt>
                <c:pt idx="1761">
                  <c:v>72.441189544678551</c:v>
                </c:pt>
                <c:pt idx="1762">
                  <c:v>72.27723737333028</c:v>
                </c:pt>
                <c:pt idx="1763">
                  <c:v>72.2156670037635</c:v>
                </c:pt>
                <c:pt idx="1764">
                  <c:v>72.175667003763124</c:v>
                </c:pt>
                <c:pt idx="1765">
                  <c:v>72.067289868192574</c:v>
                </c:pt>
                <c:pt idx="1766">
                  <c:v>72.222094301091758</c:v>
                </c:pt>
                <c:pt idx="1767">
                  <c:v>72.084096634196783</c:v>
                </c:pt>
                <c:pt idx="1768">
                  <c:v>72.024908066411058</c:v>
                </c:pt>
                <c:pt idx="1769">
                  <c:v>72.077289868192295</c:v>
                </c:pt>
                <c:pt idx="1770">
                  <c:v>71.954528597735006</c:v>
                </c:pt>
                <c:pt idx="1771">
                  <c:v>71.955340029949383</c:v>
                </c:pt>
                <c:pt idx="1772">
                  <c:v>71.907342363054141</c:v>
                </c:pt>
                <c:pt idx="1773">
                  <c:v>71.848953561958297</c:v>
                </c:pt>
                <c:pt idx="1774">
                  <c:v>71.941767327277859</c:v>
                </c:pt>
                <c:pt idx="1775">
                  <c:v>71.900955895063206</c:v>
                </c:pt>
                <c:pt idx="1776">
                  <c:v>71.809764994172696</c:v>
                </c:pt>
                <c:pt idx="1777">
                  <c:v>71.990196957710907</c:v>
                </c:pt>
                <c:pt idx="1778">
                  <c:v>68.899799312512869</c:v>
                </c:pt>
                <c:pt idx="1779">
                  <c:v>68.862613077832606</c:v>
                </c:pt>
                <c:pt idx="1780">
                  <c:v>68.525899636027248</c:v>
                </c:pt>
                <c:pt idx="1781">
                  <c:v>68.441527166666006</c:v>
                </c:pt>
                <c:pt idx="1782">
                  <c:v>68.451147697989882</c:v>
                </c:pt>
                <c:pt idx="1783">
                  <c:v>68.134813724860805</c:v>
                </c:pt>
                <c:pt idx="1784">
                  <c:v>68.010050121298505</c:v>
                </c:pt>
                <c:pt idx="1785">
                  <c:v>67.900482084836682</c:v>
                </c:pt>
                <c:pt idx="1786">
                  <c:v>68.009723147483925</c:v>
                </c:pt>
                <c:pt idx="1787">
                  <c:v>67.508205272779549</c:v>
                </c:pt>
                <c:pt idx="1788">
                  <c:v>67.509816471683479</c:v>
                </c:pt>
                <c:pt idx="1789">
                  <c:v>67.31905753433108</c:v>
                </c:pt>
                <c:pt idx="1790">
                  <c:v>67.307107696088181</c:v>
                </c:pt>
                <c:pt idx="1791">
                  <c:v>66.987160190950206</c:v>
                </c:pt>
                <c:pt idx="1792">
                  <c:v>66.847592154488098</c:v>
                </c:pt>
                <c:pt idx="1793">
                  <c:v>66.714830884031002</c:v>
                </c:pt>
                <c:pt idx="1794">
                  <c:v>66.433313009326326</c:v>
                </c:pt>
                <c:pt idx="1795">
                  <c:v>66.406926541335551</c:v>
                </c:pt>
                <c:pt idx="1796">
                  <c:v>66.176599567520739</c:v>
                </c:pt>
                <c:pt idx="1797">
                  <c:v>66.194597234416079</c:v>
                </c:pt>
                <c:pt idx="1798">
                  <c:v>65.923079359711281</c:v>
                </c:pt>
                <c:pt idx="1799">
                  <c:v>61.841467143455986</c:v>
                </c:pt>
                <c:pt idx="1800">
                  <c:v>62.021414648594202</c:v>
                </c:pt>
                <c:pt idx="1801">
                  <c:v>62.008221414598594</c:v>
                </c:pt>
                <c:pt idx="1802">
                  <c:v>61.785080675465096</c:v>
                </c:pt>
                <c:pt idx="1803">
                  <c:v>61.925839612817498</c:v>
                </c:pt>
                <c:pt idx="1804">
                  <c:v>61.862658044346801</c:v>
                </c:pt>
                <c:pt idx="1805">
                  <c:v>61.857462477245939</c:v>
                </c:pt>
                <c:pt idx="1806">
                  <c:v>61.753889774574496</c:v>
                </c:pt>
                <c:pt idx="1807">
                  <c:v>61.777083008570102</c:v>
                </c:pt>
                <c:pt idx="1808">
                  <c:v>61.912658044346799</c:v>
                </c:pt>
                <c:pt idx="1809">
                  <c:v>61.802278575670478</c:v>
                </c:pt>
                <c:pt idx="1810">
                  <c:v>61.785892107679501</c:v>
                </c:pt>
                <c:pt idx="1811">
                  <c:v>61.715512639003407</c:v>
                </c:pt>
                <c:pt idx="1812">
                  <c:v>61.726703539893911</c:v>
                </c:pt>
                <c:pt idx="1813">
                  <c:v>61.663130837222212</c:v>
                </c:pt>
                <c:pt idx="1814">
                  <c:v>61.663130837222212</c:v>
                </c:pt>
                <c:pt idx="1815">
                  <c:v>61.672319405007812</c:v>
                </c:pt>
                <c:pt idx="1816">
                  <c:v>61.553562800760396</c:v>
                </c:pt>
                <c:pt idx="1817">
                  <c:v>61.510369566764794</c:v>
                </c:pt>
                <c:pt idx="1818">
                  <c:v>61.573562800760399</c:v>
                </c:pt>
                <c:pt idx="1819">
                  <c:v>61.621939936331714</c:v>
                </c:pt>
                <c:pt idx="1820">
                  <c:v>61.627946935646378</c:v>
                </c:pt>
                <c:pt idx="1821">
                  <c:v>61.506376566079922</c:v>
                </c:pt>
                <c:pt idx="1822">
                  <c:v>61.616756034756008</c:v>
                </c:pt>
                <c:pt idx="1823">
                  <c:v>61.5555651338654</c:v>
                </c:pt>
                <c:pt idx="1824">
                  <c:v>61.410801530302855</c:v>
                </c:pt>
                <c:pt idx="1825">
                  <c:v>61.632751368546003</c:v>
                </c:pt>
                <c:pt idx="1826">
                  <c:v>61.477187998293978</c:v>
                </c:pt>
                <c:pt idx="1827">
                  <c:v>61.452803863407944</c:v>
                </c:pt>
                <c:pt idx="1828">
                  <c:v>61.530369566764797</c:v>
                </c:pt>
                <c:pt idx="1829">
                  <c:v>61.433994764298447</c:v>
                </c:pt>
              </c:numCache>
            </c:numRef>
          </c:yVal>
        </c:ser>
        <c:axId val="51599616"/>
        <c:axId val="49175936"/>
      </c:scatterChart>
      <c:valAx>
        <c:axId val="49175936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 dirty="0" err="1"/>
                  <a:t>Deviatoric</a:t>
                </a:r>
                <a:r>
                  <a:rPr lang="es-ES" sz="1400" dirty="0"/>
                  <a:t> stress (</a:t>
                </a:r>
                <a:r>
                  <a:rPr lang="es-ES" sz="1400" dirty="0" err="1"/>
                  <a:t>MPa</a:t>
                </a:r>
                <a:r>
                  <a:rPr lang="es-E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1.4961383259003008E-2"/>
              <c:y val="9.3436314883931823E-2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51599616"/>
        <c:crosses val="autoZero"/>
        <c:crossBetween val="midCat"/>
      </c:valAx>
      <c:valAx>
        <c:axId val="51599616"/>
        <c:scaling>
          <c:orientation val="minMax"/>
          <c:max val="1.600000000000007E-2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/>
                  <a:t>Axial strain</a:t>
                </a:r>
              </a:p>
            </c:rich>
          </c:tx>
          <c:layout>
            <c:manualLayout>
              <c:xMode val="edge"/>
              <c:yMode val="edge"/>
              <c:x val="0.41917633371677848"/>
              <c:y val="0.89204635157497303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49175936"/>
        <c:crosses val="autoZero"/>
        <c:crossBetween val="midCat"/>
      </c:valAx>
      <c:spPr>
        <a:solidFill>
          <a:schemeClr val="bg1"/>
        </a:solidFill>
        <a:ln>
          <a:solidFill>
            <a:srgbClr val="B3B3B3"/>
          </a:solidFill>
          <a:prstDash val="solid"/>
        </a:ln>
      </c:spPr>
    </c:plotArea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/>
          <a:lstStyle/>
          <a:p>
            <a:pPr>
              <a:defRPr sz="1800" b="0" baseline="0">
                <a:solidFill>
                  <a:srgbClr val="000000"/>
                </a:solidFill>
                <a:latin typeface="Arial"/>
              </a:defRPr>
            </a:pPr>
            <a:r>
              <a:rPr lang="es-ES" dirty="0" smtClean="0"/>
              <a:t>VO03ME</a:t>
            </a:r>
            <a:endParaRPr lang="es-ES" dirty="0"/>
          </a:p>
        </c:rich>
      </c:tx>
      <c:layout>
        <c:manualLayout>
          <c:xMode val="edge"/>
          <c:yMode val="edge"/>
          <c:x val="0.37297542336565903"/>
          <c:y val="3.3094316680862671E-3"/>
        </c:manualLayout>
      </c:layout>
    </c:title>
    <c:plotArea>
      <c:layout>
        <c:manualLayout>
          <c:xMode val="edge"/>
          <c:yMode val="edge"/>
          <c:x val="7.5130477563753781E-2"/>
          <c:y val="0.11145295176176932"/>
          <c:w val="0.9048726738491677"/>
          <c:h val="0.79189628038673143"/>
        </c:manualLayout>
      </c:layout>
      <c:scatterChart>
        <c:scatterStyle val="lineMarker"/>
        <c:ser>
          <c:idx val="0"/>
          <c:order val="0"/>
          <c:tx>
            <c:strRef>
              <c:f>V003ME_reduit.xls!$G$2</c:f>
              <c:strCache>
                <c:ptCount val="1"/>
                <c:pt idx="0">
                  <c:v>1st</c:v>
                </c:pt>
              </c:strCache>
            </c:strRef>
          </c:tx>
          <c:spPr>
            <a:ln w="28800">
              <a:noFill/>
            </a:ln>
          </c:spPr>
          <c:marker>
            <c:symbol val="square"/>
            <c:size val="2"/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xVal>
            <c:numRef>
              <c:f>V003ME_reduit.xls!$E$4:$E$1822</c:f>
              <c:numCache>
                <c:formatCode>General</c:formatCode>
                <c:ptCount val="1819"/>
                <c:pt idx="0">
                  <c:v>0</c:v>
                </c:pt>
                <c:pt idx="1">
                  <c:v>6.5633802816926888E-6</c:v>
                </c:pt>
                <c:pt idx="2">
                  <c:v>1.3126760563381801E-5</c:v>
                </c:pt>
                <c:pt idx="3">
                  <c:v>1.9690140845071991E-5</c:v>
                </c:pt>
                <c:pt idx="4">
                  <c:v>3.2816901408453914E-5</c:v>
                </c:pt>
                <c:pt idx="5">
                  <c:v>3.9380281690142897E-5</c:v>
                </c:pt>
                <c:pt idx="6">
                  <c:v>4.5943661971833147E-5</c:v>
                </c:pt>
                <c:pt idx="7">
                  <c:v>5.2507042253521527E-5</c:v>
                </c:pt>
                <c:pt idx="8">
                  <c:v>5.907042253521503E-5</c:v>
                </c:pt>
                <c:pt idx="9">
                  <c:v>6.5633802816903396E-5</c:v>
                </c:pt>
                <c:pt idx="10">
                  <c:v>7.2197183098592603E-5</c:v>
                </c:pt>
                <c:pt idx="11">
                  <c:v>7.8760563380284994E-5</c:v>
                </c:pt>
                <c:pt idx="12">
                  <c:v>8.5323943661974228E-5</c:v>
                </c:pt>
                <c:pt idx="13">
                  <c:v>9.1887323943664654E-5</c:v>
                </c:pt>
                <c:pt idx="14">
                  <c:v>9.8450704225353563E-5</c:v>
                </c:pt>
                <c:pt idx="15">
                  <c:v>1.0501408450704301E-4</c:v>
                </c:pt>
                <c:pt idx="16">
                  <c:v>1.1157746478873498E-4</c:v>
                </c:pt>
                <c:pt idx="17">
                  <c:v>1.1814084507042536E-4</c:v>
                </c:pt>
                <c:pt idx="18">
                  <c:v>1.2470422535211401E-4</c:v>
                </c:pt>
                <c:pt idx="19">
                  <c:v>1.3126760563380603E-4</c:v>
                </c:pt>
                <c:pt idx="20">
                  <c:v>1.4439436619718553E-4</c:v>
                </c:pt>
                <c:pt idx="21">
                  <c:v>1.5095774647887612E-4</c:v>
                </c:pt>
                <c:pt idx="22">
                  <c:v>1.57521126760565E-4</c:v>
                </c:pt>
                <c:pt idx="23">
                  <c:v>1.6408450704225676E-4</c:v>
                </c:pt>
                <c:pt idx="24">
                  <c:v>1.7064788732394607E-4</c:v>
                </c:pt>
                <c:pt idx="25">
                  <c:v>1.7721126760563688E-4</c:v>
                </c:pt>
                <c:pt idx="26">
                  <c:v>1.8377464788732871E-4</c:v>
                </c:pt>
                <c:pt idx="27">
                  <c:v>1.9033802816901754E-4</c:v>
                </c:pt>
                <c:pt idx="28">
                  <c:v>1.969014084507068E-4</c:v>
                </c:pt>
                <c:pt idx="29">
                  <c:v>2.0346478873239601E-4</c:v>
                </c:pt>
                <c:pt idx="30">
                  <c:v>2.1002816901408581E-4</c:v>
                </c:pt>
                <c:pt idx="31">
                  <c:v>2.1659154929577876E-4</c:v>
                </c:pt>
                <c:pt idx="32">
                  <c:v>2.2315492957746699E-4</c:v>
                </c:pt>
                <c:pt idx="33">
                  <c:v>2.2971830985915901E-4</c:v>
                </c:pt>
                <c:pt idx="34">
                  <c:v>2.3628169014084901E-4</c:v>
                </c:pt>
                <c:pt idx="35">
                  <c:v>2.4940845070422823E-4</c:v>
                </c:pt>
                <c:pt idx="36">
                  <c:v>2.5597183098591698E-4</c:v>
                </c:pt>
                <c:pt idx="37">
                  <c:v>2.6253521126760686E-4</c:v>
                </c:pt>
                <c:pt idx="38">
                  <c:v>2.690985915493E-4</c:v>
                </c:pt>
                <c:pt idx="39">
                  <c:v>2.7566197183098815E-4</c:v>
                </c:pt>
                <c:pt idx="40">
                  <c:v>2.8222535211267798E-4</c:v>
                </c:pt>
                <c:pt idx="41">
                  <c:v>2.8878873239437009E-4</c:v>
                </c:pt>
                <c:pt idx="42">
                  <c:v>2.9535211267606116E-4</c:v>
                </c:pt>
                <c:pt idx="43">
                  <c:v>3.0191549295774996E-4</c:v>
                </c:pt>
                <c:pt idx="44">
                  <c:v>3.0847887323943876E-4</c:v>
                </c:pt>
                <c:pt idx="45">
                  <c:v>3.1504225352112756E-4</c:v>
                </c:pt>
                <c:pt idx="46">
                  <c:v>3.2160563380281902E-4</c:v>
                </c:pt>
                <c:pt idx="47">
                  <c:v>3.2816901408451069E-4</c:v>
                </c:pt>
                <c:pt idx="48">
                  <c:v>3.3473239436619987E-4</c:v>
                </c:pt>
                <c:pt idx="49">
                  <c:v>3.4129577464789247E-4</c:v>
                </c:pt>
                <c:pt idx="50">
                  <c:v>3.4785915492958154E-4</c:v>
                </c:pt>
                <c:pt idx="51">
                  <c:v>3.6098591549295952E-4</c:v>
                </c:pt>
                <c:pt idx="52">
                  <c:v>3.7411267605634221E-4</c:v>
                </c:pt>
                <c:pt idx="53">
                  <c:v>3.8067605633803237E-4</c:v>
                </c:pt>
                <c:pt idx="54">
                  <c:v>3.8067605633803237E-4</c:v>
                </c:pt>
                <c:pt idx="55">
                  <c:v>3.8723943661972133E-4</c:v>
                </c:pt>
                <c:pt idx="56">
                  <c:v>4.0036619718310484E-4</c:v>
                </c:pt>
                <c:pt idx="57">
                  <c:v>4.0692957746479364E-4</c:v>
                </c:pt>
                <c:pt idx="58">
                  <c:v>4.1349295774648098E-4</c:v>
                </c:pt>
                <c:pt idx="59">
                  <c:v>4.2005633802817303E-4</c:v>
                </c:pt>
                <c:pt idx="60">
                  <c:v>4.2661971830986606E-4</c:v>
                </c:pt>
                <c:pt idx="61">
                  <c:v>4.3318309859155442E-4</c:v>
                </c:pt>
                <c:pt idx="62">
                  <c:v>4.3974647887324111E-4</c:v>
                </c:pt>
                <c:pt idx="63">
                  <c:v>4.463098591549362E-4</c:v>
                </c:pt>
                <c:pt idx="64">
                  <c:v>4.5287323943662424E-4</c:v>
                </c:pt>
                <c:pt idx="65">
                  <c:v>4.5943661971831526E-4</c:v>
                </c:pt>
                <c:pt idx="66">
                  <c:v>4.6600000000000233E-4</c:v>
                </c:pt>
                <c:pt idx="67">
                  <c:v>4.7912676056338866E-4</c:v>
                </c:pt>
                <c:pt idx="68">
                  <c:v>4.8569014084507334E-4</c:v>
                </c:pt>
                <c:pt idx="69">
                  <c:v>4.9225352112676197E-4</c:v>
                </c:pt>
                <c:pt idx="70">
                  <c:v>4.988169014084582E-4</c:v>
                </c:pt>
                <c:pt idx="71">
                  <c:v>5.0538028169014098E-4</c:v>
                </c:pt>
                <c:pt idx="72">
                  <c:v>5.1194366197183309E-4</c:v>
                </c:pt>
                <c:pt idx="73">
                  <c:v>5.1850704225352303E-4</c:v>
                </c:pt>
                <c:pt idx="74">
                  <c:v>5.2507042253521448E-4</c:v>
                </c:pt>
                <c:pt idx="75">
                  <c:v>5.3819718309859404E-4</c:v>
                </c:pt>
                <c:pt idx="76">
                  <c:v>5.4476056338028604E-4</c:v>
                </c:pt>
                <c:pt idx="77">
                  <c:v>5.5132394366197424E-4</c:v>
                </c:pt>
                <c:pt idx="78">
                  <c:v>5.5788732394366429E-4</c:v>
                </c:pt>
                <c:pt idx="79">
                  <c:v>5.6445070422535401E-4</c:v>
                </c:pt>
                <c:pt idx="80">
                  <c:v>5.7101408450704438E-4</c:v>
                </c:pt>
                <c:pt idx="81">
                  <c:v>5.7757746478873421E-4</c:v>
                </c:pt>
                <c:pt idx="82">
                  <c:v>5.907042253521194E-4</c:v>
                </c:pt>
                <c:pt idx="83">
                  <c:v>5.9726760563380533E-4</c:v>
                </c:pt>
                <c:pt idx="84">
                  <c:v>6.0383098591549591E-4</c:v>
                </c:pt>
                <c:pt idx="85">
                  <c:v>6.103943661971852E-4</c:v>
                </c:pt>
                <c:pt idx="86">
                  <c:v>6.1695774647887633E-4</c:v>
                </c:pt>
                <c:pt idx="87">
                  <c:v>6.2352112676056519E-4</c:v>
                </c:pt>
                <c:pt idx="88">
                  <c:v>6.3008450704225513E-4</c:v>
                </c:pt>
                <c:pt idx="89">
                  <c:v>6.3664788732394702E-4</c:v>
                </c:pt>
                <c:pt idx="90">
                  <c:v>6.4321126760563728E-4</c:v>
                </c:pt>
                <c:pt idx="91">
                  <c:v>6.497746478873283E-4</c:v>
                </c:pt>
                <c:pt idx="92">
                  <c:v>6.5633802816901846E-4</c:v>
                </c:pt>
                <c:pt idx="93">
                  <c:v>6.6290140845070439E-4</c:v>
                </c:pt>
                <c:pt idx="94">
                  <c:v>6.7602816901408914E-4</c:v>
                </c:pt>
                <c:pt idx="95">
                  <c:v>6.8259154929577496E-4</c:v>
                </c:pt>
                <c:pt idx="96">
                  <c:v>6.8915492957747195E-4</c:v>
                </c:pt>
                <c:pt idx="97">
                  <c:v>6.9571830985915928E-4</c:v>
                </c:pt>
                <c:pt idx="98">
                  <c:v>7.0884507042253905E-4</c:v>
                </c:pt>
                <c:pt idx="99">
                  <c:v>7.1540845070422476E-4</c:v>
                </c:pt>
                <c:pt idx="100">
                  <c:v>7.2197183098592045E-4</c:v>
                </c:pt>
                <c:pt idx="101">
                  <c:v>7.2853521126761038E-4</c:v>
                </c:pt>
                <c:pt idx="102">
                  <c:v>7.3509859154929599E-4</c:v>
                </c:pt>
                <c:pt idx="103">
                  <c:v>7.4166197183099167E-4</c:v>
                </c:pt>
                <c:pt idx="104">
                  <c:v>7.4822535211268031E-4</c:v>
                </c:pt>
                <c:pt idx="105">
                  <c:v>7.6135211267605823E-4</c:v>
                </c:pt>
                <c:pt idx="106">
                  <c:v>7.6135211267605823E-4</c:v>
                </c:pt>
                <c:pt idx="107">
                  <c:v>7.6791549295774817E-4</c:v>
                </c:pt>
                <c:pt idx="108">
                  <c:v>7.7447887323944169E-4</c:v>
                </c:pt>
                <c:pt idx="109">
                  <c:v>7.8760563380282016E-4</c:v>
                </c:pt>
                <c:pt idx="110">
                  <c:v>7.9416901408451476E-4</c:v>
                </c:pt>
                <c:pt idx="111">
                  <c:v>8.0073239436619992E-4</c:v>
                </c:pt>
                <c:pt idx="112">
                  <c:v>8.0729577464789268E-4</c:v>
                </c:pt>
                <c:pt idx="113">
                  <c:v>8.20422535211268E-4</c:v>
                </c:pt>
                <c:pt idx="114">
                  <c:v>8.2698591549296662E-4</c:v>
                </c:pt>
                <c:pt idx="115">
                  <c:v>8.3354929577465753E-4</c:v>
                </c:pt>
                <c:pt idx="116">
                  <c:v>8.4011267605634021E-4</c:v>
                </c:pt>
                <c:pt idx="117">
                  <c:v>8.4667605633803676E-4</c:v>
                </c:pt>
                <c:pt idx="118">
                  <c:v>8.5323943661972268E-4</c:v>
                </c:pt>
                <c:pt idx="119">
                  <c:v>8.598028169014098E-4</c:v>
                </c:pt>
                <c:pt idx="120">
                  <c:v>8.6636619718310007E-4</c:v>
                </c:pt>
                <c:pt idx="121">
                  <c:v>8.7292957746478946E-4</c:v>
                </c:pt>
                <c:pt idx="122">
                  <c:v>8.7949295774648222E-4</c:v>
                </c:pt>
                <c:pt idx="123">
                  <c:v>8.8605633802817248E-4</c:v>
                </c:pt>
                <c:pt idx="124">
                  <c:v>8.9261971830986242E-4</c:v>
                </c:pt>
                <c:pt idx="125">
                  <c:v>8.9918309859155323E-4</c:v>
                </c:pt>
                <c:pt idx="126">
                  <c:v>9.0574647887324566E-4</c:v>
                </c:pt>
                <c:pt idx="127">
                  <c:v>9.1230985915493527E-4</c:v>
                </c:pt>
                <c:pt idx="128">
                  <c:v>9.1887323943662716E-4</c:v>
                </c:pt>
                <c:pt idx="129">
                  <c:v>9.320000000000065E-4</c:v>
                </c:pt>
                <c:pt idx="130">
                  <c:v>9.3856338028169926E-4</c:v>
                </c:pt>
                <c:pt idx="131">
                  <c:v>9.5169014084507425E-4</c:v>
                </c:pt>
                <c:pt idx="132">
                  <c:v>9.5169014084507425E-4</c:v>
                </c:pt>
                <c:pt idx="133">
                  <c:v>9.5825352112677254E-4</c:v>
                </c:pt>
                <c:pt idx="134">
                  <c:v>9.6481690140845305E-4</c:v>
                </c:pt>
                <c:pt idx="135">
                  <c:v>9.7138028169014635E-4</c:v>
                </c:pt>
                <c:pt idx="136">
                  <c:v>9.7794366197184084E-4</c:v>
                </c:pt>
                <c:pt idx="137">
                  <c:v>9.8450704225352525E-4</c:v>
                </c:pt>
                <c:pt idx="138">
                  <c:v>9.9107042253521681E-4</c:v>
                </c:pt>
                <c:pt idx="139">
                  <c:v>1.0041971830986043E-3</c:v>
                </c:pt>
                <c:pt idx="140">
                  <c:v>1.0041971830986043E-3</c:v>
                </c:pt>
                <c:pt idx="141">
                  <c:v>1.0173239436619701E-3</c:v>
                </c:pt>
                <c:pt idx="142">
                  <c:v>1.0173239436619701E-3</c:v>
                </c:pt>
                <c:pt idx="143">
                  <c:v>1.0304507042253549E-3</c:v>
                </c:pt>
                <c:pt idx="144">
                  <c:v>1.0435774647887387E-3</c:v>
                </c:pt>
                <c:pt idx="145">
                  <c:v>1.0501408450704201E-3</c:v>
                </c:pt>
                <c:pt idx="146">
                  <c:v>1.0567042253521199E-3</c:v>
                </c:pt>
                <c:pt idx="147">
                  <c:v>1.0632676056338101E-3</c:v>
                </c:pt>
                <c:pt idx="148">
                  <c:v>1.06983098591549E-3</c:v>
                </c:pt>
                <c:pt idx="149">
                  <c:v>1.07639436619719E-3</c:v>
                </c:pt>
                <c:pt idx="150">
                  <c:v>1.0829577464788764E-3</c:v>
                </c:pt>
                <c:pt idx="151">
                  <c:v>1.0895211267605701E-3</c:v>
                </c:pt>
                <c:pt idx="152">
                  <c:v>1.0960845070422621E-3</c:v>
                </c:pt>
                <c:pt idx="153">
                  <c:v>1.1026478873239532E-3</c:v>
                </c:pt>
                <c:pt idx="154">
                  <c:v>1.10921126760564E-3</c:v>
                </c:pt>
                <c:pt idx="155">
                  <c:v>1.1157746478873299E-3</c:v>
                </c:pt>
                <c:pt idx="156">
                  <c:v>1.1223380281690249E-3</c:v>
                </c:pt>
                <c:pt idx="157">
                  <c:v>1.1289014084507145E-3</c:v>
                </c:pt>
                <c:pt idx="158">
                  <c:v>1.1354647887323998E-3</c:v>
                </c:pt>
                <c:pt idx="159">
                  <c:v>1.1420281690140937E-3</c:v>
                </c:pt>
                <c:pt idx="160">
                  <c:v>1.1551549295774749E-3</c:v>
                </c:pt>
                <c:pt idx="161">
                  <c:v>1.1617183098591632E-3</c:v>
                </c:pt>
                <c:pt idx="162">
                  <c:v>1.16828169014085E-3</c:v>
                </c:pt>
                <c:pt idx="163">
                  <c:v>1.1748450704225457E-3</c:v>
                </c:pt>
                <c:pt idx="164">
                  <c:v>1.1814084507042301E-3</c:v>
                </c:pt>
                <c:pt idx="165">
                  <c:v>1.1879718309859221E-3</c:v>
                </c:pt>
                <c:pt idx="166">
                  <c:v>1.1945352112676133E-3</c:v>
                </c:pt>
                <c:pt idx="167">
                  <c:v>1.2010985915493E-3</c:v>
                </c:pt>
                <c:pt idx="168">
                  <c:v>1.2076619718309899E-3</c:v>
                </c:pt>
                <c:pt idx="169">
                  <c:v>1.2142253521126778E-3</c:v>
                </c:pt>
                <c:pt idx="170">
                  <c:v>1.22078873239437E-3</c:v>
                </c:pt>
                <c:pt idx="171">
                  <c:v>1.2273521126760635E-3</c:v>
                </c:pt>
                <c:pt idx="172">
                  <c:v>1.2339154929577501E-3</c:v>
                </c:pt>
                <c:pt idx="173">
                  <c:v>1.2470422535211321E-3</c:v>
                </c:pt>
                <c:pt idx="174">
                  <c:v>1.25360563380282E-3</c:v>
                </c:pt>
                <c:pt idx="175">
                  <c:v>1.26016901408451E-3</c:v>
                </c:pt>
                <c:pt idx="176">
                  <c:v>1.2667323943662046E-3</c:v>
                </c:pt>
                <c:pt idx="177">
                  <c:v>1.2732957746478901E-3</c:v>
                </c:pt>
                <c:pt idx="178">
                  <c:v>1.2798591549295821E-3</c:v>
                </c:pt>
                <c:pt idx="179">
                  <c:v>1.2929859154929601E-3</c:v>
                </c:pt>
                <c:pt idx="180">
                  <c:v>1.2995492957746464E-3</c:v>
                </c:pt>
                <c:pt idx="181">
                  <c:v>1.3061126760563464E-3</c:v>
                </c:pt>
                <c:pt idx="182">
                  <c:v>1.3126760563380321E-3</c:v>
                </c:pt>
                <c:pt idx="183">
                  <c:v>1.3192394366197235E-3</c:v>
                </c:pt>
                <c:pt idx="184">
                  <c:v>1.3258028169014138E-3</c:v>
                </c:pt>
                <c:pt idx="185">
                  <c:v>1.3323661971830999E-3</c:v>
                </c:pt>
                <c:pt idx="186">
                  <c:v>1.3323661971830999E-3</c:v>
                </c:pt>
                <c:pt idx="187">
                  <c:v>1.34549295774648E-3</c:v>
                </c:pt>
                <c:pt idx="188">
                  <c:v>1.3520563380281735E-3</c:v>
                </c:pt>
                <c:pt idx="189">
                  <c:v>1.3586197183098601E-3</c:v>
                </c:pt>
                <c:pt idx="190">
                  <c:v>1.3651830985915549E-3</c:v>
                </c:pt>
                <c:pt idx="191">
                  <c:v>1.37830985915493E-3</c:v>
                </c:pt>
                <c:pt idx="192">
                  <c:v>1.3848732394366253E-3</c:v>
                </c:pt>
                <c:pt idx="193">
                  <c:v>1.3914366197183101E-3</c:v>
                </c:pt>
                <c:pt idx="194">
                  <c:v>1.3979999999999999E-3</c:v>
                </c:pt>
                <c:pt idx="195">
                  <c:v>1.40456338028169E-3</c:v>
                </c:pt>
                <c:pt idx="196">
                  <c:v>1.41112676056338E-3</c:v>
                </c:pt>
                <c:pt idx="197">
                  <c:v>1.4176901408450699E-3</c:v>
                </c:pt>
                <c:pt idx="198">
                  <c:v>1.4242535211267699E-3</c:v>
                </c:pt>
                <c:pt idx="199">
                  <c:v>1.4308169014084521E-3</c:v>
                </c:pt>
                <c:pt idx="200">
                  <c:v>1.43738028169014E-3</c:v>
                </c:pt>
                <c:pt idx="201">
                  <c:v>1.4439436619718335E-3</c:v>
                </c:pt>
                <c:pt idx="202">
                  <c:v>1.4505070422535242E-3</c:v>
                </c:pt>
                <c:pt idx="203">
                  <c:v>1.4570704225352149E-3</c:v>
                </c:pt>
                <c:pt idx="204">
                  <c:v>1.4701971830985944E-3</c:v>
                </c:pt>
                <c:pt idx="205">
                  <c:v>1.4701971830985944E-3</c:v>
                </c:pt>
                <c:pt idx="206">
                  <c:v>1.4767605633802838E-3</c:v>
                </c:pt>
                <c:pt idx="207">
                  <c:v>1.4964507042253561E-3</c:v>
                </c:pt>
                <c:pt idx="208">
                  <c:v>1.50301408450704E-3</c:v>
                </c:pt>
                <c:pt idx="209">
                  <c:v>1.5095774647887489E-3</c:v>
                </c:pt>
                <c:pt idx="210">
                  <c:v>1.5095774647887489E-3</c:v>
                </c:pt>
                <c:pt idx="211">
                  <c:v>1.52270422535211E-3</c:v>
                </c:pt>
                <c:pt idx="212">
                  <c:v>1.5292676056338033E-3</c:v>
                </c:pt>
                <c:pt idx="213">
                  <c:v>1.5358309859154901E-3</c:v>
                </c:pt>
                <c:pt idx="214">
                  <c:v>1.5423943661971901E-3</c:v>
                </c:pt>
                <c:pt idx="215">
                  <c:v>1.5489577464788873E-3</c:v>
                </c:pt>
                <c:pt idx="216">
                  <c:v>1.5555211267605721E-3</c:v>
                </c:pt>
                <c:pt idx="217">
                  <c:v>1.5620845070422633E-3</c:v>
                </c:pt>
                <c:pt idx="218">
                  <c:v>1.5686478873239535E-3</c:v>
                </c:pt>
                <c:pt idx="219">
                  <c:v>1.5752112676056401E-3</c:v>
                </c:pt>
                <c:pt idx="220">
                  <c:v>1.5817746478873199E-3</c:v>
                </c:pt>
                <c:pt idx="221">
                  <c:v>1.5883380281690152E-3</c:v>
                </c:pt>
                <c:pt idx="222">
                  <c:v>1.6014647887323998E-3</c:v>
                </c:pt>
                <c:pt idx="223">
                  <c:v>1.6080281690140944E-3</c:v>
                </c:pt>
                <c:pt idx="224">
                  <c:v>1.6145915492957849E-3</c:v>
                </c:pt>
                <c:pt idx="225">
                  <c:v>1.6211549295774761E-3</c:v>
                </c:pt>
                <c:pt idx="226">
                  <c:v>1.6277183098591635E-3</c:v>
                </c:pt>
                <c:pt idx="227">
                  <c:v>1.6342816901408501E-3</c:v>
                </c:pt>
                <c:pt idx="228">
                  <c:v>1.6408450704225469E-3</c:v>
                </c:pt>
                <c:pt idx="229">
                  <c:v>1.6474084507042321E-3</c:v>
                </c:pt>
                <c:pt idx="230">
                  <c:v>1.6539718309859233E-3</c:v>
                </c:pt>
                <c:pt idx="231">
                  <c:v>1.6605352112676137E-3</c:v>
                </c:pt>
                <c:pt idx="232">
                  <c:v>1.6670985915493044E-3</c:v>
                </c:pt>
                <c:pt idx="233">
                  <c:v>1.6736619718309901E-3</c:v>
                </c:pt>
                <c:pt idx="234">
                  <c:v>1.68022535211268E-3</c:v>
                </c:pt>
                <c:pt idx="235">
                  <c:v>1.6867887323943737E-3</c:v>
                </c:pt>
                <c:pt idx="236">
                  <c:v>1.6933521126760683E-3</c:v>
                </c:pt>
                <c:pt idx="237">
                  <c:v>1.6999154929577547E-3</c:v>
                </c:pt>
                <c:pt idx="238">
                  <c:v>1.7130422535211332E-3</c:v>
                </c:pt>
                <c:pt idx="239">
                  <c:v>1.71960563380282E-3</c:v>
                </c:pt>
                <c:pt idx="240">
                  <c:v>1.7327323943662053E-3</c:v>
                </c:pt>
                <c:pt idx="241">
                  <c:v>1.7392957746478921E-3</c:v>
                </c:pt>
                <c:pt idx="242">
                  <c:v>1.7458591549295833E-3</c:v>
                </c:pt>
                <c:pt idx="243">
                  <c:v>1.7524225352112766E-3</c:v>
                </c:pt>
                <c:pt idx="244">
                  <c:v>1.7589859154929601E-3</c:v>
                </c:pt>
                <c:pt idx="245">
                  <c:v>1.7655492957746478E-3</c:v>
                </c:pt>
                <c:pt idx="246">
                  <c:v>1.7721126760563471E-3</c:v>
                </c:pt>
                <c:pt idx="247">
                  <c:v>1.7786760563380335E-3</c:v>
                </c:pt>
                <c:pt idx="248">
                  <c:v>1.7852394366197238E-3</c:v>
                </c:pt>
                <c:pt idx="249">
                  <c:v>1.7918028169014147E-3</c:v>
                </c:pt>
                <c:pt idx="250">
                  <c:v>1.7983661971831E-3</c:v>
                </c:pt>
                <c:pt idx="251">
                  <c:v>1.80492957746479E-3</c:v>
                </c:pt>
                <c:pt idx="252">
                  <c:v>1.81149295774648E-3</c:v>
                </c:pt>
                <c:pt idx="253">
                  <c:v>1.8246197183098601E-3</c:v>
                </c:pt>
                <c:pt idx="254">
                  <c:v>1.8311830985915554E-3</c:v>
                </c:pt>
                <c:pt idx="255">
                  <c:v>1.8377464788732463E-3</c:v>
                </c:pt>
                <c:pt idx="256">
                  <c:v>1.8443098591549301E-3</c:v>
                </c:pt>
                <c:pt idx="257">
                  <c:v>1.850873239436626E-3</c:v>
                </c:pt>
                <c:pt idx="258">
                  <c:v>1.8574366197183121E-3</c:v>
                </c:pt>
                <c:pt idx="259">
                  <c:v>1.8640000000000065E-3</c:v>
                </c:pt>
                <c:pt idx="260">
                  <c:v>1.8705633802816935E-3</c:v>
                </c:pt>
                <c:pt idx="261">
                  <c:v>1.877126760563384E-3</c:v>
                </c:pt>
                <c:pt idx="262">
                  <c:v>1.8902535211267749E-3</c:v>
                </c:pt>
                <c:pt idx="263">
                  <c:v>1.8968169014084574E-3</c:v>
                </c:pt>
                <c:pt idx="264">
                  <c:v>1.9033802816901437E-3</c:v>
                </c:pt>
                <c:pt idx="265">
                  <c:v>1.9033802816901437E-3</c:v>
                </c:pt>
                <c:pt idx="266">
                  <c:v>1.9099436619718379E-3</c:v>
                </c:pt>
                <c:pt idx="267">
                  <c:v>1.9165070422535282E-3</c:v>
                </c:pt>
                <c:pt idx="268">
                  <c:v>1.9230704225352187E-3</c:v>
                </c:pt>
                <c:pt idx="269">
                  <c:v>1.9361971830986089E-3</c:v>
                </c:pt>
                <c:pt idx="270">
                  <c:v>1.9427605633802892E-3</c:v>
                </c:pt>
                <c:pt idx="271">
                  <c:v>1.9493239436619749E-3</c:v>
                </c:pt>
                <c:pt idx="272">
                  <c:v>1.9558873239436691E-3</c:v>
                </c:pt>
                <c:pt idx="273">
                  <c:v>1.9624507042253696E-3</c:v>
                </c:pt>
                <c:pt idx="274">
                  <c:v>1.9690140845070466E-3</c:v>
                </c:pt>
                <c:pt idx="275">
                  <c:v>1.9755774647887431E-3</c:v>
                </c:pt>
                <c:pt idx="276">
                  <c:v>1.9887042253521241E-3</c:v>
                </c:pt>
                <c:pt idx="277">
                  <c:v>1.9952676056338168E-3</c:v>
                </c:pt>
                <c:pt idx="278">
                  <c:v>2.0018309859154899E-3</c:v>
                </c:pt>
                <c:pt idx="279">
                  <c:v>2.008394366197196E-3</c:v>
                </c:pt>
                <c:pt idx="280">
                  <c:v>2.0149577464788852E-3</c:v>
                </c:pt>
                <c:pt idx="281">
                  <c:v>2.0215211267605808E-3</c:v>
                </c:pt>
                <c:pt idx="282">
                  <c:v>2.0280845070422726E-3</c:v>
                </c:pt>
                <c:pt idx="283">
                  <c:v>2.0346478873239501E-3</c:v>
                </c:pt>
                <c:pt idx="284">
                  <c:v>2.0412112676056523E-3</c:v>
                </c:pt>
                <c:pt idx="285">
                  <c:v>2.0543380281690202E-3</c:v>
                </c:pt>
                <c:pt idx="286">
                  <c:v>2.0609014084507207E-3</c:v>
                </c:pt>
                <c:pt idx="287">
                  <c:v>2.0674647887324211E-3</c:v>
                </c:pt>
                <c:pt idx="288">
                  <c:v>2.0740281690140878E-3</c:v>
                </c:pt>
                <c:pt idx="289">
                  <c:v>2.0805915492957926E-3</c:v>
                </c:pt>
                <c:pt idx="290">
                  <c:v>2.0871549295774809E-3</c:v>
                </c:pt>
                <c:pt idx="291">
                  <c:v>2.0937183098591601E-3</c:v>
                </c:pt>
                <c:pt idx="292">
                  <c:v>2.1002816901408571E-3</c:v>
                </c:pt>
                <c:pt idx="293">
                  <c:v>2.1068450704225402E-3</c:v>
                </c:pt>
                <c:pt idx="294">
                  <c:v>2.1134084507042268E-3</c:v>
                </c:pt>
                <c:pt idx="295">
                  <c:v>2.1199718309859285E-3</c:v>
                </c:pt>
                <c:pt idx="296">
                  <c:v>2.1330985915492999E-3</c:v>
                </c:pt>
                <c:pt idx="297">
                  <c:v>2.1330985915492999E-3</c:v>
                </c:pt>
                <c:pt idx="298">
                  <c:v>2.1396619718309978E-3</c:v>
                </c:pt>
                <c:pt idx="299">
                  <c:v>2.1462253521126852E-3</c:v>
                </c:pt>
                <c:pt idx="300">
                  <c:v>2.1659154929577575E-3</c:v>
                </c:pt>
                <c:pt idx="301">
                  <c:v>2.1724788732394398E-3</c:v>
                </c:pt>
                <c:pt idx="302">
                  <c:v>2.1790422535211298E-3</c:v>
                </c:pt>
                <c:pt idx="303">
                  <c:v>2.1856056338028199E-3</c:v>
                </c:pt>
                <c:pt idx="304">
                  <c:v>2.1921690140845099E-3</c:v>
                </c:pt>
                <c:pt idx="305">
                  <c:v>2.1987323943662052E-3</c:v>
                </c:pt>
                <c:pt idx="306">
                  <c:v>2.2052957746479009E-3</c:v>
                </c:pt>
                <c:pt idx="307">
                  <c:v>2.2118591549295788E-3</c:v>
                </c:pt>
                <c:pt idx="308">
                  <c:v>2.2184225352112701E-3</c:v>
                </c:pt>
                <c:pt idx="309">
                  <c:v>2.2249859154929688E-3</c:v>
                </c:pt>
                <c:pt idx="310">
                  <c:v>2.2315492957746502E-3</c:v>
                </c:pt>
                <c:pt idx="311">
                  <c:v>2.2381126760563498E-3</c:v>
                </c:pt>
                <c:pt idx="312">
                  <c:v>2.244676056338039E-3</c:v>
                </c:pt>
                <c:pt idx="313">
                  <c:v>2.2512394366197199E-3</c:v>
                </c:pt>
                <c:pt idx="314">
                  <c:v>2.2578028169014204E-3</c:v>
                </c:pt>
                <c:pt idx="315">
                  <c:v>2.2643661971831052E-3</c:v>
                </c:pt>
                <c:pt idx="316">
                  <c:v>2.2774929577464927E-3</c:v>
                </c:pt>
                <c:pt idx="317">
                  <c:v>2.2840563380281775E-3</c:v>
                </c:pt>
                <c:pt idx="318">
                  <c:v>2.2906197183098602E-3</c:v>
                </c:pt>
                <c:pt idx="319">
                  <c:v>2.297183098591568E-3</c:v>
                </c:pt>
                <c:pt idx="320">
                  <c:v>2.3037464788732399E-3</c:v>
                </c:pt>
                <c:pt idx="321">
                  <c:v>2.3103098591549299E-3</c:v>
                </c:pt>
                <c:pt idx="322">
                  <c:v>2.3168732394366178E-3</c:v>
                </c:pt>
                <c:pt idx="323">
                  <c:v>2.3234366197183152E-3</c:v>
                </c:pt>
                <c:pt idx="324">
                  <c:v>2.33E-3</c:v>
                </c:pt>
                <c:pt idx="325">
                  <c:v>2.3365633802816901E-3</c:v>
                </c:pt>
                <c:pt idx="326">
                  <c:v>2.343126760563394E-3</c:v>
                </c:pt>
                <c:pt idx="327">
                  <c:v>2.3562535211267598E-3</c:v>
                </c:pt>
                <c:pt idx="328">
                  <c:v>2.3628169014084498E-3</c:v>
                </c:pt>
                <c:pt idx="329">
                  <c:v>2.3693802816901503E-3</c:v>
                </c:pt>
                <c:pt idx="330">
                  <c:v>2.3759436619718278E-3</c:v>
                </c:pt>
                <c:pt idx="331">
                  <c:v>2.38907042253521E-3</c:v>
                </c:pt>
                <c:pt idx="332">
                  <c:v>2.3956338028169083E-3</c:v>
                </c:pt>
                <c:pt idx="333">
                  <c:v>2.4021971830985901E-3</c:v>
                </c:pt>
                <c:pt idx="334">
                  <c:v>2.4087605633802802E-3</c:v>
                </c:pt>
                <c:pt idx="335">
                  <c:v>2.4153239436619785E-3</c:v>
                </c:pt>
                <c:pt idx="336">
                  <c:v>2.4218873239436598E-3</c:v>
                </c:pt>
                <c:pt idx="337">
                  <c:v>2.428450704225359E-3</c:v>
                </c:pt>
                <c:pt idx="338">
                  <c:v>2.4350140845070499E-3</c:v>
                </c:pt>
                <c:pt idx="339">
                  <c:v>2.4415774647887352E-3</c:v>
                </c:pt>
                <c:pt idx="340">
                  <c:v>2.4481408450704317E-3</c:v>
                </c:pt>
                <c:pt idx="341">
                  <c:v>2.4547042253521209E-3</c:v>
                </c:pt>
                <c:pt idx="342">
                  <c:v>2.4612676056337997E-3</c:v>
                </c:pt>
                <c:pt idx="343">
                  <c:v>2.4678309859155071E-3</c:v>
                </c:pt>
                <c:pt idx="344">
                  <c:v>2.4743943661972023E-3</c:v>
                </c:pt>
                <c:pt idx="345">
                  <c:v>2.4809577464788802E-3</c:v>
                </c:pt>
                <c:pt idx="346">
                  <c:v>2.4875211267605707E-3</c:v>
                </c:pt>
                <c:pt idx="347">
                  <c:v>2.5006478873239499E-3</c:v>
                </c:pt>
                <c:pt idx="348">
                  <c:v>2.5072112676056573E-3</c:v>
                </c:pt>
                <c:pt idx="349">
                  <c:v>2.5137746478873413E-3</c:v>
                </c:pt>
                <c:pt idx="350">
                  <c:v>2.5203380281690292E-3</c:v>
                </c:pt>
                <c:pt idx="351">
                  <c:v>2.5269014084507179E-3</c:v>
                </c:pt>
                <c:pt idx="352">
                  <c:v>2.5334647887324179E-3</c:v>
                </c:pt>
                <c:pt idx="353">
                  <c:v>2.5400281690140902E-3</c:v>
                </c:pt>
                <c:pt idx="354">
                  <c:v>2.5465915492957889E-3</c:v>
                </c:pt>
                <c:pt idx="355">
                  <c:v>2.553154929577479E-3</c:v>
                </c:pt>
                <c:pt idx="356">
                  <c:v>2.5597183098591599E-3</c:v>
                </c:pt>
                <c:pt idx="357">
                  <c:v>2.5662816901408552E-3</c:v>
                </c:pt>
                <c:pt idx="358">
                  <c:v>2.57284507042254E-3</c:v>
                </c:pt>
                <c:pt idx="359">
                  <c:v>2.5794084507042301E-3</c:v>
                </c:pt>
                <c:pt idx="360">
                  <c:v>2.592535211267621E-3</c:v>
                </c:pt>
                <c:pt idx="361">
                  <c:v>2.5990985915493002E-3</c:v>
                </c:pt>
                <c:pt idx="362">
                  <c:v>2.6122253521126812E-3</c:v>
                </c:pt>
                <c:pt idx="363">
                  <c:v>2.6187887323943816E-3</c:v>
                </c:pt>
                <c:pt idx="364">
                  <c:v>2.6253521126760652E-3</c:v>
                </c:pt>
                <c:pt idx="365">
                  <c:v>2.6319154929577552E-3</c:v>
                </c:pt>
                <c:pt idx="366">
                  <c:v>2.63847887323944E-3</c:v>
                </c:pt>
                <c:pt idx="367">
                  <c:v>2.645042253521137E-3</c:v>
                </c:pt>
                <c:pt idx="368">
                  <c:v>2.6516056338028197E-3</c:v>
                </c:pt>
                <c:pt idx="369">
                  <c:v>2.658169014084518E-3</c:v>
                </c:pt>
                <c:pt idx="370">
                  <c:v>2.658169014084518E-3</c:v>
                </c:pt>
                <c:pt idx="371">
                  <c:v>2.6712957746478899E-3</c:v>
                </c:pt>
                <c:pt idx="372">
                  <c:v>2.6778591549295799E-3</c:v>
                </c:pt>
                <c:pt idx="373">
                  <c:v>2.6844225352112699E-3</c:v>
                </c:pt>
                <c:pt idx="374">
                  <c:v>2.6909859154929652E-3</c:v>
                </c:pt>
                <c:pt idx="375">
                  <c:v>2.6975492957746552E-3</c:v>
                </c:pt>
                <c:pt idx="376">
                  <c:v>2.7041126760563557E-3</c:v>
                </c:pt>
                <c:pt idx="377">
                  <c:v>2.7106760563380371E-3</c:v>
                </c:pt>
                <c:pt idx="378">
                  <c:v>2.7238028169014224E-3</c:v>
                </c:pt>
                <c:pt idx="379">
                  <c:v>2.7303661971831011E-3</c:v>
                </c:pt>
                <c:pt idx="380">
                  <c:v>2.7369295774647999E-3</c:v>
                </c:pt>
                <c:pt idx="381">
                  <c:v>2.7434929577464977E-3</c:v>
                </c:pt>
                <c:pt idx="382">
                  <c:v>2.75005633802817E-3</c:v>
                </c:pt>
                <c:pt idx="383">
                  <c:v>2.75661971830986E-3</c:v>
                </c:pt>
                <c:pt idx="384">
                  <c:v>2.7631830985915722E-3</c:v>
                </c:pt>
                <c:pt idx="385">
                  <c:v>2.7697464788732401E-3</c:v>
                </c:pt>
                <c:pt idx="386">
                  <c:v>2.7763098591549388E-3</c:v>
                </c:pt>
                <c:pt idx="387">
                  <c:v>2.7828732394366202E-3</c:v>
                </c:pt>
                <c:pt idx="388">
                  <c:v>2.7894366197183185E-3</c:v>
                </c:pt>
                <c:pt idx="389">
                  <c:v>2.7960000000000012E-3</c:v>
                </c:pt>
                <c:pt idx="390">
                  <c:v>2.8025633802816899E-3</c:v>
                </c:pt>
                <c:pt idx="391">
                  <c:v>2.8091267605633904E-3</c:v>
                </c:pt>
                <c:pt idx="392">
                  <c:v>2.8156901408450752E-3</c:v>
                </c:pt>
                <c:pt idx="393">
                  <c:v>2.8222535211267601E-3</c:v>
                </c:pt>
                <c:pt idx="394">
                  <c:v>2.8353802816901571E-3</c:v>
                </c:pt>
                <c:pt idx="395">
                  <c:v>2.8485070422535346E-3</c:v>
                </c:pt>
                <c:pt idx="396">
                  <c:v>2.8485070422535346E-3</c:v>
                </c:pt>
                <c:pt idx="397">
                  <c:v>2.8550704225352077E-3</c:v>
                </c:pt>
                <c:pt idx="398">
                  <c:v>2.8616338028169125E-3</c:v>
                </c:pt>
                <c:pt idx="399">
                  <c:v>2.8681971830985952E-3</c:v>
                </c:pt>
                <c:pt idx="400">
                  <c:v>2.8813239436619822E-3</c:v>
                </c:pt>
                <c:pt idx="401">
                  <c:v>2.8878873239436601E-3</c:v>
                </c:pt>
                <c:pt idx="402">
                  <c:v>2.8944507042253571E-3</c:v>
                </c:pt>
                <c:pt idx="403">
                  <c:v>2.901014084507048E-3</c:v>
                </c:pt>
                <c:pt idx="404">
                  <c:v>2.9075774647887385E-3</c:v>
                </c:pt>
                <c:pt idx="405">
                  <c:v>2.9141408450704394E-3</c:v>
                </c:pt>
                <c:pt idx="406">
                  <c:v>2.9207042253521238E-3</c:v>
                </c:pt>
                <c:pt idx="407">
                  <c:v>2.9272676056337999E-3</c:v>
                </c:pt>
                <c:pt idx="408">
                  <c:v>2.9338309859154987E-3</c:v>
                </c:pt>
                <c:pt idx="409">
                  <c:v>2.946957746478887E-3</c:v>
                </c:pt>
                <c:pt idx="410">
                  <c:v>2.9535211267605814E-3</c:v>
                </c:pt>
                <c:pt idx="411">
                  <c:v>2.9600845070422649E-3</c:v>
                </c:pt>
                <c:pt idx="412">
                  <c:v>2.9666478873239502E-3</c:v>
                </c:pt>
                <c:pt idx="413">
                  <c:v>2.9732112676056546E-3</c:v>
                </c:pt>
                <c:pt idx="414">
                  <c:v>2.9797746478873485E-3</c:v>
                </c:pt>
                <c:pt idx="415">
                  <c:v>2.9863380281690199E-3</c:v>
                </c:pt>
                <c:pt idx="416">
                  <c:v>2.9929014084507152E-3</c:v>
                </c:pt>
                <c:pt idx="417">
                  <c:v>3.00602816901409E-3</c:v>
                </c:pt>
                <c:pt idx="418">
                  <c:v>3.012591549295787E-3</c:v>
                </c:pt>
                <c:pt idx="419">
                  <c:v>3.0191549295774771E-3</c:v>
                </c:pt>
                <c:pt idx="420">
                  <c:v>3.0257183098591602E-3</c:v>
                </c:pt>
                <c:pt idx="421">
                  <c:v>3.0322816901408498E-3</c:v>
                </c:pt>
                <c:pt idx="422">
                  <c:v>3.0388450704225412E-3</c:v>
                </c:pt>
                <c:pt idx="423">
                  <c:v>3.0454084507042277E-3</c:v>
                </c:pt>
                <c:pt idx="424">
                  <c:v>3.0519718309859212E-3</c:v>
                </c:pt>
                <c:pt idx="425">
                  <c:v>3.0585352112676252E-3</c:v>
                </c:pt>
                <c:pt idx="426">
                  <c:v>3.0650985915493091E-3</c:v>
                </c:pt>
                <c:pt idx="427">
                  <c:v>3.0716619718309988E-3</c:v>
                </c:pt>
                <c:pt idx="428">
                  <c:v>3.0847887323943854E-3</c:v>
                </c:pt>
                <c:pt idx="429">
                  <c:v>3.0913521126760602E-3</c:v>
                </c:pt>
                <c:pt idx="430">
                  <c:v>3.0913521126760602E-3</c:v>
                </c:pt>
                <c:pt idx="431">
                  <c:v>3.1044788732394412E-3</c:v>
                </c:pt>
                <c:pt idx="432">
                  <c:v>3.1110422535211299E-3</c:v>
                </c:pt>
                <c:pt idx="433">
                  <c:v>3.11760563380282E-3</c:v>
                </c:pt>
                <c:pt idx="434">
                  <c:v>3.1241690140845209E-3</c:v>
                </c:pt>
                <c:pt idx="435">
                  <c:v>3.1307323943662001E-3</c:v>
                </c:pt>
                <c:pt idx="436">
                  <c:v>3.1372957746479023E-3</c:v>
                </c:pt>
                <c:pt idx="437">
                  <c:v>3.1438591549295802E-3</c:v>
                </c:pt>
                <c:pt idx="438">
                  <c:v>3.1504225352112702E-3</c:v>
                </c:pt>
                <c:pt idx="439">
                  <c:v>3.1569859154929611E-3</c:v>
                </c:pt>
                <c:pt idx="440">
                  <c:v>3.1701126760563525E-3</c:v>
                </c:pt>
                <c:pt idx="441">
                  <c:v>3.1766760563380352E-3</c:v>
                </c:pt>
                <c:pt idx="442">
                  <c:v>3.1832394366197252E-3</c:v>
                </c:pt>
                <c:pt idx="443">
                  <c:v>3.1898028169014213E-3</c:v>
                </c:pt>
                <c:pt idx="444">
                  <c:v>3.1963661971831001E-3</c:v>
                </c:pt>
                <c:pt idx="445">
                  <c:v>3.2094929577464945E-3</c:v>
                </c:pt>
                <c:pt idx="446">
                  <c:v>3.2160563380281668E-3</c:v>
                </c:pt>
                <c:pt idx="447">
                  <c:v>3.2226197183098612E-3</c:v>
                </c:pt>
                <c:pt idx="448">
                  <c:v>3.2291830985915694E-3</c:v>
                </c:pt>
                <c:pt idx="449">
                  <c:v>3.23574647887324E-3</c:v>
                </c:pt>
                <c:pt idx="450">
                  <c:v>3.2423098591549434E-3</c:v>
                </c:pt>
                <c:pt idx="451">
                  <c:v>3.248873239436627E-3</c:v>
                </c:pt>
                <c:pt idx="452">
                  <c:v>3.255436619718317E-3</c:v>
                </c:pt>
                <c:pt idx="453">
                  <c:v>3.2620000000000071E-3</c:v>
                </c:pt>
                <c:pt idx="454">
                  <c:v>3.2685633802817028E-3</c:v>
                </c:pt>
                <c:pt idx="455">
                  <c:v>3.2751267605633958E-3</c:v>
                </c:pt>
                <c:pt idx="456">
                  <c:v>3.2882535211267703E-3</c:v>
                </c:pt>
                <c:pt idx="457">
                  <c:v>3.2948169014084599E-3</c:v>
                </c:pt>
                <c:pt idx="458">
                  <c:v>3.3013802816901517E-3</c:v>
                </c:pt>
                <c:pt idx="459">
                  <c:v>3.3079436619718452E-3</c:v>
                </c:pt>
                <c:pt idx="460">
                  <c:v>3.3145070422535301E-3</c:v>
                </c:pt>
                <c:pt idx="461">
                  <c:v>3.3210704225352101E-3</c:v>
                </c:pt>
                <c:pt idx="462">
                  <c:v>3.3276338028169184E-3</c:v>
                </c:pt>
                <c:pt idx="463">
                  <c:v>3.3341971830985898E-3</c:v>
                </c:pt>
                <c:pt idx="464">
                  <c:v>3.3407605633802811E-3</c:v>
                </c:pt>
                <c:pt idx="465">
                  <c:v>3.3473239436619868E-3</c:v>
                </c:pt>
                <c:pt idx="466">
                  <c:v>3.3538873239436599E-3</c:v>
                </c:pt>
                <c:pt idx="467">
                  <c:v>3.3604507042253608E-3</c:v>
                </c:pt>
                <c:pt idx="468">
                  <c:v>3.3670140845070517E-3</c:v>
                </c:pt>
                <c:pt idx="469">
                  <c:v>3.373577464788737E-3</c:v>
                </c:pt>
                <c:pt idx="470">
                  <c:v>3.3801408450704448E-3</c:v>
                </c:pt>
                <c:pt idx="471">
                  <c:v>3.3932676056338102E-3</c:v>
                </c:pt>
                <c:pt idx="472">
                  <c:v>3.3998309859155002E-3</c:v>
                </c:pt>
                <c:pt idx="473">
                  <c:v>3.406394366197205E-3</c:v>
                </c:pt>
                <c:pt idx="474">
                  <c:v>3.4129577464788699E-3</c:v>
                </c:pt>
                <c:pt idx="475">
                  <c:v>3.4195211267605799E-3</c:v>
                </c:pt>
                <c:pt idx="476">
                  <c:v>3.4260845070422717E-3</c:v>
                </c:pt>
                <c:pt idx="477">
                  <c:v>3.43264788732395E-3</c:v>
                </c:pt>
                <c:pt idx="478">
                  <c:v>3.4392112676056414E-3</c:v>
                </c:pt>
                <c:pt idx="479">
                  <c:v>3.4457746478873518E-3</c:v>
                </c:pt>
                <c:pt idx="480">
                  <c:v>3.4523380281690202E-3</c:v>
                </c:pt>
                <c:pt idx="481">
                  <c:v>3.4589014084507202E-3</c:v>
                </c:pt>
                <c:pt idx="482">
                  <c:v>3.4720281690140877E-3</c:v>
                </c:pt>
                <c:pt idx="483">
                  <c:v>3.4785915492957903E-3</c:v>
                </c:pt>
                <c:pt idx="484">
                  <c:v>3.4851549295774808E-3</c:v>
                </c:pt>
                <c:pt idx="485">
                  <c:v>3.4851549295774808E-3</c:v>
                </c:pt>
                <c:pt idx="486">
                  <c:v>3.498281690140857E-3</c:v>
                </c:pt>
                <c:pt idx="487">
                  <c:v>3.5114084507042267E-3</c:v>
                </c:pt>
                <c:pt idx="488">
                  <c:v>3.5179718309859337E-3</c:v>
                </c:pt>
                <c:pt idx="489">
                  <c:v>3.5245352112676285E-3</c:v>
                </c:pt>
                <c:pt idx="490">
                  <c:v>3.5310985915492999E-3</c:v>
                </c:pt>
                <c:pt idx="491">
                  <c:v>3.5376619718310021E-3</c:v>
                </c:pt>
                <c:pt idx="492">
                  <c:v>3.5442253521126934E-3</c:v>
                </c:pt>
                <c:pt idx="493">
                  <c:v>3.5507887323943826E-3</c:v>
                </c:pt>
                <c:pt idx="494">
                  <c:v>3.557352112676067E-3</c:v>
                </c:pt>
                <c:pt idx="495">
                  <c:v>3.5639154929577614E-3</c:v>
                </c:pt>
                <c:pt idx="496">
                  <c:v>3.5704788732394402E-3</c:v>
                </c:pt>
                <c:pt idx="497">
                  <c:v>3.577042253521138E-3</c:v>
                </c:pt>
                <c:pt idx="498">
                  <c:v>3.5836056338028202E-3</c:v>
                </c:pt>
                <c:pt idx="499">
                  <c:v>3.590169014084519E-3</c:v>
                </c:pt>
                <c:pt idx="500">
                  <c:v>3.5967323943661999E-3</c:v>
                </c:pt>
                <c:pt idx="501">
                  <c:v>3.6032957746479073E-3</c:v>
                </c:pt>
                <c:pt idx="502">
                  <c:v>3.60985915492958E-3</c:v>
                </c:pt>
                <c:pt idx="503">
                  <c:v>3.6229859154929683E-3</c:v>
                </c:pt>
                <c:pt idx="504">
                  <c:v>3.6295492957746571E-3</c:v>
                </c:pt>
                <c:pt idx="505">
                  <c:v>3.636112676056348E-3</c:v>
                </c:pt>
                <c:pt idx="506">
                  <c:v>3.6426760563380385E-3</c:v>
                </c:pt>
                <c:pt idx="507">
                  <c:v>3.6492394366197211E-3</c:v>
                </c:pt>
                <c:pt idx="508">
                  <c:v>3.6558028169014199E-3</c:v>
                </c:pt>
                <c:pt idx="509">
                  <c:v>3.6623661971831012E-3</c:v>
                </c:pt>
                <c:pt idx="510">
                  <c:v>3.6689295774648056E-3</c:v>
                </c:pt>
                <c:pt idx="511">
                  <c:v>3.6820563380281701E-3</c:v>
                </c:pt>
                <c:pt idx="512">
                  <c:v>3.6886197183098714E-3</c:v>
                </c:pt>
                <c:pt idx="513">
                  <c:v>3.6951830985915667E-3</c:v>
                </c:pt>
                <c:pt idx="514">
                  <c:v>3.7017464788732402E-3</c:v>
                </c:pt>
                <c:pt idx="515">
                  <c:v>3.7083098591549476E-3</c:v>
                </c:pt>
                <c:pt idx="516">
                  <c:v>3.7148732394366212E-3</c:v>
                </c:pt>
                <c:pt idx="517">
                  <c:v>3.7148732394366212E-3</c:v>
                </c:pt>
                <c:pt idx="518">
                  <c:v>3.7345633802817009E-3</c:v>
                </c:pt>
                <c:pt idx="519">
                  <c:v>3.7411267605634013E-3</c:v>
                </c:pt>
                <c:pt idx="520">
                  <c:v>3.7476901408450888E-3</c:v>
                </c:pt>
                <c:pt idx="521">
                  <c:v>3.7542535211267675E-3</c:v>
                </c:pt>
                <c:pt idx="522">
                  <c:v>3.7608169014084624E-3</c:v>
                </c:pt>
                <c:pt idx="523">
                  <c:v>3.7673802816901615E-3</c:v>
                </c:pt>
                <c:pt idx="524">
                  <c:v>3.7739436619718429E-3</c:v>
                </c:pt>
                <c:pt idx="525">
                  <c:v>3.7805070422535412E-3</c:v>
                </c:pt>
                <c:pt idx="526">
                  <c:v>3.7870704225352303E-3</c:v>
                </c:pt>
                <c:pt idx="527">
                  <c:v>3.7936338028169221E-3</c:v>
                </c:pt>
                <c:pt idx="528">
                  <c:v>3.800197183098597E-3</c:v>
                </c:pt>
                <c:pt idx="529">
                  <c:v>3.8067605633802801E-3</c:v>
                </c:pt>
                <c:pt idx="530">
                  <c:v>3.8133239436619923E-3</c:v>
                </c:pt>
                <c:pt idx="531">
                  <c:v>3.8198873239436598E-3</c:v>
                </c:pt>
                <c:pt idx="532">
                  <c:v>3.8264507042253602E-3</c:v>
                </c:pt>
                <c:pt idx="533">
                  <c:v>3.8330140845070494E-3</c:v>
                </c:pt>
                <c:pt idx="534">
                  <c:v>3.8461408450704416E-3</c:v>
                </c:pt>
                <c:pt idx="535">
                  <c:v>3.8527042253521252E-3</c:v>
                </c:pt>
                <c:pt idx="536">
                  <c:v>3.8592676056337987E-3</c:v>
                </c:pt>
                <c:pt idx="537">
                  <c:v>3.865830985915507E-3</c:v>
                </c:pt>
                <c:pt idx="538">
                  <c:v>3.8723943661972018E-3</c:v>
                </c:pt>
                <c:pt idx="539">
                  <c:v>3.8789577464788875E-3</c:v>
                </c:pt>
                <c:pt idx="540">
                  <c:v>3.8920845070422689E-3</c:v>
                </c:pt>
                <c:pt idx="541">
                  <c:v>3.8986478873239499E-3</c:v>
                </c:pt>
                <c:pt idx="542">
                  <c:v>3.905211267605656E-3</c:v>
                </c:pt>
                <c:pt idx="543">
                  <c:v>3.9117746478873391E-3</c:v>
                </c:pt>
                <c:pt idx="544">
                  <c:v>3.9183380281690256E-3</c:v>
                </c:pt>
                <c:pt idx="545">
                  <c:v>3.9249014084507226E-3</c:v>
                </c:pt>
                <c:pt idx="546">
                  <c:v>3.9314647887324153E-3</c:v>
                </c:pt>
                <c:pt idx="547">
                  <c:v>3.9380281690140897E-3</c:v>
                </c:pt>
                <c:pt idx="548">
                  <c:v>3.9445915492957954E-3</c:v>
                </c:pt>
                <c:pt idx="549">
                  <c:v>3.9511549295774698E-3</c:v>
                </c:pt>
                <c:pt idx="550">
                  <c:v>3.9642816901408499E-3</c:v>
                </c:pt>
                <c:pt idx="551">
                  <c:v>3.97084507042254E-3</c:v>
                </c:pt>
                <c:pt idx="552">
                  <c:v>3.97740845070423E-3</c:v>
                </c:pt>
                <c:pt idx="553">
                  <c:v>3.9839718309859357E-3</c:v>
                </c:pt>
                <c:pt idx="554">
                  <c:v>3.990535211267624E-3</c:v>
                </c:pt>
                <c:pt idx="555">
                  <c:v>3.9970985915493131E-3</c:v>
                </c:pt>
                <c:pt idx="556">
                  <c:v>4.0036619718310058E-3</c:v>
                </c:pt>
                <c:pt idx="557">
                  <c:v>4.0102253521126924E-3</c:v>
                </c:pt>
                <c:pt idx="558">
                  <c:v>4.0167887323943928E-3</c:v>
                </c:pt>
                <c:pt idx="559">
                  <c:v>4.0233521126760733E-3</c:v>
                </c:pt>
                <c:pt idx="560">
                  <c:v>4.0299154929577495E-3</c:v>
                </c:pt>
                <c:pt idx="561">
                  <c:v>4.0364788732394404E-3</c:v>
                </c:pt>
                <c:pt idx="562">
                  <c:v>4.0430422535211522E-3</c:v>
                </c:pt>
                <c:pt idx="563">
                  <c:v>4.0496056338028448E-3</c:v>
                </c:pt>
                <c:pt idx="564">
                  <c:v>4.0561690140845392E-3</c:v>
                </c:pt>
                <c:pt idx="565">
                  <c:v>4.0692957746478924E-3</c:v>
                </c:pt>
                <c:pt idx="566">
                  <c:v>4.075859154929598E-3</c:v>
                </c:pt>
                <c:pt idx="567">
                  <c:v>4.0824225352112734E-3</c:v>
                </c:pt>
                <c:pt idx="568">
                  <c:v>4.0955492957746803E-3</c:v>
                </c:pt>
                <c:pt idx="569">
                  <c:v>4.1021126760563235E-3</c:v>
                </c:pt>
                <c:pt idx="570">
                  <c:v>4.1086760563380301E-3</c:v>
                </c:pt>
                <c:pt idx="571">
                  <c:v>4.1152394366197201E-3</c:v>
                </c:pt>
                <c:pt idx="572">
                  <c:v>4.1218028169014076E-3</c:v>
                </c:pt>
                <c:pt idx="573">
                  <c:v>4.1283661971831202E-3</c:v>
                </c:pt>
                <c:pt idx="574">
                  <c:v>4.1349295774647885E-3</c:v>
                </c:pt>
                <c:pt idx="575">
                  <c:v>4.1414929577464786E-3</c:v>
                </c:pt>
                <c:pt idx="576">
                  <c:v>4.1480563380281704E-3</c:v>
                </c:pt>
                <c:pt idx="577">
                  <c:v>4.1546197183098604E-3</c:v>
                </c:pt>
                <c:pt idx="578">
                  <c:v>4.1611830985915504E-3</c:v>
                </c:pt>
                <c:pt idx="579">
                  <c:v>4.1677464788732396E-3</c:v>
                </c:pt>
                <c:pt idx="580">
                  <c:v>4.1743098591549314E-3</c:v>
                </c:pt>
                <c:pt idx="581">
                  <c:v>4.1874366197183046E-3</c:v>
                </c:pt>
                <c:pt idx="582">
                  <c:v>4.1939999999999998E-3</c:v>
                </c:pt>
                <c:pt idx="583">
                  <c:v>4.2005633802817176E-3</c:v>
                </c:pt>
                <c:pt idx="584">
                  <c:v>4.2071267605633834E-3</c:v>
                </c:pt>
                <c:pt idx="585">
                  <c:v>4.2136901408450734E-3</c:v>
                </c:pt>
                <c:pt idx="586">
                  <c:v>4.2202535211267704E-3</c:v>
                </c:pt>
                <c:pt idx="587">
                  <c:v>4.2268169014084466E-3</c:v>
                </c:pt>
                <c:pt idx="588">
                  <c:v>4.2333802816901722E-3</c:v>
                </c:pt>
                <c:pt idx="589">
                  <c:v>4.2399436619718588E-3</c:v>
                </c:pt>
                <c:pt idx="590">
                  <c:v>4.2465070422535419E-3</c:v>
                </c:pt>
                <c:pt idx="591">
                  <c:v>4.2530704225352102E-3</c:v>
                </c:pt>
                <c:pt idx="592">
                  <c:v>4.2596338028169124E-3</c:v>
                </c:pt>
                <c:pt idx="593">
                  <c:v>4.2661971830986302E-3</c:v>
                </c:pt>
                <c:pt idx="594">
                  <c:v>4.2727605633802804E-3</c:v>
                </c:pt>
                <c:pt idx="595">
                  <c:v>4.2793239436620095E-3</c:v>
                </c:pt>
                <c:pt idx="596">
                  <c:v>4.299014084507064E-3</c:v>
                </c:pt>
                <c:pt idx="597">
                  <c:v>4.299014084507064E-3</c:v>
                </c:pt>
                <c:pt idx="598">
                  <c:v>4.3055774647887401E-3</c:v>
                </c:pt>
                <c:pt idx="599">
                  <c:v>4.3187042253521324E-3</c:v>
                </c:pt>
                <c:pt idx="600">
                  <c:v>4.3252676056338389E-3</c:v>
                </c:pt>
                <c:pt idx="601">
                  <c:v>4.3252676056338389E-3</c:v>
                </c:pt>
                <c:pt idx="602">
                  <c:v>4.3318309859155133E-3</c:v>
                </c:pt>
                <c:pt idx="603">
                  <c:v>4.3449577464788796E-3</c:v>
                </c:pt>
                <c:pt idx="604">
                  <c:v>4.3515211267605713E-3</c:v>
                </c:pt>
                <c:pt idx="605">
                  <c:v>4.3580845070422545E-3</c:v>
                </c:pt>
                <c:pt idx="606">
                  <c:v>4.3646478873239497E-3</c:v>
                </c:pt>
                <c:pt idx="607">
                  <c:v>4.3712112676056424E-3</c:v>
                </c:pt>
                <c:pt idx="608">
                  <c:v>4.3777746478873298E-3</c:v>
                </c:pt>
                <c:pt idx="609">
                  <c:v>4.3843380281690198E-3</c:v>
                </c:pt>
                <c:pt idx="610">
                  <c:v>4.3909014084507099E-3</c:v>
                </c:pt>
                <c:pt idx="611">
                  <c:v>4.3974647887324034E-3</c:v>
                </c:pt>
                <c:pt idx="612">
                  <c:v>4.4105915492957766E-3</c:v>
                </c:pt>
                <c:pt idx="613">
                  <c:v>4.4171549295774675E-3</c:v>
                </c:pt>
                <c:pt idx="614">
                  <c:v>4.4237183098591801E-3</c:v>
                </c:pt>
                <c:pt idx="615">
                  <c:v>4.4302816901408814E-3</c:v>
                </c:pt>
                <c:pt idx="616">
                  <c:v>4.4368450704225593E-3</c:v>
                </c:pt>
                <c:pt idx="617">
                  <c:v>4.4434084507042528E-3</c:v>
                </c:pt>
                <c:pt idx="618">
                  <c:v>4.4499718309859203E-3</c:v>
                </c:pt>
                <c:pt idx="619">
                  <c:v>4.4565352112676104E-3</c:v>
                </c:pt>
                <c:pt idx="620">
                  <c:v>4.4630985915493134E-3</c:v>
                </c:pt>
                <c:pt idx="621">
                  <c:v>4.4696619718310104E-3</c:v>
                </c:pt>
                <c:pt idx="622">
                  <c:v>4.4762253521127109E-3</c:v>
                </c:pt>
                <c:pt idx="623">
                  <c:v>4.4827887323943957E-3</c:v>
                </c:pt>
                <c:pt idx="624">
                  <c:v>4.4893521126760918E-3</c:v>
                </c:pt>
                <c:pt idx="625">
                  <c:v>4.4959154929577498E-3</c:v>
                </c:pt>
                <c:pt idx="626">
                  <c:v>4.5024788732394398E-3</c:v>
                </c:pt>
                <c:pt idx="627">
                  <c:v>4.5090422535211559E-3</c:v>
                </c:pt>
                <c:pt idx="628">
                  <c:v>4.5287323943662104E-3</c:v>
                </c:pt>
                <c:pt idx="629">
                  <c:v>4.5352957746479039E-3</c:v>
                </c:pt>
                <c:pt idx="630">
                  <c:v>4.5418591549296035E-3</c:v>
                </c:pt>
                <c:pt idx="631">
                  <c:v>4.5418591549296035E-3</c:v>
                </c:pt>
                <c:pt idx="632">
                  <c:v>4.5484225352112814E-3</c:v>
                </c:pt>
                <c:pt idx="633">
                  <c:v>4.5615492957746849E-3</c:v>
                </c:pt>
                <c:pt idx="634">
                  <c:v>4.5615492957746849E-3</c:v>
                </c:pt>
                <c:pt idx="635">
                  <c:v>4.5681126760563255E-3</c:v>
                </c:pt>
                <c:pt idx="636">
                  <c:v>4.5746760563380303E-3</c:v>
                </c:pt>
                <c:pt idx="637">
                  <c:v>4.5878028169014096E-3</c:v>
                </c:pt>
                <c:pt idx="638">
                  <c:v>4.594366197183123E-3</c:v>
                </c:pt>
                <c:pt idx="639">
                  <c:v>4.6009295774647897E-3</c:v>
                </c:pt>
                <c:pt idx="640">
                  <c:v>4.6074929577464745E-3</c:v>
                </c:pt>
                <c:pt idx="641">
                  <c:v>4.6140563380281698E-3</c:v>
                </c:pt>
                <c:pt idx="642">
                  <c:v>4.6206197183098598E-3</c:v>
                </c:pt>
                <c:pt idx="643">
                  <c:v>4.6337464788732434E-3</c:v>
                </c:pt>
                <c:pt idx="644">
                  <c:v>4.6403098591549334E-3</c:v>
                </c:pt>
                <c:pt idx="645">
                  <c:v>4.6468732394366304E-3</c:v>
                </c:pt>
                <c:pt idx="646">
                  <c:v>4.6534366197183066E-3</c:v>
                </c:pt>
                <c:pt idx="647">
                  <c:v>4.6600000000000001E-3</c:v>
                </c:pt>
                <c:pt idx="648">
                  <c:v>4.6665633802817109E-3</c:v>
                </c:pt>
                <c:pt idx="649">
                  <c:v>4.6731267605633914E-3</c:v>
                </c:pt>
                <c:pt idx="650">
                  <c:v>4.6796901408450902E-3</c:v>
                </c:pt>
                <c:pt idx="651">
                  <c:v>4.6862535211267724E-3</c:v>
                </c:pt>
                <c:pt idx="652">
                  <c:v>4.6993802816901534E-3</c:v>
                </c:pt>
                <c:pt idx="653">
                  <c:v>4.6993802816901534E-3</c:v>
                </c:pt>
                <c:pt idx="654">
                  <c:v>4.7059436619718478E-3</c:v>
                </c:pt>
                <c:pt idx="655">
                  <c:v>4.7125070422535404E-3</c:v>
                </c:pt>
                <c:pt idx="656">
                  <c:v>4.7190704225352114E-3</c:v>
                </c:pt>
                <c:pt idx="657">
                  <c:v>4.7256338028169101E-3</c:v>
                </c:pt>
                <c:pt idx="658">
                  <c:v>4.7321971830986166E-3</c:v>
                </c:pt>
                <c:pt idx="659">
                  <c:v>4.7453239436619976E-3</c:v>
                </c:pt>
                <c:pt idx="660">
                  <c:v>4.7518873239436928E-3</c:v>
                </c:pt>
                <c:pt idx="661">
                  <c:v>4.7584507042253534E-3</c:v>
                </c:pt>
                <c:pt idx="662">
                  <c:v>4.76501408450704E-3</c:v>
                </c:pt>
                <c:pt idx="663">
                  <c:v>4.7715774647887534E-3</c:v>
                </c:pt>
                <c:pt idx="664">
                  <c:v>4.7781408450704452E-3</c:v>
                </c:pt>
                <c:pt idx="665">
                  <c:v>4.784704225352124E-3</c:v>
                </c:pt>
                <c:pt idx="666">
                  <c:v>4.7912676056338548E-3</c:v>
                </c:pt>
                <c:pt idx="667">
                  <c:v>4.7978309859154997E-3</c:v>
                </c:pt>
                <c:pt idx="668">
                  <c:v>4.8043943661971846E-3</c:v>
                </c:pt>
                <c:pt idx="669">
                  <c:v>4.8175211267605603E-3</c:v>
                </c:pt>
                <c:pt idx="670">
                  <c:v>4.8240845070422356E-3</c:v>
                </c:pt>
                <c:pt idx="671">
                  <c:v>4.8306478873239534E-3</c:v>
                </c:pt>
                <c:pt idx="672">
                  <c:v>4.8372112676056296E-3</c:v>
                </c:pt>
                <c:pt idx="673">
                  <c:v>4.8437746478873301E-3</c:v>
                </c:pt>
                <c:pt idx="674">
                  <c:v>4.8569014084507102E-3</c:v>
                </c:pt>
                <c:pt idx="675">
                  <c:v>4.8634647887324123E-3</c:v>
                </c:pt>
                <c:pt idx="676">
                  <c:v>4.8700281690141059E-3</c:v>
                </c:pt>
                <c:pt idx="677">
                  <c:v>4.8765915492957786E-3</c:v>
                </c:pt>
                <c:pt idx="678">
                  <c:v>4.8831549295774695E-3</c:v>
                </c:pt>
                <c:pt idx="679">
                  <c:v>4.8897183098591821E-3</c:v>
                </c:pt>
                <c:pt idx="680">
                  <c:v>4.8962816901408704E-3</c:v>
                </c:pt>
                <c:pt idx="681">
                  <c:v>4.9028450704225414E-3</c:v>
                </c:pt>
                <c:pt idx="682">
                  <c:v>4.9094084507042557E-3</c:v>
                </c:pt>
                <c:pt idx="683">
                  <c:v>4.9159718309859145E-3</c:v>
                </c:pt>
                <c:pt idx="684">
                  <c:v>4.9225352112676098E-3</c:v>
                </c:pt>
                <c:pt idx="685">
                  <c:v>4.9290985915493189E-3</c:v>
                </c:pt>
                <c:pt idx="686">
                  <c:v>4.9422253521126999E-3</c:v>
                </c:pt>
                <c:pt idx="687">
                  <c:v>4.9487887323943994E-3</c:v>
                </c:pt>
                <c:pt idx="688">
                  <c:v>4.9553521126760808E-3</c:v>
                </c:pt>
                <c:pt idx="689">
                  <c:v>4.9553521126760808E-3</c:v>
                </c:pt>
                <c:pt idx="690">
                  <c:v>4.9750422535211605E-3</c:v>
                </c:pt>
                <c:pt idx="691">
                  <c:v>4.9816056338028549E-3</c:v>
                </c:pt>
                <c:pt idx="692">
                  <c:v>4.9881690140845467E-3</c:v>
                </c:pt>
                <c:pt idx="693">
                  <c:v>4.9947323943662124E-3</c:v>
                </c:pt>
                <c:pt idx="694">
                  <c:v>5.0012957746479077E-3</c:v>
                </c:pt>
                <c:pt idx="695">
                  <c:v>5.0078591549295934E-3</c:v>
                </c:pt>
                <c:pt idx="696">
                  <c:v>5.0144225352112704E-3</c:v>
                </c:pt>
                <c:pt idx="697">
                  <c:v>5.0209859154929596E-3</c:v>
                </c:pt>
                <c:pt idx="698">
                  <c:v>5.0275492957746739E-3</c:v>
                </c:pt>
                <c:pt idx="699">
                  <c:v>5.0341126760563345E-3</c:v>
                </c:pt>
                <c:pt idx="700">
                  <c:v>5.0406760563380323E-3</c:v>
                </c:pt>
                <c:pt idx="701">
                  <c:v>5.0472394366197198E-3</c:v>
                </c:pt>
                <c:pt idx="702">
                  <c:v>5.0538028169014098E-3</c:v>
                </c:pt>
                <c:pt idx="703">
                  <c:v>5.0603661971831302E-3</c:v>
                </c:pt>
                <c:pt idx="704">
                  <c:v>5.0669295774647899E-3</c:v>
                </c:pt>
                <c:pt idx="705">
                  <c:v>5.07349295774648E-3</c:v>
                </c:pt>
                <c:pt idx="706">
                  <c:v>5.0866197183098878E-3</c:v>
                </c:pt>
                <c:pt idx="707">
                  <c:v>5.0931830985915657E-3</c:v>
                </c:pt>
                <c:pt idx="708">
                  <c:v>5.0997464788732514E-3</c:v>
                </c:pt>
                <c:pt idx="709">
                  <c:v>5.1063098591549424E-3</c:v>
                </c:pt>
                <c:pt idx="710">
                  <c:v>5.1128732394366203E-3</c:v>
                </c:pt>
                <c:pt idx="711">
                  <c:v>5.1194366197183086E-3</c:v>
                </c:pt>
                <c:pt idx="712">
                  <c:v>5.1260000000000003E-3</c:v>
                </c:pt>
                <c:pt idx="713">
                  <c:v>5.1325633802817129E-3</c:v>
                </c:pt>
                <c:pt idx="714">
                  <c:v>5.1391267605633952E-3</c:v>
                </c:pt>
                <c:pt idx="715">
                  <c:v>5.1456901408450714E-3</c:v>
                </c:pt>
                <c:pt idx="716">
                  <c:v>5.1588169014084445E-3</c:v>
                </c:pt>
                <c:pt idx="717">
                  <c:v>5.1653802816901424E-3</c:v>
                </c:pt>
                <c:pt idx="718">
                  <c:v>5.1719436619718619E-3</c:v>
                </c:pt>
                <c:pt idx="719">
                  <c:v>5.1785070422535381E-3</c:v>
                </c:pt>
                <c:pt idx="720">
                  <c:v>5.1850704225352099E-3</c:v>
                </c:pt>
                <c:pt idx="721">
                  <c:v>5.198197183098623E-3</c:v>
                </c:pt>
                <c:pt idx="722">
                  <c:v>5.20476056338028E-3</c:v>
                </c:pt>
                <c:pt idx="723">
                  <c:v>5.2113239436619918E-3</c:v>
                </c:pt>
                <c:pt idx="724">
                  <c:v>5.2178873239436862E-3</c:v>
                </c:pt>
                <c:pt idx="725">
                  <c:v>5.2244507042253597E-3</c:v>
                </c:pt>
                <c:pt idx="726">
                  <c:v>5.2310140845070602E-3</c:v>
                </c:pt>
                <c:pt idx="727">
                  <c:v>5.2375774647887424E-3</c:v>
                </c:pt>
                <c:pt idx="728">
                  <c:v>5.2441408450704333E-3</c:v>
                </c:pt>
                <c:pt idx="729">
                  <c:v>5.250704225352139E-3</c:v>
                </c:pt>
                <c:pt idx="730">
                  <c:v>5.2572676056338455E-3</c:v>
                </c:pt>
                <c:pt idx="731">
                  <c:v>5.2638309859154913E-3</c:v>
                </c:pt>
                <c:pt idx="732">
                  <c:v>5.2703943661971901E-3</c:v>
                </c:pt>
                <c:pt idx="733">
                  <c:v>5.2769577464788914E-3</c:v>
                </c:pt>
                <c:pt idx="734">
                  <c:v>5.2835211267605875E-3</c:v>
                </c:pt>
                <c:pt idx="735">
                  <c:v>5.2900845070422602E-3</c:v>
                </c:pt>
                <c:pt idx="736">
                  <c:v>5.2966478873239702E-3</c:v>
                </c:pt>
                <c:pt idx="737">
                  <c:v>5.3097746478873303E-3</c:v>
                </c:pt>
                <c:pt idx="738">
                  <c:v>5.3163380281690334E-3</c:v>
                </c:pt>
                <c:pt idx="739">
                  <c:v>5.3229014084507096E-3</c:v>
                </c:pt>
                <c:pt idx="740">
                  <c:v>5.3294647887324152E-3</c:v>
                </c:pt>
                <c:pt idx="741">
                  <c:v>5.3360281690141131E-3</c:v>
                </c:pt>
                <c:pt idx="742">
                  <c:v>5.3425915492957745E-3</c:v>
                </c:pt>
                <c:pt idx="743">
                  <c:v>5.3491549295774697E-3</c:v>
                </c:pt>
                <c:pt idx="744">
                  <c:v>5.3557183098591598E-3</c:v>
                </c:pt>
                <c:pt idx="745">
                  <c:v>5.3622816901408524E-3</c:v>
                </c:pt>
                <c:pt idx="746">
                  <c:v>5.3688450704225399E-3</c:v>
                </c:pt>
                <c:pt idx="747">
                  <c:v>5.375408450704249E-3</c:v>
                </c:pt>
                <c:pt idx="748">
                  <c:v>5.38853521126761E-3</c:v>
                </c:pt>
                <c:pt idx="749">
                  <c:v>5.38853521126761E-3</c:v>
                </c:pt>
                <c:pt idx="750">
                  <c:v>5.4016619718310187E-3</c:v>
                </c:pt>
                <c:pt idx="751">
                  <c:v>5.4082253521127053E-3</c:v>
                </c:pt>
                <c:pt idx="752">
                  <c:v>5.4213521126760872E-3</c:v>
                </c:pt>
                <c:pt idx="753">
                  <c:v>5.4279154929577486E-3</c:v>
                </c:pt>
                <c:pt idx="754">
                  <c:v>5.4344788732394404E-3</c:v>
                </c:pt>
                <c:pt idx="755">
                  <c:v>5.4410422535211642E-3</c:v>
                </c:pt>
                <c:pt idx="756">
                  <c:v>5.4476056338028439E-3</c:v>
                </c:pt>
                <c:pt idx="757">
                  <c:v>5.4541690140845357E-3</c:v>
                </c:pt>
                <c:pt idx="758">
                  <c:v>5.4607323943662162E-3</c:v>
                </c:pt>
                <c:pt idx="759">
                  <c:v>5.4672957746478923E-3</c:v>
                </c:pt>
                <c:pt idx="760">
                  <c:v>5.4738591549296127E-3</c:v>
                </c:pt>
                <c:pt idx="761">
                  <c:v>5.4804225352112906E-3</c:v>
                </c:pt>
                <c:pt idx="762">
                  <c:v>5.4869859154929781E-3</c:v>
                </c:pt>
                <c:pt idx="763">
                  <c:v>5.4935492957746933E-3</c:v>
                </c:pt>
                <c:pt idx="764">
                  <c:v>5.5001126760563365E-3</c:v>
                </c:pt>
                <c:pt idx="765">
                  <c:v>5.5066760563380404E-3</c:v>
                </c:pt>
                <c:pt idx="766">
                  <c:v>5.5132394366197391E-3</c:v>
                </c:pt>
                <c:pt idx="767">
                  <c:v>5.5198028169014101E-3</c:v>
                </c:pt>
                <c:pt idx="768">
                  <c:v>5.5329295774647902E-3</c:v>
                </c:pt>
                <c:pt idx="769">
                  <c:v>5.5394929577464802E-3</c:v>
                </c:pt>
                <c:pt idx="770">
                  <c:v>5.5460563380281824E-3</c:v>
                </c:pt>
                <c:pt idx="771">
                  <c:v>5.5526197183098759E-3</c:v>
                </c:pt>
                <c:pt idx="772">
                  <c:v>5.5591830985915695E-3</c:v>
                </c:pt>
                <c:pt idx="773">
                  <c:v>5.5657464788732404E-3</c:v>
                </c:pt>
                <c:pt idx="774">
                  <c:v>5.5723098591549452E-3</c:v>
                </c:pt>
                <c:pt idx="775">
                  <c:v>5.5788732394366361E-3</c:v>
                </c:pt>
                <c:pt idx="776">
                  <c:v>5.5854366197183097E-3</c:v>
                </c:pt>
                <c:pt idx="777">
                  <c:v>5.5920000000000024E-3</c:v>
                </c:pt>
                <c:pt idx="778">
                  <c:v>5.6051267605633824E-3</c:v>
                </c:pt>
                <c:pt idx="779">
                  <c:v>5.6116901408450734E-3</c:v>
                </c:pt>
                <c:pt idx="780">
                  <c:v>5.6182535211267599E-3</c:v>
                </c:pt>
                <c:pt idx="781">
                  <c:v>5.6248169014084326E-3</c:v>
                </c:pt>
                <c:pt idx="782">
                  <c:v>5.63138028169016E-3</c:v>
                </c:pt>
                <c:pt idx="783">
                  <c:v>5.6445070422535314E-3</c:v>
                </c:pt>
                <c:pt idx="784">
                  <c:v>5.6510704225352102E-3</c:v>
                </c:pt>
                <c:pt idx="785">
                  <c:v>5.6576338028169002E-3</c:v>
                </c:pt>
                <c:pt idx="786">
                  <c:v>5.6641971830985998E-3</c:v>
                </c:pt>
                <c:pt idx="787">
                  <c:v>5.6707605633802933E-3</c:v>
                </c:pt>
                <c:pt idx="788">
                  <c:v>5.6707605633802933E-3</c:v>
                </c:pt>
                <c:pt idx="789">
                  <c:v>5.6838873239436821E-3</c:v>
                </c:pt>
                <c:pt idx="790">
                  <c:v>5.6904507042253513E-3</c:v>
                </c:pt>
                <c:pt idx="791">
                  <c:v>5.69701408450705E-3</c:v>
                </c:pt>
                <c:pt idx="792">
                  <c:v>5.7035774647887514E-3</c:v>
                </c:pt>
                <c:pt idx="793">
                  <c:v>5.7101408450704197E-3</c:v>
                </c:pt>
                <c:pt idx="794">
                  <c:v>5.7167042253521445E-3</c:v>
                </c:pt>
                <c:pt idx="795">
                  <c:v>5.7232676056338519E-3</c:v>
                </c:pt>
                <c:pt idx="796">
                  <c:v>5.7298309859155124E-3</c:v>
                </c:pt>
                <c:pt idx="797">
                  <c:v>5.7363943661971834E-3</c:v>
                </c:pt>
                <c:pt idx="798">
                  <c:v>5.7429577464788804E-3</c:v>
                </c:pt>
                <c:pt idx="799">
                  <c:v>5.7560845070422596E-3</c:v>
                </c:pt>
                <c:pt idx="800">
                  <c:v>5.7626478873239514E-3</c:v>
                </c:pt>
                <c:pt idx="801">
                  <c:v>5.7692112676056414E-3</c:v>
                </c:pt>
                <c:pt idx="802">
                  <c:v>5.7757746478873323E-3</c:v>
                </c:pt>
                <c:pt idx="803">
                  <c:v>5.7823380281690371E-3</c:v>
                </c:pt>
                <c:pt idx="804">
                  <c:v>5.7889014084507124E-3</c:v>
                </c:pt>
                <c:pt idx="805">
                  <c:v>5.7954647887324181E-3</c:v>
                </c:pt>
                <c:pt idx="806">
                  <c:v>5.8085915492957765E-3</c:v>
                </c:pt>
                <c:pt idx="807">
                  <c:v>5.8151549295774665E-3</c:v>
                </c:pt>
                <c:pt idx="808">
                  <c:v>5.8151549295774665E-3</c:v>
                </c:pt>
                <c:pt idx="809">
                  <c:v>5.8217183098591783E-3</c:v>
                </c:pt>
                <c:pt idx="810">
                  <c:v>5.828281690140864E-3</c:v>
                </c:pt>
                <c:pt idx="811">
                  <c:v>5.8348450704225402E-3</c:v>
                </c:pt>
                <c:pt idx="812">
                  <c:v>5.8479718309859055E-3</c:v>
                </c:pt>
                <c:pt idx="813">
                  <c:v>5.8545352112676086E-3</c:v>
                </c:pt>
                <c:pt idx="814">
                  <c:v>5.8610985915493134E-3</c:v>
                </c:pt>
                <c:pt idx="815">
                  <c:v>5.8742253521126934E-3</c:v>
                </c:pt>
                <c:pt idx="816">
                  <c:v>5.8807887323943948E-3</c:v>
                </c:pt>
                <c:pt idx="817">
                  <c:v>5.8873521126760761E-3</c:v>
                </c:pt>
                <c:pt idx="818">
                  <c:v>5.8939154929577497E-3</c:v>
                </c:pt>
                <c:pt idx="819">
                  <c:v>5.9004788732394424E-3</c:v>
                </c:pt>
                <c:pt idx="820">
                  <c:v>5.9070422535211558E-3</c:v>
                </c:pt>
                <c:pt idx="821">
                  <c:v>5.9136056338028485E-3</c:v>
                </c:pt>
                <c:pt idx="822">
                  <c:v>5.9201690140845429E-3</c:v>
                </c:pt>
                <c:pt idx="823">
                  <c:v>5.926732394366219E-3</c:v>
                </c:pt>
                <c:pt idx="824">
                  <c:v>5.933295774647916E-3</c:v>
                </c:pt>
                <c:pt idx="825">
                  <c:v>5.9398591549296156E-3</c:v>
                </c:pt>
                <c:pt idx="826">
                  <c:v>5.9464225352112961E-3</c:v>
                </c:pt>
                <c:pt idx="827">
                  <c:v>5.9529859154929714E-3</c:v>
                </c:pt>
                <c:pt idx="828">
                  <c:v>5.9595492957746962E-3</c:v>
                </c:pt>
                <c:pt idx="829">
                  <c:v>5.9726760563380424E-3</c:v>
                </c:pt>
                <c:pt idx="830">
                  <c:v>5.9792394366197533E-3</c:v>
                </c:pt>
                <c:pt idx="831">
                  <c:v>5.9858028169014104E-3</c:v>
                </c:pt>
                <c:pt idx="832">
                  <c:v>5.9923661971831377E-3</c:v>
                </c:pt>
                <c:pt idx="833">
                  <c:v>5.9989295774647913E-3</c:v>
                </c:pt>
                <c:pt idx="834">
                  <c:v>6.0054929577464796E-3</c:v>
                </c:pt>
                <c:pt idx="835">
                  <c:v>6.0120563380281714E-3</c:v>
                </c:pt>
                <c:pt idx="836">
                  <c:v>6.0186197183098806E-3</c:v>
                </c:pt>
                <c:pt idx="837">
                  <c:v>6.0251830985915524E-3</c:v>
                </c:pt>
                <c:pt idx="838">
                  <c:v>6.0317464788732606E-3</c:v>
                </c:pt>
                <c:pt idx="839">
                  <c:v>6.0383098591549481E-3</c:v>
                </c:pt>
                <c:pt idx="840">
                  <c:v>6.0448732394366199E-3</c:v>
                </c:pt>
                <c:pt idx="841">
                  <c:v>6.05143661971831E-3</c:v>
                </c:pt>
                <c:pt idx="842">
                  <c:v>6.0645633802817091E-3</c:v>
                </c:pt>
                <c:pt idx="843">
                  <c:v>6.0711267605634018E-3</c:v>
                </c:pt>
                <c:pt idx="844">
                  <c:v>6.0776901408450892E-3</c:v>
                </c:pt>
                <c:pt idx="845">
                  <c:v>6.0842535211267723E-3</c:v>
                </c:pt>
                <c:pt idx="846">
                  <c:v>6.0973802816901524E-3</c:v>
                </c:pt>
                <c:pt idx="847">
                  <c:v>6.0973802816901524E-3</c:v>
                </c:pt>
                <c:pt idx="848">
                  <c:v>6.1105070422535334E-3</c:v>
                </c:pt>
                <c:pt idx="849">
                  <c:v>6.11707042253522E-3</c:v>
                </c:pt>
                <c:pt idx="850">
                  <c:v>6.1236338028169014E-3</c:v>
                </c:pt>
                <c:pt idx="851">
                  <c:v>6.130197183098614E-3</c:v>
                </c:pt>
                <c:pt idx="852">
                  <c:v>6.1367605633803057E-3</c:v>
                </c:pt>
                <c:pt idx="853">
                  <c:v>6.1433239436619958E-3</c:v>
                </c:pt>
                <c:pt idx="854">
                  <c:v>6.1498873239436841E-3</c:v>
                </c:pt>
                <c:pt idx="855">
                  <c:v>6.1564507042253533E-3</c:v>
                </c:pt>
                <c:pt idx="856">
                  <c:v>6.1630140845070399E-3</c:v>
                </c:pt>
                <c:pt idx="857">
                  <c:v>6.1695774647887404E-3</c:v>
                </c:pt>
                <c:pt idx="858">
                  <c:v>6.1761408450704434E-3</c:v>
                </c:pt>
                <c:pt idx="859">
                  <c:v>6.1827042253521231E-3</c:v>
                </c:pt>
                <c:pt idx="860">
                  <c:v>6.1892676056338539E-3</c:v>
                </c:pt>
                <c:pt idx="861">
                  <c:v>6.2023943661971897E-3</c:v>
                </c:pt>
                <c:pt idx="862">
                  <c:v>6.2089577464788824E-3</c:v>
                </c:pt>
                <c:pt idx="863">
                  <c:v>6.2155211267605724E-3</c:v>
                </c:pt>
                <c:pt idx="864">
                  <c:v>6.2220845070422555E-3</c:v>
                </c:pt>
                <c:pt idx="865">
                  <c:v>6.2286478873239534E-3</c:v>
                </c:pt>
                <c:pt idx="866">
                  <c:v>6.2417746478873404E-3</c:v>
                </c:pt>
                <c:pt idx="867">
                  <c:v>6.2483380281690409E-3</c:v>
                </c:pt>
                <c:pt idx="868">
                  <c:v>6.2483380281690409E-3</c:v>
                </c:pt>
                <c:pt idx="869">
                  <c:v>6.2549014084507101E-3</c:v>
                </c:pt>
                <c:pt idx="870">
                  <c:v>6.2680281690141058E-3</c:v>
                </c:pt>
                <c:pt idx="871">
                  <c:v>6.2680281690141058E-3</c:v>
                </c:pt>
                <c:pt idx="872">
                  <c:v>6.2745915492957785E-3</c:v>
                </c:pt>
                <c:pt idx="873">
                  <c:v>6.2811549295774703E-3</c:v>
                </c:pt>
                <c:pt idx="874">
                  <c:v>6.2877183098591811E-3</c:v>
                </c:pt>
                <c:pt idx="875">
                  <c:v>6.2942816901408695E-3</c:v>
                </c:pt>
                <c:pt idx="876">
                  <c:v>6.3074084507042452E-3</c:v>
                </c:pt>
                <c:pt idx="877">
                  <c:v>6.3205352112676097E-3</c:v>
                </c:pt>
                <c:pt idx="878">
                  <c:v>6.3270985915492997E-3</c:v>
                </c:pt>
                <c:pt idx="879">
                  <c:v>6.3336619718310132E-3</c:v>
                </c:pt>
                <c:pt idx="880">
                  <c:v>6.3402253521126989E-3</c:v>
                </c:pt>
                <c:pt idx="881">
                  <c:v>6.3467887323943994E-3</c:v>
                </c:pt>
                <c:pt idx="882">
                  <c:v>6.353352112676079E-3</c:v>
                </c:pt>
                <c:pt idx="883">
                  <c:v>6.35991549295775E-3</c:v>
                </c:pt>
                <c:pt idx="884">
                  <c:v>6.36647887323944E-3</c:v>
                </c:pt>
                <c:pt idx="885">
                  <c:v>6.3730422535211596E-3</c:v>
                </c:pt>
                <c:pt idx="886">
                  <c:v>6.3796056338028548E-3</c:v>
                </c:pt>
                <c:pt idx="887">
                  <c:v>6.3861690140845449E-3</c:v>
                </c:pt>
                <c:pt idx="888">
                  <c:v>6.3927323943662124E-3</c:v>
                </c:pt>
                <c:pt idx="889">
                  <c:v>6.3992957746479059E-3</c:v>
                </c:pt>
                <c:pt idx="890">
                  <c:v>6.4058591549296055E-3</c:v>
                </c:pt>
                <c:pt idx="891">
                  <c:v>6.4124225352112834E-3</c:v>
                </c:pt>
                <c:pt idx="892">
                  <c:v>6.4255492957746877E-3</c:v>
                </c:pt>
                <c:pt idx="893">
                  <c:v>6.4321126760563396E-3</c:v>
                </c:pt>
                <c:pt idx="894">
                  <c:v>6.4386760563380462E-3</c:v>
                </c:pt>
                <c:pt idx="895">
                  <c:v>6.445239436619744E-3</c:v>
                </c:pt>
                <c:pt idx="896">
                  <c:v>6.4518028169014124E-3</c:v>
                </c:pt>
                <c:pt idx="897">
                  <c:v>6.4583661971831414E-3</c:v>
                </c:pt>
                <c:pt idx="898">
                  <c:v>6.4649295774647899E-3</c:v>
                </c:pt>
                <c:pt idx="899">
                  <c:v>6.4714929577464834E-3</c:v>
                </c:pt>
                <c:pt idx="900">
                  <c:v>6.478056338028189E-3</c:v>
                </c:pt>
                <c:pt idx="901">
                  <c:v>6.4846197183098843E-3</c:v>
                </c:pt>
                <c:pt idx="902">
                  <c:v>6.4911830985915778E-3</c:v>
                </c:pt>
                <c:pt idx="903">
                  <c:v>6.4977464788732514E-3</c:v>
                </c:pt>
                <c:pt idx="904">
                  <c:v>6.5108732394366323E-3</c:v>
                </c:pt>
                <c:pt idx="905">
                  <c:v>6.5174366197183085E-3</c:v>
                </c:pt>
                <c:pt idx="906">
                  <c:v>6.5240000000000003E-3</c:v>
                </c:pt>
                <c:pt idx="907">
                  <c:v>6.5305633802817233E-3</c:v>
                </c:pt>
                <c:pt idx="908">
                  <c:v>6.543690140845099E-3</c:v>
                </c:pt>
                <c:pt idx="909">
                  <c:v>6.5502535211267752E-3</c:v>
                </c:pt>
                <c:pt idx="910">
                  <c:v>6.5568169014084497E-3</c:v>
                </c:pt>
                <c:pt idx="911">
                  <c:v>6.5633802816901562E-3</c:v>
                </c:pt>
                <c:pt idx="912">
                  <c:v>6.5699436619718618E-3</c:v>
                </c:pt>
                <c:pt idx="913">
                  <c:v>6.5765070422535475E-3</c:v>
                </c:pt>
                <c:pt idx="914">
                  <c:v>6.5830704225352124E-3</c:v>
                </c:pt>
                <c:pt idx="915">
                  <c:v>6.5896338028169259E-3</c:v>
                </c:pt>
                <c:pt idx="916">
                  <c:v>6.5961971830986368E-3</c:v>
                </c:pt>
                <c:pt idx="917">
                  <c:v>6.6027605633802904E-3</c:v>
                </c:pt>
                <c:pt idx="918">
                  <c:v>6.60932394366199E-3</c:v>
                </c:pt>
                <c:pt idx="919">
                  <c:v>6.6158873239436792E-3</c:v>
                </c:pt>
                <c:pt idx="920">
                  <c:v>6.6224507042253597E-3</c:v>
                </c:pt>
                <c:pt idx="921">
                  <c:v>6.6290140845070402E-3</c:v>
                </c:pt>
                <c:pt idx="922">
                  <c:v>6.6355774647887424E-3</c:v>
                </c:pt>
                <c:pt idx="923">
                  <c:v>6.6421408450704298E-3</c:v>
                </c:pt>
                <c:pt idx="924">
                  <c:v>6.6552676056338446E-3</c:v>
                </c:pt>
                <c:pt idx="925">
                  <c:v>6.6618309859154999E-3</c:v>
                </c:pt>
                <c:pt idx="926">
                  <c:v>6.6683943661971865E-3</c:v>
                </c:pt>
                <c:pt idx="927">
                  <c:v>6.67495774647888E-3</c:v>
                </c:pt>
                <c:pt idx="928">
                  <c:v>6.6815211267605857E-3</c:v>
                </c:pt>
                <c:pt idx="929">
                  <c:v>6.6880845070422601E-3</c:v>
                </c:pt>
                <c:pt idx="930">
                  <c:v>6.6946478873239502E-3</c:v>
                </c:pt>
                <c:pt idx="931">
                  <c:v>6.7012112676056524E-3</c:v>
                </c:pt>
                <c:pt idx="932">
                  <c:v>6.7077746478873303E-3</c:v>
                </c:pt>
                <c:pt idx="933">
                  <c:v>6.7143380281690333E-3</c:v>
                </c:pt>
                <c:pt idx="934">
                  <c:v>6.7274647887324004E-3</c:v>
                </c:pt>
                <c:pt idx="935">
                  <c:v>6.7340281690141113E-3</c:v>
                </c:pt>
                <c:pt idx="936">
                  <c:v>6.7405915492957796E-3</c:v>
                </c:pt>
                <c:pt idx="937">
                  <c:v>6.7471549295774697E-3</c:v>
                </c:pt>
                <c:pt idx="938">
                  <c:v>6.7537183098591832E-3</c:v>
                </c:pt>
                <c:pt idx="939">
                  <c:v>6.7668450704225424E-3</c:v>
                </c:pt>
                <c:pt idx="940">
                  <c:v>6.7734084507042602E-3</c:v>
                </c:pt>
                <c:pt idx="941">
                  <c:v>6.7799718309859199E-3</c:v>
                </c:pt>
                <c:pt idx="942">
                  <c:v>6.7865352112676134E-3</c:v>
                </c:pt>
                <c:pt idx="943">
                  <c:v>6.7930985915493234E-3</c:v>
                </c:pt>
                <c:pt idx="944">
                  <c:v>6.7996619718310178E-3</c:v>
                </c:pt>
                <c:pt idx="945">
                  <c:v>6.8062253521127053E-3</c:v>
                </c:pt>
                <c:pt idx="946">
                  <c:v>6.8127887323943918E-3</c:v>
                </c:pt>
                <c:pt idx="947">
                  <c:v>6.8193521126760836E-3</c:v>
                </c:pt>
                <c:pt idx="948">
                  <c:v>6.8259154929577485E-3</c:v>
                </c:pt>
                <c:pt idx="949">
                  <c:v>6.8324788732394403E-3</c:v>
                </c:pt>
                <c:pt idx="950">
                  <c:v>6.8390422535211633E-3</c:v>
                </c:pt>
                <c:pt idx="951">
                  <c:v>6.8456056338028438E-3</c:v>
                </c:pt>
                <c:pt idx="952">
                  <c:v>6.8521690140845339E-3</c:v>
                </c:pt>
                <c:pt idx="953">
                  <c:v>6.8587323943662152E-3</c:v>
                </c:pt>
                <c:pt idx="954">
                  <c:v>6.8652957746478914E-3</c:v>
                </c:pt>
                <c:pt idx="955">
                  <c:v>6.8784225352112906E-3</c:v>
                </c:pt>
                <c:pt idx="956">
                  <c:v>6.8849859154929598E-3</c:v>
                </c:pt>
                <c:pt idx="957">
                  <c:v>6.8915492957746932E-3</c:v>
                </c:pt>
                <c:pt idx="958">
                  <c:v>6.8981126760563356E-3</c:v>
                </c:pt>
                <c:pt idx="959">
                  <c:v>6.9046760563380334E-3</c:v>
                </c:pt>
                <c:pt idx="960">
                  <c:v>6.91780281690141E-3</c:v>
                </c:pt>
                <c:pt idx="961">
                  <c:v>6.924366197183133E-3</c:v>
                </c:pt>
                <c:pt idx="962">
                  <c:v>6.9309295774648057E-3</c:v>
                </c:pt>
                <c:pt idx="963">
                  <c:v>6.9374929577464802E-3</c:v>
                </c:pt>
                <c:pt idx="964">
                  <c:v>6.9440563380281824E-3</c:v>
                </c:pt>
                <c:pt idx="965">
                  <c:v>6.9506197183098906E-3</c:v>
                </c:pt>
                <c:pt idx="966">
                  <c:v>6.9571830985915677E-3</c:v>
                </c:pt>
                <c:pt idx="967">
                  <c:v>6.9637464788732534E-3</c:v>
                </c:pt>
                <c:pt idx="968">
                  <c:v>6.9703098591549538E-3</c:v>
                </c:pt>
                <c:pt idx="969">
                  <c:v>6.9768732394366482E-3</c:v>
                </c:pt>
                <c:pt idx="970">
                  <c:v>6.9900000000000162E-3</c:v>
                </c:pt>
                <c:pt idx="971">
                  <c:v>6.9965633802817279E-3</c:v>
                </c:pt>
                <c:pt idx="972">
                  <c:v>7.003126760563398E-3</c:v>
                </c:pt>
                <c:pt idx="973">
                  <c:v>7.0096901408451037E-3</c:v>
                </c:pt>
                <c:pt idx="974">
                  <c:v>7.0162535211267824E-3</c:v>
                </c:pt>
                <c:pt idx="975">
                  <c:v>7.0228169014084465E-3</c:v>
                </c:pt>
                <c:pt idx="976">
                  <c:v>7.029380281690159E-3</c:v>
                </c:pt>
                <c:pt idx="977">
                  <c:v>7.0359436619718543E-3</c:v>
                </c:pt>
                <c:pt idx="978">
                  <c:v>7.0425070422535452E-3</c:v>
                </c:pt>
                <c:pt idx="979">
                  <c:v>7.0490704225352431E-3</c:v>
                </c:pt>
                <c:pt idx="980">
                  <c:v>7.0556338028169114E-3</c:v>
                </c:pt>
                <c:pt idx="981">
                  <c:v>7.0687605633802802E-3</c:v>
                </c:pt>
                <c:pt idx="982">
                  <c:v>7.075323943662005E-3</c:v>
                </c:pt>
                <c:pt idx="983">
                  <c:v>7.0818873239436924E-3</c:v>
                </c:pt>
                <c:pt idx="984">
                  <c:v>7.0818873239436924E-3</c:v>
                </c:pt>
                <c:pt idx="985">
                  <c:v>7.0884507042253695E-3</c:v>
                </c:pt>
                <c:pt idx="986">
                  <c:v>7.1015774647887504E-3</c:v>
                </c:pt>
                <c:pt idx="987">
                  <c:v>7.1147042253521114E-3</c:v>
                </c:pt>
                <c:pt idx="988">
                  <c:v>7.1212676056338388E-3</c:v>
                </c:pt>
                <c:pt idx="989">
                  <c:v>7.1278309859155002E-3</c:v>
                </c:pt>
                <c:pt idx="990">
                  <c:v>7.1343943661971885E-3</c:v>
                </c:pt>
                <c:pt idx="991">
                  <c:v>7.1409577464788803E-3</c:v>
                </c:pt>
                <c:pt idx="992">
                  <c:v>7.1475211267605704E-3</c:v>
                </c:pt>
                <c:pt idx="993">
                  <c:v>7.1540845070422439E-3</c:v>
                </c:pt>
                <c:pt idx="994">
                  <c:v>7.1606478873239504E-3</c:v>
                </c:pt>
                <c:pt idx="995">
                  <c:v>7.1672112676056396E-3</c:v>
                </c:pt>
                <c:pt idx="996">
                  <c:v>7.1737746478873314E-3</c:v>
                </c:pt>
                <c:pt idx="997">
                  <c:v>7.1803380281690371E-3</c:v>
                </c:pt>
                <c:pt idx="998">
                  <c:v>7.1869014084507124E-3</c:v>
                </c:pt>
                <c:pt idx="999">
                  <c:v>7.193464788732418E-3</c:v>
                </c:pt>
                <c:pt idx="1000">
                  <c:v>7.2000281690141167E-3</c:v>
                </c:pt>
                <c:pt idx="1001">
                  <c:v>7.2065915492957799E-3</c:v>
                </c:pt>
                <c:pt idx="1002">
                  <c:v>7.2197183098591878E-3</c:v>
                </c:pt>
                <c:pt idx="1003">
                  <c:v>7.2262816901408787E-3</c:v>
                </c:pt>
                <c:pt idx="1004">
                  <c:v>7.2328450704225557E-3</c:v>
                </c:pt>
                <c:pt idx="1005">
                  <c:v>7.239408450704264E-3</c:v>
                </c:pt>
                <c:pt idx="1006">
                  <c:v>7.2459718309859202E-3</c:v>
                </c:pt>
                <c:pt idx="1007">
                  <c:v>7.2525352112676102E-3</c:v>
                </c:pt>
                <c:pt idx="1008">
                  <c:v>7.2590985915493315E-3</c:v>
                </c:pt>
                <c:pt idx="1009">
                  <c:v>7.2656619718310077E-3</c:v>
                </c:pt>
                <c:pt idx="1010">
                  <c:v>7.2722253521127081E-3</c:v>
                </c:pt>
                <c:pt idx="1011">
                  <c:v>7.2787887323944042E-3</c:v>
                </c:pt>
                <c:pt idx="1012">
                  <c:v>7.2853521126760882E-3</c:v>
                </c:pt>
                <c:pt idx="1013">
                  <c:v>7.2919154929577514E-3</c:v>
                </c:pt>
                <c:pt idx="1014">
                  <c:v>7.2984788732394414E-3</c:v>
                </c:pt>
                <c:pt idx="1015">
                  <c:v>7.3116056338028484E-3</c:v>
                </c:pt>
                <c:pt idx="1016">
                  <c:v>7.3116056338028484E-3</c:v>
                </c:pt>
                <c:pt idx="1017">
                  <c:v>7.3247323943662034E-3</c:v>
                </c:pt>
                <c:pt idx="1018">
                  <c:v>7.3312957746479142E-3</c:v>
                </c:pt>
                <c:pt idx="1019">
                  <c:v>7.3378591549295999E-3</c:v>
                </c:pt>
                <c:pt idx="1020">
                  <c:v>7.3444225352112804E-3</c:v>
                </c:pt>
                <c:pt idx="1021">
                  <c:v>7.3509859154929713E-3</c:v>
                </c:pt>
                <c:pt idx="1022">
                  <c:v>7.3575492957746831E-3</c:v>
                </c:pt>
                <c:pt idx="1023">
                  <c:v>7.3641126760563246E-3</c:v>
                </c:pt>
                <c:pt idx="1024">
                  <c:v>7.3772394366197411E-3</c:v>
                </c:pt>
                <c:pt idx="1025">
                  <c:v>7.3838028169014103E-3</c:v>
                </c:pt>
                <c:pt idx="1026">
                  <c:v>7.3903661971831368E-3</c:v>
                </c:pt>
                <c:pt idx="1027">
                  <c:v>7.3969295774647904E-3</c:v>
                </c:pt>
                <c:pt idx="1028">
                  <c:v>7.4034929577464804E-3</c:v>
                </c:pt>
                <c:pt idx="1029">
                  <c:v>7.4100563380281852E-3</c:v>
                </c:pt>
                <c:pt idx="1030">
                  <c:v>7.4166197183098926E-3</c:v>
                </c:pt>
                <c:pt idx="1031">
                  <c:v>7.4231830985915731E-3</c:v>
                </c:pt>
                <c:pt idx="1032">
                  <c:v>7.4297464788732606E-3</c:v>
                </c:pt>
                <c:pt idx="1033">
                  <c:v>7.4428732394366381E-3</c:v>
                </c:pt>
                <c:pt idx="1034">
                  <c:v>7.4494366197183342E-3</c:v>
                </c:pt>
                <c:pt idx="1035">
                  <c:v>7.456000000000019E-3</c:v>
                </c:pt>
                <c:pt idx="1036">
                  <c:v>7.4625633802817273E-3</c:v>
                </c:pt>
                <c:pt idx="1037">
                  <c:v>7.4691267605634009E-3</c:v>
                </c:pt>
                <c:pt idx="1038">
                  <c:v>7.4756901408450996E-3</c:v>
                </c:pt>
                <c:pt idx="1039">
                  <c:v>7.4822535211267818E-3</c:v>
                </c:pt>
                <c:pt idx="1040">
                  <c:v>7.4888169014084502E-3</c:v>
                </c:pt>
                <c:pt idx="1041">
                  <c:v>7.4953802816901637E-3</c:v>
                </c:pt>
                <c:pt idx="1042">
                  <c:v>7.5019436619718719E-3</c:v>
                </c:pt>
                <c:pt idx="1043">
                  <c:v>7.5150704225352199E-3</c:v>
                </c:pt>
                <c:pt idx="1044">
                  <c:v>7.5216338028169134E-3</c:v>
                </c:pt>
                <c:pt idx="1045">
                  <c:v>7.5216338028169134E-3</c:v>
                </c:pt>
                <c:pt idx="1046">
                  <c:v>7.5281971830986113E-3</c:v>
                </c:pt>
                <c:pt idx="1047">
                  <c:v>7.5413239436620001E-3</c:v>
                </c:pt>
                <c:pt idx="1048">
                  <c:v>7.5544507042253524E-3</c:v>
                </c:pt>
                <c:pt idx="1049">
                  <c:v>7.5610140845070659E-3</c:v>
                </c:pt>
                <c:pt idx="1050">
                  <c:v>7.5675774647887403E-3</c:v>
                </c:pt>
                <c:pt idx="1051">
                  <c:v>7.5741408450704303E-3</c:v>
                </c:pt>
                <c:pt idx="1052">
                  <c:v>7.5807042253521481E-3</c:v>
                </c:pt>
                <c:pt idx="1053">
                  <c:v>7.5872676056338529E-3</c:v>
                </c:pt>
                <c:pt idx="1054">
                  <c:v>7.5938309859155039E-3</c:v>
                </c:pt>
                <c:pt idx="1055">
                  <c:v>7.6003943661971897E-3</c:v>
                </c:pt>
                <c:pt idx="1056">
                  <c:v>7.6069577464788814E-3</c:v>
                </c:pt>
                <c:pt idx="1057">
                  <c:v>7.6135211267605724E-3</c:v>
                </c:pt>
                <c:pt idx="1058">
                  <c:v>7.6200845070422555E-3</c:v>
                </c:pt>
                <c:pt idx="1059">
                  <c:v>7.6266478873239524E-3</c:v>
                </c:pt>
                <c:pt idx="1060">
                  <c:v>7.6332112676056434E-3</c:v>
                </c:pt>
                <c:pt idx="1061">
                  <c:v>7.6397746478873334E-3</c:v>
                </c:pt>
                <c:pt idx="1062">
                  <c:v>7.6463380281690399E-3</c:v>
                </c:pt>
                <c:pt idx="1063">
                  <c:v>7.65290140845071E-3</c:v>
                </c:pt>
                <c:pt idx="1064">
                  <c:v>7.6660281690141057E-3</c:v>
                </c:pt>
                <c:pt idx="1065">
                  <c:v>7.6725915492957776E-3</c:v>
                </c:pt>
                <c:pt idx="1066">
                  <c:v>7.6791549295774702E-3</c:v>
                </c:pt>
                <c:pt idx="1067">
                  <c:v>7.6857183098591802E-3</c:v>
                </c:pt>
                <c:pt idx="1068">
                  <c:v>7.6922816901408677E-3</c:v>
                </c:pt>
                <c:pt idx="1069">
                  <c:v>7.6988450704225404E-3</c:v>
                </c:pt>
                <c:pt idx="1070">
                  <c:v>7.7054084507042538E-3</c:v>
                </c:pt>
                <c:pt idx="1071">
                  <c:v>7.7119718309859196E-3</c:v>
                </c:pt>
                <c:pt idx="1072">
                  <c:v>7.7185352112676114E-3</c:v>
                </c:pt>
                <c:pt idx="1073">
                  <c:v>7.725098591549317E-3</c:v>
                </c:pt>
                <c:pt idx="1074">
                  <c:v>7.7316619718310262E-3</c:v>
                </c:pt>
                <c:pt idx="1075">
                  <c:v>7.7382253521127127E-3</c:v>
                </c:pt>
                <c:pt idx="1076">
                  <c:v>7.751352112676092E-3</c:v>
                </c:pt>
                <c:pt idx="1077">
                  <c:v>7.751352112676092E-3</c:v>
                </c:pt>
                <c:pt idx="1078">
                  <c:v>7.7579154929577499E-3</c:v>
                </c:pt>
                <c:pt idx="1079">
                  <c:v>7.777605633802853E-3</c:v>
                </c:pt>
                <c:pt idx="1080">
                  <c:v>7.7841690140845448E-3</c:v>
                </c:pt>
                <c:pt idx="1081">
                  <c:v>7.7907323943662236E-3</c:v>
                </c:pt>
                <c:pt idx="1082">
                  <c:v>7.7972957746479023E-3</c:v>
                </c:pt>
                <c:pt idx="1083">
                  <c:v>7.8038591549296037E-3</c:v>
                </c:pt>
                <c:pt idx="1084">
                  <c:v>7.8104225352112824E-3</c:v>
                </c:pt>
                <c:pt idx="1085">
                  <c:v>7.8104225352112824E-3</c:v>
                </c:pt>
                <c:pt idx="1086">
                  <c:v>7.8235492957746851E-3</c:v>
                </c:pt>
                <c:pt idx="1087">
                  <c:v>7.8301126760563396E-3</c:v>
                </c:pt>
                <c:pt idx="1088">
                  <c:v>7.8366760563380322E-3</c:v>
                </c:pt>
                <c:pt idx="1089">
                  <c:v>7.8432394366197422E-3</c:v>
                </c:pt>
                <c:pt idx="1090">
                  <c:v>7.8498028169014106E-3</c:v>
                </c:pt>
                <c:pt idx="1091">
                  <c:v>7.8563661971831379E-3</c:v>
                </c:pt>
                <c:pt idx="1092">
                  <c:v>7.8629295774647907E-3</c:v>
                </c:pt>
                <c:pt idx="1093">
                  <c:v>7.8694929577464798E-3</c:v>
                </c:pt>
                <c:pt idx="1094">
                  <c:v>7.8760563380281794E-3</c:v>
                </c:pt>
                <c:pt idx="1095">
                  <c:v>7.8891830985915786E-3</c:v>
                </c:pt>
                <c:pt idx="1096">
                  <c:v>7.8957464788732504E-3</c:v>
                </c:pt>
                <c:pt idx="1097">
                  <c:v>7.9023098591549414E-3</c:v>
                </c:pt>
                <c:pt idx="1098">
                  <c:v>7.9088732394366461E-3</c:v>
                </c:pt>
                <c:pt idx="1099">
                  <c:v>7.9154366197183093E-3</c:v>
                </c:pt>
                <c:pt idx="1100">
                  <c:v>7.9220000000000002E-3</c:v>
                </c:pt>
                <c:pt idx="1101">
                  <c:v>7.9285633802817172E-3</c:v>
                </c:pt>
                <c:pt idx="1102">
                  <c:v>7.9351267605634081E-3</c:v>
                </c:pt>
                <c:pt idx="1103">
                  <c:v>7.9416901408451007E-3</c:v>
                </c:pt>
                <c:pt idx="1104">
                  <c:v>7.9548169014084496E-3</c:v>
                </c:pt>
                <c:pt idx="1105">
                  <c:v>7.9548169014084496E-3</c:v>
                </c:pt>
                <c:pt idx="1106">
                  <c:v>7.9613802816901683E-3</c:v>
                </c:pt>
                <c:pt idx="1107">
                  <c:v>7.9679436619718522E-3</c:v>
                </c:pt>
                <c:pt idx="1108">
                  <c:v>7.974507042253557E-3</c:v>
                </c:pt>
                <c:pt idx="1109">
                  <c:v>7.9876338028169024E-3</c:v>
                </c:pt>
                <c:pt idx="1110">
                  <c:v>8.0007605633803068E-3</c:v>
                </c:pt>
                <c:pt idx="1111">
                  <c:v>8.0073239436619804E-3</c:v>
                </c:pt>
                <c:pt idx="1112">
                  <c:v>8.0138873239436748E-3</c:v>
                </c:pt>
                <c:pt idx="1113">
                  <c:v>8.0204507042253726E-3</c:v>
                </c:pt>
                <c:pt idx="1114">
                  <c:v>8.0270140845070566E-3</c:v>
                </c:pt>
                <c:pt idx="1115">
                  <c:v>8.0335774647887527E-3</c:v>
                </c:pt>
                <c:pt idx="1116">
                  <c:v>8.0401408450704193E-3</c:v>
                </c:pt>
                <c:pt idx="1117">
                  <c:v>8.0467042253521207E-3</c:v>
                </c:pt>
                <c:pt idx="1118">
                  <c:v>8.0532676056338098E-3</c:v>
                </c:pt>
                <c:pt idx="1119">
                  <c:v>8.0532676056338098E-3</c:v>
                </c:pt>
                <c:pt idx="1120">
                  <c:v>8.0663943661972177E-3</c:v>
                </c:pt>
                <c:pt idx="1121">
                  <c:v>8.0729577464788808E-3</c:v>
                </c:pt>
                <c:pt idx="1122">
                  <c:v>8.07952112676057E-3</c:v>
                </c:pt>
                <c:pt idx="1123">
                  <c:v>8.0860845070423251E-3</c:v>
                </c:pt>
                <c:pt idx="1124">
                  <c:v>8.0926478873240091E-3</c:v>
                </c:pt>
                <c:pt idx="1125">
                  <c:v>8.0992112676056566E-3</c:v>
                </c:pt>
                <c:pt idx="1126">
                  <c:v>8.1123380281690246E-3</c:v>
                </c:pt>
                <c:pt idx="1127">
                  <c:v>8.1189014084506999E-3</c:v>
                </c:pt>
                <c:pt idx="1128">
                  <c:v>8.1254647887324047E-3</c:v>
                </c:pt>
                <c:pt idx="1129">
                  <c:v>8.1320281690140626E-3</c:v>
                </c:pt>
                <c:pt idx="1130">
                  <c:v>8.1385915492957709E-3</c:v>
                </c:pt>
                <c:pt idx="1131">
                  <c:v>8.1451549295774705E-3</c:v>
                </c:pt>
                <c:pt idx="1132">
                  <c:v>8.1517183098591597E-3</c:v>
                </c:pt>
                <c:pt idx="1133">
                  <c:v>8.1582816901408488E-3</c:v>
                </c:pt>
                <c:pt idx="1134">
                  <c:v>8.1648450704225398E-3</c:v>
                </c:pt>
                <c:pt idx="1135">
                  <c:v>8.1714084507042567E-3</c:v>
                </c:pt>
                <c:pt idx="1136">
                  <c:v>8.1779718309859268E-3</c:v>
                </c:pt>
                <c:pt idx="1137">
                  <c:v>8.1845352112676732E-3</c:v>
                </c:pt>
                <c:pt idx="1138">
                  <c:v>8.1910985915493208E-3</c:v>
                </c:pt>
                <c:pt idx="1139">
                  <c:v>8.1976619718309926E-3</c:v>
                </c:pt>
                <c:pt idx="1140">
                  <c:v>8.2042253521126679E-3</c:v>
                </c:pt>
                <c:pt idx="1141">
                  <c:v>8.2107887323943692E-3</c:v>
                </c:pt>
                <c:pt idx="1142">
                  <c:v>8.2239154929577493E-3</c:v>
                </c:pt>
                <c:pt idx="1143">
                  <c:v>8.2370422535211294E-3</c:v>
                </c:pt>
                <c:pt idx="1144">
                  <c:v>8.2436056338028203E-3</c:v>
                </c:pt>
                <c:pt idx="1145">
                  <c:v>8.250169014084539E-3</c:v>
                </c:pt>
                <c:pt idx="1146">
                  <c:v>8.2567323943662698E-3</c:v>
                </c:pt>
                <c:pt idx="1147">
                  <c:v>8.2632957746478896E-3</c:v>
                </c:pt>
                <c:pt idx="1148">
                  <c:v>8.2698591549296152E-3</c:v>
                </c:pt>
                <c:pt idx="1149">
                  <c:v>8.2764225352113148E-3</c:v>
                </c:pt>
                <c:pt idx="1150">
                  <c:v>8.2829859154929728E-3</c:v>
                </c:pt>
                <c:pt idx="1151">
                  <c:v>8.2895492957746897E-3</c:v>
                </c:pt>
                <c:pt idx="1152">
                  <c:v>8.2961126760563528E-3</c:v>
                </c:pt>
                <c:pt idx="1153">
                  <c:v>8.3026760563380906E-3</c:v>
                </c:pt>
                <c:pt idx="1154">
                  <c:v>8.3092394366197607E-3</c:v>
                </c:pt>
                <c:pt idx="1155">
                  <c:v>8.3158028169014776E-3</c:v>
                </c:pt>
                <c:pt idx="1156">
                  <c:v>8.3223661971831304E-3</c:v>
                </c:pt>
                <c:pt idx="1157">
                  <c:v>8.3354929577465573E-3</c:v>
                </c:pt>
                <c:pt idx="1158">
                  <c:v>8.3420563380282378E-3</c:v>
                </c:pt>
                <c:pt idx="1159">
                  <c:v>8.3486197183098767E-3</c:v>
                </c:pt>
                <c:pt idx="1160">
                  <c:v>8.3551830985915884E-3</c:v>
                </c:pt>
                <c:pt idx="1161">
                  <c:v>8.3617464788732984E-3</c:v>
                </c:pt>
                <c:pt idx="1162">
                  <c:v>8.3683098591549755E-3</c:v>
                </c:pt>
                <c:pt idx="1163">
                  <c:v>8.3748732394366612E-3</c:v>
                </c:pt>
                <c:pt idx="1164">
                  <c:v>8.3814366197183885E-3</c:v>
                </c:pt>
                <c:pt idx="1165">
                  <c:v>8.3880000000000204E-3</c:v>
                </c:pt>
                <c:pt idx="1166">
                  <c:v>8.401126760563378E-3</c:v>
                </c:pt>
                <c:pt idx="1167">
                  <c:v>8.401126760563378E-3</c:v>
                </c:pt>
                <c:pt idx="1168">
                  <c:v>8.4076901408450706E-3</c:v>
                </c:pt>
                <c:pt idx="1169">
                  <c:v>8.4208169014084767E-3</c:v>
                </c:pt>
                <c:pt idx="1170">
                  <c:v>8.4273802816901399E-3</c:v>
                </c:pt>
                <c:pt idx="1171">
                  <c:v>8.4273802816901399E-3</c:v>
                </c:pt>
                <c:pt idx="1172">
                  <c:v>8.4470704225352196E-3</c:v>
                </c:pt>
                <c:pt idx="1173">
                  <c:v>8.4536338028169625E-3</c:v>
                </c:pt>
                <c:pt idx="1174">
                  <c:v>8.4601971830985997E-3</c:v>
                </c:pt>
                <c:pt idx="1175">
                  <c:v>8.4667605633803253E-3</c:v>
                </c:pt>
                <c:pt idx="1176">
                  <c:v>8.4733239436619694E-3</c:v>
                </c:pt>
                <c:pt idx="1177">
                  <c:v>8.4798873239437106E-3</c:v>
                </c:pt>
                <c:pt idx="1178">
                  <c:v>8.4864507042253998E-3</c:v>
                </c:pt>
                <c:pt idx="1179">
                  <c:v>8.4930140845070768E-3</c:v>
                </c:pt>
                <c:pt idx="1180">
                  <c:v>8.4995774647887712E-3</c:v>
                </c:pt>
                <c:pt idx="1181">
                  <c:v>8.5061408450704291E-3</c:v>
                </c:pt>
                <c:pt idx="1182">
                  <c:v>8.5127042253521495E-3</c:v>
                </c:pt>
                <c:pt idx="1183">
                  <c:v>8.5192676056338006E-3</c:v>
                </c:pt>
                <c:pt idx="1184">
                  <c:v>8.5258309859155001E-3</c:v>
                </c:pt>
                <c:pt idx="1185">
                  <c:v>8.5323943661971893E-3</c:v>
                </c:pt>
                <c:pt idx="1186">
                  <c:v>8.5389577464788681E-3</c:v>
                </c:pt>
                <c:pt idx="1187">
                  <c:v>8.5455211267605694E-3</c:v>
                </c:pt>
                <c:pt idx="1188">
                  <c:v>8.5586478873239964E-3</c:v>
                </c:pt>
                <c:pt idx="1189">
                  <c:v>8.5652112676056769E-3</c:v>
                </c:pt>
                <c:pt idx="1190">
                  <c:v>8.571774647887366E-3</c:v>
                </c:pt>
                <c:pt idx="1191">
                  <c:v>8.5783380281690205E-3</c:v>
                </c:pt>
                <c:pt idx="1192">
                  <c:v>8.584901408450708E-3</c:v>
                </c:pt>
                <c:pt idx="1193">
                  <c:v>8.5914647887324006E-3</c:v>
                </c:pt>
                <c:pt idx="1194">
                  <c:v>8.5980281690140534E-3</c:v>
                </c:pt>
                <c:pt idx="1195">
                  <c:v>8.6045915492957807E-3</c:v>
                </c:pt>
                <c:pt idx="1196">
                  <c:v>8.6111549295774716E-3</c:v>
                </c:pt>
                <c:pt idx="1197">
                  <c:v>8.6177183098591608E-3</c:v>
                </c:pt>
                <c:pt idx="1198">
                  <c:v>8.6242816901408482E-3</c:v>
                </c:pt>
                <c:pt idx="1199">
                  <c:v>8.6308450704225392E-3</c:v>
                </c:pt>
                <c:pt idx="1200">
                  <c:v>8.6439718309859227E-3</c:v>
                </c:pt>
                <c:pt idx="1201">
                  <c:v>8.6439718309859227E-3</c:v>
                </c:pt>
                <c:pt idx="1202">
                  <c:v>8.6570985915493393E-3</c:v>
                </c:pt>
                <c:pt idx="1203">
                  <c:v>8.6636619718310024E-3</c:v>
                </c:pt>
                <c:pt idx="1204">
                  <c:v>8.670225352112669E-3</c:v>
                </c:pt>
                <c:pt idx="1205">
                  <c:v>8.6833521126760595E-3</c:v>
                </c:pt>
                <c:pt idx="1206">
                  <c:v>8.6833521126760595E-3</c:v>
                </c:pt>
                <c:pt idx="1207">
                  <c:v>8.6964788732394396E-3</c:v>
                </c:pt>
                <c:pt idx="1208">
                  <c:v>8.6964788732394396E-3</c:v>
                </c:pt>
                <c:pt idx="1209">
                  <c:v>8.7096056338028267E-3</c:v>
                </c:pt>
                <c:pt idx="1210">
                  <c:v>8.7161690140845228E-3</c:v>
                </c:pt>
                <c:pt idx="1211">
                  <c:v>8.7227323943662605E-3</c:v>
                </c:pt>
                <c:pt idx="1212">
                  <c:v>8.7292957746478907E-3</c:v>
                </c:pt>
                <c:pt idx="1213">
                  <c:v>8.7358591549296059E-3</c:v>
                </c:pt>
                <c:pt idx="1214">
                  <c:v>8.7424225352113055E-3</c:v>
                </c:pt>
                <c:pt idx="1215">
                  <c:v>8.74898591549296E-3</c:v>
                </c:pt>
                <c:pt idx="1216">
                  <c:v>8.7555492957747203E-3</c:v>
                </c:pt>
                <c:pt idx="1217">
                  <c:v>8.7621126760563748E-3</c:v>
                </c:pt>
                <c:pt idx="1218">
                  <c:v>8.7686760563380293E-3</c:v>
                </c:pt>
                <c:pt idx="1219">
                  <c:v>8.7818028169014267E-3</c:v>
                </c:pt>
                <c:pt idx="1220">
                  <c:v>8.7883661971831003E-3</c:v>
                </c:pt>
                <c:pt idx="1221">
                  <c:v>8.7949295774647895E-3</c:v>
                </c:pt>
                <c:pt idx="1222">
                  <c:v>8.8014929577465376E-3</c:v>
                </c:pt>
                <c:pt idx="1223">
                  <c:v>8.8080563380282251E-3</c:v>
                </c:pt>
                <c:pt idx="1224">
                  <c:v>8.8146197183099021E-3</c:v>
                </c:pt>
                <c:pt idx="1225">
                  <c:v>8.8211830985915497E-3</c:v>
                </c:pt>
                <c:pt idx="1226">
                  <c:v>8.8277464788732891E-3</c:v>
                </c:pt>
                <c:pt idx="1227">
                  <c:v>8.8343098591549749E-3</c:v>
                </c:pt>
                <c:pt idx="1228">
                  <c:v>8.8408732394366588E-3</c:v>
                </c:pt>
                <c:pt idx="1229">
                  <c:v>8.847436619718381E-3</c:v>
                </c:pt>
                <c:pt idx="1230">
                  <c:v>8.8540000000000268E-3</c:v>
                </c:pt>
                <c:pt idx="1231">
                  <c:v>8.8605633802817212E-3</c:v>
                </c:pt>
                <c:pt idx="1232">
                  <c:v>8.8671267605633826E-3</c:v>
                </c:pt>
                <c:pt idx="1233">
                  <c:v>8.8802535211267748E-3</c:v>
                </c:pt>
                <c:pt idx="1234">
                  <c:v>8.8868169014085039E-3</c:v>
                </c:pt>
                <c:pt idx="1235">
                  <c:v>8.8933802816901497E-3</c:v>
                </c:pt>
                <c:pt idx="1236">
                  <c:v>8.8999436619718302E-3</c:v>
                </c:pt>
                <c:pt idx="1237">
                  <c:v>8.9065070422535298E-3</c:v>
                </c:pt>
                <c:pt idx="1238">
                  <c:v>8.9196338028169498E-3</c:v>
                </c:pt>
                <c:pt idx="1239">
                  <c:v>8.9261971830986008E-3</c:v>
                </c:pt>
                <c:pt idx="1240">
                  <c:v>8.932760563380323E-3</c:v>
                </c:pt>
                <c:pt idx="1241">
                  <c:v>8.9393239436619688E-3</c:v>
                </c:pt>
                <c:pt idx="1242">
                  <c:v>8.9458873239437083E-3</c:v>
                </c:pt>
                <c:pt idx="1243">
                  <c:v>8.9524507042254061E-3</c:v>
                </c:pt>
                <c:pt idx="1244">
                  <c:v>8.9590140845070988E-3</c:v>
                </c:pt>
                <c:pt idx="1245">
                  <c:v>8.9655774647887758E-3</c:v>
                </c:pt>
                <c:pt idx="1246">
                  <c:v>8.9721408450704684E-3</c:v>
                </c:pt>
                <c:pt idx="1247">
                  <c:v>8.9787042253521247E-3</c:v>
                </c:pt>
                <c:pt idx="1248">
                  <c:v>8.9852676056338208E-3</c:v>
                </c:pt>
                <c:pt idx="1249">
                  <c:v>8.9918309859154995E-3</c:v>
                </c:pt>
                <c:pt idx="1250">
                  <c:v>9.0049577464788779E-3</c:v>
                </c:pt>
                <c:pt idx="1251">
                  <c:v>9.0115211267605688E-3</c:v>
                </c:pt>
                <c:pt idx="1252">
                  <c:v>9.0180845070423118E-3</c:v>
                </c:pt>
                <c:pt idx="1253">
                  <c:v>9.0246478873239767E-3</c:v>
                </c:pt>
                <c:pt idx="1254">
                  <c:v>9.0312112676056398E-3</c:v>
                </c:pt>
                <c:pt idx="1255">
                  <c:v>9.0377746478873568E-3</c:v>
                </c:pt>
                <c:pt idx="1256">
                  <c:v>9.0443380281690217E-3</c:v>
                </c:pt>
                <c:pt idx="1257">
                  <c:v>9.0509014084507108E-3</c:v>
                </c:pt>
                <c:pt idx="1258">
                  <c:v>9.0574647887324208E-3</c:v>
                </c:pt>
                <c:pt idx="1259">
                  <c:v>9.0640281690140719E-3</c:v>
                </c:pt>
                <c:pt idx="1260">
                  <c:v>9.0705915492958079E-3</c:v>
                </c:pt>
                <c:pt idx="1261">
                  <c:v>9.0771549295774728E-3</c:v>
                </c:pt>
                <c:pt idx="1262">
                  <c:v>9.0837183098591723E-3</c:v>
                </c:pt>
                <c:pt idx="1263">
                  <c:v>9.0968450704225507E-3</c:v>
                </c:pt>
                <c:pt idx="1264">
                  <c:v>9.1034084507042642E-3</c:v>
                </c:pt>
                <c:pt idx="1265">
                  <c:v>9.1099718309859516E-3</c:v>
                </c:pt>
                <c:pt idx="1266">
                  <c:v>9.1230985915493248E-3</c:v>
                </c:pt>
                <c:pt idx="1267">
                  <c:v>9.1230985915493248E-3</c:v>
                </c:pt>
                <c:pt idx="1268">
                  <c:v>9.1362253521126719E-3</c:v>
                </c:pt>
                <c:pt idx="1269">
                  <c:v>9.1427887323943698E-3</c:v>
                </c:pt>
                <c:pt idx="1270">
                  <c:v>9.1493521126760607E-3</c:v>
                </c:pt>
                <c:pt idx="1271">
                  <c:v>9.1559154929577568E-3</c:v>
                </c:pt>
                <c:pt idx="1272">
                  <c:v>9.1624788732394789E-3</c:v>
                </c:pt>
                <c:pt idx="1273">
                  <c:v>9.1690422535211785E-3</c:v>
                </c:pt>
                <c:pt idx="1274">
                  <c:v>9.1756056338028573E-3</c:v>
                </c:pt>
                <c:pt idx="1275">
                  <c:v>9.1821690140845465E-3</c:v>
                </c:pt>
                <c:pt idx="1276">
                  <c:v>9.1887323943662495E-3</c:v>
                </c:pt>
                <c:pt idx="1277">
                  <c:v>9.1952957746479214E-3</c:v>
                </c:pt>
                <c:pt idx="1278">
                  <c:v>9.2018591549295793E-3</c:v>
                </c:pt>
                <c:pt idx="1279">
                  <c:v>9.2084225352113015E-3</c:v>
                </c:pt>
                <c:pt idx="1280">
                  <c:v>9.2149859154929594E-3</c:v>
                </c:pt>
                <c:pt idx="1281">
                  <c:v>9.2281126760563516E-3</c:v>
                </c:pt>
                <c:pt idx="1282">
                  <c:v>9.2346760563380304E-3</c:v>
                </c:pt>
                <c:pt idx="1283">
                  <c:v>9.2412394366197196E-3</c:v>
                </c:pt>
                <c:pt idx="1284">
                  <c:v>9.2478028169014227E-3</c:v>
                </c:pt>
                <c:pt idx="1285">
                  <c:v>9.2543661971831066E-3</c:v>
                </c:pt>
                <c:pt idx="1286">
                  <c:v>9.260929577464834E-3</c:v>
                </c:pt>
                <c:pt idx="1287">
                  <c:v>9.2674929577465266E-3</c:v>
                </c:pt>
                <c:pt idx="1288">
                  <c:v>9.2740563380282141E-3</c:v>
                </c:pt>
                <c:pt idx="1289">
                  <c:v>9.2871830985915491E-3</c:v>
                </c:pt>
                <c:pt idx="1290">
                  <c:v>9.2937464788732781E-3</c:v>
                </c:pt>
                <c:pt idx="1291">
                  <c:v>9.3003098591549777E-3</c:v>
                </c:pt>
                <c:pt idx="1292">
                  <c:v>9.3003098591549777E-3</c:v>
                </c:pt>
                <c:pt idx="1293">
                  <c:v>9.3068732394366721E-3</c:v>
                </c:pt>
                <c:pt idx="1294">
                  <c:v>9.3134366197184081E-3</c:v>
                </c:pt>
                <c:pt idx="1295">
                  <c:v>9.3265633802817067E-3</c:v>
                </c:pt>
                <c:pt idx="1296">
                  <c:v>9.3396901408450746E-3</c:v>
                </c:pt>
                <c:pt idx="1297">
                  <c:v>9.3396901408450746E-3</c:v>
                </c:pt>
                <c:pt idx="1298">
                  <c:v>9.3528169014085085E-3</c:v>
                </c:pt>
                <c:pt idx="1299">
                  <c:v>9.3593802816901508E-3</c:v>
                </c:pt>
                <c:pt idx="1300">
                  <c:v>9.3659436619718504E-3</c:v>
                </c:pt>
                <c:pt idx="1301">
                  <c:v>9.3725070422535622E-3</c:v>
                </c:pt>
                <c:pt idx="1302">
                  <c:v>9.3790704225352513E-3</c:v>
                </c:pt>
                <c:pt idx="1303">
                  <c:v>9.385633802816977E-3</c:v>
                </c:pt>
                <c:pt idx="1304">
                  <c:v>9.3921971830986228E-3</c:v>
                </c:pt>
                <c:pt idx="1305">
                  <c:v>9.3987605633803067E-3</c:v>
                </c:pt>
                <c:pt idx="1306">
                  <c:v>9.4053239436619716E-3</c:v>
                </c:pt>
                <c:pt idx="1307">
                  <c:v>9.4118873239436747E-3</c:v>
                </c:pt>
                <c:pt idx="1308">
                  <c:v>9.4184507042253708E-3</c:v>
                </c:pt>
                <c:pt idx="1309">
                  <c:v>9.4250140845070877E-3</c:v>
                </c:pt>
                <c:pt idx="1310">
                  <c:v>9.4315774647887526E-3</c:v>
                </c:pt>
                <c:pt idx="1311">
                  <c:v>9.4381408450704279E-3</c:v>
                </c:pt>
                <c:pt idx="1312">
                  <c:v>9.4512676056338098E-3</c:v>
                </c:pt>
                <c:pt idx="1313">
                  <c:v>9.4578309859155007E-3</c:v>
                </c:pt>
                <c:pt idx="1314">
                  <c:v>9.4643943661971968E-3</c:v>
                </c:pt>
                <c:pt idx="1315">
                  <c:v>9.4709577464788808E-3</c:v>
                </c:pt>
                <c:pt idx="1316">
                  <c:v>9.47752112676057E-3</c:v>
                </c:pt>
                <c:pt idx="1317">
                  <c:v>9.4906478873240038E-3</c:v>
                </c:pt>
                <c:pt idx="1318">
                  <c:v>9.4906478873240038E-3</c:v>
                </c:pt>
                <c:pt idx="1319">
                  <c:v>9.4972112676056548E-3</c:v>
                </c:pt>
                <c:pt idx="1320">
                  <c:v>9.5037746478873735E-3</c:v>
                </c:pt>
                <c:pt idx="1321">
                  <c:v>9.5103380281690228E-3</c:v>
                </c:pt>
                <c:pt idx="1322">
                  <c:v>9.5234647887324046E-3</c:v>
                </c:pt>
                <c:pt idx="1323">
                  <c:v>9.5300281690140626E-3</c:v>
                </c:pt>
                <c:pt idx="1324">
                  <c:v>9.5365915492957795E-3</c:v>
                </c:pt>
                <c:pt idx="1325">
                  <c:v>9.5431549295774704E-3</c:v>
                </c:pt>
                <c:pt idx="1326">
                  <c:v>9.5497183098591596E-3</c:v>
                </c:pt>
                <c:pt idx="1327">
                  <c:v>9.5562816901408505E-3</c:v>
                </c:pt>
                <c:pt idx="1328">
                  <c:v>9.5694084507042775E-3</c:v>
                </c:pt>
                <c:pt idx="1329">
                  <c:v>9.5694084507042775E-3</c:v>
                </c:pt>
                <c:pt idx="1330">
                  <c:v>9.5825352112677026E-3</c:v>
                </c:pt>
                <c:pt idx="1331">
                  <c:v>9.5890985915493537E-3</c:v>
                </c:pt>
                <c:pt idx="1332">
                  <c:v>9.5956619718310047E-3</c:v>
                </c:pt>
                <c:pt idx="1333">
                  <c:v>9.60222535211268E-3</c:v>
                </c:pt>
                <c:pt idx="1334">
                  <c:v>9.6087887323943692E-3</c:v>
                </c:pt>
                <c:pt idx="1335">
                  <c:v>9.6153521126760705E-3</c:v>
                </c:pt>
                <c:pt idx="1336">
                  <c:v>9.6219154929577493E-3</c:v>
                </c:pt>
                <c:pt idx="1337">
                  <c:v>9.6284788732394402E-3</c:v>
                </c:pt>
                <c:pt idx="1338">
                  <c:v>9.6350422535211745E-3</c:v>
                </c:pt>
                <c:pt idx="1339">
                  <c:v>9.6416056338028203E-3</c:v>
                </c:pt>
                <c:pt idx="1340">
                  <c:v>9.6481690140845094E-3</c:v>
                </c:pt>
                <c:pt idx="1341">
                  <c:v>9.6547323943662697E-3</c:v>
                </c:pt>
                <c:pt idx="1342">
                  <c:v>9.6612957746478895E-3</c:v>
                </c:pt>
                <c:pt idx="1343">
                  <c:v>9.6744225352113113E-3</c:v>
                </c:pt>
                <c:pt idx="1344">
                  <c:v>9.6809859154929727E-3</c:v>
                </c:pt>
                <c:pt idx="1345">
                  <c:v>9.6941126760563528E-3</c:v>
                </c:pt>
                <c:pt idx="1346">
                  <c:v>9.6941126760563528E-3</c:v>
                </c:pt>
                <c:pt idx="1347">
                  <c:v>9.7072394366197207E-3</c:v>
                </c:pt>
                <c:pt idx="1348">
                  <c:v>9.7072394366197207E-3</c:v>
                </c:pt>
                <c:pt idx="1349">
                  <c:v>9.7138028169014515E-3</c:v>
                </c:pt>
                <c:pt idx="1350">
                  <c:v>9.7203661971831008E-3</c:v>
                </c:pt>
                <c:pt idx="1351">
                  <c:v>9.7269295774648195E-3</c:v>
                </c:pt>
                <c:pt idx="1352">
                  <c:v>9.733492957746526E-3</c:v>
                </c:pt>
                <c:pt idx="1353">
                  <c:v>9.7466197183098766E-3</c:v>
                </c:pt>
                <c:pt idx="1354">
                  <c:v>9.7531830985915606E-3</c:v>
                </c:pt>
                <c:pt idx="1355">
                  <c:v>9.7597464788733036E-3</c:v>
                </c:pt>
                <c:pt idx="1356">
                  <c:v>9.7663098591549841E-3</c:v>
                </c:pt>
                <c:pt idx="1357">
                  <c:v>9.7728732394366646E-3</c:v>
                </c:pt>
                <c:pt idx="1358">
                  <c:v>9.7860000000000204E-3</c:v>
                </c:pt>
                <c:pt idx="1359">
                  <c:v>9.7925633802817026E-3</c:v>
                </c:pt>
                <c:pt idx="1360">
                  <c:v>9.7991267605633779E-3</c:v>
                </c:pt>
                <c:pt idx="1361">
                  <c:v>9.8056901408451261E-3</c:v>
                </c:pt>
                <c:pt idx="1362">
                  <c:v>9.8122535211268014E-3</c:v>
                </c:pt>
                <c:pt idx="1363">
                  <c:v>9.8188169014084767E-3</c:v>
                </c:pt>
                <c:pt idx="1364">
                  <c:v>9.8253802816901398E-3</c:v>
                </c:pt>
                <c:pt idx="1365">
                  <c:v>9.8319436619718186E-3</c:v>
                </c:pt>
                <c:pt idx="1366">
                  <c:v>9.8385070422535303E-3</c:v>
                </c:pt>
                <c:pt idx="1367">
                  <c:v>9.8450704225352247E-3</c:v>
                </c:pt>
                <c:pt idx="1368">
                  <c:v>9.8516338028169712E-3</c:v>
                </c:pt>
                <c:pt idx="1369">
                  <c:v>9.8581971830985892E-3</c:v>
                </c:pt>
                <c:pt idx="1370">
                  <c:v>9.8647605633803287E-3</c:v>
                </c:pt>
                <c:pt idx="1371">
                  <c:v>9.8713239436619797E-3</c:v>
                </c:pt>
                <c:pt idx="1372">
                  <c:v>9.8778873239437175E-3</c:v>
                </c:pt>
                <c:pt idx="1373">
                  <c:v>9.8844507042253997E-3</c:v>
                </c:pt>
                <c:pt idx="1374">
                  <c:v>9.8975774647887295E-3</c:v>
                </c:pt>
                <c:pt idx="1375">
                  <c:v>9.9041408450704308E-3</c:v>
                </c:pt>
                <c:pt idx="1376">
                  <c:v>9.9107042253521477E-3</c:v>
                </c:pt>
                <c:pt idx="1377">
                  <c:v>9.9172676056338092E-3</c:v>
                </c:pt>
                <c:pt idx="1378">
                  <c:v>9.9238309859155001E-3</c:v>
                </c:pt>
                <c:pt idx="1379">
                  <c:v>9.9303943661971893E-3</c:v>
                </c:pt>
                <c:pt idx="1380">
                  <c:v>9.9369577464788802E-3</c:v>
                </c:pt>
                <c:pt idx="1381">
                  <c:v>9.9500845070423435E-3</c:v>
                </c:pt>
                <c:pt idx="1382">
                  <c:v>9.9500845070423435E-3</c:v>
                </c:pt>
                <c:pt idx="1383">
                  <c:v>9.956647887324024E-3</c:v>
                </c:pt>
                <c:pt idx="1384">
                  <c:v>9.9632112676056751E-3</c:v>
                </c:pt>
                <c:pt idx="1385">
                  <c:v>9.9697746478873851E-3</c:v>
                </c:pt>
                <c:pt idx="1386">
                  <c:v>9.9763380281690673E-3</c:v>
                </c:pt>
                <c:pt idx="1387">
                  <c:v>9.9894647887324248E-3</c:v>
                </c:pt>
                <c:pt idx="1388">
                  <c:v>9.996028169014088E-3</c:v>
                </c:pt>
                <c:pt idx="1389">
                  <c:v>1.0009154929577501E-2</c:v>
                </c:pt>
                <c:pt idx="1390">
                  <c:v>1.0015718309859199E-2</c:v>
                </c:pt>
                <c:pt idx="1391">
                  <c:v>1.00222816901409E-2</c:v>
                </c:pt>
                <c:pt idx="1392">
                  <c:v>1.0028845070422499E-2</c:v>
                </c:pt>
                <c:pt idx="1393">
                  <c:v>1.0035408450704199E-2</c:v>
                </c:pt>
                <c:pt idx="1394">
                  <c:v>1.0041971830985935E-2</c:v>
                </c:pt>
                <c:pt idx="1395">
                  <c:v>1.0048535211267685E-2</c:v>
                </c:pt>
                <c:pt idx="1396">
                  <c:v>1.0055098591549298E-2</c:v>
                </c:pt>
                <c:pt idx="1397">
                  <c:v>1.0061661971830999E-2</c:v>
                </c:pt>
                <c:pt idx="1398">
                  <c:v>1.0068225352112721E-2</c:v>
                </c:pt>
                <c:pt idx="1399">
                  <c:v>1.0074788732394398E-2</c:v>
                </c:pt>
                <c:pt idx="1400">
                  <c:v>1.0081352112676099E-2</c:v>
                </c:pt>
                <c:pt idx="1401">
                  <c:v>1.00879154929577E-2</c:v>
                </c:pt>
                <c:pt idx="1402">
                  <c:v>1.00944788732394E-2</c:v>
                </c:pt>
                <c:pt idx="1403">
                  <c:v>1.0101042253521099E-2</c:v>
                </c:pt>
                <c:pt idx="1404">
                  <c:v>1.01141690140845E-2</c:v>
                </c:pt>
                <c:pt idx="1405">
                  <c:v>1.0120732394366201E-2</c:v>
                </c:pt>
                <c:pt idx="1406">
                  <c:v>1.0127295774647899E-2</c:v>
                </c:pt>
                <c:pt idx="1407">
                  <c:v>1.0133859154929599E-2</c:v>
                </c:pt>
                <c:pt idx="1408">
                  <c:v>1.01404225352113E-2</c:v>
                </c:pt>
                <c:pt idx="1409">
                  <c:v>1.0146985915493E-2</c:v>
                </c:pt>
                <c:pt idx="1410">
                  <c:v>1.01601126760563E-2</c:v>
                </c:pt>
                <c:pt idx="1411">
                  <c:v>1.0166676056338001E-2</c:v>
                </c:pt>
                <c:pt idx="1412">
                  <c:v>1.0173239436619699E-2</c:v>
                </c:pt>
                <c:pt idx="1413">
                  <c:v>1.0179802816901399E-2</c:v>
                </c:pt>
                <c:pt idx="1414">
                  <c:v>1.01863661971831E-2</c:v>
                </c:pt>
                <c:pt idx="1415">
                  <c:v>1.0192929577464798E-2</c:v>
                </c:pt>
                <c:pt idx="1416">
                  <c:v>1.019949295774644E-2</c:v>
                </c:pt>
                <c:pt idx="1417">
                  <c:v>1.0206056338028201E-2</c:v>
                </c:pt>
                <c:pt idx="1418">
                  <c:v>1.02126197183099E-2</c:v>
                </c:pt>
                <c:pt idx="1419">
                  <c:v>1.0219183098591598E-2</c:v>
                </c:pt>
                <c:pt idx="1420">
                  <c:v>1.0232309859154898E-2</c:v>
                </c:pt>
                <c:pt idx="1421">
                  <c:v>1.0238873239436636E-2</c:v>
                </c:pt>
                <c:pt idx="1422">
                  <c:v>1.0245436619718358E-2</c:v>
                </c:pt>
                <c:pt idx="1423">
                  <c:v>1.0252000000000001E-2</c:v>
                </c:pt>
                <c:pt idx="1424">
                  <c:v>1.0258563380281699E-2</c:v>
                </c:pt>
                <c:pt idx="1425">
                  <c:v>1.0265126760563436E-2</c:v>
                </c:pt>
                <c:pt idx="1426">
                  <c:v>1.0271690140845099E-2</c:v>
                </c:pt>
                <c:pt idx="1427">
                  <c:v>1.0278253521126742E-2</c:v>
                </c:pt>
                <c:pt idx="1428">
                  <c:v>1.0284816901408499E-2</c:v>
                </c:pt>
                <c:pt idx="1429">
                  <c:v>1.0291380281690099E-2</c:v>
                </c:pt>
                <c:pt idx="1430">
                  <c:v>1.0297943661971761E-2</c:v>
                </c:pt>
                <c:pt idx="1431">
                  <c:v>1.0304507042253542E-2</c:v>
                </c:pt>
                <c:pt idx="1432">
                  <c:v>1.0311070422535203E-2</c:v>
                </c:pt>
                <c:pt idx="1433">
                  <c:v>1.0317633802816898E-2</c:v>
                </c:pt>
                <c:pt idx="1434">
                  <c:v>1.0324197183098599E-2</c:v>
                </c:pt>
                <c:pt idx="1435">
                  <c:v>1.0337323943662003E-2</c:v>
                </c:pt>
                <c:pt idx="1436">
                  <c:v>1.03438873239437E-2</c:v>
                </c:pt>
                <c:pt idx="1437">
                  <c:v>1.0350450704225401E-2</c:v>
                </c:pt>
                <c:pt idx="1438">
                  <c:v>1.0363577464788764E-2</c:v>
                </c:pt>
                <c:pt idx="1439">
                  <c:v>1.0363577464788764E-2</c:v>
                </c:pt>
                <c:pt idx="1440">
                  <c:v>1.0370140845070401E-2</c:v>
                </c:pt>
                <c:pt idx="1441">
                  <c:v>1.0376704225352107E-2</c:v>
                </c:pt>
                <c:pt idx="1442">
                  <c:v>1.03832676056338E-2</c:v>
                </c:pt>
                <c:pt idx="1443">
                  <c:v>1.0389830985915501E-2</c:v>
                </c:pt>
                <c:pt idx="1444">
                  <c:v>1.0396394366197201E-2</c:v>
                </c:pt>
                <c:pt idx="1445">
                  <c:v>1.0402957746478907E-2</c:v>
                </c:pt>
                <c:pt idx="1446">
                  <c:v>1.04160845070423E-2</c:v>
                </c:pt>
                <c:pt idx="1447">
                  <c:v>1.0422647887323899E-2</c:v>
                </c:pt>
                <c:pt idx="1448">
                  <c:v>1.0429211267605603E-2</c:v>
                </c:pt>
                <c:pt idx="1449">
                  <c:v>1.0429211267605603E-2</c:v>
                </c:pt>
                <c:pt idx="1450">
                  <c:v>1.0442338028169001E-2</c:v>
                </c:pt>
                <c:pt idx="1451">
                  <c:v>1.0455464788732403E-2</c:v>
                </c:pt>
                <c:pt idx="1452">
                  <c:v>1.0462028169014145E-2</c:v>
                </c:pt>
                <c:pt idx="1453">
                  <c:v>1.0468591549295801E-2</c:v>
                </c:pt>
                <c:pt idx="1454">
                  <c:v>1.04751549295775E-2</c:v>
                </c:pt>
                <c:pt idx="1455">
                  <c:v>1.0481718309859205E-2</c:v>
                </c:pt>
                <c:pt idx="1456">
                  <c:v>1.0488281690140801E-2</c:v>
                </c:pt>
                <c:pt idx="1457">
                  <c:v>1.0494845070422499E-2</c:v>
                </c:pt>
                <c:pt idx="1458">
                  <c:v>1.05014084507042E-2</c:v>
                </c:pt>
                <c:pt idx="1459">
                  <c:v>1.0507971830985901E-2</c:v>
                </c:pt>
                <c:pt idx="1460">
                  <c:v>1.0514535211267681E-2</c:v>
                </c:pt>
                <c:pt idx="1461">
                  <c:v>1.0521098591549299E-2</c:v>
                </c:pt>
                <c:pt idx="1462">
                  <c:v>1.0527661971830998E-2</c:v>
                </c:pt>
                <c:pt idx="1463">
                  <c:v>1.0534225352112701E-2</c:v>
                </c:pt>
                <c:pt idx="1464">
                  <c:v>1.0540788732394401E-2</c:v>
                </c:pt>
                <c:pt idx="1465">
                  <c:v>1.0547352112676099E-2</c:v>
                </c:pt>
                <c:pt idx="1466">
                  <c:v>1.05539154929578E-2</c:v>
                </c:pt>
                <c:pt idx="1467">
                  <c:v>1.0567042253521099E-2</c:v>
                </c:pt>
                <c:pt idx="1468">
                  <c:v>1.0573605633802803E-2</c:v>
                </c:pt>
                <c:pt idx="1469">
                  <c:v>1.0580169014084545E-2</c:v>
                </c:pt>
                <c:pt idx="1470">
                  <c:v>1.0593295774647899E-2</c:v>
                </c:pt>
                <c:pt idx="1471">
                  <c:v>1.05998591549296E-2</c:v>
                </c:pt>
                <c:pt idx="1472">
                  <c:v>1.05998591549296E-2</c:v>
                </c:pt>
                <c:pt idx="1473">
                  <c:v>1.0612985915492999E-2</c:v>
                </c:pt>
                <c:pt idx="1474">
                  <c:v>1.0612985915492999E-2</c:v>
                </c:pt>
                <c:pt idx="1475">
                  <c:v>1.0619549295774701E-2</c:v>
                </c:pt>
                <c:pt idx="1476">
                  <c:v>1.0632676056338001E-2</c:v>
                </c:pt>
                <c:pt idx="1477">
                  <c:v>1.06392394366197E-2</c:v>
                </c:pt>
                <c:pt idx="1478">
                  <c:v>1.06458028169014E-2</c:v>
                </c:pt>
                <c:pt idx="1479">
                  <c:v>1.06523661971831E-2</c:v>
                </c:pt>
                <c:pt idx="1480">
                  <c:v>1.0658929577464799E-2</c:v>
                </c:pt>
                <c:pt idx="1481">
                  <c:v>1.0665492957746494E-2</c:v>
                </c:pt>
                <c:pt idx="1482">
                  <c:v>1.06786197183099E-2</c:v>
                </c:pt>
                <c:pt idx="1483">
                  <c:v>1.0685183098591601E-2</c:v>
                </c:pt>
                <c:pt idx="1484">
                  <c:v>1.0691746478873198E-2</c:v>
                </c:pt>
                <c:pt idx="1485">
                  <c:v>1.0698309859154898E-2</c:v>
                </c:pt>
                <c:pt idx="1486">
                  <c:v>1.0704873239436667E-2</c:v>
                </c:pt>
                <c:pt idx="1487">
                  <c:v>1.0711436619718349E-2</c:v>
                </c:pt>
                <c:pt idx="1488">
                  <c:v>1.0718E-2</c:v>
                </c:pt>
                <c:pt idx="1489">
                  <c:v>1.0724563380281701E-2</c:v>
                </c:pt>
                <c:pt idx="1490">
                  <c:v>1.0731126760563437E-2</c:v>
                </c:pt>
                <c:pt idx="1491">
                  <c:v>1.0737690140845099E-2</c:v>
                </c:pt>
                <c:pt idx="1492">
                  <c:v>1.0744253521126798E-2</c:v>
                </c:pt>
                <c:pt idx="1493">
                  <c:v>1.0750816901408498E-2</c:v>
                </c:pt>
                <c:pt idx="1494">
                  <c:v>1.07573802816901E-2</c:v>
                </c:pt>
                <c:pt idx="1495">
                  <c:v>1.0763943661971798E-2</c:v>
                </c:pt>
                <c:pt idx="1496">
                  <c:v>1.0770507042253501E-2</c:v>
                </c:pt>
                <c:pt idx="1497">
                  <c:v>1.0777070422535201E-2</c:v>
                </c:pt>
                <c:pt idx="1498">
                  <c:v>1.0790197183098598E-2</c:v>
                </c:pt>
                <c:pt idx="1499">
                  <c:v>1.0803323943662055E-2</c:v>
                </c:pt>
                <c:pt idx="1500">
                  <c:v>1.0809887323943701E-2</c:v>
                </c:pt>
                <c:pt idx="1501">
                  <c:v>1.08164507042254E-2</c:v>
                </c:pt>
                <c:pt idx="1502">
                  <c:v>1.08164507042254E-2</c:v>
                </c:pt>
                <c:pt idx="1503">
                  <c:v>1.0829577464788751E-2</c:v>
                </c:pt>
                <c:pt idx="1504">
                  <c:v>1.08361408450704E-2</c:v>
                </c:pt>
                <c:pt idx="1505">
                  <c:v>1.0842704225352148E-2</c:v>
                </c:pt>
                <c:pt idx="1506">
                  <c:v>1.0849267605633799E-2</c:v>
                </c:pt>
                <c:pt idx="1507">
                  <c:v>1.0855830985915501E-2</c:v>
                </c:pt>
                <c:pt idx="1508">
                  <c:v>1.0862394366197242E-2</c:v>
                </c:pt>
                <c:pt idx="1509">
                  <c:v>1.0868957746478903E-2</c:v>
                </c:pt>
                <c:pt idx="1510">
                  <c:v>1.0875521126760643E-2</c:v>
                </c:pt>
                <c:pt idx="1511">
                  <c:v>1.0882084507042301E-2</c:v>
                </c:pt>
                <c:pt idx="1512">
                  <c:v>1.0888647887323898E-2</c:v>
                </c:pt>
                <c:pt idx="1513">
                  <c:v>1.0901774647887408E-2</c:v>
                </c:pt>
                <c:pt idx="1514">
                  <c:v>1.0908338028169005E-2</c:v>
                </c:pt>
                <c:pt idx="1515">
                  <c:v>1.09149014084507E-2</c:v>
                </c:pt>
                <c:pt idx="1516">
                  <c:v>1.0921464788732458E-2</c:v>
                </c:pt>
                <c:pt idx="1517">
                  <c:v>1.0928028169014141E-2</c:v>
                </c:pt>
                <c:pt idx="1518">
                  <c:v>1.0934591549295805E-2</c:v>
                </c:pt>
                <c:pt idx="1519">
                  <c:v>1.094115492957754E-2</c:v>
                </c:pt>
                <c:pt idx="1520">
                  <c:v>1.0947718309859201E-2</c:v>
                </c:pt>
                <c:pt idx="1521">
                  <c:v>1.0954281690140901E-2</c:v>
                </c:pt>
                <c:pt idx="1522">
                  <c:v>1.0967408450704201E-2</c:v>
                </c:pt>
                <c:pt idx="1523">
                  <c:v>1.0973971830985901E-2</c:v>
                </c:pt>
                <c:pt idx="1524">
                  <c:v>1.0980535211267718E-2</c:v>
                </c:pt>
                <c:pt idx="1525">
                  <c:v>1.09870985915493E-2</c:v>
                </c:pt>
                <c:pt idx="1526">
                  <c:v>1.0993661971830998E-2</c:v>
                </c:pt>
                <c:pt idx="1527">
                  <c:v>1.1000225352112763E-2</c:v>
                </c:pt>
                <c:pt idx="1528">
                  <c:v>1.10067887323944E-2</c:v>
                </c:pt>
                <c:pt idx="1529">
                  <c:v>1.1019915492957801E-2</c:v>
                </c:pt>
                <c:pt idx="1530">
                  <c:v>1.1026478873239405E-2</c:v>
                </c:pt>
                <c:pt idx="1531">
                  <c:v>1.1033042253521098E-2</c:v>
                </c:pt>
                <c:pt idx="1532">
                  <c:v>1.1039605633802801E-2</c:v>
                </c:pt>
                <c:pt idx="1533">
                  <c:v>1.1046169014084548E-2</c:v>
                </c:pt>
                <c:pt idx="1534">
                  <c:v>1.1052732394366205E-2</c:v>
                </c:pt>
                <c:pt idx="1535">
                  <c:v>1.1059295774647898E-2</c:v>
                </c:pt>
                <c:pt idx="1536">
                  <c:v>1.1065859154929601E-2</c:v>
                </c:pt>
                <c:pt idx="1537">
                  <c:v>1.1072422535211301E-2</c:v>
                </c:pt>
                <c:pt idx="1538">
                  <c:v>1.1078985915492999E-2</c:v>
                </c:pt>
                <c:pt idx="1539">
                  <c:v>1.1085549295774745E-2</c:v>
                </c:pt>
                <c:pt idx="1540">
                  <c:v>1.1092112676056299E-2</c:v>
                </c:pt>
                <c:pt idx="1541">
                  <c:v>1.1098676056338E-2</c:v>
                </c:pt>
                <c:pt idx="1542">
                  <c:v>1.1105239436619703E-2</c:v>
                </c:pt>
                <c:pt idx="1543">
                  <c:v>1.1111802816901401E-2</c:v>
                </c:pt>
                <c:pt idx="1544">
                  <c:v>1.11249295774648E-2</c:v>
                </c:pt>
                <c:pt idx="1545">
                  <c:v>1.1131492957746476E-2</c:v>
                </c:pt>
                <c:pt idx="1546">
                  <c:v>1.1138056338028201E-2</c:v>
                </c:pt>
                <c:pt idx="1547">
                  <c:v>1.1144619718309923E-2</c:v>
                </c:pt>
                <c:pt idx="1548">
                  <c:v>1.11511830985916E-2</c:v>
                </c:pt>
                <c:pt idx="1549">
                  <c:v>1.1164309859154901E-2</c:v>
                </c:pt>
                <c:pt idx="1550">
                  <c:v>1.1170873239436668E-2</c:v>
                </c:pt>
                <c:pt idx="1551">
                  <c:v>1.1177436619718347E-2</c:v>
                </c:pt>
                <c:pt idx="1552">
                  <c:v>1.1183999999999999E-2</c:v>
                </c:pt>
                <c:pt idx="1553">
                  <c:v>1.1190563380281701E-2</c:v>
                </c:pt>
                <c:pt idx="1554">
                  <c:v>1.1197126760563421E-2</c:v>
                </c:pt>
                <c:pt idx="1555">
                  <c:v>1.12036901408451E-2</c:v>
                </c:pt>
                <c:pt idx="1556">
                  <c:v>1.1210253521126798E-2</c:v>
                </c:pt>
                <c:pt idx="1557">
                  <c:v>1.1216816901408499E-2</c:v>
                </c:pt>
                <c:pt idx="1558">
                  <c:v>1.1223380281690103E-2</c:v>
                </c:pt>
                <c:pt idx="1559">
                  <c:v>1.1229943661971799E-2</c:v>
                </c:pt>
                <c:pt idx="1560">
                  <c:v>1.1243070422535249E-2</c:v>
                </c:pt>
                <c:pt idx="1561">
                  <c:v>1.12496338028169E-2</c:v>
                </c:pt>
                <c:pt idx="1562">
                  <c:v>1.1256197183098598E-2</c:v>
                </c:pt>
                <c:pt idx="1563">
                  <c:v>1.1262760563380323E-2</c:v>
                </c:pt>
                <c:pt idx="1564">
                  <c:v>1.1269323943662049E-2</c:v>
                </c:pt>
                <c:pt idx="1565">
                  <c:v>1.12758873239437E-2</c:v>
                </c:pt>
                <c:pt idx="1566">
                  <c:v>1.1282450704225448E-2</c:v>
                </c:pt>
                <c:pt idx="1567">
                  <c:v>1.1289014084507137E-2</c:v>
                </c:pt>
                <c:pt idx="1568">
                  <c:v>1.129557746478875E-2</c:v>
                </c:pt>
                <c:pt idx="1569">
                  <c:v>1.1302140845070401E-2</c:v>
                </c:pt>
                <c:pt idx="1570">
                  <c:v>1.1308704225352153E-2</c:v>
                </c:pt>
                <c:pt idx="1571">
                  <c:v>1.13152676056338E-2</c:v>
                </c:pt>
                <c:pt idx="1572">
                  <c:v>1.132183098591555E-2</c:v>
                </c:pt>
                <c:pt idx="1573">
                  <c:v>1.1328394366197201E-2</c:v>
                </c:pt>
                <c:pt idx="1574">
                  <c:v>1.1334957746478901E-2</c:v>
                </c:pt>
                <c:pt idx="1575">
                  <c:v>1.1348084507042305E-2</c:v>
                </c:pt>
                <c:pt idx="1576">
                  <c:v>1.1354647887323998E-2</c:v>
                </c:pt>
                <c:pt idx="1577">
                  <c:v>1.1361211267605654E-2</c:v>
                </c:pt>
                <c:pt idx="1578">
                  <c:v>1.1367774647887409E-2</c:v>
                </c:pt>
                <c:pt idx="1579">
                  <c:v>1.1374338028169001E-2</c:v>
                </c:pt>
                <c:pt idx="1580">
                  <c:v>1.1380901408450741E-2</c:v>
                </c:pt>
                <c:pt idx="1581">
                  <c:v>1.1387464788732451E-2</c:v>
                </c:pt>
                <c:pt idx="1582">
                  <c:v>1.1394028169014138E-2</c:v>
                </c:pt>
                <c:pt idx="1583">
                  <c:v>1.1400591549295848E-2</c:v>
                </c:pt>
                <c:pt idx="1584">
                  <c:v>1.1407154929577539E-2</c:v>
                </c:pt>
                <c:pt idx="1585">
                  <c:v>1.1413718309859201E-2</c:v>
                </c:pt>
                <c:pt idx="1586">
                  <c:v>1.1420281690140942E-2</c:v>
                </c:pt>
                <c:pt idx="1587">
                  <c:v>1.1426845070422501E-2</c:v>
                </c:pt>
                <c:pt idx="1588">
                  <c:v>1.14334084507042E-2</c:v>
                </c:pt>
                <c:pt idx="1589">
                  <c:v>1.1439971830985905E-2</c:v>
                </c:pt>
                <c:pt idx="1590">
                  <c:v>1.1446535211267709E-2</c:v>
                </c:pt>
                <c:pt idx="1591">
                  <c:v>1.1459661971830994E-2</c:v>
                </c:pt>
                <c:pt idx="1592">
                  <c:v>1.1466225352112761E-2</c:v>
                </c:pt>
                <c:pt idx="1593">
                  <c:v>1.14727887323944E-2</c:v>
                </c:pt>
                <c:pt idx="1594">
                  <c:v>1.1479352112676099E-2</c:v>
                </c:pt>
                <c:pt idx="1595">
                  <c:v>1.1485915492957841E-2</c:v>
                </c:pt>
                <c:pt idx="1596">
                  <c:v>1.1492478873239401E-2</c:v>
                </c:pt>
                <c:pt idx="1597">
                  <c:v>1.1505605633802859E-2</c:v>
                </c:pt>
                <c:pt idx="1598">
                  <c:v>1.151216901408454E-2</c:v>
                </c:pt>
                <c:pt idx="1599">
                  <c:v>1.1518732394366201E-2</c:v>
                </c:pt>
                <c:pt idx="1600">
                  <c:v>1.1525295774647901E-2</c:v>
                </c:pt>
                <c:pt idx="1601">
                  <c:v>1.1531859154929601E-2</c:v>
                </c:pt>
                <c:pt idx="1602">
                  <c:v>1.15384225352113E-2</c:v>
                </c:pt>
                <c:pt idx="1603">
                  <c:v>1.1544985915493003E-2</c:v>
                </c:pt>
                <c:pt idx="1604">
                  <c:v>1.1551549295774743E-2</c:v>
                </c:pt>
                <c:pt idx="1605">
                  <c:v>1.15581126760563E-2</c:v>
                </c:pt>
                <c:pt idx="1606">
                  <c:v>1.1564676056338045E-2</c:v>
                </c:pt>
                <c:pt idx="1607">
                  <c:v>1.1577802816901401E-2</c:v>
                </c:pt>
                <c:pt idx="1608">
                  <c:v>1.1584366197183105E-2</c:v>
                </c:pt>
                <c:pt idx="1609">
                  <c:v>1.15909295774648E-2</c:v>
                </c:pt>
                <c:pt idx="1610">
                  <c:v>1.1597492957746498E-2</c:v>
                </c:pt>
                <c:pt idx="1611">
                  <c:v>1.1604056338028247E-2</c:v>
                </c:pt>
                <c:pt idx="1612">
                  <c:v>1.1610619718309905E-2</c:v>
                </c:pt>
                <c:pt idx="1613">
                  <c:v>1.16171830985916E-2</c:v>
                </c:pt>
                <c:pt idx="1614">
                  <c:v>1.1623746478873199E-2</c:v>
                </c:pt>
                <c:pt idx="1615">
                  <c:v>1.16303098591549E-2</c:v>
                </c:pt>
                <c:pt idx="1616">
                  <c:v>1.1636873239436659E-2</c:v>
                </c:pt>
                <c:pt idx="1617">
                  <c:v>1.1643436619718384E-2</c:v>
                </c:pt>
                <c:pt idx="1618">
                  <c:v>1.1650000000000021E-2</c:v>
                </c:pt>
                <c:pt idx="1619">
                  <c:v>1.16565633802817E-2</c:v>
                </c:pt>
                <c:pt idx="1620">
                  <c:v>1.1663126760563464E-2</c:v>
                </c:pt>
                <c:pt idx="1621">
                  <c:v>1.1669690140845101E-2</c:v>
                </c:pt>
                <c:pt idx="1622">
                  <c:v>1.16828169014085E-2</c:v>
                </c:pt>
                <c:pt idx="1623">
                  <c:v>1.1695943661971799E-2</c:v>
                </c:pt>
                <c:pt idx="1624">
                  <c:v>1.1695943661971799E-2</c:v>
                </c:pt>
                <c:pt idx="1625">
                  <c:v>1.1709070422535247E-2</c:v>
                </c:pt>
                <c:pt idx="1626">
                  <c:v>1.1715633802816899E-2</c:v>
                </c:pt>
                <c:pt idx="1627">
                  <c:v>1.1722197183098601E-2</c:v>
                </c:pt>
                <c:pt idx="1628">
                  <c:v>1.1728760563380305E-2</c:v>
                </c:pt>
                <c:pt idx="1629">
                  <c:v>1.1735323943662047E-2</c:v>
                </c:pt>
                <c:pt idx="1630">
                  <c:v>1.1741887323943701E-2</c:v>
                </c:pt>
                <c:pt idx="1631">
                  <c:v>1.1748450704225449E-2</c:v>
                </c:pt>
                <c:pt idx="1632">
                  <c:v>1.1755014084507001E-2</c:v>
                </c:pt>
                <c:pt idx="1633">
                  <c:v>1.1761577464788788E-2</c:v>
                </c:pt>
                <c:pt idx="1634">
                  <c:v>1.1768140845070421E-2</c:v>
                </c:pt>
                <c:pt idx="1635">
                  <c:v>1.1774704225352149E-2</c:v>
                </c:pt>
                <c:pt idx="1636">
                  <c:v>1.1781267605633803E-2</c:v>
                </c:pt>
                <c:pt idx="1637">
                  <c:v>1.1794394366197223E-2</c:v>
                </c:pt>
                <c:pt idx="1638">
                  <c:v>1.1807521126760664E-2</c:v>
                </c:pt>
                <c:pt idx="1639">
                  <c:v>1.1814084507042301E-2</c:v>
                </c:pt>
                <c:pt idx="1640">
                  <c:v>1.1820647887323999E-2</c:v>
                </c:pt>
                <c:pt idx="1641">
                  <c:v>1.1827211267605648E-2</c:v>
                </c:pt>
                <c:pt idx="1642">
                  <c:v>1.18337746478874E-2</c:v>
                </c:pt>
                <c:pt idx="1643">
                  <c:v>1.1840338028169053E-2</c:v>
                </c:pt>
                <c:pt idx="1644">
                  <c:v>1.1846901408450737E-2</c:v>
                </c:pt>
                <c:pt idx="1645">
                  <c:v>1.185346478873245E-2</c:v>
                </c:pt>
                <c:pt idx="1646">
                  <c:v>1.1860028169014171E-2</c:v>
                </c:pt>
                <c:pt idx="1647">
                  <c:v>1.1866591549295849E-2</c:v>
                </c:pt>
                <c:pt idx="1648">
                  <c:v>1.1873154929577521E-2</c:v>
                </c:pt>
                <c:pt idx="1649">
                  <c:v>1.1879718309859203E-2</c:v>
                </c:pt>
                <c:pt idx="1650">
                  <c:v>1.1886281690140901E-2</c:v>
                </c:pt>
                <c:pt idx="1651">
                  <c:v>1.18928450704225E-2</c:v>
                </c:pt>
                <c:pt idx="1652">
                  <c:v>1.18994084507042E-2</c:v>
                </c:pt>
                <c:pt idx="1653">
                  <c:v>1.1912535211267707E-2</c:v>
                </c:pt>
                <c:pt idx="1654">
                  <c:v>1.1919098591549299E-2</c:v>
                </c:pt>
                <c:pt idx="1655">
                  <c:v>1.1925661971831E-2</c:v>
                </c:pt>
                <c:pt idx="1656">
                  <c:v>1.1932225352112752E-2</c:v>
                </c:pt>
                <c:pt idx="1657">
                  <c:v>1.1938788732394399E-2</c:v>
                </c:pt>
                <c:pt idx="1658">
                  <c:v>1.1951915492957838E-2</c:v>
                </c:pt>
                <c:pt idx="1659">
                  <c:v>1.1958478873239401E-2</c:v>
                </c:pt>
                <c:pt idx="1660">
                  <c:v>1.1958478873239401E-2</c:v>
                </c:pt>
                <c:pt idx="1661">
                  <c:v>1.1971605633802857E-2</c:v>
                </c:pt>
                <c:pt idx="1662">
                  <c:v>1.1971605633802857E-2</c:v>
                </c:pt>
                <c:pt idx="1663">
                  <c:v>1.1978169014084543E-2</c:v>
                </c:pt>
                <c:pt idx="1664">
                  <c:v>1.1984732394366256E-2</c:v>
                </c:pt>
                <c:pt idx="1665">
                  <c:v>1.1997859154929603E-2</c:v>
                </c:pt>
                <c:pt idx="1666">
                  <c:v>1.20044225352113E-2</c:v>
                </c:pt>
                <c:pt idx="1667">
                  <c:v>1.2010985915492999E-2</c:v>
                </c:pt>
                <c:pt idx="1668">
                  <c:v>1.2017549295774701E-2</c:v>
                </c:pt>
                <c:pt idx="1669">
                  <c:v>1.2030676056338001E-2</c:v>
                </c:pt>
                <c:pt idx="1670">
                  <c:v>1.2037239436619699E-2</c:v>
                </c:pt>
                <c:pt idx="1671">
                  <c:v>1.20438028169014E-2</c:v>
                </c:pt>
                <c:pt idx="1672">
                  <c:v>1.20503661971831E-2</c:v>
                </c:pt>
                <c:pt idx="1673">
                  <c:v>1.2056929577464796E-2</c:v>
                </c:pt>
                <c:pt idx="1674">
                  <c:v>1.2063492957746464E-2</c:v>
                </c:pt>
                <c:pt idx="1675">
                  <c:v>1.20700563380282E-2</c:v>
                </c:pt>
                <c:pt idx="1676">
                  <c:v>1.20766197183099E-2</c:v>
                </c:pt>
                <c:pt idx="1677">
                  <c:v>1.2083183098591601E-2</c:v>
                </c:pt>
                <c:pt idx="1678">
                  <c:v>1.2089746478873162E-2</c:v>
                </c:pt>
                <c:pt idx="1679">
                  <c:v>1.2096309859154898E-2</c:v>
                </c:pt>
                <c:pt idx="1680">
                  <c:v>1.2102873239436662E-2</c:v>
                </c:pt>
                <c:pt idx="1681">
                  <c:v>1.2109436619718342E-2</c:v>
                </c:pt>
                <c:pt idx="1682">
                  <c:v>1.2116E-2</c:v>
                </c:pt>
                <c:pt idx="1683">
                  <c:v>1.21225633802817E-2</c:v>
                </c:pt>
                <c:pt idx="1684">
                  <c:v>1.2129126760563401E-2</c:v>
                </c:pt>
                <c:pt idx="1685">
                  <c:v>1.2142253521126778E-2</c:v>
                </c:pt>
                <c:pt idx="1686">
                  <c:v>1.2148816901408498E-2</c:v>
                </c:pt>
                <c:pt idx="1687">
                  <c:v>1.2155380281690099E-2</c:v>
                </c:pt>
                <c:pt idx="1688">
                  <c:v>1.2161943661971798E-2</c:v>
                </c:pt>
                <c:pt idx="1689">
                  <c:v>1.2168507042253501E-2</c:v>
                </c:pt>
                <c:pt idx="1690">
                  <c:v>1.2175070422535201E-2</c:v>
                </c:pt>
                <c:pt idx="1691">
                  <c:v>1.2181633802816899E-2</c:v>
                </c:pt>
                <c:pt idx="1692">
                  <c:v>1.2188197183098598E-2</c:v>
                </c:pt>
                <c:pt idx="1693">
                  <c:v>1.2201323943662043E-2</c:v>
                </c:pt>
                <c:pt idx="1694">
                  <c:v>1.2207887323943699E-2</c:v>
                </c:pt>
                <c:pt idx="1695">
                  <c:v>1.22144507042254E-2</c:v>
                </c:pt>
                <c:pt idx="1696">
                  <c:v>1.2221014084507101E-2</c:v>
                </c:pt>
                <c:pt idx="1697">
                  <c:v>1.2227577464788746E-2</c:v>
                </c:pt>
                <c:pt idx="1698">
                  <c:v>1.2227577464788746E-2</c:v>
                </c:pt>
                <c:pt idx="1699">
                  <c:v>1.2240704225352146E-2</c:v>
                </c:pt>
                <c:pt idx="1700">
                  <c:v>1.2253830985915501E-2</c:v>
                </c:pt>
                <c:pt idx="1701">
                  <c:v>1.2253830985915501E-2</c:v>
                </c:pt>
                <c:pt idx="1702">
                  <c:v>1.2266957746478901E-2</c:v>
                </c:pt>
                <c:pt idx="1703">
                  <c:v>1.2266957746478901E-2</c:v>
                </c:pt>
                <c:pt idx="1704">
                  <c:v>1.2273521126760601E-2</c:v>
                </c:pt>
                <c:pt idx="1705">
                  <c:v>1.2280084507042301E-2</c:v>
                </c:pt>
                <c:pt idx="1706">
                  <c:v>1.2293211267605601E-2</c:v>
                </c:pt>
                <c:pt idx="1707">
                  <c:v>1.2299774647887368E-2</c:v>
                </c:pt>
                <c:pt idx="1708">
                  <c:v>1.2306338028169E-2</c:v>
                </c:pt>
                <c:pt idx="1709">
                  <c:v>1.23129014084507E-2</c:v>
                </c:pt>
                <c:pt idx="1710">
                  <c:v>1.2319464788732401E-2</c:v>
                </c:pt>
                <c:pt idx="1711">
                  <c:v>1.2326028169014121E-2</c:v>
                </c:pt>
                <c:pt idx="1712">
                  <c:v>1.23325915492958E-2</c:v>
                </c:pt>
                <c:pt idx="1713">
                  <c:v>1.23391549295775E-2</c:v>
                </c:pt>
                <c:pt idx="1714">
                  <c:v>1.2345718309859201E-2</c:v>
                </c:pt>
                <c:pt idx="1715">
                  <c:v>1.2352281690140899E-2</c:v>
                </c:pt>
                <c:pt idx="1716">
                  <c:v>1.260825352112676E-2</c:v>
                </c:pt>
                <c:pt idx="1717">
                  <c:v>1.260825352112676E-2</c:v>
                </c:pt>
                <c:pt idx="1718">
                  <c:v>1.260825352112676E-2</c:v>
                </c:pt>
                <c:pt idx="1719">
                  <c:v>1.260825352112676E-2</c:v>
                </c:pt>
                <c:pt idx="1720">
                  <c:v>1.260825352112676E-2</c:v>
                </c:pt>
                <c:pt idx="1721">
                  <c:v>1.260825352112676E-2</c:v>
                </c:pt>
                <c:pt idx="1722">
                  <c:v>1.260825352112676E-2</c:v>
                </c:pt>
                <c:pt idx="1723">
                  <c:v>1.260825352112676E-2</c:v>
                </c:pt>
                <c:pt idx="1724">
                  <c:v>1.260825352112676E-2</c:v>
                </c:pt>
                <c:pt idx="1725">
                  <c:v>1.260825352112676E-2</c:v>
                </c:pt>
                <c:pt idx="1726">
                  <c:v>1.260825352112676E-2</c:v>
                </c:pt>
                <c:pt idx="1727">
                  <c:v>1.260825352112676E-2</c:v>
                </c:pt>
                <c:pt idx="1728">
                  <c:v>1.260825352112676E-2</c:v>
                </c:pt>
                <c:pt idx="1729">
                  <c:v>1.260825352112676E-2</c:v>
                </c:pt>
                <c:pt idx="1730">
                  <c:v>1.260825352112676E-2</c:v>
                </c:pt>
                <c:pt idx="1731">
                  <c:v>1.260825352112676E-2</c:v>
                </c:pt>
                <c:pt idx="1732">
                  <c:v>1.260825352112676E-2</c:v>
                </c:pt>
                <c:pt idx="1733">
                  <c:v>1.260825352112676E-2</c:v>
                </c:pt>
                <c:pt idx="1734">
                  <c:v>1.2614816901408496E-2</c:v>
                </c:pt>
                <c:pt idx="1735">
                  <c:v>1.2614816901408496E-2</c:v>
                </c:pt>
                <c:pt idx="1736">
                  <c:v>1.2614816901408496E-2</c:v>
                </c:pt>
                <c:pt idx="1737">
                  <c:v>1.260825352112676E-2</c:v>
                </c:pt>
                <c:pt idx="1738">
                  <c:v>1.260825352112676E-2</c:v>
                </c:pt>
                <c:pt idx="1739">
                  <c:v>1.2614816901408496E-2</c:v>
                </c:pt>
                <c:pt idx="1740">
                  <c:v>1.2614816901408496E-2</c:v>
                </c:pt>
                <c:pt idx="1741">
                  <c:v>1.2614816901408496E-2</c:v>
                </c:pt>
                <c:pt idx="1742">
                  <c:v>1.2614816901408496E-2</c:v>
                </c:pt>
                <c:pt idx="1743">
                  <c:v>1.2614816901408496E-2</c:v>
                </c:pt>
                <c:pt idx="1744">
                  <c:v>1.2614816901408496E-2</c:v>
                </c:pt>
                <c:pt idx="1745">
                  <c:v>1.2614816901408496E-2</c:v>
                </c:pt>
                <c:pt idx="1746">
                  <c:v>1.2614816901408496E-2</c:v>
                </c:pt>
                <c:pt idx="1747">
                  <c:v>1.2614816901408496E-2</c:v>
                </c:pt>
                <c:pt idx="1748">
                  <c:v>1.2614816901408496E-2</c:v>
                </c:pt>
                <c:pt idx="1749">
                  <c:v>1.2614816901408496E-2</c:v>
                </c:pt>
                <c:pt idx="1750">
                  <c:v>1.2614816901408496E-2</c:v>
                </c:pt>
                <c:pt idx="1751">
                  <c:v>1.2614816901408496E-2</c:v>
                </c:pt>
                <c:pt idx="1752">
                  <c:v>1.2621380281690103E-2</c:v>
                </c:pt>
                <c:pt idx="1753">
                  <c:v>1.2621380281690103E-2</c:v>
                </c:pt>
                <c:pt idx="1754">
                  <c:v>1.2621380281690103E-2</c:v>
                </c:pt>
                <c:pt idx="1755">
                  <c:v>1.2621380281690103E-2</c:v>
                </c:pt>
                <c:pt idx="1756">
                  <c:v>1.2621380281690103E-2</c:v>
                </c:pt>
                <c:pt idx="1757">
                  <c:v>1.2621380281690103E-2</c:v>
                </c:pt>
                <c:pt idx="1758">
                  <c:v>1.2621380281690103E-2</c:v>
                </c:pt>
                <c:pt idx="1759">
                  <c:v>1.2621380281690103E-2</c:v>
                </c:pt>
                <c:pt idx="1760">
                  <c:v>1.2621380281690103E-2</c:v>
                </c:pt>
                <c:pt idx="1761">
                  <c:v>1.2621380281690103E-2</c:v>
                </c:pt>
                <c:pt idx="1762">
                  <c:v>1.2621380281690103E-2</c:v>
                </c:pt>
                <c:pt idx="1763">
                  <c:v>1.2621380281690103E-2</c:v>
                </c:pt>
                <c:pt idx="1764">
                  <c:v>1.2621380281690103E-2</c:v>
                </c:pt>
                <c:pt idx="1765">
                  <c:v>1.2621380281690103E-2</c:v>
                </c:pt>
                <c:pt idx="1766">
                  <c:v>1.2627943661971798E-2</c:v>
                </c:pt>
                <c:pt idx="1767">
                  <c:v>1.2627943661971798E-2</c:v>
                </c:pt>
                <c:pt idx="1768">
                  <c:v>1.2627943661971798E-2</c:v>
                </c:pt>
                <c:pt idx="1769">
                  <c:v>1.2627943661971798E-2</c:v>
                </c:pt>
                <c:pt idx="1770">
                  <c:v>1.2627943661971798E-2</c:v>
                </c:pt>
                <c:pt idx="1771">
                  <c:v>1.2627943661971798E-2</c:v>
                </c:pt>
                <c:pt idx="1772">
                  <c:v>1.2627943661971798E-2</c:v>
                </c:pt>
                <c:pt idx="1773">
                  <c:v>1.2627943661971798E-2</c:v>
                </c:pt>
                <c:pt idx="1774">
                  <c:v>1.2627943661971798E-2</c:v>
                </c:pt>
                <c:pt idx="1775">
                  <c:v>1.2627943661971798E-2</c:v>
                </c:pt>
                <c:pt idx="1776">
                  <c:v>1.2627943661971798E-2</c:v>
                </c:pt>
                <c:pt idx="1777">
                  <c:v>1.2627943661971798E-2</c:v>
                </c:pt>
                <c:pt idx="1778">
                  <c:v>1.2627943661971798E-2</c:v>
                </c:pt>
                <c:pt idx="1779">
                  <c:v>1.2627943661971798E-2</c:v>
                </c:pt>
                <c:pt idx="1780">
                  <c:v>1.2627943661971798E-2</c:v>
                </c:pt>
                <c:pt idx="1781">
                  <c:v>1.2627943661971798E-2</c:v>
                </c:pt>
                <c:pt idx="1782">
                  <c:v>1.2627943661971798E-2</c:v>
                </c:pt>
                <c:pt idx="1783">
                  <c:v>1.2627943661971798E-2</c:v>
                </c:pt>
                <c:pt idx="1784">
                  <c:v>1.2627943661971798E-2</c:v>
                </c:pt>
                <c:pt idx="1785">
                  <c:v>1.2627943661971798E-2</c:v>
                </c:pt>
                <c:pt idx="1786">
                  <c:v>1.2627943661971798E-2</c:v>
                </c:pt>
                <c:pt idx="1787">
                  <c:v>1.2627943661971798E-2</c:v>
                </c:pt>
                <c:pt idx="1788">
                  <c:v>1.2627943661971798E-2</c:v>
                </c:pt>
                <c:pt idx="1789">
                  <c:v>1.2641070422535245E-2</c:v>
                </c:pt>
                <c:pt idx="1790">
                  <c:v>1.2641070422535245E-2</c:v>
                </c:pt>
                <c:pt idx="1791">
                  <c:v>1.2641070422535245E-2</c:v>
                </c:pt>
                <c:pt idx="1792">
                  <c:v>1.2641070422535245E-2</c:v>
                </c:pt>
                <c:pt idx="1793">
                  <c:v>1.2641070422535245E-2</c:v>
                </c:pt>
                <c:pt idx="1794">
                  <c:v>1.2641070422535245E-2</c:v>
                </c:pt>
                <c:pt idx="1795">
                  <c:v>1.2641070422535245E-2</c:v>
                </c:pt>
                <c:pt idx="1796">
                  <c:v>1.26476338028169E-2</c:v>
                </c:pt>
                <c:pt idx="1797">
                  <c:v>1.26476338028169E-2</c:v>
                </c:pt>
                <c:pt idx="1798">
                  <c:v>1.26476338028169E-2</c:v>
                </c:pt>
                <c:pt idx="1799">
                  <c:v>1.26476338028169E-2</c:v>
                </c:pt>
                <c:pt idx="1800">
                  <c:v>1.26476338028169E-2</c:v>
                </c:pt>
                <c:pt idx="1801">
                  <c:v>1.26476338028169E-2</c:v>
                </c:pt>
                <c:pt idx="1802">
                  <c:v>1.26476338028169E-2</c:v>
                </c:pt>
                <c:pt idx="1803">
                  <c:v>1.26476338028169E-2</c:v>
                </c:pt>
                <c:pt idx="1804">
                  <c:v>1.26476338028169E-2</c:v>
                </c:pt>
                <c:pt idx="1805">
                  <c:v>1.26476338028169E-2</c:v>
                </c:pt>
                <c:pt idx="1806">
                  <c:v>1.26476338028169E-2</c:v>
                </c:pt>
                <c:pt idx="1807">
                  <c:v>1.26476338028169E-2</c:v>
                </c:pt>
                <c:pt idx="1808">
                  <c:v>1.26476338028169E-2</c:v>
                </c:pt>
                <c:pt idx="1809">
                  <c:v>1.26476338028169E-2</c:v>
                </c:pt>
                <c:pt idx="1810">
                  <c:v>1.26476338028169E-2</c:v>
                </c:pt>
                <c:pt idx="1811">
                  <c:v>1.26476338028169E-2</c:v>
                </c:pt>
                <c:pt idx="1812">
                  <c:v>1.2654197183098598E-2</c:v>
                </c:pt>
                <c:pt idx="1813">
                  <c:v>1.2654197183098598E-2</c:v>
                </c:pt>
                <c:pt idx="1814">
                  <c:v>1.2654197183098598E-2</c:v>
                </c:pt>
                <c:pt idx="1815">
                  <c:v>1.2654197183098598E-2</c:v>
                </c:pt>
                <c:pt idx="1816">
                  <c:v>1.2654197183098598E-2</c:v>
                </c:pt>
                <c:pt idx="1817">
                  <c:v>1.2654197183098598E-2</c:v>
                </c:pt>
                <c:pt idx="1818">
                  <c:v>1.2654197183098598E-2</c:v>
                </c:pt>
              </c:numCache>
            </c:numRef>
          </c:xVal>
          <c:yVal>
            <c:numRef>
              <c:f>V003ME_reduit.xls!$F$4:$F$1822</c:f>
              <c:numCache>
                <c:formatCode>General</c:formatCode>
                <c:ptCount val="1819"/>
                <c:pt idx="0">
                  <c:v>7.5226358725910089E-2</c:v>
                </c:pt>
                <c:pt idx="1">
                  <c:v>0.16959882808715701</c:v>
                </c:pt>
                <c:pt idx="2">
                  <c:v>0.23198062986832099</c:v>
                </c:pt>
                <c:pt idx="3">
                  <c:v>0.29436243164948667</c:v>
                </c:pt>
                <c:pt idx="4">
                  <c:v>0.40393046811126998</c:v>
                </c:pt>
                <c:pt idx="5">
                  <c:v>0.48150783699297295</c:v>
                </c:pt>
                <c:pt idx="6">
                  <c:v>0.41912603521181208</c:v>
                </c:pt>
                <c:pt idx="7">
                  <c:v>0.45031693610238932</c:v>
                </c:pt>
                <c:pt idx="8">
                  <c:v>0.53669173856861663</c:v>
                </c:pt>
                <c:pt idx="9">
                  <c:v>0.61426910745031904</c:v>
                </c:pt>
                <c:pt idx="10">
                  <c:v>0.6222667743453375</c:v>
                </c:pt>
                <c:pt idx="11">
                  <c:v>0.69264624302152289</c:v>
                </c:pt>
                <c:pt idx="12">
                  <c:v>0.77902104548774564</c:v>
                </c:pt>
                <c:pt idx="13">
                  <c:v>0.86459608126446996</c:v>
                </c:pt>
                <c:pt idx="14">
                  <c:v>0.926977883045634</c:v>
                </c:pt>
                <c:pt idx="15">
                  <c:v>0.95816878393621085</c:v>
                </c:pt>
                <c:pt idx="16">
                  <c:v>0.96616645083123309</c:v>
                </c:pt>
                <c:pt idx="17">
                  <c:v>1.1069253881835999</c:v>
                </c:pt>
                <c:pt idx="18">
                  <c:v>1.2708775595315343</c:v>
                </c:pt>
                <c:pt idx="19">
                  <c:v>1.2316889917459299</c:v>
                </c:pt>
                <c:pt idx="20">
                  <c:v>1.2476843255359698</c:v>
                </c:pt>
                <c:pt idx="21">
                  <c:v>1.3884432628883301</c:v>
                </c:pt>
                <c:pt idx="22">
                  <c:v>1.4668203984595352</c:v>
                </c:pt>
                <c:pt idx="23">
                  <c:v>1.4820159655600833</c:v>
                </c:pt>
                <c:pt idx="24">
                  <c:v>1.58358633512684</c:v>
                </c:pt>
                <c:pt idx="25">
                  <c:v>1.4348297308794538</c:v>
                </c:pt>
                <c:pt idx="26">
                  <c:v>1.61477723601742</c:v>
                </c:pt>
                <c:pt idx="27">
                  <c:v>1.6227749029124499</c:v>
                </c:pt>
                <c:pt idx="28">
                  <c:v>1.7947247411553866</c:v>
                </c:pt>
                <c:pt idx="29">
                  <c:v>1.6931543715886301</c:v>
                </c:pt>
                <c:pt idx="30">
                  <c:v>1.81791797515096</c:v>
                </c:pt>
                <c:pt idx="31">
                  <c:v>1.8802997769321199</c:v>
                </c:pt>
                <c:pt idx="32">
                  <c:v>1.99786548028892</c:v>
                </c:pt>
                <c:pt idx="33">
                  <c:v>1.9506792456083</c:v>
                </c:pt>
                <c:pt idx="34">
                  <c:v>2.0450517149695502</c:v>
                </c:pt>
                <c:pt idx="35">
                  <c:v>2.1226290838512467</c:v>
                </c:pt>
                <c:pt idx="36">
                  <c:v>2.1306267507462699</c:v>
                </c:pt>
                <c:pt idx="37">
                  <c:v>2.3649583907703797</c:v>
                </c:pt>
                <c:pt idx="38">
                  <c:v>2.3569607238753587</c:v>
                </c:pt>
                <c:pt idx="39">
                  <c:v>2.2793833549936502</c:v>
                </c:pt>
                <c:pt idx="40">
                  <c:v>2.4585310934421298</c:v>
                </c:pt>
                <c:pt idx="41">
                  <c:v>2.4977196612277299</c:v>
                </c:pt>
                <c:pt idx="42">
                  <c:v>2.528910562118321</c:v>
                </c:pt>
                <c:pt idx="43">
                  <c:v>2.5760967967989301</c:v>
                </c:pt>
                <c:pt idx="44">
                  <c:v>2.6544739323701267</c:v>
                </c:pt>
                <c:pt idx="45">
                  <c:v>2.7640419688319318</c:v>
                </c:pt>
                <c:pt idx="46">
                  <c:v>2.6152853645845267</c:v>
                </c:pt>
                <c:pt idx="47">
                  <c:v>2.6464762654751199</c:v>
                </c:pt>
                <c:pt idx="48">
                  <c:v>2.8184261037180507</c:v>
                </c:pt>
                <c:pt idx="49">
                  <c:v>2.9351920403853766</c:v>
                </c:pt>
                <c:pt idx="50">
                  <c:v>2.9351920403853766</c:v>
                </c:pt>
                <c:pt idx="51">
                  <c:v>2.9199964732848178</c:v>
                </c:pt>
                <c:pt idx="52">
                  <c:v>2.9511873741754</c:v>
                </c:pt>
                <c:pt idx="53">
                  <c:v>3.1231372124183761</c:v>
                </c:pt>
                <c:pt idx="54">
                  <c:v>3.1311348793133802</c:v>
                </c:pt>
                <c:pt idx="55">
                  <c:v>3.3102826177618425</c:v>
                </c:pt>
                <c:pt idx="56">
                  <c:v>3.2638961497707202</c:v>
                </c:pt>
                <c:pt idx="57">
                  <c:v>3.3102826177618425</c:v>
                </c:pt>
                <c:pt idx="58">
                  <c:v>3.36546651933749</c:v>
                </c:pt>
                <c:pt idx="59">
                  <c:v>3.4278483211186379</c:v>
                </c:pt>
                <c:pt idx="60">
                  <c:v>3.5062254566898425</c:v>
                </c:pt>
                <c:pt idx="61">
                  <c:v>3.4982277897948397</c:v>
                </c:pt>
                <c:pt idx="62">
                  <c:v>3.5294186906854197</c:v>
                </c:pt>
                <c:pt idx="63">
                  <c:v>3.6701776280377802</c:v>
                </c:pt>
                <c:pt idx="64">
                  <c:v>3.7013685289283602</c:v>
                </c:pt>
                <c:pt idx="65">
                  <c:v>3.8421274662807301</c:v>
                </c:pt>
                <c:pt idx="66">
                  <c:v>3.8653207002762899</c:v>
                </c:pt>
                <c:pt idx="67">
                  <c:v>3.9205046018519405</c:v>
                </c:pt>
                <c:pt idx="68">
                  <c:v>4.0292728716242197</c:v>
                </c:pt>
                <c:pt idx="69">
                  <c:v>3.9980819707336397</c:v>
                </c:pt>
                <c:pt idx="70">
                  <c:v>4.0532658723092796</c:v>
                </c:pt>
                <c:pt idx="71">
                  <c:v>4.1628339087710655</c:v>
                </c:pt>
                <c:pt idx="72">
                  <c:v>4.1700318089765664</c:v>
                </c:pt>
                <c:pt idx="73">
                  <c:v>4.2484089445477897</c:v>
                </c:pt>
                <c:pt idx="74">
                  <c:v>4.2955951792284033</c:v>
                </c:pt>
                <c:pt idx="75">
                  <c:v>4.3579769810095765</c:v>
                </c:pt>
                <c:pt idx="76">
                  <c:v>4.3731725481101096</c:v>
                </c:pt>
                <c:pt idx="77">
                  <c:v>4.4987359183619375</c:v>
                </c:pt>
                <c:pt idx="78">
                  <c:v>4.4515496836813497</c:v>
                </c:pt>
                <c:pt idx="79">
                  <c:v>4.5611177201431099</c:v>
                </c:pt>
                <c:pt idx="80">
                  <c:v>4.6466927559198483</c:v>
                </c:pt>
                <c:pt idx="81">
                  <c:v>4.5763132872436678</c:v>
                </c:pt>
                <c:pt idx="82">
                  <c:v>4.7170722245960155</c:v>
                </c:pt>
                <c:pt idx="83">
                  <c:v>4.9202129637295497</c:v>
                </c:pt>
                <c:pt idx="84">
                  <c:v>4.9362082975196042</c:v>
                </c:pt>
                <c:pt idx="85">
                  <c:v>4.9442059644146124</c:v>
                </c:pt>
                <c:pt idx="86">
                  <c:v>5.0841651350774697</c:v>
                </c:pt>
                <c:pt idx="87">
                  <c:v>5.1081581357625403</c:v>
                </c:pt>
                <c:pt idx="88">
                  <c:v>5.2489170731148995</c:v>
                </c:pt>
                <c:pt idx="89">
                  <c:v>5.2953035411060201</c:v>
                </c:pt>
                <c:pt idx="90">
                  <c:v>5.1705399375436976</c:v>
                </c:pt>
                <c:pt idx="91">
                  <c:v>5.2017308384342797</c:v>
                </c:pt>
                <c:pt idx="92">
                  <c:v>5.2881056409004854</c:v>
                </c:pt>
                <c:pt idx="93">
                  <c:v>5.5688237489157295</c:v>
                </c:pt>
                <c:pt idx="94">
                  <c:v>5.4208669113578498</c:v>
                </c:pt>
                <c:pt idx="95">
                  <c:v>5.5848190827057698</c:v>
                </c:pt>
                <c:pt idx="96">
                  <c:v>5.5296351811301463</c:v>
                </c:pt>
                <c:pt idx="97">
                  <c:v>5.71758035316312</c:v>
                </c:pt>
                <c:pt idx="98">
                  <c:v>5.6392032175919198</c:v>
                </c:pt>
                <c:pt idx="99">
                  <c:v>5.71758035316312</c:v>
                </c:pt>
                <c:pt idx="100">
                  <c:v>5.8583392905154845</c:v>
                </c:pt>
                <c:pt idx="101">
                  <c:v>5.8503416236204702</c:v>
                </c:pt>
                <c:pt idx="102">
                  <c:v>5.9439143262921954</c:v>
                </c:pt>
                <c:pt idx="103">
                  <c:v>5.8895301914060703</c:v>
                </c:pt>
                <c:pt idx="104">
                  <c:v>5.9679073269772633</c:v>
                </c:pt>
                <c:pt idx="105">
                  <c:v>6.0846732636445804</c:v>
                </c:pt>
                <c:pt idx="106">
                  <c:v>6.3038093365681496</c:v>
                </c:pt>
                <c:pt idx="107">
                  <c:v>6.4053797061349362</c:v>
                </c:pt>
                <c:pt idx="108">
                  <c:v>6.3893843723448702</c:v>
                </c:pt>
                <c:pt idx="109">
                  <c:v>6.4133773730299302</c:v>
                </c:pt>
                <c:pt idx="110">
                  <c:v>6.4517661741260524</c:v>
                </c:pt>
                <c:pt idx="111">
                  <c:v>6.4829570750166203</c:v>
                </c:pt>
                <c:pt idx="112">
                  <c:v>6.5773295443778599</c:v>
                </c:pt>
                <c:pt idx="113">
                  <c:v>6.6237160123689733</c:v>
                </c:pt>
                <c:pt idx="114">
                  <c:v>6.7956658506119298</c:v>
                </c:pt>
                <c:pt idx="115">
                  <c:v>6.8036635175069495</c:v>
                </c:pt>
                <c:pt idx="116">
                  <c:v>6.8428520852925763</c:v>
                </c:pt>
                <c:pt idx="117">
                  <c:v>6.7956658506119298</c:v>
                </c:pt>
                <c:pt idx="118">
                  <c:v>6.9052338870737344</c:v>
                </c:pt>
                <c:pt idx="119">
                  <c:v>6.9212292208637782</c:v>
                </c:pt>
                <c:pt idx="120">
                  <c:v>6.9836110226449364</c:v>
                </c:pt>
                <c:pt idx="121">
                  <c:v>7.0931790591067045</c:v>
                </c:pt>
                <c:pt idx="122">
                  <c:v>7.1163722931022724</c:v>
                </c:pt>
                <c:pt idx="123">
                  <c:v>7.2411358966646002</c:v>
                </c:pt>
                <c:pt idx="124">
                  <c:v>7.3115153653407665</c:v>
                </c:pt>
                <c:pt idx="125">
                  <c:v>7.2803244644502003</c:v>
                </c:pt>
                <c:pt idx="126">
                  <c:v>7.3195130322357862</c:v>
                </c:pt>
                <c:pt idx="127">
                  <c:v>7.3978901678069908</c:v>
                </c:pt>
                <c:pt idx="128">
                  <c:v>7.4602719695881703</c:v>
                </c:pt>
                <c:pt idx="129">
                  <c:v>7.5618423391549303</c:v>
                </c:pt>
                <c:pt idx="130">
                  <c:v>7.6866059427172555</c:v>
                </c:pt>
                <c:pt idx="131">
                  <c:v>7.6786082758222403</c:v>
                </c:pt>
                <c:pt idx="132">
                  <c:v>7.7489877444984065</c:v>
                </c:pt>
                <c:pt idx="133">
                  <c:v>7.7961739791790396</c:v>
                </c:pt>
                <c:pt idx="134">
                  <c:v>7.8505581140651897</c:v>
                </c:pt>
                <c:pt idx="135">
                  <c:v>7.8817490149557834</c:v>
                </c:pt>
                <c:pt idx="136">
                  <c:v>7.9209375827413702</c:v>
                </c:pt>
                <c:pt idx="137">
                  <c:v>8.0696941869887748</c:v>
                </c:pt>
                <c:pt idx="138">
                  <c:v>8.0928874209843098</c:v>
                </c:pt>
                <c:pt idx="139">
                  <c:v>8.0536988531987248</c:v>
                </c:pt>
                <c:pt idx="140">
                  <c:v>8.194457790551068</c:v>
                </c:pt>
                <c:pt idx="141">
                  <c:v>8.2336463583366797</c:v>
                </c:pt>
                <c:pt idx="142">
                  <c:v>8.2184507912361084</c:v>
                </c:pt>
                <c:pt idx="143">
                  <c:v>8.3352167279034504</c:v>
                </c:pt>
                <c:pt idx="144">
                  <c:v>8.4215915303696747</c:v>
                </c:pt>
                <c:pt idx="145">
                  <c:v>8.4839733321508159</c:v>
                </c:pt>
                <c:pt idx="146">
                  <c:v>8.5303598001419498</c:v>
                </c:pt>
                <c:pt idx="147">
                  <c:v>8.6247322695032267</c:v>
                </c:pt>
                <c:pt idx="148">
                  <c:v>8.7726891070611028</c:v>
                </c:pt>
                <c:pt idx="149">
                  <c:v>8.7806867739561092</c:v>
                </c:pt>
                <c:pt idx="150">
                  <c:v>8.9134480444134603</c:v>
                </c:pt>
                <c:pt idx="151">
                  <c:v>8.84306857573727</c:v>
                </c:pt>
                <c:pt idx="152">
                  <c:v>8.84306857573727</c:v>
                </c:pt>
                <c:pt idx="153">
                  <c:v>8.9374410450985184</c:v>
                </c:pt>
                <c:pt idx="154">
                  <c:v>8.9214457113084702</c:v>
                </c:pt>
                <c:pt idx="155">
                  <c:v>9.1557773513325706</c:v>
                </c:pt>
                <c:pt idx="156">
                  <c:v>9.1245864504420027</c:v>
                </c:pt>
                <c:pt idx="157">
                  <c:v>9.0702023155558607</c:v>
                </c:pt>
                <c:pt idx="158">
                  <c:v>9.0853978826564017</c:v>
                </c:pt>
                <c:pt idx="159">
                  <c:v>9.1869682522231688</c:v>
                </c:pt>
                <c:pt idx="160">
                  <c:v>9.249350054004319</c:v>
                </c:pt>
                <c:pt idx="161">
                  <c:v>9.2421521537987985</c:v>
                </c:pt>
                <c:pt idx="162">
                  <c:v>9.3437225233655692</c:v>
                </c:pt>
                <c:pt idx="163">
                  <c:v>9.4292975591423325</c:v>
                </c:pt>
                <c:pt idx="164">
                  <c:v>9.5228702618140399</c:v>
                </c:pt>
                <c:pt idx="165">
                  <c:v>9.4844814607179408</c:v>
                </c:pt>
                <c:pt idx="166">
                  <c:v>9.5700564964946704</c:v>
                </c:pt>
                <c:pt idx="167">
                  <c:v>9.5780541633896803</c:v>
                </c:pt>
                <c:pt idx="168">
                  <c:v>9.6556315322714212</c:v>
                </c:pt>
                <c:pt idx="169">
                  <c:v>9.7420063347376207</c:v>
                </c:pt>
                <c:pt idx="170">
                  <c:v>9.9059585060855397</c:v>
                </c:pt>
                <c:pt idx="171">
                  <c:v>9.8435767043043807</c:v>
                </c:pt>
                <c:pt idx="172">
                  <c:v>9.9683403078667006</c:v>
                </c:pt>
                <c:pt idx="173">
                  <c:v>10.0699106774335</c:v>
                </c:pt>
                <c:pt idx="174">
                  <c:v>10.218667281680901</c:v>
                </c:pt>
                <c:pt idx="175">
                  <c:v>10.187476380790301</c:v>
                </c:pt>
                <c:pt idx="176">
                  <c:v>10.1482878130047</c:v>
                </c:pt>
                <c:pt idx="177">
                  <c:v>10.202671947890771</c:v>
                </c:pt>
                <c:pt idx="178">
                  <c:v>10.249858182571346</c:v>
                </c:pt>
                <c:pt idx="179">
                  <c:v>10.312239984352599</c:v>
                </c:pt>
                <c:pt idx="180">
                  <c:v>10.351428552138234</c:v>
                </c:pt>
                <c:pt idx="181">
                  <c:v>10.484189822595599</c:v>
                </c:pt>
                <c:pt idx="182">
                  <c:v>10.570564625061802</c:v>
                </c:pt>
                <c:pt idx="183">
                  <c:v>10.6873305617291</c:v>
                </c:pt>
                <c:pt idx="184">
                  <c:v>10.703325895519098</c:v>
                </c:pt>
                <c:pt idx="185">
                  <c:v>10.780903264400798</c:v>
                </c:pt>
                <c:pt idx="186">
                  <c:v>10.788900931295798</c:v>
                </c:pt>
                <c:pt idx="187">
                  <c:v>10.773705364195299</c:v>
                </c:pt>
                <c:pt idx="188">
                  <c:v>10.929659868648249</c:v>
                </c:pt>
                <c:pt idx="189">
                  <c:v>11.031230238215</c:v>
                </c:pt>
                <c:pt idx="190">
                  <c:v>11.0080370042194</c:v>
                </c:pt>
                <c:pt idx="191">
                  <c:v>11.1016097068912</c:v>
                </c:pt>
                <c:pt idx="192">
                  <c:v>11.1639915086723</c:v>
                </c:pt>
                <c:pt idx="193">
                  <c:v>11.234370977348471</c:v>
                </c:pt>
                <c:pt idx="194">
                  <c:v>11.3359413469153</c:v>
                </c:pt>
                <c:pt idx="195">
                  <c:v>11.343939013810306</c:v>
                </c:pt>
                <c:pt idx="196">
                  <c:v>11.476700284267638</c:v>
                </c:pt>
                <c:pt idx="197">
                  <c:v>11.437511716482</c:v>
                </c:pt>
                <c:pt idx="198">
                  <c:v>11.62545688851503</c:v>
                </c:pt>
                <c:pt idx="199">
                  <c:v>11.461504717167138</c:v>
                </c:pt>
                <c:pt idx="200">
                  <c:v>11.617459221620004</c:v>
                </c:pt>
                <c:pt idx="201">
                  <c:v>11.727027258081799</c:v>
                </c:pt>
                <c:pt idx="202">
                  <c:v>11.836595294543645</c:v>
                </c:pt>
                <c:pt idx="203">
                  <c:v>11.882981762534699</c:v>
                </c:pt>
                <c:pt idx="204">
                  <c:v>11.859788528539136</c:v>
                </c:pt>
                <c:pt idx="205">
                  <c:v>11.867786195434245</c:v>
                </c:pt>
                <c:pt idx="206">
                  <c:v>11.859788528539136</c:v>
                </c:pt>
                <c:pt idx="207">
                  <c:v>11.8989770963247</c:v>
                </c:pt>
                <c:pt idx="208">
                  <c:v>11.976554465206426</c:v>
                </c:pt>
                <c:pt idx="209">
                  <c:v>12.125311069453772</c:v>
                </c:pt>
                <c:pt idx="210">
                  <c:v>12.250074673016202</c:v>
                </c:pt>
                <c:pt idx="211">
                  <c:v>12.313256241486824</c:v>
                </c:pt>
                <c:pt idx="212">
                  <c:v>12.36764037637303</c:v>
                </c:pt>
                <c:pt idx="213">
                  <c:v>12.406828944158571</c:v>
                </c:pt>
                <c:pt idx="214">
                  <c:v>12.36764037637303</c:v>
                </c:pt>
                <c:pt idx="215">
                  <c:v>12.5627834486115</c:v>
                </c:pt>
                <c:pt idx="216">
                  <c:v>12.523594880825934</c:v>
                </c:pt>
                <c:pt idx="217">
                  <c:v>12.485206079729849</c:v>
                </c:pt>
                <c:pt idx="218">
                  <c:v>12.672351485073298</c:v>
                </c:pt>
                <c:pt idx="219">
                  <c:v>12.71953771975393</c:v>
                </c:pt>
                <c:pt idx="220">
                  <c:v>12.726735619959404</c:v>
                </c:pt>
                <c:pt idx="221">
                  <c:v>12.883489891101849</c:v>
                </c:pt>
                <c:pt idx="222">
                  <c:v>12.758726287539501</c:v>
                </c:pt>
                <c:pt idx="223">
                  <c:v>12.9226784588874</c:v>
                </c:pt>
                <c:pt idx="224">
                  <c:v>12.937874025987902</c:v>
                </c:pt>
                <c:pt idx="225">
                  <c:v>13.078632963340302</c:v>
                </c:pt>
                <c:pt idx="226">
                  <c:v>13.0002558277691</c:v>
                </c:pt>
                <c:pt idx="227">
                  <c:v>13.109823864230901</c:v>
                </c:pt>
                <c:pt idx="228">
                  <c:v>13.250582801583338</c:v>
                </c:pt>
                <c:pt idx="229">
                  <c:v>13.235387234482706</c:v>
                </c:pt>
                <c:pt idx="230">
                  <c:v>13.2737760355788</c:v>
                </c:pt>
                <c:pt idx="231">
                  <c:v>13.360150838045049</c:v>
                </c:pt>
                <c:pt idx="232">
                  <c:v>13.360150838045049</c:v>
                </c:pt>
                <c:pt idx="233">
                  <c:v>13.422532639826276</c:v>
                </c:pt>
                <c:pt idx="234">
                  <c:v>13.532100676288024</c:v>
                </c:pt>
                <c:pt idx="235">
                  <c:v>13.594482478069249</c:v>
                </c:pt>
                <c:pt idx="236">
                  <c:v>13.594482478069249</c:v>
                </c:pt>
                <c:pt idx="237">
                  <c:v>13.7040505145309</c:v>
                </c:pt>
                <c:pt idx="238">
                  <c:v>13.672859613640426</c:v>
                </c:pt>
                <c:pt idx="239">
                  <c:v>13.8448094518833</c:v>
                </c:pt>
                <c:pt idx="240">
                  <c:v>13.9071912536645</c:v>
                </c:pt>
                <c:pt idx="241">
                  <c:v>13.9855683892357</c:v>
                </c:pt>
                <c:pt idx="242">
                  <c:v>14.008761623231155</c:v>
                </c:pt>
                <c:pt idx="243">
                  <c:v>14.0631457581174</c:v>
                </c:pt>
                <c:pt idx="244">
                  <c:v>14.0319548572268</c:v>
                </c:pt>
                <c:pt idx="245">
                  <c:v>14.079141091907402</c:v>
                </c:pt>
                <c:pt idx="246">
                  <c:v>14.251090930150401</c:v>
                </c:pt>
                <c:pt idx="247">
                  <c:v>14.297477398141501</c:v>
                </c:pt>
                <c:pt idx="248">
                  <c:v>14.290279497935998</c:v>
                </c:pt>
                <c:pt idx="249">
                  <c:v>14.3054750650365</c:v>
                </c:pt>
                <c:pt idx="250">
                  <c:v>14.383852200607734</c:v>
                </c:pt>
                <c:pt idx="251">
                  <c:v>14.462229336178936</c:v>
                </c:pt>
                <c:pt idx="252">
                  <c:v>14.5478043719556</c:v>
                </c:pt>
                <c:pt idx="253">
                  <c:v>14.563799705745724</c:v>
                </c:pt>
                <c:pt idx="254">
                  <c:v>14.672567975518024</c:v>
                </c:pt>
                <c:pt idx="255">
                  <c:v>14.774138345084699</c:v>
                </c:pt>
                <c:pt idx="256">
                  <c:v>14.790133678874801</c:v>
                </c:pt>
                <c:pt idx="257">
                  <c:v>14.8757087146515</c:v>
                </c:pt>
                <c:pt idx="258">
                  <c:v>15.001272084903301</c:v>
                </c:pt>
                <c:pt idx="259">
                  <c:v>14.930892616227124</c:v>
                </c:pt>
                <c:pt idx="260">
                  <c:v>15.1260356884657</c:v>
                </c:pt>
                <c:pt idx="261">
                  <c:v>15.0636538866845</c:v>
                </c:pt>
                <c:pt idx="262">
                  <c:v>15.28998785981363</c:v>
                </c:pt>
                <c:pt idx="263">
                  <c:v>15.110840121365101</c:v>
                </c:pt>
                <c:pt idx="264">
                  <c:v>15.1812195900413</c:v>
                </c:pt>
                <c:pt idx="265">
                  <c:v>15.204412824036902</c:v>
                </c:pt>
                <c:pt idx="266">
                  <c:v>15.446742130956</c:v>
                </c:pt>
                <c:pt idx="267">
                  <c:v>15.438744464060999</c:v>
                </c:pt>
                <c:pt idx="268">
                  <c:v>15.454739797851024</c:v>
                </c:pt>
                <c:pt idx="269">
                  <c:v>15.485930698741649</c:v>
                </c:pt>
                <c:pt idx="270">
                  <c:v>15.594698968513898</c:v>
                </c:pt>
                <c:pt idx="271">
                  <c:v>15.73545790586623</c:v>
                </c:pt>
                <c:pt idx="272">
                  <c:v>15.759450906551304</c:v>
                </c:pt>
                <c:pt idx="273">
                  <c:v>15.743455572761302</c:v>
                </c:pt>
                <c:pt idx="274">
                  <c:v>15.923403077899236</c:v>
                </c:pt>
                <c:pt idx="275">
                  <c:v>15.96978954589043</c:v>
                </c:pt>
                <c:pt idx="276">
                  <c:v>15.977787212785445</c:v>
                </c:pt>
                <c:pt idx="277">
                  <c:v>15.923403077899236</c:v>
                </c:pt>
                <c:pt idx="278">
                  <c:v>16.095352916142186</c:v>
                </c:pt>
                <c:pt idx="279">
                  <c:v>16.228114186599488</c:v>
                </c:pt>
                <c:pt idx="280">
                  <c:v>16.220116519704487</c:v>
                </c:pt>
                <c:pt idx="281">
                  <c:v>16.087355249247199</c:v>
                </c:pt>
                <c:pt idx="282">
                  <c:v>16.376071024157465</c:v>
                </c:pt>
                <c:pt idx="283">
                  <c:v>16.313689222376187</c:v>
                </c:pt>
                <c:pt idx="284">
                  <c:v>16.384068691052398</c:v>
                </c:pt>
                <c:pt idx="285">
                  <c:v>16.587209430185915</c:v>
                </c:pt>
                <c:pt idx="286">
                  <c:v>16.5800115299804</c:v>
                </c:pt>
                <c:pt idx="287">
                  <c:v>16.681581899547187</c:v>
                </c:pt>
                <c:pt idx="288">
                  <c:v>16.649591231967019</c:v>
                </c:pt>
                <c:pt idx="289">
                  <c:v>16.759159268428899</c:v>
                </c:pt>
                <c:pt idx="290">
                  <c:v>16.783152269114002</c:v>
                </c:pt>
                <c:pt idx="291">
                  <c:v>16.719970700643305</c:v>
                </c:pt>
                <c:pt idx="292">
                  <c:v>16.845534070895031</c:v>
                </c:pt>
                <c:pt idx="293">
                  <c:v>16.962300007562277</c:v>
                </c:pt>
                <c:pt idx="294">
                  <c:v>17.001488575347938</c:v>
                </c:pt>
                <c:pt idx="295">
                  <c:v>16.970297674457488</c:v>
                </c:pt>
                <c:pt idx="296">
                  <c:v>16.986293008247486</c:v>
                </c:pt>
                <c:pt idx="297">
                  <c:v>17.126252178910399</c:v>
                </c:pt>
                <c:pt idx="298">
                  <c:v>17.087863377814301</c:v>
                </c:pt>
                <c:pt idx="299">
                  <c:v>17.189433747380942</c:v>
                </c:pt>
                <c:pt idx="300">
                  <c:v>17.392574486514601</c:v>
                </c:pt>
                <c:pt idx="301">
                  <c:v>17.423765387405087</c:v>
                </c:pt>
                <c:pt idx="302">
                  <c:v>17.454956288295701</c:v>
                </c:pt>
                <c:pt idx="303">
                  <c:v>17.486147189186227</c:v>
                </c:pt>
                <c:pt idx="304">
                  <c:v>17.571722224962922</c:v>
                </c:pt>
                <c:pt idx="305">
                  <c:v>17.517338090076901</c:v>
                </c:pt>
                <c:pt idx="306">
                  <c:v>17.751669730100989</c:v>
                </c:pt>
                <c:pt idx="307">
                  <c:v>17.806853631676631</c:v>
                </c:pt>
                <c:pt idx="308">
                  <c:v>17.728476496105319</c:v>
                </c:pt>
                <c:pt idx="309">
                  <c:v>17.9708058030246</c:v>
                </c:pt>
                <c:pt idx="310">
                  <c:v>17.9708058030246</c:v>
                </c:pt>
                <c:pt idx="311">
                  <c:v>17.954810469234587</c:v>
                </c:pt>
                <c:pt idx="312">
                  <c:v>17.908424001243311</c:v>
                </c:pt>
                <c:pt idx="313">
                  <c:v>18.025189937910689</c:v>
                </c:pt>
                <c:pt idx="314">
                  <c:v>18.157951208368161</c:v>
                </c:pt>
                <c:pt idx="315">
                  <c:v>18.244326010834289</c:v>
                </c:pt>
                <c:pt idx="316">
                  <c:v>18.244326010834289</c:v>
                </c:pt>
                <c:pt idx="317">
                  <c:v>18.329901046611031</c:v>
                </c:pt>
                <c:pt idx="318">
                  <c:v>18.478657650858388</c:v>
                </c:pt>
                <c:pt idx="319">
                  <c:v>18.501850884854065</c:v>
                </c:pt>
                <c:pt idx="320">
                  <c:v>18.572230353530038</c:v>
                </c:pt>
                <c:pt idx="321">
                  <c:v>18.447466749967731</c:v>
                </c:pt>
                <c:pt idx="322">
                  <c:v>18.603421254420699</c:v>
                </c:pt>
                <c:pt idx="323">
                  <c:v>18.665803056201899</c:v>
                </c:pt>
                <c:pt idx="324">
                  <c:v>18.704991623987535</c:v>
                </c:pt>
                <c:pt idx="325">
                  <c:v>18.752177858668102</c:v>
                </c:pt>
                <c:pt idx="326">
                  <c:v>18.861745895129804</c:v>
                </c:pt>
                <c:pt idx="327">
                  <c:v>18.876941462230398</c:v>
                </c:pt>
                <c:pt idx="328">
                  <c:v>19.080082201363862</c:v>
                </c:pt>
                <c:pt idx="329">
                  <c:v>19.009702732687789</c:v>
                </c:pt>
                <c:pt idx="330">
                  <c:v>19.088079868258987</c:v>
                </c:pt>
                <c:pt idx="331">
                  <c:v>19.142464003145086</c:v>
                </c:pt>
                <c:pt idx="332">
                  <c:v>19.220841138716299</c:v>
                </c:pt>
                <c:pt idx="333">
                  <c:v>19.299218274287487</c:v>
                </c:pt>
                <c:pt idx="334">
                  <c:v>19.205645571615722</c:v>
                </c:pt>
                <c:pt idx="335">
                  <c:v>19.330409175178087</c:v>
                </c:pt>
                <c:pt idx="336">
                  <c:v>19.353602409173689</c:v>
                </c:pt>
                <c:pt idx="337">
                  <c:v>19.384793310064289</c:v>
                </c:pt>
                <c:pt idx="338">
                  <c:v>19.533549914311589</c:v>
                </c:pt>
                <c:pt idx="339">
                  <c:v>19.595931716092831</c:v>
                </c:pt>
                <c:pt idx="340">
                  <c:v>19.674308851664001</c:v>
                </c:pt>
                <c:pt idx="341">
                  <c:v>19.674308851664001</c:v>
                </c:pt>
                <c:pt idx="342">
                  <c:v>19.705499752554587</c:v>
                </c:pt>
                <c:pt idx="343">
                  <c:v>19.744688320340199</c:v>
                </c:pt>
                <c:pt idx="344">
                  <c:v>19.923836058788702</c:v>
                </c:pt>
                <c:pt idx="345">
                  <c:v>19.955826726368699</c:v>
                </c:pt>
                <c:pt idx="346">
                  <c:v>20.002213194359889</c:v>
                </c:pt>
                <c:pt idx="347">
                  <c:v>19.908640491688089</c:v>
                </c:pt>
                <c:pt idx="348">
                  <c:v>20.158967465502361</c:v>
                </c:pt>
                <c:pt idx="349">
                  <c:v>20.229346934178427</c:v>
                </c:pt>
                <c:pt idx="350">
                  <c:v>20.252540168173919</c:v>
                </c:pt>
                <c:pt idx="351">
                  <c:v>20.275733402169497</c:v>
                </c:pt>
                <c:pt idx="352">
                  <c:v>20.299726402854599</c:v>
                </c:pt>
                <c:pt idx="353">
                  <c:v>20.369306104841289</c:v>
                </c:pt>
                <c:pt idx="354">
                  <c:v>20.549253609979289</c:v>
                </c:pt>
                <c:pt idx="355">
                  <c:v>20.4948694750931</c:v>
                </c:pt>
                <c:pt idx="356">
                  <c:v>20.611635411760435</c:v>
                </c:pt>
                <c:pt idx="357">
                  <c:v>20.565248943769177</c:v>
                </c:pt>
                <c:pt idx="358">
                  <c:v>20.690012547331627</c:v>
                </c:pt>
                <c:pt idx="359">
                  <c:v>20.6196330786555</c:v>
                </c:pt>
                <c:pt idx="360">
                  <c:v>20.869960052469601</c:v>
                </c:pt>
                <c:pt idx="361">
                  <c:v>20.760392016007742</c:v>
                </c:pt>
                <c:pt idx="362">
                  <c:v>20.924344187355789</c:v>
                </c:pt>
                <c:pt idx="363">
                  <c:v>21.002721322926927</c:v>
                </c:pt>
                <c:pt idx="364">
                  <c:v>20.955535088246286</c:v>
                </c:pt>
                <c:pt idx="365">
                  <c:v>21.158675827379888</c:v>
                </c:pt>
                <c:pt idx="366">
                  <c:v>21.081098458498261</c:v>
                </c:pt>
                <c:pt idx="367">
                  <c:v>21.174671161169901</c:v>
                </c:pt>
                <c:pt idx="368">
                  <c:v>21.221057629160999</c:v>
                </c:pt>
                <c:pt idx="369">
                  <c:v>21.369814233408388</c:v>
                </c:pt>
                <c:pt idx="370">
                  <c:v>21.2370529629511</c:v>
                </c:pt>
                <c:pt idx="371">
                  <c:v>21.393007467404061</c:v>
                </c:pt>
                <c:pt idx="372">
                  <c:v>21.346620999412899</c:v>
                </c:pt>
                <c:pt idx="373">
                  <c:v>21.494577836970727</c:v>
                </c:pt>
                <c:pt idx="374">
                  <c:v>21.393007467404061</c:v>
                </c:pt>
                <c:pt idx="375">
                  <c:v>21.48737993676507</c:v>
                </c:pt>
                <c:pt idx="376">
                  <c:v>21.564957305646931</c:v>
                </c:pt>
                <c:pt idx="377">
                  <c:v>21.651332108113188</c:v>
                </c:pt>
                <c:pt idx="378">
                  <c:v>21.705716242999177</c:v>
                </c:pt>
                <c:pt idx="379">
                  <c:v>21.885663748137219</c:v>
                </c:pt>
                <c:pt idx="380">
                  <c:v>21.854472847246701</c:v>
                </c:pt>
                <c:pt idx="381">
                  <c:v>22.049615919485188</c:v>
                </c:pt>
                <c:pt idx="382">
                  <c:v>21.956043216813502</c:v>
                </c:pt>
                <c:pt idx="383">
                  <c:v>22.080806820375731</c:v>
                </c:pt>
                <c:pt idx="384">
                  <c:v>22.0344203523847</c:v>
                </c:pt>
                <c:pt idx="385">
                  <c:v>22.127993055056514</c:v>
                </c:pt>
                <c:pt idx="386">
                  <c:v>22.167181622842069</c:v>
                </c:pt>
                <c:pt idx="387">
                  <c:v>22.2215657577282</c:v>
                </c:pt>
                <c:pt idx="388">
                  <c:v>22.276749659303697</c:v>
                </c:pt>
                <c:pt idx="389">
                  <c:v>22.323136127294905</c:v>
                </c:pt>
                <c:pt idx="390">
                  <c:v>22.362324695080499</c:v>
                </c:pt>
                <c:pt idx="391">
                  <c:v>22.534274533323487</c:v>
                </c:pt>
                <c:pt idx="392">
                  <c:v>22.503083632432887</c:v>
                </c:pt>
                <c:pt idx="393">
                  <c:v>22.612651668894799</c:v>
                </c:pt>
                <c:pt idx="394">
                  <c:v>22.675033470675789</c:v>
                </c:pt>
                <c:pt idx="395">
                  <c:v>22.753410606247002</c:v>
                </c:pt>
                <c:pt idx="396">
                  <c:v>22.815792408028202</c:v>
                </c:pt>
                <c:pt idx="397">
                  <c:v>22.846983308918801</c:v>
                </c:pt>
                <c:pt idx="398">
                  <c:v>22.9565513453806</c:v>
                </c:pt>
                <c:pt idx="399">
                  <c:v>22.9565513453806</c:v>
                </c:pt>
                <c:pt idx="400">
                  <c:v>23.002937813371634</c:v>
                </c:pt>
                <c:pt idx="401">
                  <c:v>23.065319615152827</c:v>
                </c:pt>
                <c:pt idx="402">
                  <c:v>23.151694417619165</c:v>
                </c:pt>
                <c:pt idx="403">
                  <c:v>23.284455688076399</c:v>
                </c:pt>
                <c:pt idx="404">
                  <c:v>23.284455688076399</c:v>
                </c:pt>
                <c:pt idx="405">
                  <c:v>23.433212292323685</c:v>
                </c:pt>
                <c:pt idx="406">
                  <c:v>23.331641922757001</c:v>
                </c:pt>
                <c:pt idx="407">
                  <c:v>23.495594094104927</c:v>
                </c:pt>
                <c:pt idx="408">
                  <c:v>23.456405526319401</c:v>
                </c:pt>
                <c:pt idx="409">
                  <c:v>23.503591760999999</c:v>
                </c:pt>
                <c:pt idx="410">
                  <c:v>23.549978228991101</c:v>
                </c:pt>
                <c:pt idx="411">
                  <c:v>23.628355364562299</c:v>
                </c:pt>
                <c:pt idx="412">
                  <c:v>23.729925734129086</c:v>
                </c:pt>
                <c:pt idx="413">
                  <c:v>23.70673250013337</c:v>
                </c:pt>
                <c:pt idx="414">
                  <c:v>23.769114301914687</c:v>
                </c:pt>
                <c:pt idx="415">
                  <c:v>23.862687004586402</c:v>
                </c:pt>
                <c:pt idx="416">
                  <c:v>23.964257374153142</c:v>
                </c:pt>
                <c:pt idx="417">
                  <c:v>23.9722550410482</c:v>
                </c:pt>
                <c:pt idx="418">
                  <c:v>24.065827743719989</c:v>
                </c:pt>
                <c:pt idx="419">
                  <c:v>24.026639175934289</c:v>
                </c:pt>
                <c:pt idx="420">
                  <c:v>24.081823077509931</c:v>
                </c:pt>
                <c:pt idx="421">
                  <c:v>24.183393447076799</c:v>
                </c:pt>
                <c:pt idx="422">
                  <c:v>24.222582014862315</c:v>
                </c:pt>
                <c:pt idx="423">
                  <c:v>24.245775248857889</c:v>
                </c:pt>
                <c:pt idx="424">
                  <c:v>24.324152384429102</c:v>
                </c:pt>
                <c:pt idx="425">
                  <c:v>24.33135028463473</c:v>
                </c:pt>
                <c:pt idx="426">
                  <c:v>24.604870492444533</c:v>
                </c:pt>
                <c:pt idx="427">
                  <c:v>24.589674925343786</c:v>
                </c:pt>
                <c:pt idx="428">
                  <c:v>24.597672592238787</c:v>
                </c:pt>
                <c:pt idx="429">
                  <c:v>24.612868159339492</c:v>
                </c:pt>
                <c:pt idx="430">
                  <c:v>24.753627096691702</c:v>
                </c:pt>
                <c:pt idx="431">
                  <c:v>24.753627096691702</c:v>
                </c:pt>
                <c:pt idx="432">
                  <c:v>24.948770168930238</c:v>
                </c:pt>
                <c:pt idx="433">
                  <c:v>24.902383700939019</c:v>
                </c:pt>
                <c:pt idx="434">
                  <c:v>24.940772502035077</c:v>
                </c:pt>
                <c:pt idx="435">
                  <c:v>24.940772502035077</c:v>
                </c:pt>
                <c:pt idx="436">
                  <c:v>25.027147304501487</c:v>
                </c:pt>
                <c:pt idx="437">
                  <c:v>25.066335872287034</c:v>
                </c:pt>
                <c:pt idx="438">
                  <c:v>25.112722340278189</c:v>
                </c:pt>
                <c:pt idx="439">
                  <c:v>25.277474278315587</c:v>
                </c:pt>
                <c:pt idx="440">
                  <c:v>25.300667512311186</c:v>
                </c:pt>
                <c:pt idx="441">
                  <c:v>25.363049314092287</c:v>
                </c:pt>
                <c:pt idx="442">
                  <c:v>25.464619683659027</c:v>
                </c:pt>
                <c:pt idx="443">
                  <c:v>25.487812917654701</c:v>
                </c:pt>
                <c:pt idx="444">
                  <c:v>25.613376287906501</c:v>
                </c:pt>
                <c:pt idx="445">
                  <c:v>25.550994486125287</c:v>
                </c:pt>
                <c:pt idx="446">
                  <c:v>25.706948990578187</c:v>
                </c:pt>
                <c:pt idx="447">
                  <c:v>25.722944324368289</c:v>
                </c:pt>
                <c:pt idx="448">
                  <c:v>25.659762755897631</c:v>
                </c:pt>
                <c:pt idx="449">
                  <c:v>25.824514693934987</c:v>
                </c:pt>
                <c:pt idx="450">
                  <c:v>25.902092062816699</c:v>
                </c:pt>
                <c:pt idx="451">
                  <c:v>25.894094395921702</c:v>
                </c:pt>
                <c:pt idx="452">
                  <c:v>25.949278297497401</c:v>
                </c:pt>
                <c:pt idx="453">
                  <c:v>26.050848667064098</c:v>
                </c:pt>
                <c:pt idx="454">
                  <c:v>26.105232801950219</c:v>
                </c:pt>
                <c:pt idx="455">
                  <c:v>26.237994072407631</c:v>
                </c:pt>
                <c:pt idx="456">
                  <c:v>26.191607604416561</c:v>
                </c:pt>
                <c:pt idx="457">
                  <c:v>26.324368874873802</c:v>
                </c:pt>
                <c:pt idx="458">
                  <c:v>26.332366541768838</c:v>
                </c:pt>
                <c:pt idx="459">
                  <c:v>26.394748343549942</c:v>
                </c:pt>
                <c:pt idx="460">
                  <c:v>26.425939244440542</c:v>
                </c:pt>
                <c:pt idx="461">
                  <c:v>26.535507280902319</c:v>
                </c:pt>
                <c:pt idx="462">
                  <c:v>26.613084649784131</c:v>
                </c:pt>
                <c:pt idx="463">
                  <c:v>26.581893748893531</c:v>
                </c:pt>
                <c:pt idx="464">
                  <c:v>26.558700514898</c:v>
                </c:pt>
                <c:pt idx="465">
                  <c:v>26.7074571191453</c:v>
                </c:pt>
                <c:pt idx="466">
                  <c:v>26.832220722707699</c:v>
                </c:pt>
                <c:pt idx="467">
                  <c:v>26.824223055812631</c:v>
                </c:pt>
                <c:pt idx="468">
                  <c:v>26.863411623598299</c:v>
                </c:pt>
                <c:pt idx="469">
                  <c:v>26.949786426064499</c:v>
                </c:pt>
                <c:pt idx="470">
                  <c:v>26.980977326955099</c:v>
                </c:pt>
                <c:pt idx="471">
                  <c:v>27.0201658947407</c:v>
                </c:pt>
                <c:pt idx="472">
                  <c:v>27.097743263622402</c:v>
                </c:pt>
                <c:pt idx="473">
                  <c:v>27.168122732298499</c:v>
                </c:pt>
                <c:pt idx="474">
                  <c:v>27.2073113000841</c:v>
                </c:pt>
                <c:pt idx="475">
                  <c:v>27.332074903646561</c:v>
                </c:pt>
                <c:pt idx="476">
                  <c:v>27.308881669650969</c:v>
                </c:pt>
                <c:pt idx="477">
                  <c:v>27.457638273898286</c:v>
                </c:pt>
                <c:pt idx="478">
                  <c:v>27.457638273898286</c:v>
                </c:pt>
                <c:pt idx="479">
                  <c:v>27.535215642779942</c:v>
                </c:pt>
                <c:pt idx="480">
                  <c:v>27.598397211250699</c:v>
                </c:pt>
                <c:pt idx="481">
                  <c:v>27.551210976569923</c:v>
                </c:pt>
                <c:pt idx="482">
                  <c:v>27.691969913922399</c:v>
                </c:pt>
                <c:pt idx="483">
                  <c:v>27.699967580817461</c:v>
                </c:pt>
                <c:pt idx="484">
                  <c:v>27.8167335174847</c:v>
                </c:pt>
                <c:pt idx="485">
                  <c:v>27.8479244183753</c:v>
                </c:pt>
                <c:pt idx="486">
                  <c:v>27.965490121732042</c:v>
                </c:pt>
                <c:pt idx="487">
                  <c:v>28.0046786895177</c:v>
                </c:pt>
                <c:pt idx="488">
                  <c:v>28.137439959975087</c:v>
                </c:pt>
                <c:pt idx="489">
                  <c:v>28.160633193970586</c:v>
                </c:pt>
                <c:pt idx="490">
                  <c:v>28.160633193970586</c:v>
                </c:pt>
                <c:pt idx="491">
                  <c:v>28.199821761756269</c:v>
                </c:pt>
                <c:pt idx="492">
                  <c:v>28.285396797532904</c:v>
                </c:pt>
                <c:pt idx="493">
                  <c:v>28.450148735570327</c:v>
                </c:pt>
                <c:pt idx="494">
                  <c:v>28.379769266894201</c:v>
                </c:pt>
                <c:pt idx="495">
                  <c:v>28.379769266894201</c:v>
                </c:pt>
                <c:pt idx="496">
                  <c:v>28.481339636460877</c:v>
                </c:pt>
                <c:pt idx="497">
                  <c:v>28.5589170053427</c:v>
                </c:pt>
                <c:pt idx="498">
                  <c:v>28.590107906233186</c:v>
                </c:pt>
                <c:pt idx="499">
                  <c:v>28.629296474018901</c:v>
                </c:pt>
                <c:pt idx="500">
                  <c:v>28.786050745161219</c:v>
                </c:pt>
                <c:pt idx="501">
                  <c:v>28.723668943380087</c:v>
                </c:pt>
                <c:pt idx="502">
                  <c:v>28.606103240023234</c:v>
                </c:pt>
                <c:pt idx="503">
                  <c:v>28.832437213152389</c:v>
                </c:pt>
                <c:pt idx="504">
                  <c:v>28.973196150504787</c:v>
                </c:pt>
                <c:pt idx="505">
                  <c:v>29.028380052080401</c:v>
                </c:pt>
                <c:pt idx="506">
                  <c:v>29.028380052080401</c:v>
                </c:pt>
                <c:pt idx="507">
                  <c:v>29.169138989432799</c:v>
                </c:pt>
                <c:pt idx="508">
                  <c:v>29.2387186914194</c:v>
                </c:pt>
                <c:pt idx="509">
                  <c:v>29.200329890323154</c:v>
                </c:pt>
                <c:pt idx="510">
                  <c:v>29.364282061671286</c:v>
                </c:pt>
                <c:pt idx="511">
                  <c:v>29.333091160780761</c:v>
                </c:pt>
                <c:pt idx="512">
                  <c:v>29.2387186914194</c:v>
                </c:pt>
                <c:pt idx="513">
                  <c:v>29.489045665233586</c:v>
                </c:pt>
                <c:pt idx="514">
                  <c:v>29.544229566809189</c:v>
                </c:pt>
                <c:pt idx="515">
                  <c:v>29.544229566809189</c:v>
                </c:pt>
                <c:pt idx="516">
                  <c:v>29.457854764343061</c:v>
                </c:pt>
                <c:pt idx="517">
                  <c:v>29.668993170371589</c:v>
                </c:pt>
                <c:pt idx="518">
                  <c:v>29.668993170371589</c:v>
                </c:pt>
                <c:pt idx="519">
                  <c:v>29.832945341719501</c:v>
                </c:pt>
                <c:pt idx="520">
                  <c:v>29.848940675509489</c:v>
                </c:pt>
                <c:pt idx="521">
                  <c:v>29.880131576400089</c:v>
                </c:pt>
                <c:pt idx="522">
                  <c:v>29.973704279071793</c:v>
                </c:pt>
                <c:pt idx="523">
                  <c:v>29.988899846172277</c:v>
                </c:pt>
                <c:pt idx="524">
                  <c:v>30.098467882634189</c:v>
                </c:pt>
                <c:pt idx="525">
                  <c:v>30.114463216424198</c:v>
                </c:pt>
                <c:pt idx="526">
                  <c:v>30.083272315533531</c:v>
                </c:pt>
                <c:pt idx="527">
                  <c:v>30.145654117314798</c:v>
                </c:pt>
                <c:pt idx="528">
                  <c:v>30.286413054667111</c:v>
                </c:pt>
                <c:pt idx="529">
                  <c:v>30.278415387772146</c:v>
                </c:pt>
                <c:pt idx="530">
                  <c:v>30.363990423548898</c:v>
                </c:pt>
                <c:pt idx="531">
                  <c:v>30.497551460695735</c:v>
                </c:pt>
                <c:pt idx="532">
                  <c:v>30.434369892225089</c:v>
                </c:pt>
                <c:pt idx="533">
                  <c:v>30.504749360901119</c:v>
                </c:pt>
                <c:pt idx="534">
                  <c:v>30.5911241633675</c:v>
                </c:pt>
                <c:pt idx="535">
                  <c:v>30.707890100034831</c:v>
                </c:pt>
                <c:pt idx="536">
                  <c:v>30.707890100034831</c:v>
                </c:pt>
                <c:pt idx="537">
                  <c:v>30.723885433824801</c:v>
                </c:pt>
                <c:pt idx="538">
                  <c:v>30.833453470286631</c:v>
                </c:pt>
                <c:pt idx="539">
                  <c:v>30.879839938277687</c:v>
                </c:pt>
                <c:pt idx="540">
                  <c:v>31.012601208735038</c:v>
                </c:pt>
                <c:pt idx="541">
                  <c:v>31.146162245881889</c:v>
                </c:pt>
                <c:pt idx="542">
                  <c:v>30.958217073848889</c:v>
                </c:pt>
                <c:pt idx="543">
                  <c:v>31.106973678096331</c:v>
                </c:pt>
                <c:pt idx="544">
                  <c:v>31.067785110310705</c:v>
                </c:pt>
                <c:pt idx="545">
                  <c:v>31.036594209420102</c:v>
                </c:pt>
                <c:pt idx="546">
                  <c:v>31.223739614763478</c:v>
                </c:pt>
                <c:pt idx="547">
                  <c:v>31.411684786796631</c:v>
                </c:pt>
                <c:pt idx="548">
                  <c:v>31.223739614763478</c:v>
                </c:pt>
                <c:pt idx="549">
                  <c:v>31.505257489468299</c:v>
                </c:pt>
                <c:pt idx="550">
                  <c:v>31.380493885905889</c:v>
                </c:pt>
                <c:pt idx="551">
                  <c:v>31.505257489468299</c:v>
                </c:pt>
                <c:pt idx="552">
                  <c:v>31.474066588577738</c:v>
                </c:pt>
                <c:pt idx="553">
                  <c:v>31.630021093030731</c:v>
                </c:pt>
                <c:pt idx="554">
                  <c:v>31.747586796387488</c:v>
                </c:pt>
                <c:pt idx="555">
                  <c:v>31.6380187599257</c:v>
                </c:pt>
                <c:pt idx="556">
                  <c:v>31.849157165954235</c:v>
                </c:pt>
                <c:pt idx="557">
                  <c:v>31.9115389677354</c:v>
                </c:pt>
                <c:pt idx="558">
                  <c:v>31.872350399949799</c:v>
                </c:pt>
                <c:pt idx="559">
                  <c:v>31.9115389677354</c:v>
                </c:pt>
                <c:pt idx="560">
                  <c:v>32.005111670407203</c:v>
                </c:pt>
                <c:pt idx="561">
                  <c:v>32.075491139083297</c:v>
                </c:pt>
                <c:pt idx="562">
                  <c:v>32.099484139768293</c:v>
                </c:pt>
                <c:pt idx="563">
                  <c:v>32.137872940864511</c:v>
                </c:pt>
                <c:pt idx="564">
                  <c:v>32.099484139768293</c:v>
                </c:pt>
                <c:pt idx="565">
                  <c:v>32.240243077120802</c:v>
                </c:pt>
                <c:pt idx="566">
                  <c:v>32.4113931486742</c:v>
                </c:pt>
                <c:pt idx="567">
                  <c:v>32.458579383354802</c:v>
                </c:pt>
                <c:pt idx="568">
                  <c:v>32.489770284245395</c:v>
                </c:pt>
                <c:pt idx="569">
                  <c:v>32.458579383354802</c:v>
                </c:pt>
                <c:pt idx="570">
                  <c:v>32.568147419816455</c:v>
                </c:pt>
                <c:pt idx="571">
                  <c:v>32.638526888492812</c:v>
                </c:pt>
                <c:pt idx="572">
                  <c:v>32.755292825160112</c:v>
                </c:pt>
                <c:pt idx="573">
                  <c:v>32.740097258059599</c:v>
                </c:pt>
                <c:pt idx="574">
                  <c:v>32.653722455593147</c:v>
                </c:pt>
                <c:pt idx="575">
                  <c:v>32.904049429407294</c:v>
                </c:pt>
                <c:pt idx="576">
                  <c:v>32.849665294521401</c:v>
                </c:pt>
                <c:pt idx="577">
                  <c:v>33.036810699864901</c:v>
                </c:pt>
                <c:pt idx="578">
                  <c:v>33.052806033654896</c:v>
                </c:pt>
                <c:pt idx="579">
                  <c:v>32.966431231188807</c:v>
                </c:pt>
                <c:pt idx="580">
                  <c:v>33.083996934545503</c:v>
                </c:pt>
                <c:pt idx="581">
                  <c:v>33.208760538107946</c:v>
                </c:pt>
                <c:pt idx="582">
                  <c:v>33.115187835436096</c:v>
                </c:pt>
                <c:pt idx="583">
                  <c:v>33.287137673678998</c:v>
                </c:pt>
                <c:pt idx="584">
                  <c:v>33.333524141670097</c:v>
                </c:pt>
                <c:pt idx="585">
                  <c:v>33.474283079022278</c:v>
                </c:pt>
                <c:pt idx="586">
                  <c:v>33.568655548383838</c:v>
                </c:pt>
                <c:pt idx="587">
                  <c:v>33.459087511921894</c:v>
                </c:pt>
                <c:pt idx="588">
                  <c:v>33.583851115484244</c:v>
                </c:pt>
                <c:pt idx="589">
                  <c:v>33.552660214593701</c:v>
                </c:pt>
                <c:pt idx="590">
                  <c:v>33.685421485050995</c:v>
                </c:pt>
                <c:pt idx="591">
                  <c:v>33.646232917265401</c:v>
                </c:pt>
                <c:pt idx="592">
                  <c:v>33.857371323293847</c:v>
                </c:pt>
                <c:pt idx="593">
                  <c:v>33.755800953727196</c:v>
                </c:pt>
                <c:pt idx="594">
                  <c:v>33.818182755508396</c:v>
                </c:pt>
                <c:pt idx="595">
                  <c:v>33.888562224184611</c:v>
                </c:pt>
                <c:pt idx="596">
                  <c:v>33.982134926856311</c:v>
                </c:pt>
                <c:pt idx="597">
                  <c:v>34.138889197998701</c:v>
                </c:pt>
                <c:pt idx="598">
                  <c:v>34.1620824319943</c:v>
                </c:pt>
                <c:pt idx="599">
                  <c:v>34.060512062427513</c:v>
                </c:pt>
                <c:pt idx="600">
                  <c:v>34.2244642337754</c:v>
                </c:pt>
                <c:pt idx="601">
                  <c:v>34.255655134666</c:v>
                </c:pt>
                <c:pt idx="602">
                  <c:v>34.310839036241525</c:v>
                </c:pt>
                <c:pt idx="603">
                  <c:v>34.373220838022803</c:v>
                </c:pt>
                <c:pt idx="604">
                  <c:v>34.396414072018395</c:v>
                </c:pt>
                <c:pt idx="605">
                  <c:v>34.443600306698997</c:v>
                </c:pt>
                <c:pt idx="606">
                  <c:v>34.458795873799595</c:v>
                </c:pt>
                <c:pt idx="607">
                  <c:v>34.607552478046898</c:v>
                </c:pt>
                <c:pt idx="608">
                  <c:v>34.7483114153993</c:v>
                </c:pt>
                <c:pt idx="609">
                  <c:v>34.725118181403921</c:v>
                </c:pt>
                <c:pt idx="610">
                  <c:v>34.756309082294294</c:v>
                </c:pt>
                <c:pt idx="611">
                  <c:v>34.756309082294294</c:v>
                </c:pt>
                <c:pt idx="612">
                  <c:v>34.857879451860796</c:v>
                </c:pt>
                <c:pt idx="613">
                  <c:v>34.849881784965994</c:v>
                </c:pt>
                <c:pt idx="614">
                  <c:v>35.12340199277596</c:v>
                </c:pt>
                <c:pt idx="615">
                  <c:v>34.94345448763756</c:v>
                </c:pt>
                <c:pt idx="616">
                  <c:v>35.005836289419001</c:v>
                </c:pt>
                <c:pt idx="617">
                  <c:v>35.107406658985703</c:v>
                </c:pt>
                <c:pt idx="618">
                  <c:v>35.256163263232978</c:v>
                </c:pt>
                <c:pt idx="619">
                  <c:v>35.287354164123698</c:v>
                </c:pt>
                <c:pt idx="620">
                  <c:v>35.303349497913693</c:v>
                </c:pt>
                <c:pt idx="621">
                  <c:v>35.412917534375502</c:v>
                </c:pt>
                <c:pt idx="622">
                  <c:v>35.373728966590008</c:v>
                </c:pt>
                <c:pt idx="623">
                  <c:v>35.3657312996949</c:v>
                </c:pt>
                <c:pt idx="624">
                  <c:v>35.490494903257144</c:v>
                </c:pt>
                <c:pt idx="625">
                  <c:v>35.490494903257144</c:v>
                </c:pt>
                <c:pt idx="626">
                  <c:v>35.545678804832903</c:v>
                </c:pt>
                <c:pt idx="627">
                  <c:v>35.592065272824122</c:v>
                </c:pt>
                <c:pt idx="628">
                  <c:v>35.732824210176403</c:v>
                </c:pt>
                <c:pt idx="629">
                  <c:v>35.819199012642386</c:v>
                </c:pt>
                <c:pt idx="630">
                  <c:v>35.826396912848111</c:v>
                </c:pt>
                <c:pt idx="631">
                  <c:v>35.834394579742842</c:v>
                </c:pt>
                <c:pt idx="632">
                  <c:v>35.935964949309913</c:v>
                </c:pt>
                <c:pt idx="633">
                  <c:v>36.084721553557117</c:v>
                </c:pt>
                <c:pt idx="634">
                  <c:v>36.099917120657906</c:v>
                </c:pt>
                <c:pt idx="635">
                  <c:v>36.09271922045243</c:v>
                </c:pt>
                <c:pt idx="636">
                  <c:v>36.139105688443401</c:v>
                </c:pt>
                <c:pt idx="637">
                  <c:v>36.232678391115307</c:v>
                </c:pt>
                <c:pt idx="638">
                  <c:v>36.256671391800197</c:v>
                </c:pt>
                <c:pt idx="639">
                  <c:v>36.319053193581396</c:v>
                </c:pt>
                <c:pt idx="640">
                  <c:v>36.279864625795796</c:v>
                </c:pt>
                <c:pt idx="641">
                  <c:v>36.443816797143548</c:v>
                </c:pt>
                <c:pt idx="642">
                  <c:v>36.491003031824299</c:v>
                </c:pt>
                <c:pt idx="643">
                  <c:v>36.506198598925046</c:v>
                </c:pt>
                <c:pt idx="644">
                  <c:v>36.600571068286094</c:v>
                </c:pt>
                <c:pt idx="645">
                  <c:v>36.725334671848501</c:v>
                </c:pt>
                <c:pt idx="646">
                  <c:v>36.764523239634102</c:v>
                </c:pt>
                <c:pt idx="647">
                  <c:v>36.818907374520201</c:v>
                </c:pt>
                <c:pt idx="648">
                  <c:v>36.818907374520201</c:v>
                </c:pt>
                <c:pt idx="649">
                  <c:v>36.779718806734707</c:v>
                </c:pt>
                <c:pt idx="650">
                  <c:v>36.951668644977595</c:v>
                </c:pt>
                <c:pt idx="651">
                  <c:v>37.006852546553212</c:v>
                </c:pt>
                <c:pt idx="652">
                  <c:v>37.030045780548811</c:v>
                </c:pt>
                <c:pt idx="653">
                  <c:v>37.131616150115498</c:v>
                </c:pt>
                <c:pt idx="654">
                  <c:v>37.186800051691009</c:v>
                </c:pt>
                <c:pt idx="655">
                  <c:v>37.2411841865773</c:v>
                </c:pt>
                <c:pt idx="656">
                  <c:v>37.264377420572913</c:v>
                </c:pt>
                <c:pt idx="657">
                  <c:v>37.319561322148495</c:v>
                </c:pt>
                <c:pt idx="658">
                  <c:v>37.280372754362901</c:v>
                </c:pt>
                <c:pt idx="659">
                  <c:v>37.405136357925322</c:v>
                </c:pt>
                <c:pt idx="660">
                  <c:v>37.491511160391497</c:v>
                </c:pt>
                <c:pt idx="661">
                  <c:v>37.498709060597001</c:v>
                </c:pt>
                <c:pt idx="662">
                  <c:v>37.624272430848812</c:v>
                </c:pt>
                <c:pt idx="663">
                  <c:v>37.678656565734997</c:v>
                </c:pt>
                <c:pt idx="664">
                  <c:v>37.569088529273195</c:v>
                </c:pt>
                <c:pt idx="665">
                  <c:v>37.686654232630005</c:v>
                </c:pt>
                <c:pt idx="666">
                  <c:v>37.835410836877507</c:v>
                </c:pt>
                <c:pt idx="667">
                  <c:v>37.803420169297041</c:v>
                </c:pt>
                <c:pt idx="668">
                  <c:v>37.897792638658501</c:v>
                </c:pt>
                <c:pt idx="669">
                  <c:v>37.983367674435144</c:v>
                </c:pt>
                <c:pt idx="670">
                  <c:v>37.960174440439815</c:v>
                </c:pt>
                <c:pt idx="671">
                  <c:v>37.960174440439815</c:v>
                </c:pt>
                <c:pt idx="672">
                  <c:v>38.100933377791996</c:v>
                </c:pt>
                <c:pt idx="673">
                  <c:v>38.147319845783201</c:v>
                </c:pt>
                <c:pt idx="674">
                  <c:v>38.241692315144398</c:v>
                </c:pt>
                <c:pt idx="675">
                  <c:v>38.210501414253798</c:v>
                </c:pt>
                <c:pt idx="676">
                  <c:v>38.460028621378498</c:v>
                </c:pt>
                <c:pt idx="677">
                  <c:v>38.428837720487913</c:v>
                </c:pt>
                <c:pt idx="678">
                  <c:v>38.553601324050199</c:v>
                </c:pt>
                <c:pt idx="679">
                  <c:v>38.631978459621394</c:v>
                </c:pt>
                <c:pt idx="680">
                  <c:v>38.631978459621394</c:v>
                </c:pt>
                <c:pt idx="681">
                  <c:v>38.639976126516501</c:v>
                </c:pt>
                <c:pt idx="682">
                  <c:v>38.702357928297602</c:v>
                </c:pt>
                <c:pt idx="683">
                  <c:v>38.608785225626008</c:v>
                </c:pt>
                <c:pt idx="684">
                  <c:v>38.882305433435597</c:v>
                </c:pt>
                <c:pt idx="685">
                  <c:v>38.882305433435597</c:v>
                </c:pt>
                <c:pt idx="686">
                  <c:v>38.897501000536096</c:v>
                </c:pt>
                <c:pt idx="687">
                  <c:v>38.960682569006693</c:v>
                </c:pt>
                <c:pt idx="688">
                  <c:v>39.015066703892778</c:v>
                </c:pt>
                <c:pt idx="689">
                  <c:v>39.139830307455313</c:v>
                </c:pt>
                <c:pt idx="690">
                  <c:v>39.241400677021993</c:v>
                </c:pt>
                <c:pt idx="691">
                  <c:v>39.241400677021993</c:v>
                </c:pt>
                <c:pt idx="692">
                  <c:v>39.296584578597702</c:v>
                </c:pt>
                <c:pt idx="693">
                  <c:v>39.342971046588907</c:v>
                </c:pt>
                <c:pt idx="694">
                  <c:v>39.319777812593195</c:v>
                </c:pt>
                <c:pt idx="695">
                  <c:v>39.475732317046102</c:v>
                </c:pt>
                <c:pt idx="696">
                  <c:v>39.499725317731212</c:v>
                </c:pt>
                <c:pt idx="697">
                  <c:v>39.499725317731212</c:v>
                </c:pt>
                <c:pt idx="698">
                  <c:v>39.562107119512397</c:v>
                </c:pt>
                <c:pt idx="699">
                  <c:v>39.570104786407398</c:v>
                </c:pt>
                <c:pt idx="700">
                  <c:v>39.694868389969699</c:v>
                </c:pt>
                <c:pt idx="701">
                  <c:v>39.570104786407398</c:v>
                </c:pt>
                <c:pt idx="702">
                  <c:v>39.632486588188499</c:v>
                </c:pt>
                <c:pt idx="703">
                  <c:v>39.788441092641293</c:v>
                </c:pt>
                <c:pt idx="704">
                  <c:v>39.874815895107702</c:v>
                </c:pt>
                <c:pt idx="705">
                  <c:v>39.882013795313085</c:v>
                </c:pt>
                <c:pt idx="706">
                  <c:v>39.960390930884515</c:v>
                </c:pt>
                <c:pt idx="707">
                  <c:v>39.960390930884515</c:v>
                </c:pt>
                <c:pt idx="708">
                  <c:v>39.999579498670002</c:v>
                </c:pt>
                <c:pt idx="709">
                  <c:v>40.109147535131811</c:v>
                </c:pt>
                <c:pt idx="710">
                  <c:v>40.179527003807998</c:v>
                </c:pt>
                <c:pt idx="711">
                  <c:v>40.257104372689703</c:v>
                </c:pt>
                <c:pt idx="712">
                  <c:v>40.273099706479876</c:v>
                </c:pt>
                <c:pt idx="713">
                  <c:v>40.281097373374593</c:v>
                </c:pt>
                <c:pt idx="714">
                  <c:v>40.45304721161741</c:v>
                </c:pt>
                <c:pt idx="715">
                  <c:v>40.476240445612994</c:v>
                </c:pt>
                <c:pt idx="716">
                  <c:v>40.5386222473944</c:v>
                </c:pt>
                <c:pt idx="717">
                  <c:v>40.69537651853696</c:v>
                </c:pt>
                <c:pt idx="718">
                  <c:v>40.546619914289401</c:v>
                </c:pt>
                <c:pt idx="719">
                  <c:v>40.757758320318011</c:v>
                </c:pt>
                <c:pt idx="720">
                  <c:v>40.718569752532396</c:v>
                </c:pt>
                <c:pt idx="721">
                  <c:v>40.765755987213012</c:v>
                </c:pt>
                <c:pt idx="722">
                  <c:v>41.000087627236894</c:v>
                </c:pt>
                <c:pt idx="723">
                  <c:v>41.008085294132101</c:v>
                </c:pt>
                <c:pt idx="724">
                  <c:v>40.913712824771068</c:v>
                </c:pt>
                <c:pt idx="725">
                  <c:v>41.093660329908907</c:v>
                </c:pt>
                <c:pt idx="726">
                  <c:v>41.140846564589495</c:v>
                </c:pt>
                <c:pt idx="727">
                  <c:v>41.218423933471307</c:v>
                </c:pt>
                <c:pt idx="728">
                  <c:v>41.124851230799401</c:v>
                </c:pt>
                <c:pt idx="729">
                  <c:v>41.203228366370602</c:v>
                </c:pt>
                <c:pt idx="730">
                  <c:v>41.26561016815203</c:v>
                </c:pt>
                <c:pt idx="731">
                  <c:v>41.319994303037994</c:v>
                </c:pt>
                <c:pt idx="732">
                  <c:v>41.304798735937396</c:v>
                </c:pt>
                <c:pt idx="733">
                  <c:v>41.383175871508598</c:v>
                </c:pt>
                <c:pt idx="734">
                  <c:v>41.383175871508598</c:v>
                </c:pt>
                <c:pt idx="735">
                  <c:v>41.491944141280896</c:v>
                </c:pt>
                <c:pt idx="736">
                  <c:v>41.539130375961513</c:v>
                </c:pt>
                <c:pt idx="737">
                  <c:v>41.499941808176011</c:v>
                </c:pt>
                <c:pt idx="738">
                  <c:v>41.617507511532509</c:v>
                </c:pt>
                <c:pt idx="739">
                  <c:v>41.671891646418899</c:v>
                </c:pt>
                <c:pt idx="740">
                  <c:v>41.758266448885102</c:v>
                </c:pt>
                <c:pt idx="741">
                  <c:v>41.898225619547901</c:v>
                </c:pt>
                <c:pt idx="742">
                  <c:v>41.976602755119195</c:v>
                </c:pt>
                <c:pt idx="743">
                  <c:v>41.976602755119195</c:v>
                </c:pt>
                <c:pt idx="744">
                  <c:v>42.038984556900296</c:v>
                </c:pt>
                <c:pt idx="745">
                  <c:v>42.086170791580912</c:v>
                </c:pt>
                <c:pt idx="746">
                  <c:v>42.210934395143298</c:v>
                </c:pt>
                <c:pt idx="747">
                  <c:v>42.187741161147478</c:v>
                </c:pt>
                <c:pt idx="748">
                  <c:v>42.226929728933406</c:v>
                </c:pt>
                <c:pt idx="749">
                  <c:v>42.304507097814877</c:v>
                </c:pt>
                <c:pt idx="750">
                  <c:v>42.382884233385994</c:v>
                </c:pt>
                <c:pt idx="751">
                  <c:v>42.382884233385994</c:v>
                </c:pt>
                <c:pt idx="752">
                  <c:v>42.258120629824006</c:v>
                </c:pt>
                <c:pt idx="753">
                  <c:v>42.570829405419047</c:v>
                </c:pt>
                <c:pt idx="754">
                  <c:v>42.508447603637848</c:v>
                </c:pt>
                <c:pt idx="755">
                  <c:v>42.508447603637848</c:v>
                </c:pt>
                <c:pt idx="756">
                  <c:v>42.617215873410295</c:v>
                </c:pt>
                <c:pt idx="757">
                  <c:v>42.742779243662099</c:v>
                </c:pt>
                <c:pt idx="758">
                  <c:v>42.757974810762548</c:v>
                </c:pt>
                <c:pt idx="759">
                  <c:v>42.797163378548312</c:v>
                </c:pt>
                <c:pt idx="760">
                  <c:v>42.836351946333913</c:v>
                </c:pt>
                <c:pt idx="761">
                  <c:v>43.016299451471895</c:v>
                </c:pt>
                <c:pt idx="762">
                  <c:v>42.859545180329498</c:v>
                </c:pt>
                <c:pt idx="763">
                  <c:v>42.985108550581302</c:v>
                </c:pt>
                <c:pt idx="764">
                  <c:v>43.008301784576922</c:v>
                </c:pt>
                <c:pt idx="765">
                  <c:v>42.961115549896199</c:v>
                </c:pt>
                <c:pt idx="766">
                  <c:v>43.211442523710232</c:v>
                </c:pt>
                <c:pt idx="767">
                  <c:v>43.226638090811022</c:v>
                </c:pt>
                <c:pt idx="768">
                  <c:v>43.414583262843777</c:v>
                </c:pt>
                <c:pt idx="769">
                  <c:v>43.289819659281477</c:v>
                </c:pt>
                <c:pt idx="770">
                  <c:v>43.258628758390998</c:v>
                </c:pt>
                <c:pt idx="771">
                  <c:v>43.406585595948897</c:v>
                </c:pt>
                <c:pt idx="772">
                  <c:v>43.468967397730005</c:v>
                </c:pt>
                <c:pt idx="773">
                  <c:v>43.547344533301093</c:v>
                </c:pt>
                <c:pt idx="774">
                  <c:v>43.492960398415207</c:v>
                </c:pt>
                <c:pt idx="775">
                  <c:v>43.594530767982</c:v>
                </c:pt>
                <c:pt idx="776">
                  <c:v>43.66491023665813</c:v>
                </c:pt>
                <c:pt idx="777">
                  <c:v>43.75848293932993</c:v>
                </c:pt>
                <c:pt idx="778">
                  <c:v>43.688103470653594</c:v>
                </c:pt>
                <c:pt idx="779">
                  <c:v>43.860053308896596</c:v>
                </c:pt>
                <c:pt idx="780">
                  <c:v>43.945628344673302</c:v>
                </c:pt>
                <c:pt idx="781">
                  <c:v>43.976819245563902</c:v>
                </c:pt>
                <c:pt idx="782">
                  <c:v>44.063194048030113</c:v>
                </c:pt>
                <c:pt idx="783">
                  <c:v>43.969621345358398</c:v>
                </c:pt>
                <c:pt idx="784">
                  <c:v>44.133573516706299</c:v>
                </c:pt>
                <c:pt idx="785">
                  <c:v>44.180759751386894</c:v>
                </c:pt>
                <c:pt idx="786">
                  <c:v>44.195955318487599</c:v>
                </c:pt>
                <c:pt idx="787">
                  <c:v>44.289528021159263</c:v>
                </c:pt>
                <c:pt idx="788">
                  <c:v>44.313521021844117</c:v>
                </c:pt>
                <c:pt idx="789">
                  <c:v>44.430286958511495</c:v>
                </c:pt>
                <c:pt idx="790">
                  <c:v>44.523859661183295</c:v>
                </c:pt>
                <c:pt idx="791">
                  <c:v>44.485470860087197</c:v>
                </c:pt>
                <c:pt idx="792">
                  <c:v>44.415091391410996</c:v>
                </c:pt>
                <c:pt idx="793">
                  <c:v>44.508664094082796</c:v>
                </c:pt>
                <c:pt idx="794">
                  <c:v>44.523859661183295</c:v>
                </c:pt>
                <c:pt idx="795">
                  <c:v>44.602236796754511</c:v>
                </c:pt>
                <c:pt idx="796">
                  <c:v>44.547852661868255</c:v>
                </c:pt>
                <c:pt idx="797">
                  <c:v>44.672616265430698</c:v>
                </c:pt>
                <c:pt idx="798">
                  <c:v>44.867759337669199</c:v>
                </c:pt>
                <c:pt idx="799">
                  <c:v>44.782184301892393</c:v>
                </c:pt>
                <c:pt idx="800">
                  <c:v>45.055704509702018</c:v>
                </c:pt>
                <c:pt idx="801">
                  <c:v>45.047706842807202</c:v>
                </c:pt>
                <c:pt idx="802">
                  <c:v>45.126083978378411</c:v>
                </c:pt>
                <c:pt idx="803">
                  <c:v>45.172470446369502</c:v>
                </c:pt>
                <c:pt idx="804">
                  <c:v>45.258845248835875</c:v>
                </c:pt>
                <c:pt idx="805">
                  <c:v>45.250847581940441</c:v>
                </c:pt>
                <c:pt idx="806">
                  <c:v>45.211659014155103</c:v>
                </c:pt>
                <c:pt idx="807">
                  <c:v>45.445990654179212</c:v>
                </c:pt>
                <c:pt idx="808">
                  <c:v>45.266842915730699</c:v>
                </c:pt>
                <c:pt idx="809">
                  <c:v>45.290036149726312</c:v>
                </c:pt>
                <c:pt idx="810">
                  <c:v>45.321227050616649</c:v>
                </c:pt>
                <c:pt idx="811">
                  <c:v>45.493176888860013</c:v>
                </c:pt>
                <c:pt idx="812">
                  <c:v>45.445990654179212</c:v>
                </c:pt>
                <c:pt idx="813">
                  <c:v>45.4619859879692</c:v>
                </c:pt>
                <c:pt idx="814">
                  <c:v>45.617940492422044</c:v>
                </c:pt>
                <c:pt idx="815">
                  <c:v>45.665126727102923</c:v>
                </c:pt>
                <c:pt idx="816">
                  <c:v>45.712312961783411</c:v>
                </c:pt>
                <c:pt idx="817">
                  <c:v>45.907456034021912</c:v>
                </c:pt>
                <c:pt idx="818">
                  <c:v>45.977835502697985</c:v>
                </c:pt>
                <c:pt idx="819">
                  <c:v>46.009026403588585</c:v>
                </c:pt>
                <c:pt idx="820">
                  <c:v>45.876265133131298</c:v>
                </c:pt>
                <c:pt idx="821">
                  <c:v>46.102599106260399</c:v>
                </c:pt>
                <c:pt idx="822">
                  <c:v>45.961840168907997</c:v>
                </c:pt>
                <c:pt idx="823">
                  <c:v>46.313737512288995</c:v>
                </c:pt>
                <c:pt idx="824">
                  <c:v>46.290544278293396</c:v>
                </c:pt>
                <c:pt idx="825">
                  <c:v>46.259353377402803</c:v>
                </c:pt>
                <c:pt idx="826">
                  <c:v>46.290544278293396</c:v>
                </c:pt>
                <c:pt idx="827">
                  <c:v>46.446498782746147</c:v>
                </c:pt>
                <c:pt idx="828">
                  <c:v>46.336930746284501</c:v>
                </c:pt>
                <c:pt idx="829">
                  <c:v>46.384116980965103</c:v>
                </c:pt>
                <c:pt idx="830">
                  <c:v>46.415307881855703</c:v>
                </c:pt>
                <c:pt idx="831">
                  <c:v>46.446498782746147</c:v>
                </c:pt>
                <c:pt idx="832">
                  <c:v>46.516878251422355</c:v>
                </c:pt>
                <c:pt idx="833">
                  <c:v>46.587257720098577</c:v>
                </c:pt>
                <c:pt idx="834">
                  <c:v>46.649639521879813</c:v>
                </c:pt>
                <c:pt idx="835">
                  <c:v>46.743212224551819</c:v>
                </c:pt>
                <c:pt idx="836">
                  <c:v>46.657637188774899</c:v>
                </c:pt>
                <c:pt idx="837">
                  <c:v>46.931157396584602</c:v>
                </c:pt>
                <c:pt idx="838">
                  <c:v>46.96234829747533</c:v>
                </c:pt>
                <c:pt idx="839">
                  <c:v>46.993539198365838</c:v>
                </c:pt>
                <c:pt idx="840">
                  <c:v>46.96234829747533</c:v>
                </c:pt>
                <c:pt idx="841">
                  <c:v>47.165489036608697</c:v>
                </c:pt>
                <c:pt idx="842">
                  <c:v>47.103107234827512</c:v>
                </c:pt>
                <c:pt idx="843">
                  <c:v>47.103107234827512</c:v>
                </c:pt>
                <c:pt idx="844">
                  <c:v>47.181484370398486</c:v>
                </c:pt>
                <c:pt idx="845">
                  <c:v>47.188682270604197</c:v>
                </c:pt>
                <c:pt idx="846">
                  <c:v>47.173486703503578</c:v>
                </c:pt>
                <c:pt idx="847">
                  <c:v>47.360632108847199</c:v>
                </c:pt>
                <c:pt idx="848">
                  <c:v>47.306247973960993</c:v>
                </c:pt>
                <c:pt idx="849">
                  <c:v>47.478197812204002</c:v>
                </c:pt>
                <c:pt idx="850">
                  <c:v>47.548577280880203</c:v>
                </c:pt>
                <c:pt idx="851">
                  <c:v>47.665343217547502</c:v>
                </c:pt>
                <c:pt idx="852">
                  <c:v>47.673340884442496</c:v>
                </c:pt>
                <c:pt idx="853">
                  <c:v>47.751718020013698</c:v>
                </c:pt>
                <c:pt idx="854">
                  <c:v>47.751718020013698</c:v>
                </c:pt>
                <c:pt idx="855">
                  <c:v>47.766913587114203</c:v>
                </c:pt>
                <c:pt idx="856">
                  <c:v>47.884479290471099</c:v>
                </c:pt>
                <c:pt idx="857">
                  <c:v>47.8300951555849</c:v>
                </c:pt>
                <c:pt idx="858">
                  <c:v>47.845290722685498</c:v>
                </c:pt>
                <c:pt idx="859">
                  <c:v>47.876481623575998</c:v>
                </c:pt>
                <c:pt idx="860">
                  <c:v>47.986049660037693</c:v>
                </c:pt>
                <c:pt idx="861">
                  <c:v>47.962856426042244</c:v>
                </c:pt>
                <c:pt idx="862">
                  <c:v>48.040433794924013</c:v>
                </c:pt>
                <c:pt idx="863">
                  <c:v>48.095617696499602</c:v>
                </c:pt>
                <c:pt idx="864">
                  <c:v>48.189190399171522</c:v>
                </c:pt>
                <c:pt idx="865">
                  <c:v>48.220381300062009</c:v>
                </c:pt>
                <c:pt idx="866">
                  <c:v>48.439517372985513</c:v>
                </c:pt>
                <c:pt idx="867">
                  <c:v>48.321951669628547</c:v>
                </c:pt>
                <c:pt idx="868">
                  <c:v>48.37633580451493</c:v>
                </c:pt>
                <c:pt idx="869">
                  <c:v>48.369137904309312</c:v>
                </c:pt>
                <c:pt idx="870">
                  <c:v>48.446715273191003</c:v>
                </c:pt>
                <c:pt idx="871">
                  <c:v>48.485903840976611</c:v>
                </c:pt>
                <c:pt idx="872">
                  <c:v>48.657853679219386</c:v>
                </c:pt>
                <c:pt idx="873">
                  <c:v>48.580276310337901</c:v>
                </c:pt>
                <c:pt idx="874">
                  <c:v>48.626662778329013</c:v>
                </c:pt>
                <c:pt idx="875">
                  <c:v>48.665851346114714</c:v>
                </c:pt>
                <c:pt idx="876">
                  <c:v>48.767421715681394</c:v>
                </c:pt>
                <c:pt idx="877">
                  <c:v>48.884987419037941</c:v>
                </c:pt>
                <c:pt idx="878">
                  <c:v>48.892185319243701</c:v>
                </c:pt>
                <c:pt idx="879">
                  <c:v>48.884987419037941</c:v>
                </c:pt>
                <c:pt idx="880">
                  <c:v>49.103323725272197</c:v>
                </c:pt>
                <c:pt idx="881">
                  <c:v>49.165705527053412</c:v>
                </c:pt>
                <c:pt idx="882">
                  <c:v>49.196896427943997</c:v>
                </c:pt>
                <c:pt idx="883">
                  <c:v>49.1585076268479</c:v>
                </c:pt>
                <c:pt idx="884">
                  <c:v>49.400037167077393</c:v>
                </c:pt>
                <c:pt idx="885">
                  <c:v>49.298466797510699</c:v>
                </c:pt>
                <c:pt idx="886">
                  <c:v>49.447223401757917</c:v>
                </c:pt>
                <c:pt idx="887">
                  <c:v>49.416032500867495</c:v>
                </c:pt>
                <c:pt idx="888">
                  <c:v>49.439225734863101</c:v>
                </c:pt>
                <c:pt idx="889">
                  <c:v>49.486411969543525</c:v>
                </c:pt>
                <c:pt idx="890">
                  <c:v>49.627170906896112</c:v>
                </c:pt>
                <c:pt idx="891">
                  <c:v>49.525600537329311</c:v>
                </c:pt>
                <c:pt idx="892">
                  <c:v>49.627170906896112</c:v>
                </c:pt>
                <c:pt idx="893">
                  <c:v>49.579984672215318</c:v>
                </c:pt>
                <c:pt idx="894">
                  <c:v>49.666359474681698</c:v>
                </c:pt>
                <c:pt idx="895">
                  <c:v>49.728741276462912</c:v>
                </c:pt>
                <c:pt idx="896">
                  <c:v>49.791123078243999</c:v>
                </c:pt>
                <c:pt idx="897">
                  <c:v>49.931882015596209</c:v>
                </c:pt>
                <c:pt idx="898">
                  <c:v>50.002261484272417</c:v>
                </c:pt>
                <c:pt idx="899">
                  <c:v>50.010259151167418</c:v>
                </c:pt>
                <c:pt idx="900">
                  <c:v>50.135022754730009</c:v>
                </c:pt>
                <c:pt idx="901">
                  <c:v>50.072640952948802</c:v>
                </c:pt>
                <c:pt idx="902">
                  <c:v>50.119027420939901</c:v>
                </c:pt>
                <c:pt idx="903">
                  <c:v>50.189406889615995</c:v>
                </c:pt>
                <c:pt idx="904">
                  <c:v>50.197404556511096</c:v>
                </c:pt>
                <c:pt idx="905">
                  <c:v>50.197404556511096</c:v>
                </c:pt>
                <c:pt idx="906">
                  <c:v>50.354158827653393</c:v>
                </c:pt>
                <c:pt idx="907">
                  <c:v>50.306972592972912</c:v>
                </c:pt>
                <c:pt idx="908">
                  <c:v>50.377352061648978</c:v>
                </c:pt>
                <c:pt idx="909">
                  <c:v>50.423738529640197</c:v>
                </c:pt>
                <c:pt idx="910">
                  <c:v>50.494117998316398</c:v>
                </c:pt>
                <c:pt idx="911">
                  <c:v>50.6036860347782</c:v>
                </c:pt>
                <c:pt idx="912">
                  <c:v>50.682063170349295</c:v>
                </c:pt>
                <c:pt idx="913">
                  <c:v>50.713254071239895</c:v>
                </c:pt>
                <c:pt idx="914">
                  <c:v>50.619681368568195</c:v>
                </c:pt>
                <c:pt idx="915">
                  <c:v>50.947585711263848</c:v>
                </c:pt>
                <c:pt idx="916">
                  <c:v>50.846015341697296</c:v>
                </c:pt>
                <c:pt idx="917">
                  <c:v>50.854013008592148</c:v>
                </c:pt>
                <c:pt idx="918">
                  <c:v>50.862010675487298</c:v>
                </c:pt>
                <c:pt idx="919">
                  <c:v>50.939588044369003</c:v>
                </c:pt>
                <c:pt idx="920">
                  <c:v>51.017965179940077</c:v>
                </c:pt>
                <c:pt idx="921">
                  <c:v>51.135530883297001</c:v>
                </c:pt>
                <c:pt idx="922">
                  <c:v>51.009967513045048</c:v>
                </c:pt>
                <c:pt idx="923">
                  <c:v>51.096342315511507</c:v>
                </c:pt>
                <c:pt idx="924">
                  <c:v>51.057153747725813</c:v>
                </c:pt>
                <c:pt idx="925">
                  <c:v>51.229103585968915</c:v>
                </c:pt>
                <c:pt idx="926">
                  <c:v>51.221105919074013</c:v>
                </c:pt>
                <c:pt idx="927">
                  <c:v>51.330673955535595</c:v>
                </c:pt>
                <c:pt idx="928">
                  <c:v>51.510621460673264</c:v>
                </c:pt>
                <c:pt idx="929">
                  <c:v>51.510621460673264</c:v>
                </c:pt>
                <c:pt idx="930">
                  <c:v>51.533814694669097</c:v>
                </c:pt>
                <c:pt idx="931">
                  <c:v>51.479430559782777</c:v>
                </c:pt>
                <c:pt idx="932">
                  <c:v>51.627387397340797</c:v>
                </c:pt>
                <c:pt idx="933">
                  <c:v>51.619389730445803</c:v>
                </c:pt>
                <c:pt idx="934">
                  <c:v>51.815332569373801</c:v>
                </c:pt>
                <c:pt idx="935">
                  <c:v>51.713762199807</c:v>
                </c:pt>
                <c:pt idx="936">
                  <c:v>51.822530469579313</c:v>
                </c:pt>
                <c:pt idx="937">
                  <c:v>51.768146334693213</c:v>
                </c:pt>
                <c:pt idx="938">
                  <c:v>51.791339568688699</c:v>
                </c:pt>
                <c:pt idx="939">
                  <c:v>51.799337235583984</c:v>
                </c:pt>
                <c:pt idx="940">
                  <c:v>51.97128707382641</c:v>
                </c:pt>
                <c:pt idx="941">
                  <c:v>51.97128707382641</c:v>
                </c:pt>
                <c:pt idx="942">
                  <c:v>52.151234578964548</c:v>
                </c:pt>
                <c:pt idx="943">
                  <c:v>52.252804948531512</c:v>
                </c:pt>
                <c:pt idx="944">
                  <c:v>52.197621046955938</c:v>
                </c:pt>
                <c:pt idx="945">
                  <c:v>52.268000515632004</c:v>
                </c:pt>
                <c:pt idx="946">
                  <c:v>52.377568552093656</c:v>
                </c:pt>
                <c:pt idx="947">
                  <c:v>52.455945687664894</c:v>
                </c:pt>
                <c:pt idx="948">
                  <c:v>52.260802615426499</c:v>
                </c:pt>
                <c:pt idx="949">
                  <c:v>52.385566218988863</c:v>
                </c:pt>
                <c:pt idx="950">
                  <c:v>52.463943354560001</c:v>
                </c:pt>
                <c:pt idx="951">
                  <c:v>52.4247547867744</c:v>
                </c:pt>
                <c:pt idx="952">
                  <c:v>52.5415207234417</c:v>
                </c:pt>
                <c:pt idx="953">
                  <c:v>52.643091093008444</c:v>
                </c:pt>
                <c:pt idx="954">
                  <c:v>52.635893192803003</c:v>
                </c:pt>
                <c:pt idx="955">
                  <c:v>52.73746356236957</c:v>
                </c:pt>
                <c:pt idx="956">
                  <c:v>52.682279660794094</c:v>
                </c:pt>
                <c:pt idx="957">
                  <c:v>52.799845364151068</c:v>
                </c:pt>
                <c:pt idx="958">
                  <c:v>52.885420399927597</c:v>
                </c:pt>
                <c:pt idx="959">
                  <c:v>52.862227165931998</c:v>
                </c:pt>
                <c:pt idx="960">
                  <c:v>53.018181670384998</c:v>
                </c:pt>
                <c:pt idx="961">
                  <c:v>52.979792869288801</c:v>
                </c:pt>
                <c:pt idx="962">
                  <c:v>53.104556472851201</c:v>
                </c:pt>
                <c:pt idx="963">
                  <c:v>53.190131508628006</c:v>
                </c:pt>
                <c:pt idx="964">
                  <c:v>53.1357473737418</c:v>
                </c:pt>
                <c:pt idx="965">
                  <c:v>53.291701878194807</c:v>
                </c:pt>
                <c:pt idx="966">
                  <c:v>53.182933608422402</c:v>
                </c:pt>
                <c:pt idx="967">
                  <c:v>53.291701878194807</c:v>
                </c:pt>
                <c:pt idx="968">
                  <c:v>53.260510977304207</c:v>
                </c:pt>
                <c:pt idx="969">
                  <c:v>53.40126991465624</c:v>
                </c:pt>
                <c:pt idx="970">
                  <c:v>53.354883446665042</c:v>
                </c:pt>
                <c:pt idx="971">
                  <c:v>53.5892150866894</c:v>
                </c:pt>
                <c:pt idx="972">
                  <c:v>53.635601554680477</c:v>
                </c:pt>
                <c:pt idx="973">
                  <c:v>53.573219752899398</c:v>
                </c:pt>
                <c:pt idx="974">
                  <c:v>53.753167258037394</c:v>
                </c:pt>
                <c:pt idx="975">
                  <c:v>53.721976357146801</c:v>
                </c:pt>
                <c:pt idx="976">
                  <c:v>53.823546726713495</c:v>
                </c:pt>
                <c:pt idx="977">
                  <c:v>53.933114763175311</c:v>
                </c:pt>
                <c:pt idx="978">
                  <c:v>53.8075513929235</c:v>
                </c:pt>
                <c:pt idx="979">
                  <c:v>53.940312663380901</c:v>
                </c:pt>
                <c:pt idx="980">
                  <c:v>53.8075513929235</c:v>
                </c:pt>
                <c:pt idx="981">
                  <c:v>54.057878366737548</c:v>
                </c:pt>
                <c:pt idx="982">
                  <c:v>53.877930861599701</c:v>
                </c:pt>
                <c:pt idx="983">
                  <c:v>54.073873700527699</c:v>
                </c:pt>
                <c:pt idx="984">
                  <c:v>54.026687465846841</c:v>
                </c:pt>
                <c:pt idx="985">
                  <c:v>54.034685132741998</c:v>
                </c:pt>
                <c:pt idx="986">
                  <c:v>54.213832871190597</c:v>
                </c:pt>
                <c:pt idx="987">
                  <c:v>54.3937803763285</c:v>
                </c:pt>
                <c:pt idx="988">
                  <c:v>54.416973610324099</c:v>
                </c:pt>
                <c:pt idx="989">
                  <c:v>54.385782709433393</c:v>
                </c:pt>
                <c:pt idx="990">
                  <c:v>54.440966611009095</c:v>
                </c:pt>
                <c:pt idx="991">
                  <c:v>54.620114349457737</c:v>
                </c:pt>
                <c:pt idx="992">
                  <c:v>54.347393908337395</c:v>
                </c:pt>
                <c:pt idx="993">
                  <c:v>54.503348412790295</c:v>
                </c:pt>
                <c:pt idx="994">
                  <c:v>54.511346079685147</c:v>
                </c:pt>
                <c:pt idx="995">
                  <c:v>54.581725548361497</c:v>
                </c:pt>
                <c:pt idx="996">
                  <c:v>54.636109683247547</c:v>
                </c:pt>
                <c:pt idx="997">
                  <c:v>54.760873286810003</c:v>
                </c:pt>
                <c:pt idx="998">
                  <c:v>54.784866287494985</c:v>
                </c:pt>
                <c:pt idx="999">
                  <c:v>54.870441323271798</c:v>
                </c:pt>
                <c:pt idx="1000">
                  <c:v>54.886436657061694</c:v>
                </c:pt>
                <c:pt idx="1001">
                  <c:v>54.964014025943378</c:v>
                </c:pt>
                <c:pt idx="1002">
                  <c:v>54.893634557267042</c:v>
                </c:pt>
                <c:pt idx="1003">
                  <c:v>55.143961531081494</c:v>
                </c:pt>
                <c:pt idx="1004">
                  <c:v>55.128765963981046</c:v>
                </c:pt>
                <c:pt idx="1005">
                  <c:v>55.011200260624094</c:v>
                </c:pt>
                <c:pt idx="1006">
                  <c:v>55.175152431972222</c:v>
                </c:pt>
                <c:pt idx="1007">
                  <c:v>55.065584395510299</c:v>
                </c:pt>
                <c:pt idx="1008">
                  <c:v>55.300715802223912</c:v>
                </c:pt>
                <c:pt idx="1009">
                  <c:v>55.300715802223912</c:v>
                </c:pt>
                <c:pt idx="1010">
                  <c:v>55.363097604004999</c:v>
                </c:pt>
                <c:pt idx="1011">
                  <c:v>55.339104603319996</c:v>
                </c:pt>
                <c:pt idx="1012">
                  <c:v>55.425479405786078</c:v>
                </c:pt>
                <c:pt idx="1013">
                  <c:v>55.440674972886796</c:v>
                </c:pt>
                <c:pt idx="1014">
                  <c:v>55.440674972886796</c:v>
                </c:pt>
                <c:pt idx="1015">
                  <c:v>55.675806379600395</c:v>
                </c:pt>
                <c:pt idx="1016">
                  <c:v>55.714195180696393</c:v>
                </c:pt>
                <c:pt idx="1017">
                  <c:v>55.714195180696393</c:v>
                </c:pt>
                <c:pt idx="1018">
                  <c:v>55.761381415377095</c:v>
                </c:pt>
                <c:pt idx="1019">
                  <c:v>55.714195180696393</c:v>
                </c:pt>
                <c:pt idx="1020">
                  <c:v>55.784574649372701</c:v>
                </c:pt>
                <c:pt idx="1021">
                  <c:v>55.777376749167111</c:v>
                </c:pt>
                <c:pt idx="1022">
                  <c:v>55.894142685834396</c:v>
                </c:pt>
                <c:pt idx="1023">
                  <c:v>55.925333586725145</c:v>
                </c:pt>
                <c:pt idx="1024">
                  <c:v>55.949326587409999</c:v>
                </c:pt>
                <c:pt idx="1025">
                  <c:v>56.082087857867187</c:v>
                </c:pt>
                <c:pt idx="1026">
                  <c:v>56.026903956291811</c:v>
                </c:pt>
                <c:pt idx="1027">
                  <c:v>56.058094857182247</c:v>
                </c:pt>
                <c:pt idx="1028">
                  <c:v>56.113278758758</c:v>
                </c:pt>
                <c:pt idx="1029">
                  <c:v>56.401994533668109</c:v>
                </c:pt>
                <c:pt idx="1030">
                  <c:v>56.198853794534884</c:v>
                </c:pt>
                <c:pt idx="1031">
                  <c:v>56.35560806567694</c:v>
                </c:pt>
                <c:pt idx="1032">
                  <c:v>56.277230930106064</c:v>
                </c:pt>
                <c:pt idx="1033">
                  <c:v>56.550751137915697</c:v>
                </c:pt>
                <c:pt idx="1034">
                  <c:v>56.542753471020596</c:v>
                </c:pt>
                <c:pt idx="1035">
                  <c:v>56.558748804810698</c:v>
                </c:pt>
                <c:pt idx="1036">
                  <c:v>56.573944371911196</c:v>
                </c:pt>
                <c:pt idx="1037">
                  <c:v>56.660319174377413</c:v>
                </c:pt>
                <c:pt idx="1038">
                  <c:v>56.67551474147816</c:v>
                </c:pt>
                <c:pt idx="1039">
                  <c:v>56.644323840587411</c:v>
                </c:pt>
                <c:pt idx="1040">
                  <c:v>56.722700976158826</c:v>
                </c:pt>
                <c:pt idx="1041">
                  <c:v>56.894650814401601</c:v>
                </c:pt>
                <c:pt idx="1042">
                  <c:v>56.793080444834906</c:v>
                </c:pt>
                <c:pt idx="1043">
                  <c:v>56.793080444834906</c:v>
                </c:pt>
                <c:pt idx="1044">
                  <c:v>56.886653147506394</c:v>
                </c:pt>
                <c:pt idx="1045">
                  <c:v>56.925841715291995</c:v>
                </c:pt>
                <c:pt idx="1046">
                  <c:v>56.933839382187102</c:v>
                </c:pt>
                <c:pt idx="1047">
                  <c:v>57.027412084859023</c:v>
                </c:pt>
                <c:pt idx="1048">
                  <c:v>57.058602985749495</c:v>
                </c:pt>
                <c:pt idx="1049">
                  <c:v>57.214557490202218</c:v>
                </c:pt>
                <c:pt idx="1050">
                  <c:v>57.292934625773611</c:v>
                </c:pt>
                <c:pt idx="1051">
                  <c:v>57.277739058672999</c:v>
                </c:pt>
                <c:pt idx="1052">
                  <c:v>57.402502662235399</c:v>
                </c:pt>
                <c:pt idx="1053">
                  <c:v>57.261743724883011</c:v>
                </c:pt>
                <c:pt idx="1054">
                  <c:v>57.4728821309116</c:v>
                </c:pt>
                <c:pt idx="1055">
                  <c:v>57.363314094449812</c:v>
                </c:pt>
                <c:pt idx="1056">
                  <c:v>57.613641068263718</c:v>
                </c:pt>
                <c:pt idx="1057">
                  <c:v>57.527266265797486</c:v>
                </c:pt>
                <c:pt idx="1058">
                  <c:v>57.676022870045102</c:v>
                </c:pt>
                <c:pt idx="1059">
                  <c:v>57.558457166688193</c:v>
                </c:pt>
                <c:pt idx="1060">
                  <c:v>57.730407004931202</c:v>
                </c:pt>
                <c:pt idx="1061">
                  <c:v>57.761597905821922</c:v>
                </c:pt>
                <c:pt idx="1062">
                  <c:v>57.691218437145601</c:v>
                </c:pt>
                <c:pt idx="1063">
                  <c:v>57.761597905821922</c:v>
                </c:pt>
                <c:pt idx="1064">
                  <c:v>57.863168275388595</c:v>
                </c:pt>
                <c:pt idx="1065">
                  <c:v>57.887161276073478</c:v>
                </c:pt>
                <c:pt idx="1066">
                  <c:v>58.027920213426</c:v>
                </c:pt>
                <c:pt idx="1067">
                  <c:v>57.964738644955446</c:v>
                </c:pt>
                <c:pt idx="1068">
                  <c:v>57.972736311850412</c:v>
                </c:pt>
                <c:pt idx="1069">
                  <c:v>57.949543077854798</c:v>
                </c:pt>
                <c:pt idx="1070">
                  <c:v>57.949543077854798</c:v>
                </c:pt>
                <c:pt idx="1071">
                  <c:v>58.105497582307578</c:v>
                </c:pt>
                <c:pt idx="1072">
                  <c:v>58.2774474205507</c:v>
                </c:pt>
                <c:pt idx="1073">
                  <c:v>58.191872384774022</c:v>
                </c:pt>
                <c:pt idx="1074">
                  <c:v>58.332631322126311</c:v>
                </c:pt>
                <c:pt idx="1075">
                  <c:v>58.363822223016896</c:v>
                </c:pt>
                <c:pt idx="1076">
                  <c:v>58.270249520345097</c:v>
                </c:pt>
                <c:pt idx="1077">
                  <c:v>58.339829222331801</c:v>
                </c:pt>
                <c:pt idx="1078">
                  <c:v>58.371819889911897</c:v>
                </c:pt>
                <c:pt idx="1079">
                  <c:v>58.473390259478698</c:v>
                </c:pt>
                <c:pt idx="1080">
                  <c:v>58.590156196146012</c:v>
                </c:pt>
                <c:pt idx="1081">
                  <c:v>58.566962962150413</c:v>
                </c:pt>
                <c:pt idx="1082">
                  <c:v>58.754108367493899</c:v>
                </c:pt>
                <c:pt idx="1083">
                  <c:v>58.714919799708298</c:v>
                </c:pt>
                <c:pt idx="1084">
                  <c:v>58.785299268384499</c:v>
                </c:pt>
                <c:pt idx="1085">
                  <c:v>58.8244878361701</c:v>
                </c:pt>
                <c:pt idx="1086">
                  <c:v>58.965246773522495</c:v>
                </c:pt>
                <c:pt idx="1087">
                  <c:v>59.012433008203097</c:v>
                </c:pt>
                <c:pt idx="1088">
                  <c:v>58.886869637951094</c:v>
                </c:pt>
                <c:pt idx="1089">
                  <c:v>58.894867304846109</c:v>
                </c:pt>
                <c:pt idx="1090">
                  <c:v>59.035626242198603</c:v>
                </c:pt>
                <c:pt idx="1091">
                  <c:v>58.957249106627216</c:v>
                </c:pt>
                <c:pt idx="1092">
                  <c:v>59.027628575303417</c:v>
                </c:pt>
                <c:pt idx="1093">
                  <c:v>59.043623909093547</c:v>
                </c:pt>
                <c:pt idx="1094">
                  <c:v>59.10600571087496</c:v>
                </c:pt>
                <c:pt idx="1095">
                  <c:v>59.215573747336599</c:v>
                </c:pt>
                <c:pt idx="1096">
                  <c:v>59.317144116903293</c:v>
                </c:pt>
                <c:pt idx="1097">
                  <c:v>59.4419077204657</c:v>
                </c:pt>
                <c:pt idx="1098">
                  <c:v>59.332339684003912</c:v>
                </c:pt>
                <c:pt idx="1099">
                  <c:v>59.543478090032494</c:v>
                </c:pt>
                <c:pt idx="1100">
                  <c:v>59.418714486470101</c:v>
                </c:pt>
                <c:pt idx="1101">
                  <c:v>59.497091622041296</c:v>
                </c:pt>
                <c:pt idx="1102">
                  <c:v>59.52828252293201</c:v>
                </c:pt>
                <c:pt idx="1103">
                  <c:v>59.653046126494196</c:v>
                </c:pt>
                <c:pt idx="1104">
                  <c:v>59.692234694279968</c:v>
                </c:pt>
                <c:pt idx="1105">
                  <c:v>59.715427928275403</c:v>
                </c:pt>
                <c:pt idx="1106">
                  <c:v>59.762614162956012</c:v>
                </c:pt>
                <c:pt idx="1107">
                  <c:v>59.661043793389297</c:v>
                </c:pt>
                <c:pt idx="1108">
                  <c:v>59.887377766518277</c:v>
                </c:pt>
                <c:pt idx="1109">
                  <c:v>59.715427928275403</c:v>
                </c:pt>
                <c:pt idx="1110">
                  <c:v>59.840191531837547</c:v>
                </c:pt>
                <c:pt idx="1111">
                  <c:v>59.816998297842048</c:v>
                </c:pt>
                <c:pt idx="1112">
                  <c:v>59.918568667408898</c:v>
                </c:pt>
                <c:pt idx="1113">
                  <c:v>60.075322938551544</c:v>
                </c:pt>
                <c:pt idx="1114">
                  <c:v>60.098516172547022</c:v>
                </c:pt>
                <c:pt idx="1115">
                  <c:v>60.184091208323544</c:v>
                </c:pt>
                <c:pt idx="1116">
                  <c:v>60.113711739647293</c:v>
                </c:pt>
                <c:pt idx="1117">
                  <c:v>60.168895641223102</c:v>
                </c:pt>
                <c:pt idx="1118">
                  <c:v>60.324850145675995</c:v>
                </c:pt>
                <c:pt idx="1119">
                  <c:v>60.387231947457195</c:v>
                </c:pt>
                <c:pt idx="1120">
                  <c:v>60.364038713461596</c:v>
                </c:pt>
                <c:pt idx="1121">
                  <c:v>60.340845479465862</c:v>
                </c:pt>
                <c:pt idx="1122">
                  <c:v>60.473606749923398</c:v>
                </c:pt>
                <c:pt idx="1123">
                  <c:v>60.527990884809512</c:v>
                </c:pt>
                <c:pt idx="1124">
                  <c:v>60.606368020380806</c:v>
                </c:pt>
                <c:pt idx="1125">
                  <c:v>60.637558921271363</c:v>
                </c:pt>
                <c:pt idx="1126">
                  <c:v>60.496799983918912</c:v>
                </c:pt>
                <c:pt idx="1127">
                  <c:v>60.809508759514294</c:v>
                </c:pt>
                <c:pt idx="1128">
                  <c:v>60.801511092619194</c:v>
                </c:pt>
                <c:pt idx="1129">
                  <c:v>60.832701993509907</c:v>
                </c:pt>
                <c:pt idx="1130">
                  <c:v>60.794313192413846</c:v>
                </c:pt>
                <c:pt idx="1131">
                  <c:v>60.809508759514294</c:v>
                </c:pt>
                <c:pt idx="1132">
                  <c:v>60.840699660404795</c:v>
                </c:pt>
                <c:pt idx="1133">
                  <c:v>60.755124624628102</c:v>
                </c:pt>
                <c:pt idx="1134">
                  <c:v>60.919076795976004</c:v>
                </c:pt>
                <c:pt idx="1135">
                  <c:v>61.067833400223293</c:v>
                </c:pt>
                <c:pt idx="1136">
                  <c:v>60.981458597757047</c:v>
                </c:pt>
                <c:pt idx="1137">
                  <c:v>61.043840399538396</c:v>
                </c:pt>
                <c:pt idx="1138">
                  <c:v>61.122217535109613</c:v>
                </c:pt>
                <c:pt idx="1139">
                  <c:v>61.153408436000099</c:v>
                </c:pt>
                <c:pt idx="1140">
                  <c:v>61.333355941138223</c:v>
                </c:pt>
                <c:pt idx="1141">
                  <c:v>61.2317855715714</c:v>
                </c:pt>
                <c:pt idx="1142">
                  <c:v>61.262976472462</c:v>
                </c:pt>
                <c:pt idx="1143">
                  <c:v>61.544494347166562</c:v>
                </c:pt>
                <c:pt idx="1144">
                  <c:v>61.520501346481737</c:v>
                </c:pt>
                <c:pt idx="1145">
                  <c:v>61.551692247372195</c:v>
                </c:pt>
                <c:pt idx="1146">
                  <c:v>61.544494347166562</c:v>
                </c:pt>
                <c:pt idx="1147">
                  <c:v>61.590880815157803</c:v>
                </c:pt>
                <c:pt idx="1148">
                  <c:v>61.559689914267032</c:v>
                </c:pt>
                <c:pt idx="1149">
                  <c:v>61.606876148947812</c:v>
                </c:pt>
                <c:pt idx="1150">
                  <c:v>61.638067049838398</c:v>
                </c:pt>
                <c:pt idx="1151">
                  <c:v>61.551692247372195</c:v>
                </c:pt>
                <c:pt idx="1152">
                  <c:v>61.684453517829496</c:v>
                </c:pt>
                <c:pt idx="1153">
                  <c:v>61.731639752510198</c:v>
                </c:pt>
                <c:pt idx="1154">
                  <c:v>61.856403356072377</c:v>
                </c:pt>
                <c:pt idx="1155">
                  <c:v>61.762830653400698</c:v>
                </c:pt>
                <c:pt idx="1156">
                  <c:v>61.802019221186299</c:v>
                </c:pt>
                <c:pt idx="1157">
                  <c:v>61.997162293425006</c:v>
                </c:pt>
                <c:pt idx="1158">
                  <c:v>62.114727996781703</c:v>
                </c:pt>
                <c:pt idx="1159">
                  <c:v>62.052346195000496</c:v>
                </c:pt>
                <c:pt idx="1160">
                  <c:v>62.059544095205894</c:v>
                </c:pt>
                <c:pt idx="1161">
                  <c:v>62.036350861210494</c:v>
                </c:pt>
                <c:pt idx="1162">
                  <c:v>62.200303032558523</c:v>
                </c:pt>
                <c:pt idx="1163">
                  <c:v>62.231493933449002</c:v>
                </c:pt>
                <c:pt idx="1164">
                  <c:v>62.325866402810085</c:v>
                </c:pt>
                <c:pt idx="1165">
                  <c:v>62.325866402810085</c:v>
                </c:pt>
                <c:pt idx="1166">
                  <c:v>62.357057303700671</c:v>
                </c:pt>
                <c:pt idx="1167">
                  <c:v>62.349059636805812</c:v>
                </c:pt>
                <c:pt idx="1168">
                  <c:v>62.357057303700671</c:v>
                </c:pt>
                <c:pt idx="1169">
                  <c:v>62.521009475048508</c:v>
                </c:pt>
                <c:pt idx="1170">
                  <c:v>62.599386610619902</c:v>
                </c:pt>
                <c:pt idx="1171">
                  <c:v>62.481820907262886</c:v>
                </c:pt>
                <c:pt idx="1172">
                  <c:v>62.466625340162601</c:v>
                </c:pt>
                <c:pt idx="1173">
                  <c:v>62.6457730786111</c:v>
                </c:pt>
                <c:pt idx="1174">
                  <c:v>62.661768412401102</c:v>
                </c:pt>
                <c:pt idx="1175">
                  <c:v>62.825720583748996</c:v>
                </c:pt>
                <c:pt idx="1176">
                  <c:v>62.7081548803922</c:v>
                </c:pt>
                <c:pt idx="1177">
                  <c:v>62.841715917539112</c:v>
                </c:pt>
                <c:pt idx="1178">
                  <c:v>62.817722916854002</c:v>
                </c:pt>
                <c:pt idx="1179">
                  <c:v>62.856911484639447</c:v>
                </c:pt>
                <c:pt idx="1180">
                  <c:v>63.044856656672394</c:v>
                </c:pt>
                <c:pt idx="1181">
                  <c:v>63.012865989092347</c:v>
                </c:pt>
                <c:pt idx="1182">
                  <c:v>63.012865989092347</c:v>
                </c:pt>
                <c:pt idx="1183">
                  <c:v>63.060052223773113</c:v>
                </c:pt>
                <c:pt idx="1184">
                  <c:v>63.028861322882598</c:v>
                </c:pt>
                <c:pt idx="1185">
                  <c:v>63.1696202602349</c:v>
                </c:pt>
                <c:pt idx="1186">
                  <c:v>63.1072384584538</c:v>
                </c:pt>
                <c:pt idx="1187">
                  <c:v>63.2320020620161</c:v>
                </c:pt>
                <c:pt idx="1188">
                  <c:v>63.349567765372747</c:v>
                </c:pt>
                <c:pt idx="1189">
                  <c:v>63.333572431582802</c:v>
                </c:pt>
                <c:pt idx="1190">
                  <c:v>63.349567765372747</c:v>
                </c:pt>
                <c:pt idx="1191">
                  <c:v>63.216806494915495</c:v>
                </c:pt>
                <c:pt idx="1192">
                  <c:v>63.325574764687801</c:v>
                </c:pt>
                <c:pt idx="1193">
                  <c:v>63.419947234049097</c:v>
                </c:pt>
                <c:pt idx="1194">
                  <c:v>63.497524602930802</c:v>
                </c:pt>
                <c:pt idx="1195">
                  <c:v>63.575901738502012</c:v>
                </c:pt>
                <c:pt idx="1196">
                  <c:v>63.646281207178198</c:v>
                </c:pt>
                <c:pt idx="1197">
                  <c:v>63.591897072291893</c:v>
                </c:pt>
                <c:pt idx="1198">
                  <c:v>63.669474441173698</c:v>
                </c:pt>
                <c:pt idx="1199">
                  <c:v>63.826228712316095</c:v>
                </c:pt>
                <c:pt idx="1200">
                  <c:v>63.731856242955075</c:v>
                </c:pt>
                <c:pt idx="1201">
                  <c:v>63.795037811425622</c:v>
                </c:pt>
                <c:pt idx="1202">
                  <c:v>63.888610514097294</c:v>
                </c:pt>
                <c:pt idx="1203">
                  <c:v>63.942994648983401</c:v>
                </c:pt>
                <c:pt idx="1204">
                  <c:v>63.896608180992295</c:v>
                </c:pt>
                <c:pt idx="1205">
                  <c:v>64.021371784554233</c:v>
                </c:pt>
                <c:pt idx="1206">
                  <c:v>63.990180883663996</c:v>
                </c:pt>
                <c:pt idx="1207">
                  <c:v>64.075755919440439</c:v>
                </c:pt>
                <c:pt idx="1208">
                  <c:v>63.966987649668347</c:v>
                </c:pt>
                <c:pt idx="1209">
                  <c:v>64.099748920125748</c:v>
                </c:pt>
                <c:pt idx="1210">
                  <c:v>64.029369451449682</c:v>
                </c:pt>
                <c:pt idx="1211">
                  <c:v>64.263701091473749</c:v>
                </c:pt>
                <c:pt idx="1212">
                  <c:v>64.263701091473749</c:v>
                </c:pt>
                <c:pt idx="1213">
                  <c:v>64.3964623619311</c:v>
                </c:pt>
                <c:pt idx="1214">
                  <c:v>64.349276127250448</c:v>
                </c:pt>
                <c:pt idx="1215">
                  <c:v>64.32608289325438</c:v>
                </c:pt>
                <c:pt idx="1216">
                  <c:v>64.490035064602793</c:v>
                </c:pt>
                <c:pt idx="1217">
                  <c:v>64.450846496817306</c:v>
                </c:pt>
                <c:pt idx="1218">
                  <c:v>64.607600767959681</c:v>
                </c:pt>
                <c:pt idx="1219">
                  <c:v>64.638791668850189</c:v>
                </c:pt>
                <c:pt idx="1220">
                  <c:v>64.669982569740782</c:v>
                </c:pt>
                <c:pt idx="1221">
                  <c:v>64.591605434169594</c:v>
                </c:pt>
                <c:pt idx="1222">
                  <c:v>64.69317580373604</c:v>
                </c:pt>
                <c:pt idx="1223">
                  <c:v>64.732364371521669</c:v>
                </c:pt>
                <c:pt idx="1224">
                  <c:v>64.661984902845802</c:v>
                </c:pt>
                <c:pt idx="1225">
                  <c:v>64.7091711375259</c:v>
                </c:pt>
                <c:pt idx="1226">
                  <c:v>64.888318875974534</c:v>
                </c:pt>
                <c:pt idx="1227">
                  <c:v>64.755557605517495</c:v>
                </c:pt>
                <c:pt idx="1228">
                  <c:v>64.966696011546105</c:v>
                </c:pt>
                <c:pt idx="1229">
                  <c:v>64.943502777550478</c:v>
                </c:pt>
                <c:pt idx="1230">
                  <c:v>65.005884579331678</c:v>
                </c:pt>
                <c:pt idx="1231">
                  <c:v>65.013882246226558</c:v>
                </c:pt>
                <c:pt idx="1232">
                  <c:v>65.115452615793458</c:v>
                </c:pt>
                <c:pt idx="1233">
                  <c:v>65.146643516683724</c:v>
                </c:pt>
                <c:pt idx="1234">
                  <c:v>65.076264048008113</c:v>
                </c:pt>
                <c:pt idx="1235">
                  <c:v>65.333788922027139</c:v>
                </c:pt>
                <c:pt idx="1236">
                  <c:v>65.264209220041266</c:v>
                </c:pt>
                <c:pt idx="1237">
                  <c:v>65.404168390703703</c:v>
                </c:pt>
                <c:pt idx="1238">
                  <c:v>65.420163724493804</c:v>
                </c:pt>
                <c:pt idx="1239">
                  <c:v>65.404168390703703</c:v>
                </c:pt>
                <c:pt idx="1240">
                  <c:v>65.310595688031995</c:v>
                </c:pt>
                <c:pt idx="1241">
                  <c:v>65.482545526274848</c:v>
                </c:pt>
                <c:pt idx="1242">
                  <c:v>65.404168390703703</c:v>
                </c:pt>
                <c:pt idx="1243">
                  <c:v>65.592113562736699</c:v>
                </c:pt>
                <c:pt idx="1244">
                  <c:v>65.428161391388798</c:v>
                </c:pt>
                <c:pt idx="1245">
                  <c:v>65.560922661846476</c:v>
                </c:pt>
                <c:pt idx="1246">
                  <c:v>65.623304463627278</c:v>
                </c:pt>
                <c:pt idx="1247">
                  <c:v>65.615306796732071</c:v>
                </c:pt>
                <c:pt idx="1248">
                  <c:v>65.6936839323035</c:v>
                </c:pt>
                <c:pt idx="1249">
                  <c:v>65.772061067874688</c:v>
                </c:pt>
                <c:pt idx="1250">
                  <c:v>65.756065734084558</c:v>
                </c:pt>
                <c:pt idx="1251">
                  <c:v>65.842440536550384</c:v>
                </c:pt>
                <c:pt idx="1252">
                  <c:v>65.842440536550384</c:v>
                </c:pt>
                <c:pt idx="1253">
                  <c:v>65.998395041003803</c:v>
                </c:pt>
                <c:pt idx="1254">
                  <c:v>65.967204140113552</c:v>
                </c:pt>
                <c:pt idx="1255">
                  <c:v>66.131156311460856</c:v>
                </c:pt>
                <c:pt idx="1256">
                  <c:v>66.193538113242056</c:v>
                </c:pt>
                <c:pt idx="1257">
                  <c:v>66.16234721235115</c:v>
                </c:pt>
                <c:pt idx="1258">
                  <c:v>66.209533447032427</c:v>
                </c:pt>
                <c:pt idx="1259">
                  <c:v>66.099965410570604</c:v>
                </c:pt>
                <c:pt idx="1260">
                  <c:v>66.255919915023483</c:v>
                </c:pt>
                <c:pt idx="1261">
                  <c:v>66.185540446347304</c:v>
                </c:pt>
                <c:pt idx="1262">
                  <c:v>66.255919915023483</c:v>
                </c:pt>
                <c:pt idx="1263">
                  <c:v>66.350292384384659</c:v>
                </c:pt>
                <c:pt idx="1264">
                  <c:v>66.350292384384659</c:v>
                </c:pt>
                <c:pt idx="1265">
                  <c:v>66.396678852375658</c:v>
                </c:pt>
                <c:pt idx="1266">
                  <c:v>66.381483285275621</c:v>
                </c:pt>
                <c:pt idx="1267">
                  <c:v>66.48305365484245</c:v>
                </c:pt>
                <c:pt idx="1268">
                  <c:v>66.451862753951488</c:v>
                </c:pt>
                <c:pt idx="1269">
                  <c:v>66.498249221943041</c:v>
                </c:pt>
                <c:pt idx="1270">
                  <c:v>66.686194393975583</c:v>
                </c:pt>
                <c:pt idx="1271">
                  <c:v>66.576626357513788</c:v>
                </c:pt>
                <c:pt idx="1272">
                  <c:v>66.795762430437378</c:v>
                </c:pt>
                <c:pt idx="1273">
                  <c:v>66.663001159979771</c:v>
                </c:pt>
                <c:pt idx="1274">
                  <c:v>66.732580861966682</c:v>
                </c:pt>
                <c:pt idx="1275">
                  <c:v>66.842148898428135</c:v>
                </c:pt>
                <c:pt idx="1276">
                  <c:v>66.858144232218478</c:v>
                </c:pt>
                <c:pt idx="1277">
                  <c:v>66.802960330642819</c:v>
                </c:pt>
                <c:pt idx="1278">
                  <c:v>66.935721601100227</c:v>
                </c:pt>
                <c:pt idx="1279">
                  <c:v>66.858144232218478</c:v>
                </c:pt>
                <c:pt idx="1280">
                  <c:v>67.092475872242588</c:v>
                </c:pt>
                <c:pt idx="1281">
                  <c:v>67.045289637562007</c:v>
                </c:pt>
                <c:pt idx="1282">
                  <c:v>67.14686000712878</c:v>
                </c:pt>
                <c:pt idx="1283">
                  <c:v>67.139662106922998</c:v>
                </c:pt>
                <c:pt idx="1284">
                  <c:v>67.186048574914039</c:v>
                </c:pt>
                <c:pt idx="1285">
                  <c:v>67.225237142699484</c:v>
                </c:pt>
                <c:pt idx="1286">
                  <c:v>67.287618944481181</c:v>
                </c:pt>
                <c:pt idx="1287">
                  <c:v>67.217239475805471</c:v>
                </c:pt>
                <c:pt idx="1288">
                  <c:v>67.233234809595004</c:v>
                </c:pt>
                <c:pt idx="1289">
                  <c:v>67.310812178476354</c:v>
                </c:pt>
                <c:pt idx="1290">
                  <c:v>67.397186980943175</c:v>
                </c:pt>
                <c:pt idx="1291">
                  <c:v>67.436375548728478</c:v>
                </c:pt>
                <c:pt idx="1292">
                  <c:v>67.436375548728478</c:v>
                </c:pt>
                <c:pt idx="1293">
                  <c:v>67.57713448608088</c:v>
                </c:pt>
                <c:pt idx="1294">
                  <c:v>67.498757350509337</c:v>
                </c:pt>
                <c:pt idx="1295">
                  <c:v>67.545943585190528</c:v>
                </c:pt>
                <c:pt idx="1296">
                  <c:v>67.537945918295307</c:v>
                </c:pt>
                <c:pt idx="1297">
                  <c:v>67.631518620967213</c:v>
                </c:pt>
                <c:pt idx="1298">
                  <c:v>67.654711854962386</c:v>
                </c:pt>
                <c:pt idx="1299">
                  <c:v>67.76427989142438</c:v>
                </c:pt>
                <c:pt idx="1300">
                  <c:v>67.592330053180987</c:v>
                </c:pt>
                <c:pt idx="1301">
                  <c:v>67.725091323638424</c:v>
                </c:pt>
                <c:pt idx="1302">
                  <c:v>67.772277558319388</c:v>
                </c:pt>
                <c:pt idx="1303">
                  <c:v>67.826661693205594</c:v>
                </c:pt>
                <c:pt idx="1304">
                  <c:v>67.842657026995582</c:v>
                </c:pt>
                <c:pt idx="1305">
                  <c:v>67.865850260991181</c:v>
                </c:pt>
                <c:pt idx="1306">
                  <c:v>67.936229729667801</c:v>
                </c:pt>
                <c:pt idx="1307">
                  <c:v>67.928232062772281</c:v>
                </c:pt>
                <c:pt idx="1308">
                  <c:v>68.045797766128871</c:v>
                </c:pt>
                <c:pt idx="1309">
                  <c:v>67.921034162566556</c:v>
                </c:pt>
                <c:pt idx="1310">
                  <c:v>68.1241749017003</c:v>
                </c:pt>
                <c:pt idx="1311">
                  <c:v>68.209749937477099</c:v>
                </c:pt>
                <c:pt idx="1312">
                  <c:v>68.217747604372377</c:v>
                </c:pt>
                <c:pt idx="1313">
                  <c:v>68.272131739257986</c:v>
                </c:pt>
                <c:pt idx="1314">
                  <c:v>68.264933839052702</c:v>
                </c:pt>
                <c:pt idx="1315">
                  <c:v>68.428886010400234</c:v>
                </c:pt>
                <c:pt idx="1316">
                  <c:v>68.327315640833902</c:v>
                </c:pt>
                <c:pt idx="1317">
                  <c:v>68.404893009715877</c:v>
                </c:pt>
                <c:pt idx="1318">
                  <c:v>68.44408157750118</c:v>
                </c:pt>
                <c:pt idx="1319">
                  <c:v>68.491267812181789</c:v>
                </c:pt>
                <c:pt idx="1320">
                  <c:v>68.499265479077224</c:v>
                </c:pt>
                <c:pt idx="1321">
                  <c:v>68.506463379282295</c:v>
                </c:pt>
                <c:pt idx="1322">
                  <c:v>68.468074578186148</c:v>
                </c:pt>
                <c:pt idx="1323">
                  <c:v>68.608033748849081</c:v>
                </c:pt>
                <c:pt idx="1324">
                  <c:v>68.608033748849081</c:v>
                </c:pt>
                <c:pt idx="1325">
                  <c:v>68.772785686886124</c:v>
                </c:pt>
                <c:pt idx="1326">
                  <c:v>68.608033748849081</c:v>
                </c:pt>
                <c:pt idx="1327">
                  <c:v>68.717601785311402</c:v>
                </c:pt>
                <c:pt idx="1328">
                  <c:v>68.702406218210299</c:v>
                </c:pt>
                <c:pt idx="1329">
                  <c:v>68.709604118415882</c:v>
                </c:pt>
                <c:pt idx="1330">
                  <c:v>68.827169821772827</c:v>
                </c:pt>
                <c:pt idx="1331">
                  <c:v>68.967928759125243</c:v>
                </c:pt>
                <c:pt idx="1332">
                  <c:v>68.874356056452783</c:v>
                </c:pt>
                <c:pt idx="1333">
                  <c:v>68.866358389558258</c:v>
                </c:pt>
                <c:pt idx="1334">
                  <c:v>69.022312894010824</c:v>
                </c:pt>
                <c:pt idx="1335">
                  <c:v>69.218255732939198</c:v>
                </c:pt>
                <c:pt idx="1336">
                  <c:v>69.092692362687288</c:v>
                </c:pt>
                <c:pt idx="1337">
                  <c:v>69.069499128691788</c:v>
                </c:pt>
                <c:pt idx="1338">
                  <c:v>69.179067165153342</c:v>
                </c:pt>
                <c:pt idx="1339">
                  <c:v>69.272639867825248</c:v>
                </c:pt>
                <c:pt idx="1340">
                  <c:v>69.241448966934698</c:v>
                </c:pt>
                <c:pt idx="1341">
                  <c:v>69.311828435610906</c:v>
                </c:pt>
                <c:pt idx="1342">
                  <c:v>69.413398805177707</c:v>
                </c:pt>
                <c:pt idx="1343">
                  <c:v>69.272639867825248</c:v>
                </c:pt>
                <c:pt idx="1344">
                  <c:v>69.335021669606505</c:v>
                </c:pt>
                <c:pt idx="1345">
                  <c:v>69.390205571182094</c:v>
                </c:pt>
                <c:pt idx="1346">
                  <c:v>69.421396472072701</c:v>
                </c:pt>
                <c:pt idx="1347">
                  <c:v>69.631735111411416</c:v>
                </c:pt>
                <c:pt idx="1348">
                  <c:v>69.475780606958537</c:v>
                </c:pt>
                <c:pt idx="1349">
                  <c:v>69.530164741845368</c:v>
                </c:pt>
                <c:pt idx="1350">
                  <c:v>69.460585039858302</c:v>
                </c:pt>
                <c:pt idx="1351">
                  <c:v>69.686919012987389</c:v>
                </c:pt>
                <c:pt idx="1352">
                  <c:v>69.593346310315681</c:v>
                </c:pt>
                <c:pt idx="1353">
                  <c:v>69.593346310315681</c:v>
                </c:pt>
                <c:pt idx="1354">
                  <c:v>69.858868851230142</c:v>
                </c:pt>
                <c:pt idx="1355">
                  <c:v>69.890059752120848</c:v>
                </c:pt>
                <c:pt idx="1356">
                  <c:v>69.874064418330903</c:v>
                </c:pt>
                <c:pt idx="1357">
                  <c:v>69.858868851230142</c:v>
                </c:pt>
                <c:pt idx="1358">
                  <c:v>69.983632454792698</c:v>
                </c:pt>
                <c:pt idx="1359">
                  <c:v>69.975634787897704</c:v>
                </c:pt>
                <c:pt idx="1360">
                  <c:v>70.077205157464036</c:v>
                </c:pt>
                <c:pt idx="1361">
                  <c:v>70.132389059040079</c:v>
                </c:pt>
                <c:pt idx="1362">
                  <c:v>70.022821022578086</c:v>
                </c:pt>
                <c:pt idx="1363">
                  <c:v>70.108396058354572</c:v>
                </c:pt>
                <c:pt idx="1364">
                  <c:v>70.186773193925816</c:v>
                </c:pt>
                <c:pt idx="1365">
                  <c:v>70.171577626825339</c:v>
                </c:pt>
                <c:pt idx="1366">
                  <c:v>70.273147996392382</c:v>
                </c:pt>
                <c:pt idx="1367">
                  <c:v>70.171577626825339</c:v>
                </c:pt>
                <c:pt idx="1368">
                  <c:v>70.233959428606795</c:v>
                </c:pt>
                <c:pt idx="1369">
                  <c:v>70.327532131278588</c:v>
                </c:pt>
                <c:pt idx="1370">
                  <c:v>70.265150329497402</c:v>
                </c:pt>
                <c:pt idx="1371">
                  <c:v>70.249154995707798</c:v>
                </c:pt>
                <c:pt idx="1372">
                  <c:v>70.296341230387981</c:v>
                </c:pt>
                <c:pt idx="1373">
                  <c:v>70.273147996392382</c:v>
                </c:pt>
                <c:pt idx="1374">
                  <c:v>70.483486635731481</c:v>
                </c:pt>
                <c:pt idx="1375">
                  <c:v>70.413906933744798</c:v>
                </c:pt>
                <c:pt idx="1376">
                  <c:v>70.515477303311386</c:v>
                </c:pt>
                <c:pt idx="1377">
                  <c:v>70.499481969521483</c:v>
                </c:pt>
                <c:pt idx="1378">
                  <c:v>70.515477303311386</c:v>
                </c:pt>
                <c:pt idx="1379">
                  <c:v>70.546668204202376</c:v>
                </c:pt>
                <c:pt idx="1380">
                  <c:v>70.609050005983278</c:v>
                </c:pt>
                <c:pt idx="1381">
                  <c:v>70.67143180776398</c:v>
                </c:pt>
                <c:pt idx="1382">
                  <c:v>70.694625041760276</c:v>
                </c:pt>
                <c:pt idx="1383">
                  <c:v>70.687427141554124</c:v>
                </c:pt>
                <c:pt idx="1384">
                  <c:v>70.757006843541149</c:v>
                </c:pt>
                <c:pt idx="1385">
                  <c:v>70.749808943335694</c:v>
                </c:pt>
                <c:pt idx="1386">
                  <c:v>70.843381646007401</c:v>
                </c:pt>
                <c:pt idx="1387">
                  <c:v>70.874572546897625</c:v>
                </c:pt>
                <c:pt idx="1388">
                  <c:v>70.984140583359803</c:v>
                </c:pt>
                <c:pt idx="1389">
                  <c:v>70.835383979112393</c:v>
                </c:pt>
                <c:pt idx="1390">
                  <c:v>70.952949682469182</c:v>
                </c:pt>
                <c:pt idx="1391">
                  <c:v>71.015331484250382</c:v>
                </c:pt>
                <c:pt idx="1392">
                  <c:v>71.069715619136502</c:v>
                </c:pt>
                <c:pt idx="1393">
                  <c:v>71.085710952926235</c:v>
                </c:pt>
                <c:pt idx="1394">
                  <c:v>71.187281322492936</c:v>
                </c:pt>
                <c:pt idx="1395">
                  <c:v>71.171285988703303</c:v>
                </c:pt>
                <c:pt idx="1396">
                  <c:v>71.272856358269635</c:v>
                </c:pt>
                <c:pt idx="1397">
                  <c:v>71.210474556488535</c:v>
                </c:pt>
                <c:pt idx="1398">
                  <c:v>71.312044926055549</c:v>
                </c:pt>
                <c:pt idx="1399">
                  <c:v>71.320042592950287</c:v>
                </c:pt>
                <c:pt idx="1400">
                  <c:v>71.343235826946199</c:v>
                </c:pt>
                <c:pt idx="1401">
                  <c:v>71.359231160736158</c:v>
                </c:pt>
                <c:pt idx="1402">
                  <c:v>71.390422061626779</c:v>
                </c:pt>
                <c:pt idx="1403">
                  <c:v>71.468799197198081</c:v>
                </c:pt>
                <c:pt idx="1404">
                  <c:v>71.444806196512999</c:v>
                </c:pt>
                <c:pt idx="1405">
                  <c:v>71.475997097403237</c:v>
                </c:pt>
                <c:pt idx="1406">
                  <c:v>71.671939936331341</c:v>
                </c:pt>
                <c:pt idx="1407">
                  <c:v>71.570369566764498</c:v>
                </c:pt>
                <c:pt idx="1408">
                  <c:v>71.515185665189193</c:v>
                </c:pt>
                <c:pt idx="1409">
                  <c:v>71.554374232974425</c:v>
                </c:pt>
                <c:pt idx="1410">
                  <c:v>71.804701206788536</c:v>
                </c:pt>
                <c:pt idx="1411">
                  <c:v>71.609558134549914</c:v>
                </c:pt>
                <c:pt idx="1412">
                  <c:v>71.718326404322696</c:v>
                </c:pt>
                <c:pt idx="1413">
                  <c:v>71.819896773889198</c:v>
                </c:pt>
                <c:pt idx="1414">
                  <c:v>71.898273909460698</c:v>
                </c:pt>
                <c:pt idx="1415">
                  <c:v>71.843889774574478</c:v>
                </c:pt>
                <c:pt idx="1416">
                  <c:v>71.890276242565648</c:v>
                </c:pt>
                <c:pt idx="1417">
                  <c:v>71.843889774574478</c:v>
                </c:pt>
                <c:pt idx="1418">
                  <c:v>71.812698873683487</c:v>
                </c:pt>
                <c:pt idx="1419">
                  <c:v>71.968653378136906</c:v>
                </c:pt>
                <c:pt idx="1420">
                  <c:v>71.929464810351249</c:v>
                </c:pt>
                <c:pt idx="1421">
                  <c:v>71.929464810351249</c:v>
                </c:pt>
                <c:pt idx="1422">
                  <c:v>71.882278575670327</c:v>
                </c:pt>
                <c:pt idx="1423">
                  <c:v>72.117409982384203</c:v>
                </c:pt>
                <c:pt idx="1424">
                  <c:v>72.109412315488683</c:v>
                </c:pt>
                <c:pt idx="1425">
                  <c:v>72.257369153047094</c:v>
                </c:pt>
                <c:pt idx="1426">
                  <c:v>72.132605549484424</c:v>
                </c:pt>
                <c:pt idx="1427">
                  <c:v>72.163796450375401</c:v>
                </c:pt>
                <c:pt idx="1428">
                  <c:v>72.202985018160959</c:v>
                </c:pt>
                <c:pt idx="1429">
                  <c:v>72.359739289303405</c:v>
                </c:pt>
                <c:pt idx="1430">
                  <c:v>72.273364486837195</c:v>
                </c:pt>
                <c:pt idx="1431">
                  <c:v>72.148600883274781</c:v>
                </c:pt>
                <c:pt idx="1432">
                  <c:v>72.468507559075604</c:v>
                </c:pt>
                <c:pt idx="1433">
                  <c:v>72.382932523298535</c:v>
                </c:pt>
                <c:pt idx="1434">
                  <c:v>72.453311991975127</c:v>
                </c:pt>
                <c:pt idx="1435">
                  <c:v>72.546884694646906</c:v>
                </c:pt>
                <c:pt idx="1436">
                  <c:v>72.578075595537186</c:v>
                </c:pt>
                <c:pt idx="1437">
                  <c:v>72.617264163323213</c:v>
                </c:pt>
                <c:pt idx="1438">
                  <c:v>72.601268829532998</c:v>
                </c:pt>
                <c:pt idx="1439">
                  <c:v>72.499698459966197</c:v>
                </c:pt>
                <c:pt idx="1440">
                  <c:v>72.515693793756299</c:v>
                </c:pt>
                <c:pt idx="1441">
                  <c:v>72.578075595537186</c:v>
                </c:pt>
                <c:pt idx="1442">
                  <c:v>72.617264163323213</c:v>
                </c:pt>
                <c:pt idx="1443">
                  <c:v>72.710836865994779</c:v>
                </c:pt>
                <c:pt idx="1444">
                  <c:v>72.84359813645159</c:v>
                </c:pt>
                <c:pt idx="1445">
                  <c:v>72.773218667776007</c:v>
                </c:pt>
                <c:pt idx="1446">
                  <c:v>72.75002543378038</c:v>
                </c:pt>
                <c:pt idx="1447">
                  <c:v>72.84359813645159</c:v>
                </c:pt>
                <c:pt idx="1448">
                  <c:v>72.820404902456218</c:v>
                </c:pt>
                <c:pt idx="1449">
                  <c:v>72.921975272023289</c:v>
                </c:pt>
                <c:pt idx="1450">
                  <c:v>72.851595803347195</c:v>
                </c:pt>
                <c:pt idx="1451">
                  <c:v>72.969161506703998</c:v>
                </c:pt>
                <c:pt idx="1452">
                  <c:v>73.008350074489186</c:v>
                </c:pt>
                <c:pt idx="1453">
                  <c:v>73.085927443371304</c:v>
                </c:pt>
                <c:pt idx="1454">
                  <c:v>73.093925110266298</c:v>
                </c:pt>
                <c:pt idx="1455">
                  <c:v>73.125116011156535</c:v>
                </c:pt>
                <c:pt idx="1456">
                  <c:v>73.046738875585334</c:v>
                </c:pt>
                <c:pt idx="1457">
                  <c:v>73.234684047618813</c:v>
                </c:pt>
                <c:pt idx="1458">
                  <c:v>73.273872615403917</c:v>
                </c:pt>
                <c:pt idx="1459">
                  <c:v>73.344252084080395</c:v>
                </c:pt>
                <c:pt idx="1460">
                  <c:v>73.336254417185401</c:v>
                </c:pt>
                <c:pt idx="1461">
                  <c:v>73.249879614719205</c:v>
                </c:pt>
                <c:pt idx="1462">
                  <c:v>73.406633885861595</c:v>
                </c:pt>
                <c:pt idx="1463">
                  <c:v>73.359447651180858</c:v>
                </c:pt>
                <c:pt idx="1464">
                  <c:v>73.414631552756589</c:v>
                </c:pt>
                <c:pt idx="1465">
                  <c:v>73.46901568764315</c:v>
                </c:pt>
                <c:pt idx="1466">
                  <c:v>73.508204255428382</c:v>
                </c:pt>
                <c:pt idx="1467">
                  <c:v>73.508204255428382</c:v>
                </c:pt>
                <c:pt idx="1468">
                  <c:v>73.445822453647196</c:v>
                </c:pt>
                <c:pt idx="1469">
                  <c:v>73.445822453647196</c:v>
                </c:pt>
                <c:pt idx="1470">
                  <c:v>73.601776958100089</c:v>
                </c:pt>
                <c:pt idx="1471">
                  <c:v>73.46901568764315</c:v>
                </c:pt>
                <c:pt idx="1472">
                  <c:v>73.711344994561898</c:v>
                </c:pt>
                <c:pt idx="1473">
                  <c:v>73.664158759881289</c:v>
                </c:pt>
                <c:pt idx="1474">
                  <c:v>73.734538228557483</c:v>
                </c:pt>
                <c:pt idx="1475">
                  <c:v>73.765729129448005</c:v>
                </c:pt>
                <c:pt idx="1476">
                  <c:v>73.8129153641286</c:v>
                </c:pt>
                <c:pt idx="1477">
                  <c:v>73.750533562347627</c:v>
                </c:pt>
                <c:pt idx="1478">
                  <c:v>73.883294832804424</c:v>
                </c:pt>
                <c:pt idx="1479">
                  <c:v>73.789722130132958</c:v>
                </c:pt>
                <c:pt idx="1480">
                  <c:v>73.719342661456878</c:v>
                </c:pt>
                <c:pt idx="1481">
                  <c:v>73.929681300795949</c:v>
                </c:pt>
                <c:pt idx="1482">
                  <c:v>73.8521039319143</c:v>
                </c:pt>
                <c:pt idx="1483">
                  <c:v>73.945676634585979</c:v>
                </c:pt>
                <c:pt idx="1484">
                  <c:v>73.992862869266602</c:v>
                </c:pt>
                <c:pt idx="1485">
                  <c:v>74.047247004152794</c:v>
                </c:pt>
                <c:pt idx="1486">
                  <c:v>73.976867535476558</c:v>
                </c:pt>
                <c:pt idx="1487">
                  <c:v>74.039249337257701</c:v>
                </c:pt>
                <c:pt idx="1488">
                  <c:v>74.070440238148279</c:v>
                </c:pt>
                <c:pt idx="1489">
                  <c:v>74.266383077076298</c:v>
                </c:pt>
                <c:pt idx="1490">
                  <c:v>74.211199175500695</c:v>
                </c:pt>
                <c:pt idx="1491">
                  <c:v>74.219196842395704</c:v>
                </c:pt>
                <c:pt idx="1492">
                  <c:v>74.227194509290726</c:v>
                </c:pt>
                <c:pt idx="1493">
                  <c:v>74.211199175500695</c:v>
                </c:pt>
                <c:pt idx="1494">
                  <c:v>74.242390076391288</c:v>
                </c:pt>
                <c:pt idx="1495">
                  <c:v>74.258385410180935</c:v>
                </c:pt>
                <c:pt idx="1496">
                  <c:v>74.383149013743548</c:v>
                </c:pt>
                <c:pt idx="1497">
                  <c:v>74.484719383310676</c:v>
                </c:pt>
                <c:pt idx="1498">
                  <c:v>74.312769545067496</c:v>
                </c:pt>
                <c:pt idx="1499">
                  <c:v>74.430335248424086</c:v>
                </c:pt>
                <c:pt idx="1500">
                  <c:v>74.453528482419799</c:v>
                </c:pt>
                <c:pt idx="1501">
                  <c:v>74.453528482419799</c:v>
                </c:pt>
                <c:pt idx="1502">
                  <c:v>74.578292085982199</c:v>
                </c:pt>
                <c:pt idx="1503">
                  <c:v>74.414339914634198</c:v>
                </c:pt>
                <c:pt idx="1504">
                  <c:v>74.648671554657938</c:v>
                </c:pt>
                <c:pt idx="1505">
                  <c:v>74.571094185776602</c:v>
                </c:pt>
                <c:pt idx="1506">
                  <c:v>74.735046357124219</c:v>
                </c:pt>
                <c:pt idx="1507">
                  <c:v>74.711853123129004</c:v>
                </c:pt>
                <c:pt idx="1508">
                  <c:v>74.703855456233981</c:v>
                </c:pt>
                <c:pt idx="1509">
                  <c:v>74.766237258015096</c:v>
                </c:pt>
                <c:pt idx="1510">
                  <c:v>74.703855456233981</c:v>
                </c:pt>
                <c:pt idx="1511">
                  <c:v>74.719051023334501</c:v>
                </c:pt>
                <c:pt idx="1512">
                  <c:v>74.78943049201068</c:v>
                </c:pt>
                <c:pt idx="1513">
                  <c:v>74.758239591120102</c:v>
                </c:pt>
                <c:pt idx="1514">
                  <c:v>74.844614393586383</c:v>
                </c:pt>
                <c:pt idx="1515">
                  <c:v>74.859809960686889</c:v>
                </c:pt>
                <c:pt idx="1516">
                  <c:v>74.946184763153127</c:v>
                </c:pt>
                <c:pt idx="1517">
                  <c:v>74.844614393586383</c:v>
                </c:pt>
                <c:pt idx="1518">
                  <c:v>75.000568898039148</c:v>
                </c:pt>
                <c:pt idx="1519">
                  <c:v>74.992571231144183</c:v>
                </c:pt>
                <c:pt idx="1520">
                  <c:v>74.922191762468088</c:v>
                </c:pt>
                <c:pt idx="1521">
                  <c:v>75.039757465824849</c:v>
                </c:pt>
                <c:pt idx="1522">
                  <c:v>75.078946033610137</c:v>
                </c:pt>
                <c:pt idx="1523">
                  <c:v>74.985373330938558</c:v>
                </c:pt>
                <c:pt idx="1524">
                  <c:v>75.149325502286558</c:v>
                </c:pt>
                <c:pt idx="1525">
                  <c:v>75.000568898039148</c:v>
                </c:pt>
                <c:pt idx="1526">
                  <c:v>75.054953032925383</c:v>
                </c:pt>
                <c:pt idx="1527">
                  <c:v>75.125332501601051</c:v>
                </c:pt>
                <c:pt idx="1528">
                  <c:v>75.110136934500858</c:v>
                </c:pt>
                <c:pt idx="1529">
                  <c:v>75.125332501601051</c:v>
                </c:pt>
                <c:pt idx="1530">
                  <c:v>75.266091438953978</c:v>
                </c:pt>
                <c:pt idx="1531">
                  <c:v>75.274089105849001</c:v>
                </c:pt>
                <c:pt idx="1532">
                  <c:v>75.266091438953978</c:v>
                </c:pt>
                <c:pt idx="1533">
                  <c:v>75.266091438953978</c:v>
                </c:pt>
                <c:pt idx="1534">
                  <c:v>75.34446857452518</c:v>
                </c:pt>
                <c:pt idx="1535">
                  <c:v>75.36766180852068</c:v>
                </c:pt>
                <c:pt idx="1536">
                  <c:v>75.391654809206059</c:v>
                </c:pt>
                <c:pt idx="1537">
                  <c:v>75.34446857452518</c:v>
                </c:pt>
                <c:pt idx="1538">
                  <c:v>75.422845710096126</c:v>
                </c:pt>
                <c:pt idx="1539">
                  <c:v>75.547609313658683</c:v>
                </c:pt>
                <c:pt idx="1540">
                  <c:v>75.462034277881742</c:v>
                </c:pt>
                <c:pt idx="1541">
                  <c:v>75.547609313658683</c:v>
                </c:pt>
                <c:pt idx="1542">
                  <c:v>75.672372917220329</c:v>
                </c:pt>
                <c:pt idx="1543">
                  <c:v>75.649179683225427</c:v>
                </c:pt>
                <c:pt idx="1544">
                  <c:v>75.735554485691694</c:v>
                </c:pt>
                <c:pt idx="1545">
                  <c:v>75.719559151901606</c:v>
                </c:pt>
                <c:pt idx="1546">
                  <c:v>75.617988782334848</c:v>
                </c:pt>
                <c:pt idx="1547">
                  <c:v>75.758747719686752</c:v>
                </c:pt>
                <c:pt idx="1548">
                  <c:v>75.750750052791986</c:v>
                </c:pt>
                <c:pt idx="1549">
                  <c:v>75.813131854573186</c:v>
                </c:pt>
                <c:pt idx="1550">
                  <c:v>75.86031808925398</c:v>
                </c:pt>
                <c:pt idx="1551">
                  <c:v>75.868315756148988</c:v>
                </c:pt>
                <c:pt idx="1552">
                  <c:v>75.86031808925398</c:v>
                </c:pt>
                <c:pt idx="1553">
                  <c:v>75.86031808925398</c:v>
                </c:pt>
                <c:pt idx="1554">
                  <c:v>75.891508990144601</c:v>
                </c:pt>
                <c:pt idx="1555">
                  <c:v>75.969886125715803</c:v>
                </c:pt>
                <c:pt idx="1556">
                  <c:v>75.922699891035194</c:v>
                </c:pt>
                <c:pt idx="1557">
                  <c:v>75.98508169281628</c:v>
                </c:pt>
                <c:pt idx="1558">
                  <c:v>75.922699891035194</c:v>
                </c:pt>
                <c:pt idx="1559">
                  <c:v>75.930697557930202</c:v>
                </c:pt>
                <c:pt idx="1560">
                  <c:v>75.9770840259213</c:v>
                </c:pt>
                <c:pt idx="1561">
                  <c:v>76.055461161492488</c:v>
                </c:pt>
                <c:pt idx="1562">
                  <c:v>76.110645063068205</c:v>
                </c:pt>
                <c:pt idx="1563">
                  <c:v>76.055461161492488</c:v>
                </c:pt>
                <c:pt idx="1564">
                  <c:v>76.071456495282504</c:v>
                </c:pt>
                <c:pt idx="1565">
                  <c:v>76.219413332840404</c:v>
                </c:pt>
                <c:pt idx="1566">
                  <c:v>76.063458828387482</c:v>
                </c:pt>
                <c:pt idx="1567">
                  <c:v>76.063458828387482</c:v>
                </c:pt>
                <c:pt idx="1568">
                  <c:v>76.102647396172841</c:v>
                </c:pt>
                <c:pt idx="1569">
                  <c:v>76.258601900625948</c:v>
                </c:pt>
                <c:pt idx="1570">
                  <c:v>76.212215432634878</c:v>
                </c:pt>
                <c:pt idx="1571">
                  <c:v>76.125840630168398</c:v>
                </c:pt>
                <c:pt idx="1572">
                  <c:v>76.141835963958698</c:v>
                </c:pt>
                <c:pt idx="1573">
                  <c:v>76.219413332840404</c:v>
                </c:pt>
                <c:pt idx="1574">
                  <c:v>76.149033864164281</c:v>
                </c:pt>
                <c:pt idx="1575">
                  <c:v>76.196220098844904</c:v>
                </c:pt>
                <c:pt idx="1576">
                  <c:v>76.266599567521098</c:v>
                </c:pt>
                <c:pt idx="1577">
                  <c:v>76.438549405763993</c:v>
                </c:pt>
                <c:pt idx="1578">
                  <c:v>76.360172270192749</c:v>
                </c:pt>
                <c:pt idx="1579">
                  <c:v>76.305788135306287</c:v>
                </c:pt>
                <c:pt idx="1580">
                  <c:v>76.422554071974005</c:v>
                </c:pt>
                <c:pt idx="1581">
                  <c:v>76.422554071974005</c:v>
                </c:pt>
                <c:pt idx="1582">
                  <c:v>76.500931207545179</c:v>
                </c:pt>
                <c:pt idx="1583">
                  <c:v>76.469740306654217</c:v>
                </c:pt>
                <c:pt idx="1584">
                  <c:v>76.641690144897495</c:v>
                </c:pt>
                <c:pt idx="1585">
                  <c:v>76.556115109120782</c:v>
                </c:pt>
                <c:pt idx="1586">
                  <c:v>76.524124441540977</c:v>
                </c:pt>
                <c:pt idx="1587">
                  <c:v>76.672881045787719</c:v>
                </c:pt>
                <c:pt idx="1588">
                  <c:v>76.720067280468683</c:v>
                </c:pt>
                <c:pt idx="1589">
                  <c:v>76.688876379577835</c:v>
                </c:pt>
                <c:pt idx="1590">
                  <c:v>76.774451415354889</c:v>
                </c:pt>
                <c:pt idx="1591">
                  <c:v>76.828835550240669</c:v>
                </c:pt>
                <c:pt idx="1592">
                  <c:v>76.852828550925736</c:v>
                </c:pt>
                <c:pt idx="1593">
                  <c:v>76.641690144897495</c:v>
                </c:pt>
                <c:pt idx="1594">
                  <c:v>76.884019451816727</c:v>
                </c:pt>
                <c:pt idx="1595">
                  <c:v>76.844830884031083</c:v>
                </c:pt>
                <c:pt idx="1596">
                  <c:v>76.892017118711337</c:v>
                </c:pt>
                <c:pt idx="1597">
                  <c:v>76.813639983140774</c:v>
                </c:pt>
                <c:pt idx="1598">
                  <c:v>76.727265180674294</c:v>
                </c:pt>
                <c:pt idx="1599">
                  <c:v>76.766453748459881</c:v>
                </c:pt>
                <c:pt idx="1600">
                  <c:v>76.860826217820886</c:v>
                </c:pt>
                <c:pt idx="1601">
                  <c:v>76.969594487593426</c:v>
                </c:pt>
                <c:pt idx="1602">
                  <c:v>76.923208019602299</c:v>
                </c:pt>
                <c:pt idx="1603">
                  <c:v>77.016780722273978</c:v>
                </c:pt>
                <c:pt idx="1604">
                  <c:v>76.954398920492778</c:v>
                </c:pt>
                <c:pt idx="1605">
                  <c:v>77.039973956269549</c:v>
                </c:pt>
                <c:pt idx="1606">
                  <c:v>77.0871601909502</c:v>
                </c:pt>
                <c:pt idx="1607">
                  <c:v>77.016780722273978</c:v>
                </c:pt>
                <c:pt idx="1608">
                  <c:v>77.134346425630781</c:v>
                </c:pt>
                <c:pt idx="1609">
                  <c:v>77.055969290059579</c:v>
                </c:pt>
                <c:pt idx="1610">
                  <c:v>77.118351091840779</c:v>
                </c:pt>
                <c:pt idx="1611">
                  <c:v>77.235916795197596</c:v>
                </c:pt>
                <c:pt idx="1612">
                  <c:v>77.0871601909502</c:v>
                </c:pt>
                <c:pt idx="1613">
                  <c:v>77.259110029193195</c:v>
                </c:pt>
                <c:pt idx="1614">
                  <c:v>77.383873632755169</c:v>
                </c:pt>
                <c:pt idx="1615">
                  <c:v>77.211923794512941</c:v>
                </c:pt>
                <c:pt idx="1616">
                  <c:v>77.399868966545498</c:v>
                </c:pt>
                <c:pt idx="1617">
                  <c:v>77.391871299650489</c:v>
                </c:pt>
                <c:pt idx="1618">
                  <c:v>77.375875965860388</c:v>
                </c:pt>
                <c:pt idx="1619">
                  <c:v>77.423062200541082</c:v>
                </c:pt>
                <c:pt idx="1620">
                  <c:v>77.439057534331099</c:v>
                </c:pt>
                <c:pt idx="1621">
                  <c:v>77.501439336112298</c:v>
                </c:pt>
                <c:pt idx="1622">
                  <c:v>77.563821137893186</c:v>
                </c:pt>
                <c:pt idx="1623">
                  <c:v>77.446255434536596</c:v>
                </c:pt>
                <c:pt idx="1624">
                  <c:v>77.454253101431604</c:v>
                </c:pt>
                <c:pt idx="1625">
                  <c:v>77.493441669217802</c:v>
                </c:pt>
                <c:pt idx="1626">
                  <c:v>77.611007372573724</c:v>
                </c:pt>
                <c:pt idx="1627">
                  <c:v>77.477446335427189</c:v>
                </c:pt>
                <c:pt idx="1628">
                  <c:v>77.563821137893186</c:v>
                </c:pt>
                <c:pt idx="1629">
                  <c:v>77.611007372573724</c:v>
                </c:pt>
                <c:pt idx="1630">
                  <c:v>77.611007372573724</c:v>
                </c:pt>
                <c:pt idx="1631">
                  <c:v>77.618205272779548</c:v>
                </c:pt>
                <c:pt idx="1632">
                  <c:v>77.681386841250188</c:v>
                </c:pt>
                <c:pt idx="1633">
                  <c:v>77.642198273464217</c:v>
                </c:pt>
                <c:pt idx="1634">
                  <c:v>77.595012038783636</c:v>
                </c:pt>
                <c:pt idx="1635">
                  <c:v>77.71257774214078</c:v>
                </c:pt>
                <c:pt idx="1636">
                  <c:v>77.750966543236899</c:v>
                </c:pt>
                <c:pt idx="1637">
                  <c:v>77.719775642346306</c:v>
                </c:pt>
                <c:pt idx="1638">
                  <c:v>77.829343678808101</c:v>
                </c:pt>
                <c:pt idx="1639">
                  <c:v>77.77495954392198</c:v>
                </c:pt>
                <c:pt idx="1640">
                  <c:v>77.7277733092414</c:v>
                </c:pt>
                <c:pt idx="1641">
                  <c:v>77.92291638147988</c:v>
                </c:pt>
                <c:pt idx="1642">
                  <c:v>77.930914048375286</c:v>
                </c:pt>
                <c:pt idx="1643">
                  <c:v>77.83734134570318</c:v>
                </c:pt>
                <c:pt idx="1644">
                  <c:v>77.86053457969868</c:v>
                </c:pt>
                <c:pt idx="1645">
                  <c:v>77.946909382165259</c:v>
                </c:pt>
                <c:pt idx="1646">
                  <c:v>77.806150444812843</c:v>
                </c:pt>
                <c:pt idx="1647">
                  <c:v>77.938911715269882</c:v>
                </c:pt>
                <c:pt idx="1648">
                  <c:v>77.92291638147988</c:v>
                </c:pt>
                <c:pt idx="1649">
                  <c:v>77.891725480589301</c:v>
                </c:pt>
                <c:pt idx="1650">
                  <c:v>77.993295850156102</c:v>
                </c:pt>
                <c:pt idx="1651">
                  <c:v>77.92291638147988</c:v>
                </c:pt>
                <c:pt idx="1652">
                  <c:v>78.079670652622056</c:v>
                </c:pt>
                <c:pt idx="1653">
                  <c:v>77.884527580383804</c:v>
                </c:pt>
                <c:pt idx="1654">
                  <c:v>77.986097949950505</c:v>
                </c:pt>
                <c:pt idx="1655">
                  <c:v>78.001293517051081</c:v>
                </c:pt>
                <c:pt idx="1656">
                  <c:v>78.001293517051081</c:v>
                </c:pt>
                <c:pt idx="1657">
                  <c:v>78.165245688398997</c:v>
                </c:pt>
                <c:pt idx="1658">
                  <c:v>78.063675318832182</c:v>
                </c:pt>
                <c:pt idx="1659">
                  <c:v>78.173243355293948</c:v>
                </c:pt>
                <c:pt idx="1660">
                  <c:v>78.150050121298449</c:v>
                </c:pt>
                <c:pt idx="1661">
                  <c:v>78.126057120613098</c:v>
                </c:pt>
                <c:pt idx="1662">
                  <c:v>78.110861553512848</c:v>
                </c:pt>
                <c:pt idx="1663">
                  <c:v>78.259618157760158</c:v>
                </c:pt>
                <c:pt idx="1664">
                  <c:v>78.071672985727304</c:v>
                </c:pt>
                <c:pt idx="1665">
                  <c:v>78.048479751731648</c:v>
                </c:pt>
                <c:pt idx="1666">
                  <c:v>78.165245688398997</c:v>
                </c:pt>
                <c:pt idx="1667">
                  <c:v>78.235625157075205</c:v>
                </c:pt>
                <c:pt idx="1668">
                  <c:v>78.306004625751399</c:v>
                </c:pt>
                <c:pt idx="1669">
                  <c:v>78.134054787508404</c:v>
                </c:pt>
                <c:pt idx="1670">
                  <c:v>78.243622823970227</c:v>
                </c:pt>
                <c:pt idx="1671">
                  <c:v>78.235625157075205</c:v>
                </c:pt>
                <c:pt idx="1672">
                  <c:v>78.220429589974813</c:v>
                </c:pt>
                <c:pt idx="1673">
                  <c:v>78.361188527327002</c:v>
                </c:pt>
                <c:pt idx="1674">
                  <c:v>78.353190860431624</c:v>
                </c:pt>
                <c:pt idx="1675">
                  <c:v>78.415572662213194</c:v>
                </c:pt>
                <c:pt idx="1676">
                  <c:v>78.314002292646379</c:v>
                </c:pt>
                <c:pt idx="1677">
                  <c:v>78.274813724860806</c:v>
                </c:pt>
                <c:pt idx="1678">
                  <c:v>78.32999762643604</c:v>
                </c:pt>
                <c:pt idx="1679">
                  <c:v>78.431567996003196</c:v>
                </c:pt>
                <c:pt idx="1680">
                  <c:v>78.423570329108202</c:v>
                </c:pt>
                <c:pt idx="1681">
                  <c:v>78.517143031779895</c:v>
                </c:pt>
                <c:pt idx="1682">
                  <c:v>78.446763563103943</c:v>
                </c:pt>
                <c:pt idx="1683">
                  <c:v>78.423570329108202</c:v>
                </c:pt>
                <c:pt idx="1684">
                  <c:v>78.4699567970993</c:v>
                </c:pt>
                <c:pt idx="1685">
                  <c:v>78.4699567970993</c:v>
                </c:pt>
                <c:pt idx="1686">
                  <c:v>78.446763563103943</c:v>
                </c:pt>
                <c:pt idx="1687">
                  <c:v>78.571527166666058</c:v>
                </c:pt>
                <c:pt idx="1688">
                  <c:v>78.423570329108202</c:v>
                </c:pt>
                <c:pt idx="1689">
                  <c:v>78.485952130888919</c:v>
                </c:pt>
                <c:pt idx="1690">
                  <c:v>78.571527166666058</c:v>
                </c:pt>
                <c:pt idx="1691">
                  <c:v>78.610715734451318</c:v>
                </c:pt>
                <c:pt idx="1692">
                  <c:v>78.4699567970993</c:v>
                </c:pt>
                <c:pt idx="1693">
                  <c:v>78.736279104703499</c:v>
                </c:pt>
                <c:pt idx="1694">
                  <c:v>78.751474671804004</c:v>
                </c:pt>
                <c:pt idx="1695">
                  <c:v>78.720283770913497</c:v>
                </c:pt>
                <c:pt idx="1696">
                  <c:v>78.556331599565198</c:v>
                </c:pt>
                <c:pt idx="1697">
                  <c:v>78.673097536232419</c:v>
                </c:pt>
                <c:pt idx="1698">
                  <c:v>78.743477004908982</c:v>
                </c:pt>
                <c:pt idx="1699">
                  <c:v>78.595520167351083</c:v>
                </c:pt>
                <c:pt idx="1700">
                  <c:v>78.751474671804004</c:v>
                </c:pt>
                <c:pt idx="1701">
                  <c:v>78.657901969132297</c:v>
                </c:pt>
                <c:pt idx="1702">
                  <c:v>78.845047374475541</c:v>
                </c:pt>
                <c:pt idx="1703">
                  <c:v>78.641906635342551</c:v>
                </c:pt>
                <c:pt idx="1704">
                  <c:v>78.821854140479971</c:v>
                </c:pt>
                <c:pt idx="1705">
                  <c:v>78.813856473585119</c:v>
                </c:pt>
                <c:pt idx="1706">
                  <c:v>78.861042708265799</c:v>
                </c:pt>
                <c:pt idx="1707">
                  <c:v>78.720283770913497</c:v>
                </c:pt>
                <c:pt idx="1708">
                  <c:v>78.892233609156406</c:v>
                </c:pt>
                <c:pt idx="1709">
                  <c:v>78.915426843152005</c:v>
                </c:pt>
                <c:pt idx="1710">
                  <c:v>78.806658573379679</c:v>
                </c:pt>
                <c:pt idx="1711">
                  <c:v>78.697090536917898</c:v>
                </c:pt>
                <c:pt idx="1712">
                  <c:v>78.853045041370805</c:v>
                </c:pt>
                <c:pt idx="1713">
                  <c:v>78.915426843152005</c:v>
                </c:pt>
                <c:pt idx="1714">
                  <c:v>78.829851807375178</c:v>
                </c:pt>
                <c:pt idx="1715">
                  <c:v>78.892233609156406</c:v>
                </c:pt>
                <c:pt idx="1716">
                  <c:v>76.071456495282504</c:v>
                </c:pt>
                <c:pt idx="1717">
                  <c:v>76.032267927496889</c:v>
                </c:pt>
                <c:pt idx="1718">
                  <c:v>75.9770840259213</c:v>
                </c:pt>
                <c:pt idx="1719">
                  <c:v>75.844322755463978</c:v>
                </c:pt>
                <c:pt idx="1720">
                  <c:v>75.969886125715803</c:v>
                </c:pt>
                <c:pt idx="1721">
                  <c:v>75.98508169281628</c:v>
                </c:pt>
                <c:pt idx="1722">
                  <c:v>76.071456495282504</c:v>
                </c:pt>
                <c:pt idx="1723">
                  <c:v>75.914702224140314</c:v>
                </c:pt>
                <c:pt idx="1724">
                  <c:v>75.837124855258395</c:v>
                </c:pt>
                <c:pt idx="1725">
                  <c:v>75.875513656354286</c:v>
                </c:pt>
                <c:pt idx="1726">
                  <c:v>75.914702224140314</c:v>
                </c:pt>
                <c:pt idx="1727">
                  <c:v>75.844322755463978</c:v>
                </c:pt>
                <c:pt idx="1728">
                  <c:v>75.829127188363401</c:v>
                </c:pt>
                <c:pt idx="1729">
                  <c:v>76.016272593706859</c:v>
                </c:pt>
                <c:pt idx="1730">
                  <c:v>75.86031808925398</c:v>
                </c:pt>
                <c:pt idx="1731">
                  <c:v>76.086652062383081</c:v>
                </c:pt>
                <c:pt idx="1732">
                  <c:v>75.868315756148988</c:v>
                </c:pt>
                <c:pt idx="1733">
                  <c:v>75.969886125715803</c:v>
                </c:pt>
                <c:pt idx="1734">
                  <c:v>76.055461161492488</c:v>
                </c:pt>
                <c:pt idx="1735">
                  <c:v>75.953890791925701</c:v>
                </c:pt>
                <c:pt idx="1736">
                  <c:v>75.875513656354286</c:v>
                </c:pt>
                <c:pt idx="1737">
                  <c:v>75.914702224140314</c:v>
                </c:pt>
                <c:pt idx="1738">
                  <c:v>75.891508990144601</c:v>
                </c:pt>
                <c:pt idx="1739">
                  <c:v>75.883511323249579</c:v>
                </c:pt>
                <c:pt idx="1740">
                  <c:v>75.86031808925398</c:v>
                </c:pt>
                <c:pt idx="1741">
                  <c:v>75.883511323249579</c:v>
                </c:pt>
                <c:pt idx="1742">
                  <c:v>75.961888458820781</c:v>
                </c:pt>
                <c:pt idx="1743">
                  <c:v>75.907504323934603</c:v>
                </c:pt>
                <c:pt idx="1744">
                  <c:v>75.805933954367802</c:v>
                </c:pt>
                <c:pt idx="1745">
                  <c:v>75.766745386582258</c:v>
                </c:pt>
                <c:pt idx="1746">
                  <c:v>75.891508990144601</c:v>
                </c:pt>
                <c:pt idx="1747">
                  <c:v>75.938695224825196</c:v>
                </c:pt>
                <c:pt idx="1748">
                  <c:v>75.813131854573186</c:v>
                </c:pt>
                <c:pt idx="1749">
                  <c:v>75.875513656354286</c:v>
                </c:pt>
                <c:pt idx="1750">
                  <c:v>75.844322755463978</c:v>
                </c:pt>
                <c:pt idx="1751">
                  <c:v>75.938695224825196</c:v>
                </c:pt>
                <c:pt idx="1752">
                  <c:v>75.805933954367802</c:v>
                </c:pt>
                <c:pt idx="1753">
                  <c:v>75.797936287472794</c:v>
                </c:pt>
                <c:pt idx="1754">
                  <c:v>75.86031808925398</c:v>
                </c:pt>
                <c:pt idx="1755">
                  <c:v>75.829127188363401</c:v>
                </c:pt>
                <c:pt idx="1756">
                  <c:v>75.875513656354286</c:v>
                </c:pt>
                <c:pt idx="1757">
                  <c:v>75.711561485006968</c:v>
                </c:pt>
                <c:pt idx="1758">
                  <c:v>75.883511323249579</c:v>
                </c:pt>
                <c:pt idx="1759">
                  <c:v>75.852320422358858</c:v>
                </c:pt>
                <c:pt idx="1760">
                  <c:v>75.907504323934603</c:v>
                </c:pt>
                <c:pt idx="1761">
                  <c:v>75.813131854573186</c:v>
                </c:pt>
                <c:pt idx="1762">
                  <c:v>75.875513656354286</c:v>
                </c:pt>
                <c:pt idx="1763">
                  <c:v>75.773943286787798</c:v>
                </c:pt>
                <c:pt idx="1764">
                  <c:v>75.719559151901606</c:v>
                </c:pt>
                <c:pt idx="1765">
                  <c:v>75.797936287472794</c:v>
                </c:pt>
                <c:pt idx="1766">
                  <c:v>75.813131854573186</c:v>
                </c:pt>
                <c:pt idx="1767">
                  <c:v>75.875513656354286</c:v>
                </c:pt>
                <c:pt idx="1768">
                  <c:v>75.625986449229686</c:v>
                </c:pt>
                <c:pt idx="1769">
                  <c:v>75.633984116124381</c:v>
                </c:pt>
                <c:pt idx="1770">
                  <c:v>75.633984116124381</c:v>
                </c:pt>
                <c:pt idx="1771">
                  <c:v>75.703563818111604</c:v>
                </c:pt>
                <c:pt idx="1772">
                  <c:v>75.844322755463978</c:v>
                </c:pt>
                <c:pt idx="1773">
                  <c:v>75.657177350120136</c:v>
                </c:pt>
                <c:pt idx="1774">
                  <c:v>75.727556818796558</c:v>
                </c:pt>
                <c:pt idx="1775">
                  <c:v>75.750750052791986</c:v>
                </c:pt>
                <c:pt idx="1776">
                  <c:v>75.727556818796558</c:v>
                </c:pt>
                <c:pt idx="1777">
                  <c:v>75.766745386582258</c:v>
                </c:pt>
                <c:pt idx="1778">
                  <c:v>75.641182016330319</c:v>
                </c:pt>
                <c:pt idx="1779">
                  <c:v>75.766745386582258</c:v>
                </c:pt>
                <c:pt idx="1780">
                  <c:v>75.649179683225427</c:v>
                </c:pt>
                <c:pt idx="1781">
                  <c:v>75.742752385897205</c:v>
                </c:pt>
                <c:pt idx="1782">
                  <c:v>75.641182016330319</c:v>
                </c:pt>
                <c:pt idx="1783">
                  <c:v>75.696365917906078</c:v>
                </c:pt>
                <c:pt idx="1784">
                  <c:v>75.665175017015358</c:v>
                </c:pt>
                <c:pt idx="1785">
                  <c:v>75.672372917220329</c:v>
                </c:pt>
                <c:pt idx="1786">
                  <c:v>75.547609313658683</c:v>
                </c:pt>
                <c:pt idx="1787">
                  <c:v>75.625986449229686</c:v>
                </c:pt>
                <c:pt idx="1788">
                  <c:v>75.649179683225427</c:v>
                </c:pt>
                <c:pt idx="1789">
                  <c:v>75.555606980553648</c:v>
                </c:pt>
                <c:pt idx="1790">
                  <c:v>75.454036610986819</c:v>
                </c:pt>
                <c:pt idx="1791">
                  <c:v>75.586797881444056</c:v>
                </c:pt>
                <c:pt idx="1792">
                  <c:v>75.547609313658683</c:v>
                </c:pt>
                <c:pt idx="1793">
                  <c:v>75.570802547653685</c:v>
                </c:pt>
                <c:pt idx="1794">
                  <c:v>75.446038944091882</c:v>
                </c:pt>
                <c:pt idx="1795">
                  <c:v>75.469232178087481</c:v>
                </c:pt>
                <c:pt idx="1796">
                  <c:v>75.398852709411258</c:v>
                </c:pt>
                <c:pt idx="1797">
                  <c:v>75.406850376306281</c:v>
                </c:pt>
                <c:pt idx="1798">
                  <c:v>75.34446857452518</c:v>
                </c:pt>
                <c:pt idx="1799">
                  <c:v>75.446038944091882</c:v>
                </c:pt>
                <c:pt idx="1800">
                  <c:v>75.398852709411258</c:v>
                </c:pt>
                <c:pt idx="1801">
                  <c:v>75.383657142310781</c:v>
                </c:pt>
                <c:pt idx="1802">
                  <c:v>75.414848043201303</c:v>
                </c:pt>
                <c:pt idx="1803">
                  <c:v>75.313277673634559</c:v>
                </c:pt>
                <c:pt idx="1804">
                  <c:v>75.352466241420188</c:v>
                </c:pt>
                <c:pt idx="1805">
                  <c:v>75.398852709411258</c:v>
                </c:pt>
                <c:pt idx="1806">
                  <c:v>75.360463908315566</c:v>
                </c:pt>
                <c:pt idx="1807">
                  <c:v>75.493225178772775</c:v>
                </c:pt>
                <c:pt idx="1808">
                  <c:v>75.36766180852068</c:v>
                </c:pt>
                <c:pt idx="1809">
                  <c:v>75.352466241420188</c:v>
                </c:pt>
                <c:pt idx="1810">
                  <c:v>75.555606980553648</c:v>
                </c:pt>
                <c:pt idx="1811">
                  <c:v>75.36766180852068</c:v>
                </c:pt>
                <c:pt idx="1812">
                  <c:v>75.282086772743639</c:v>
                </c:pt>
                <c:pt idx="1813">
                  <c:v>75.454036610986819</c:v>
                </c:pt>
                <c:pt idx="1814">
                  <c:v>75.516418412768019</c:v>
                </c:pt>
                <c:pt idx="1815">
                  <c:v>75.391654809206059</c:v>
                </c:pt>
                <c:pt idx="1816">
                  <c:v>75.305280006739125</c:v>
                </c:pt>
                <c:pt idx="1817">
                  <c:v>75.266091438953978</c:v>
                </c:pt>
                <c:pt idx="1818">
                  <c:v>75.226902871168349</c:v>
                </c:pt>
              </c:numCache>
            </c:numRef>
          </c:yVal>
        </c:ser>
        <c:ser>
          <c:idx val="1"/>
          <c:order val="1"/>
          <c:tx>
            <c:strRef>
              <c:f>V003ME_reduit.xls!$J$2</c:f>
              <c:strCache>
                <c:ptCount val="1"/>
                <c:pt idx="0">
                  <c:v>Confining pressure (Mpa)</c:v>
                </c:pt>
              </c:strCache>
            </c:strRef>
          </c:tx>
          <c:spPr>
            <a:ln w="28800">
              <a:solidFill>
                <a:srgbClr val="FF420E"/>
              </a:solidFill>
            </a:ln>
          </c:spPr>
          <c:marker>
            <c:symbol val="diamond"/>
            <c:size val="7"/>
          </c:marker>
          <c:xVal>
            <c:numRef>
              <c:f>V003ME_reduit.xls!$N$4:$N$2583</c:f>
              <c:numCache>
                <c:formatCode>General</c:formatCode>
                <c:ptCount val="2580"/>
              </c:numCache>
            </c:numRef>
          </c:xVal>
          <c:yVal>
            <c:numRef>
              <c:f>V003ME_reduit.xls!$O$4:$O$69383</c:f>
              <c:numCache>
                <c:formatCode>General</c:formatCode>
                <c:ptCount val="69380"/>
              </c:numCache>
            </c:numRef>
          </c:yVal>
        </c:ser>
        <c:axId val="70724608"/>
        <c:axId val="70722688"/>
      </c:scatterChart>
      <c:valAx>
        <c:axId val="70722688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 baseline="0">
                    <a:solidFill>
                      <a:srgbClr val="000000"/>
                    </a:solidFill>
                    <a:latin typeface="Arial"/>
                  </a:defRPr>
                </a:pPr>
                <a:r>
                  <a:rPr lang="es-ES" sz="1400" dirty="0" err="1"/>
                  <a:t>Deviatoric</a:t>
                </a:r>
                <a:r>
                  <a:rPr lang="es-ES" sz="1400" dirty="0"/>
                  <a:t> stress (</a:t>
                </a:r>
                <a:r>
                  <a:rPr lang="es-ES" sz="1400" dirty="0" err="1"/>
                  <a:t>MPa</a:t>
                </a:r>
                <a:r>
                  <a:rPr lang="es-E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8.9517831352072558E-2"/>
            </c:manualLayout>
          </c:layout>
        </c:title>
        <c:numFmt formatCode="General" sourceLinked="0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 baseline="0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70724608"/>
        <c:crossesAt val="0"/>
        <c:crossBetween val="midCat"/>
        <c:majorUnit val="10"/>
      </c:valAx>
      <c:valAx>
        <c:axId val="70724608"/>
        <c:scaling>
          <c:orientation val="minMax"/>
          <c:max val="1.6000000000000021E-2"/>
          <c:min val="0"/>
        </c:scaling>
        <c:axPos val="b"/>
        <c:title>
          <c:tx>
            <c:rich>
              <a:bodyPr/>
              <a:lstStyle/>
              <a:p>
                <a:pPr>
                  <a:defRPr sz="1400" b="0" baseline="0">
                    <a:solidFill>
                      <a:srgbClr val="000000"/>
                    </a:solidFill>
                    <a:latin typeface="Arial"/>
                  </a:defRPr>
                </a:pPr>
                <a:r>
                  <a:rPr lang="es-ES" sz="1400"/>
                  <a:t>Axial strain</a:t>
                </a:r>
              </a:p>
            </c:rich>
          </c:tx>
          <c:layout>
            <c:manualLayout>
              <c:xMode val="edge"/>
              <c:yMode val="edge"/>
              <c:x val="0.47237185765589396"/>
              <c:y val="0.92331804725140776"/>
            </c:manualLayout>
          </c:layout>
        </c:title>
        <c:numFmt formatCode="General" sourceLinked="0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 baseline="0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70722688"/>
        <c:crosses val="autoZero"/>
        <c:crossBetween val="midCat"/>
      </c:valAx>
      <c:spPr>
        <a:noFill/>
        <a:ln>
          <a:solidFill>
            <a:srgbClr val="B3B3B3"/>
          </a:solidFill>
          <a:prstDash val="solid"/>
        </a:ln>
      </c:spPr>
    </c:plotArea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 algn="ctr">
              <a:defRPr sz="1800" b="0"/>
            </a:pPr>
            <a:r>
              <a:rPr lang="es-ES" dirty="0" smtClean="0"/>
              <a:t>VO02ME</a:t>
            </a:r>
            <a:endParaRPr lang="es-ES" dirty="0"/>
          </a:p>
        </c:rich>
      </c:tx>
      <c:layout>
        <c:manualLayout>
          <c:xMode val="edge"/>
          <c:yMode val="edge"/>
          <c:x val="0.36690506610376689"/>
          <c:y val="1.6753539730153492E-3"/>
        </c:manualLayout>
      </c:layout>
    </c:title>
    <c:plotArea>
      <c:layout>
        <c:manualLayout>
          <c:xMode val="edge"/>
          <c:yMode val="edge"/>
          <c:x val="6.1987513285217517E-2"/>
          <c:y val="0.1144994246260069"/>
          <c:w val="0.91639007066332689"/>
          <c:h val="0.78365915027307775"/>
        </c:manualLayout>
      </c:layout>
      <c:scatterChart>
        <c:scatterStyle val="lineMarker"/>
        <c:ser>
          <c:idx val="0"/>
          <c:order val="0"/>
          <c:spPr>
            <a:ln w="28800">
              <a:noFill/>
            </a:ln>
          </c:spPr>
          <c:marker>
            <c:symbol val="square"/>
            <c:size val="2"/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xVal>
            <c:numRef>
              <c:f>VO02ME_2!$J$4:$J$2014</c:f>
              <c:numCache>
                <c:formatCode>General</c:formatCode>
                <c:ptCount val="2011"/>
                <c:pt idx="0">
                  <c:v>0</c:v>
                </c:pt>
                <c:pt idx="1">
                  <c:v>6.7134254259187048E-6</c:v>
                </c:pt>
                <c:pt idx="2">
                  <c:v>2.0140276277759503E-5</c:v>
                </c:pt>
                <c:pt idx="3">
                  <c:v>3.3567127129593466E-5</c:v>
                </c:pt>
                <c:pt idx="4">
                  <c:v>4.0280552555515402E-5</c:v>
                </c:pt>
                <c:pt idx="5">
                  <c:v>4.6993977981434384E-5</c:v>
                </c:pt>
                <c:pt idx="6">
                  <c:v>5.3707403407349598E-5</c:v>
                </c:pt>
                <c:pt idx="7">
                  <c:v>5.3707403407349598E-5</c:v>
                </c:pt>
                <c:pt idx="8">
                  <c:v>6.7134254259186999E-5</c:v>
                </c:pt>
                <c:pt idx="9">
                  <c:v>6.7134254259186999E-5</c:v>
                </c:pt>
                <c:pt idx="10">
                  <c:v>8.0561105111024488E-5</c:v>
                </c:pt>
                <c:pt idx="11">
                  <c:v>8.0561105111024488E-5</c:v>
                </c:pt>
                <c:pt idx="12">
                  <c:v>8.7274530536942765E-5</c:v>
                </c:pt>
                <c:pt idx="13">
                  <c:v>9.3987955962865271E-5</c:v>
                </c:pt>
                <c:pt idx="14">
                  <c:v>1.0741480681470264E-4</c:v>
                </c:pt>
                <c:pt idx="15">
                  <c:v>1.0741480681470264E-4</c:v>
                </c:pt>
                <c:pt idx="16">
                  <c:v>1.141282322406219E-4</c:v>
                </c:pt>
                <c:pt idx="17">
                  <c:v>1.2755508309245821E-4</c:v>
                </c:pt>
                <c:pt idx="18">
                  <c:v>1.3426850851837777E-4</c:v>
                </c:pt>
                <c:pt idx="19">
                  <c:v>1.4098193394429501E-4</c:v>
                </c:pt>
                <c:pt idx="20">
                  <c:v>1.4769535937021421E-4</c:v>
                </c:pt>
                <c:pt idx="21">
                  <c:v>1.5440878479613398E-4</c:v>
                </c:pt>
                <c:pt idx="22">
                  <c:v>1.6112221022205155E-4</c:v>
                </c:pt>
                <c:pt idx="23">
                  <c:v>1.6783563564797091E-4</c:v>
                </c:pt>
                <c:pt idx="24">
                  <c:v>1.8126248649980782E-4</c:v>
                </c:pt>
                <c:pt idx="25">
                  <c:v>1.8797591192572672E-4</c:v>
                </c:pt>
                <c:pt idx="26">
                  <c:v>1.9468933735164567E-4</c:v>
                </c:pt>
                <c:pt idx="27">
                  <c:v>2.0140276277756785E-4</c:v>
                </c:pt>
                <c:pt idx="28">
                  <c:v>2.081161882034861E-4</c:v>
                </c:pt>
                <c:pt idx="29">
                  <c:v>2.1482961362940015E-4</c:v>
                </c:pt>
                <c:pt idx="30">
                  <c:v>2.2154303905531911E-4</c:v>
                </c:pt>
                <c:pt idx="31">
                  <c:v>2.2825646448123999E-4</c:v>
                </c:pt>
                <c:pt idx="32">
                  <c:v>2.41683315333075E-4</c:v>
                </c:pt>
                <c:pt idx="33">
                  <c:v>2.4839674075899544E-4</c:v>
                </c:pt>
                <c:pt idx="34">
                  <c:v>2.5511016618491686E-4</c:v>
                </c:pt>
                <c:pt idx="35">
                  <c:v>2.6182359161083552E-4</c:v>
                </c:pt>
                <c:pt idx="36">
                  <c:v>2.6853701703675461E-4</c:v>
                </c:pt>
                <c:pt idx="37">
                  <c:v>2.7525044246267202E-4</c:v>
                </c:pt>
                <c:pt idx="38">
                  <c:v>2.8196386788858699E-4</c:v>
                </c:pt>
                <c:pt idx="39">
                  <c:v>2.8867729331450901E-4</c:v>
                </c:pt>
                <c:pt idx="40">
                  <c:v>2.9539071874042815E-4</c:v>
                </c:pt>
                <c:pt idx="41">
                  <c:v>3.0210414416634686E-4</c:v>
                </c:pt>
                <c:pt idx="42">
                  <c:v>3.0881756959226639E-4</c:v>
                </c:pt>
                <c:pt idx="43">
                  <c:v>3.1553099501818412E-4</c:v>
                </c:pt>
                <c:pt idx="44">
                  <c:v>3.2224442044410305E-4</c:v>
                </c:pt>
                <c:pt idx="45">
                  <c:v>3.35671271295937E-4</c:v>
                </c:pt>
                <c:pt idx="46">
                  <c:v>3.4238469672185815E-4</c:v>
                </c:pt>
                <c:pt idx="47">
                  <c:v>3.5581154757369725E-4</c:v>
                </c:pt>
                <c:pt idx="48">
                  <c:v>3.6252497299961802E-4</c:v>
                </c:pt>
                <c:pt idx="49">
                  <c:v>3.6923839842553836E-4</c:v>
                </c:pt>
                <c:pt idx="50">
                  <c:v>3.7595182385145658E-4</c:v>
                </c:pt>
                <c:pt idx="51">
                  <c:v>3.8266524927736998E-4</c:v>
                </c:pt>
                <c:pt idx="52">
                  <c:v>3.8937867470329157E-4</c:v>
                </c:pt>
                <c:pt idx="53">
                  <c:v>3.9609210012921033E-4</c:v>
                </c:pt>
                <c:pt idx="54">
                  <c:v>4.0280552555512601E-4</c:v>
                </c:pt>
                <c:pt idx="55">
                  <c:v>4.0951895098104477E-4</c:v>
                </c:pt>
                <c:pt idx="56">
                  <c:v>4.1623237640696863E-4</c:v>
                </c:pt>
                <c:pt idx="57">
                  <c:v>4.2294580183288783E-4</c:v>
                </c:pt>
                <c:pt idx="58">
                  <c:v>4.2965922725880432E-4</c:v>
                </c:pt>
                <c:pt idx="59">
                  <c:v>4.3637265268471989E-4</c:v>
                </c:pt>
                <c:pt idx="60">
                  <c:v>4.4308607811064109E-4</c:v>
                </c:pt>
                <c:pt idx="61">
                  <c:v>4.4979950353656023E-4</c:v>
                </c:pt>
                <c:pt idx="62">
                  <c:v>4.5651292896247932E-4</c:v>
                </c:pt>
                <c:pt idx="63">
                  <c:v>4.6993977981431946E-4</c:v>
                </c:pt>
                <c:pt idx="64">
                  <c:v>4.7665320524023524E-4</c:v>
                </c:pt>
                <c:pt idx="65">
                  <c:v>4.833666306661565E-4</c:v>
                </c:pt>
                <c:pt idx="66">
                  <c:v>4.900800560920693E-4</c:v>
                </c:pt>
                <c:pt idx="67">
                  <c:v>4.9679348151798796E-4</c:v>
                </c:pt>
                <c:pt idx="68">
                  <c:v>5.0350690694391247E-4</c:v>
                </c:pt>
                <c:pt idx="69">
                  <c:v>5.1022033236982961E-4</c:v>
                </c:pt>
                <c:pt idx="70">
                  <c:v>5.1693375779574696E-4</c:v>
                </c:pt>
                <c:pt idx="71">
                  <c:v>5.303606086475897E-4</c:v>
                </c:pt>
                <c:pt idx="72">
                  <c:v>5.3707403407350423E-4</c:v>
                </c:pt>
                <c:pt idx="73">
                  <c:v>5.4378745949942473E-4</c:v>
                </c:pt>
                <c:pt idx="74">
                  <c:v>5.5050088492534003E-4</c:v>
                </c:pt>
                <c:pt idx="75">
                  <c:v>5.5050088492534003E-4</c:v>
                </c:pt>
                <c:pt idx="76">
                  <c:v>5.5721431035126302E-4</c:v>
                </c:pt>
                <c:pt idx="77">
                  <c:v>5.7064116120309806E-4</c:v>
                </c:pt>
                <c:pt idx="78">
                  <c:v>5.8406801205493927E-4</c:v>
                </c:pt>
                <c:pt idx="79">
                  <c:v>5.9078143748085197E-4</c:v>
                </c:pt>
                <c:pt idx="80">
                  <c:v>5.9749486290677138E-4</c:v>
                </c:pt>
                <c:pt idx="81">
                  <c:v>6.0420828833269004E-4</c:v>
                </c:pt>
                <c:pt idx="82">
                  <c:v>6.1092171375861433E-4</c:v>
                </c:pt>
                <c:pt idx="83">
                  <c:v>6.1763513918453299E-4</c:v>
                </c:pt>
                <c:pt idx="84">
                  <c:v>6.2434856461044904E-4</c:v>
                </c:pt>
                <c:pt idx="85">
                  <c:v>6.3106199003637041E-4</c:v>
                </c:pt>
                <c:pt idx="86">
                  <c:v>6.3777541546228549E-4</c:v>
                </c:pt>
                <c:pt idx="87">
                  <c:v>6.4448884088820328E-4</c:v>
                </c:pt>
                <c:pt idx="88">
                  <c:v>6.5120226631412139E-4</c:v>
                </c:pt>
                <c:pt idx="89">
                  <c:v>6.5791569174004059E-4</c:v>
                </c:pt>
                <c:pt idx="90">
                  <c:v>6.6462911716596478E-4</c:v>
                </c:pt>
                <c:pt idx="91">
                  <c:v>6.7134254259188311E-4</c:v>
                </c:pt>
                <c:pt idx="92">
                  <c:v>6.7805596801780003E-4</c:v>
                </c:pt>
                <c:pt idx="93">
                  <c:v>6.847693934437201E-4</c:v>
                </c:pt>
                <c:pt idx="94">
                  <c:v>6.9819624429555795E-4</c:v>
                </c:pt>
                <c:pt idx="95">
                  <c:v>7.0490966972147661E-4</c:v>
                </c:pt>
                <c:pt idx="96">
                  <c:v>7.1162309514739104E-4</c:v>
                </c:pt>
                <c:pt idx="97">
                  <c:v>7.1833652057331414E-4</c:v>
                </c:pt>
                <c:pt idx="98">
                  <c:v>7.2504994599923204E-4</c:v>
                </c:pt>
                <c:pt idx="99">
                  <c:v>7.3176337142514928E-4</c:v>
                </c:pt>
                <c:pt idx="100">
                  <c:v>7.4519022227698421E-4</c:v>
                </c:pt>
                <c:pt idx="101">
                  <c:v>7.4519022227698421E-4</c:v>
                </c:pt>
                <c:pt idx="102">
                  <c:v>7.519036477029046E-4</c:v>
                </c:pt>
                <c:pt idx="103">
                  <c:v>7.5861707312882434E-4</c:v>
                </c:pt>
                <c:pt idx="104">
                  <c:v>7.65330498554743E-4</c:v>
                </c:pt>
                <c:pt idx="105">
                  <c:v>7.7204392398066469E-4</c:v>
                </c:pt>
                <c:pt idx="106">
                  <c:v>7.8547077483250027E-4</c:v>
                </c:pt>
                <c:pt idx="107">
                  <c:v>7.9218420025842034E-4</c:v>
                </c:pt>
                <c:pt idx="108">
                  <c:v>7.9889762568433585E-4</c:v>
                </c:pt>
                <c:pt idx="109">
                  <c:v>8.0561105111025754E-4</c:v>
                </c:pt>
                <c:pt idx="110">
                  <c:v>8.1903790196209345E-4</c:v>
                </c:pt>
                <c:pt idx="111">
                  <c:v>8.2575132738801264E-4</c:v>
                </c:pt>
                <c:pt idx="112">
                  <c:v>8.3246475281393661E-4</c:v>
                </c:pt>
                <c:pt idx="113">
                  <c:v>8.3917817823984887E-4</c:v>
                </c:pt>
                <c:pt idx="114">
                  <c:v>8.4589160366577013E-4</c:v>
                </c:pt>
                <c:pt idx="115">
                  <c:v>8.5260502909168564E-4</c:v>
                </c:pt>
                <c:pt idx="116">
                  <c:v>8.5931845451760918E-4</c:v>
                </c:pt>
                <c:pt idx="117">
                  <c:v>8.6603187994352523E-4</c:v>
                </c:pt>
                <c:pt idx="118">
                  <c:v>8.7274530536944324E-4</c:v>
                </c:pt>
                <c:pt idx="119">
                  <c:v>8.7945873079536417E-4</c:v>
                </c:pt>
                <c:pt idx="120">
                  <c:v>8.8617215622128001E-4</c:v>
                </c:pt>
                <c:pt idx="121">
                  <c:v>8.9288558164719747E-4</c:v>
                </c:pt>
                <c:pt idx="122">
                  <c:v>8.9959900707311548E-4</c:v>
                </c:pt>
                <c:pt idx="123">
                  <c:v>9.0631243249903208E-4</c:v>
                </c:pt>
                <c:pt idx="124">
                  <c:v>9.1302585792495507E-4</c:v>
                </c:pt>
                <c:pt idx="125">
                  <c:v>9.2645270877679564E-4</c:v>
                </c:pt>
                <c:pt idx="126">
                  <c:v>9.398795596286387E-4</c:v>
                </c:pt>
                <c:pt idx="127">
                  <c:v>9.398795596286387E-4</c:v>
                </c:pt>
                <c:pt idx="128">
                  <c:v>9.465929850545541E-4</c:v>
                </c:pt>
                <c:pt idx="129">
                  <c:v>9.5330641048046766E-4</c:v>
                </c:pt>
                <c:pt idx="130">
                  <c:v>9.6001983590638567E-4</c:v>
                </c:pt>
                <c:pt idx="131">
                  <c:v>9.6673326133230888E-4</c:v>
                </c:pt>
                <c:pt idx="132">
                  <c:v>9.7344668675822602E-4</c:v>
                </c:pt>
                <c:pt idx="133">
                  <c:v>9.8016011218414164E-4</c:v>
                </c:pt>
                <c:pt idx="134">
                  <c:v>9.8687353761006962E-4</c:v>
                </c:pt>
                <c:pt idx="135">
                  <c:v>9.9358696303598264E-4</c:v>
                </c:pt>
                <c:pt idx="136">
                  <c:v>1.0003003884619032E-3</c:v>
                </c:pt>
                <c:pt idx="137">
                  <c:v>1.0070138138878221E-3</c:v>
                </c:pt>
                <c:pt idx="138">
                  <c:v>1.0137272393137301E-3</c:v>
                </c:pt>
                <c:pt idx="139">
                  <c:v>1.0204406647396601E-3</c:v>
                </c:pt>
                <c:pt idx="140">
                  <c:v>1.02715409016558E-3</c:v>
                </c:pt>
                <c:pt idx="141">
                  <c:v>1.0472943664433299E-3</c:v>
                </c:pt>
                <c:pt idx="142">
                  <c:v>1.0540077918692544E-3</c:v>
                </c:pt>
                <c:pt idx="143">
                  <c:v>1.0607212172951664E-3</c:v>
                </c:pt>
                <c:pt idx="144">
                  <c:v>1.0674346427210798E-3</c:v>
                </c:pt>
                <c:pt idx="145">
                  <c:v>1.0741480681470161E-3</c:v>
                </c:pt>
                <c:pt idx="146">
                  <c:v>1.08086149357292E-3</c:v>
                </c:pt>
                <c:pt idx="147">
                  <c:v>1.0875749189988401E-3</c:v>
                </c:pt>
                <c:pt idx="148">
                  <c:v>1.0942883444247761E-3</c:v>
                </c:pt>
                <c:pt idx="149">
                  <c:v>1.1010017698506837E-3</c:v>
                </c:pt>
                <c:pt idx="150">
                  <c:v>1.1077151952766033E-3</c:v>
                </c:pt>
                <c:pt idx="151">
                  <c:v>1.1144286207025221E-3</c:v>
                </c:pt>
                <c:pt idx="152">
                  <c:v>1.1211420461284401E-3</c:v>
                </c:pt>
                <c:pt idx="153">
                  <c:v>1.1278554715543644E-3</c:v>
                </c:pt>
                <c:pt idx="154">
                  <c:v>1.1345688969802742E-3</c:v>
                </c:pt>
                <c:pt idx="155">
                  <c:v>1.1412823224061935E-3</c:v>
                </c:pt>
                <c:pt idx="156">
                  <c:v>1.1547091732580352E-3</c:v>
                </c:pt>
                <c:pt idx="157">
                  <c:v>1.1614225986839501E-3</c:v>
                </c:pt>
                <c:pt idx="158">
                  <c:v>1.1681360241098755E-3</c:v>
                </c:pt>
                <c:pt idx="159">
                  <c:v>1.1748494495357864E-3</c:v>
                </c:pt>
                <c:pt idx="160">
                  <c:v>1.18156287496172E-3</c:v>
                </c:pt>
                <c:pt idx="161">
                  <c:v>1.1882763003876321E-3</c:v>
                </c:pt>
                <c:pt idx="162">
                  <c:v>1.1949897258135573E-3</c:v>
                </c:pt>
                <c:pt idx="163">
                  <c:v>1.2017031512394567E-3</c:v>
                </c:pt>
                <c:pt idx="164">
                  <c:v>1.2084165766653838E-3</c:v>
                </c:pt>
                <c:pt idx="165">
                  <c:v>1.2151300020913E-3</c:v>
                </c:pt>
                <c:pt idx="166">
                  <c:v>1.2285568529431421E-3</c:v>
                </c:pt>
                <c:pt idx="167">
                  <c:v>1.2352702783690499E-3</c:v>
                </c:pt>
                <c:pt idx="168">
                  <c:v>1.2419837037949699E-3</c:v>
                </c:pt>
                <c:pt idx="169">
                  <c:v>1.2486971292208961E-3</c:v>
                </c:pt>
                <c:pt idx="170">
                  <c:v>1.2554105546468263E-3</c:v>
                </c:pt>
                <c:pt idx="171">
                  <c:v>1.2688374054986521E-3</c:v>
                </c:pt>
                <c:pt idx="172">
                  <c:v>1.2755508309245701E-3</c:v>
                </c:pt>
                <c:pt idx="173">
                  <c:v>1.2822642563504799E-3</c:v>
                </c:pt>
                <c:pt idx="174">
                  <c:v>1.2889776817764135E-3</c:v>
                </c:pt>
                <c:pt idx="175">
                  <c:v>1.2956911072023298E-3</c:v>
                </c:pt>
                <c:pt idx="176">
                  <c:v>1.3024045326282454E-3</c:v>
                </c:pt>
                <c:pt idx="177">
                  <c:v>1.3091179580541601E-3</c:v>
                </c:pt>
                <c:pt idx="178">
                  <c:v>1.3158313834800799E-3</c:v>
                </c:pt>
                <c:pt idx="179">
                  <c:v>1.3225448089060055E-3</c:v>
                </c:pt>
                <c:pt idx="180">
                  <c:v>1.3292582343319263E-3</c:v>
                </c:pt>
                <c:pt idx="181">
                  <c:v>1.33597165975784E-3</c:v>
                </c:pt>
                <c:pt idx="182">
                  <c:v>1.3426850851837664E-3</c:v>
                </c:pt>
                <c:pt idx="183">
                  <c:v>1.3493985106096699E-3</c:v>
                </c:pt>
                <c:pt idx="184">
                  <c:v>1.3561119360355972E-3</c:v>
                </c:pt>
                <c:pt idx="185">
                  <c:v>1.362825361461527E-3</c:v>
                </c:pt>
                <c:pt idx="186">
                  <c:v>1.3762522123133549E-3</c:v>
                </c:pt>
                <c:pt idx="187">
                  <c:v>1.3829656377392701E-3</c:v>
                </c:pt>
                <c:pt idx="188">
                  <c:v>1.3896790631651901E-3</c:v>
                </c:pt>
                <c:pt idx="189">
                  <c:v>1.3963924885911153E-3</c:v>
                </c:pt>
                <c:pt idx="190">
                  <c:v>1.4031059140170333E-3</c:v>
                </c:pt>
                <c:pt idx="191">
                  <c:v>1.40981933944295E-3</c:v>
                </c:pt>
                <c:pt idx="192">
                  <c:v>1.4165327648688658E-3</c:v>
                </c:pt>
                <c:pt idx="193">
                  <c:v>1.4232461902947799E-3</c:v>
                </c:pt>
                <c:pt idx="194">
                  <c:v>1.4299596157207001E-3</c:v>
                </c:pt>
                <c:pt idx="195">
                  <c:v>1.4366730411466235E-3</c:v>
                </c:pt>
                <c:pt idx="196">
                  <c:v>1.45009989199846E-3</c:v>
                </c:pt>
                <c:pt idx="197">
                  <c:v>1.4568133174243799E-3</c:v>
                </c:pt>
                <c:pt idx="198">
                  <c:v>1.4635267428502999E-3</c:v>
                </c:pt>
                <c:pt idx="199">
                  <c:v>1.4635267428502999E-3</c:v>
                </c:pt>
                <c:pt idx="200">
                  <c:v>1.47695359370214E-3</c:v>
                </c:pt>
                <c:pt idx="201">
                  <c:v>1.47695359370214E-3</c:v>
                </c:pt>
                <c:pt idx="202">
                  <c:v>1.4903804445539749E-3</c:v>
                </c:pt>
                <c:pt idx="203">
                  <c:v>1.5038072954058099E-3</c:v>
                </c:pt>
                <c:pt idx="204">
                  <c:v>1.5038072954058099E-3</c:v>
                </c:pt>
                <c:pt idx="205">
                  <c:v>1.5105207208317365E-3</c:v>
                </c:pt>
                <c:pt idx="206">
                  <c:v>1.51723414625765E-3</c:v>
                </c:pt>
                <c:pt idx="207">
                  <c:v>1.5239475716835773E-3</c:v>
                </c:pt>
                <c:pt idx="208">
                  <c:v>1.5306609971094778E-3</c:v>
                </c:pt>
                <c:pt idx="209">
                  <c:v>1.5373744225354001E-3</c:v>
                </c:pt>
                <c:pt idx="210">
                  <c:v>1.5440878479613281E-3</c:v>
                </c:pt>
                <c:pt idx="211">
                  <c:v>1.55080127338724E-3</c:v>
                </c:pt>
                <c:pt idx="212">
                  <c:v>1.5642281242390752E-3</c:v>
                </c:pt>
                <c:pt idx="213">
                  <c:v>1.5709415496649901E-3</c:v>
                </c:pt>
                <c:pt idx="214">
                  <c:v>1.5776549750909101E-3</c:v>
                </c:pt>
                <c:pt idx="215">
                  <c:v>1.5843684005168366E-3</c:v>
                </c:pt>
                <c:pt idx="216">
                  <c:v>1.5910818259427565E-3</c:v>
                </c:pt>
                <c:pt idx="217">
                  <c:v>1.6045086767945901E-3</c:v>
                </c:pt>
                <c:pt idx="218">
                  <c:v>1.6179355276464337E-3</c:v>
                </c:pt>
                <c:pt idx="219">
                  <c:v>1.6179355276464337E-3</c:v>
                </c:pt>
                <c:pt idx="220">
                  <c:v>1.6246489530723543E-3</c:v>
                </c:pt>
                <c:pt idx="221">
                  <c:v>1.6313623784982656E-3</c:v>
                </c:pt>
                <c:pt idx="222">
                  <c:v>1.6380758039241852E-3</c:v>
                </c:pt>
                <c:pt idx="223">
                  <c:v>1.6447892293501051E-3</c:v>
                </c:pt>
                <c:pt idx="224">
                  <c:v>1.6515026547760262E-3</c:v>
                </c:pt>
                <c:pt idx="225">
                  <c:v>1.6649295056278633E-3</c:v>
                </c:pt>
                <c:pt idx="226">
                  <c:v>1.6716429310537901E-3</c:v>
                </c:pt>
                <c:pt idx="227">
                  <c:v>1.6783563564797069E-3</c:v>
                </c:pt>
                <c:pt idx="228">
                  <c:v>1.6783563564797069E-3</c:v>
                </c:pt>
                <c:pt idx="229">
                  <c:v>1.6917832073315338E-3</c:v>
                </c:pt>
                <c:pt idx="230">
                  <c:v>1.6917832073315338E-3</c:v>
                </c:pt>
                <c:pt idx="231">
                  <c:v>1.69849663275745E-3</c:v>
                </c:pt>
                <c:pt idx="232">
                  <c:v>1.70521005818337E-3</c:v>
                </c:pt>
                <c:pt idx="233">
                  <c:v>1.7186369090352147E-3</c:v>
                </c:pt>
                <c:pt idx="234">
                  <c:v>1.7253503344611353E-3</c:v>
                </c:pt>
                <c:pt idx="235">
                  <c:v>1.7320637598870535E-3</c:v>
                </c:pt>
                <c:pt idx="236">
                  <c:v>1.7387771853129635E-3</c:v>
                </c:pt>
                <c:pt idx="237">
                  <c:v>1.74549061073888E-3</c:v>
                </c:pt>
                <c:pt idx="238">
                  <c:v>1.7522040361648001E-3</c:v>
                </c:pt>
                <c:pt idx="239">
                  <c:v>1.7656308870166401E-3</c:v>
                </c:pt>
                <c:pt idx="240">
                  <c:v>1.77234431244256E-3</c:v>
                </c:pt>
                <c:pt idx="241">
                  <c:v>1.7790577378684847E-3</c:v>
                </c:pt>
                <c:pt idx="242">
                  <c:v>1.7857711632944021E-3</c:v>
                </c:pt>
                <c:pt idx="243">
                  <c:v>1.7924845887203149E-3</c:v>
                </c:pt>
                <c:pt idx="244">
                  <c:v>1.7991980141462346E-3</c:v>
                </c:pt>
                <c:pt idx="245">
                  <c:v>1.8059114395721501E-3</c:v>
                </c:pt>
                <c:pt idx="246">
                  <c:v>1.8126248649980763E-3</c:v>
                </c:pt>
                <c:pt idx="247">
                  <c:v>1.81933829042399E-3</c:v>
                </c:pt>
                <c:pt idx="248">
                  <c:v>1.8327651412758273E-3</c:v>
                </c:pt>
                <c:pt idx="249">
                  <c:v>1.8394785667017511E-3</c:v>
                </c:pt>
                <c:pt idx="250">
                  <c:v>1.84619199212767E-3</c:v>
                </c:pt>
                <c:pt idx="251">
                  <c:v>1.8529054175535841E-3</c:v>
                </c:pt>
                <c:pt idx="252">
                  <c:v>1.8596188429795149E-3</c:v>
                </c:pt>
                <c:pt idx="253">
                  <c:v>1.8663322684054247E-3</c:v>
                </c:pt>
                <c:pt idx="254">
                  <c:v>1.8730456938313444E-3</c:v>
                </c:pt>
                <c:pt idx="255">
                  <c:v>1.8797591192572652E-3</c:v>
                </c:pt>
                <c:pt idx="256">
                  <c:v>1.8864725446831893E-3</c:v>
                </c:pt>
                <c:pt idx="257">
                  <c:v>1.8931859701091052E-3</c:v>
                </c:pt>
                <c:pt idx="258">
                  <c:v>1.8998993955350099E-3</c:v>
                </c:pt>
                <c:pt idx="259">
                  <c:v>1.9066128209609399E-3</c:v>
                </c:pt>
                <c:pt idx="260">
                  <c:v>1.9133262463868538E-3</c:v>
                </c:pt>
                <c:pt idx="261">
                  <c:v>1.9267530972386937E-3</c:v>
                </c:pt>
                <c:pt idx="262">
                  <c:v>1.9334665226646147E-3</c:v>
                </c:pt>
                <c:pt idx="263">
                  <c:v>1.9401799480905381E-3</c:v>
                </c:pt>
                <c:pt idx="264">
                  <c:v>1.9536067989423703E-3</c:v>
                </c:pt>
                <c:pt idx="265">
                  <c:v>1.960320224368288E-3</c:v>
                </c:pt>
                <c:pt idx="266">
                  <c:v>1.9670336497942067E-3</c:v>
                </c:pt>
                <c:pt idx="267">
                  <c:v>1.9737470752201267E-3</c:v>
                </c:pt>
                <c:pt idx="268">
                  <c:v>1.9804605006460496E-3</c:v>
                </c:pt>
                <c:pt idx="269">
                  <c:v>1.9871739260719692E-3</c:v>
                </c:pt>
                <c:pt idx="270">
                  <c:v>1.993887351497877E-3</c:v>
                </c:pt>
                <c:pt idx="271">
                  <c:v>2.0006007769238052E-3</c:v>
                </c:pt>
                <c:pt idx="272">
                  <c:v>2.0073142023497351E-3</c:v>
                </c:pt>
                <c:pt idx="273">
                  <c:v>2.0140276277756299E-3</c:v>
                </c:pt>
                <c:pt idx="274">
                  <c:v>2.0207410532015599E-3</c:v>
                </c:pt>
                <c:pt idx="275">
                  <c:v>2.0274544786274837E-3</c:v>
                </c:pt>
                <c:pt idx="276">
                  <c:v>2.0341679040533898E-3</c:v>
                </c:pt>
                <c:pt idx="277">
                  <c:v>2.040881329479318E-3</c:v>
                </c:pt>
                <c:pt idx="278">
                  <c:v>2.0475947549052366E-3</c:v>
                </c:pt>
                <c:pt idx="279">
                  <c:v>2.0610216057570813E-3</c:v>
                </c:pt>
                <c:pt idx="280">
                  <c:v>2.0677350311829918E-3</c:v>
                </c:pt>
                <c:pt idx="281">
                  <c:v>2.07444845660891E-3</c:v>
                </c:pt>
                <c:pt idx="282">
                  <c:v>2.0878753074607412E-3</c:v>
                </c:pt>
                <c:pt idx="283">
                  <c:v>2.0945887328866612E-3</c:v>
                </c:pt>
                <c:pt idx="284">
                  <c:v>2.1013021583125846E-3</c:v>
                </c:pt>
                <c:pt idx="285">
                  <c:v>2.1080155837385002E-3</c:v>
                </c:pt>
                <c:pt idx="286">
                  <c:v>2.1080155837385002E-3</c:v>
                </c:pt>
                <c:pt idx="287">
                  <c:v>2.1214424345903267E-3</c:v>
                </c:pt>
                <c:pt idx="288">
                  <c:v>2.1281558600162571E-3</c:v>
                </c:pt>
                <c:pt idx="289">
                  <c:v>2.1281558600162571E-3</c:v>
                </c:pt>
                <c:pt idx="290">
                  <c:v>2.1415827108680996E-3</c:v>
                </c:pt>
                <c:pt idx="291">
                  <c:v>2.1482961362940152E-3</c:v>
                </c:pt>
                <c:pt idx="292">
                  <c:v>2.1482961362940152E-3</c:v>
                </c:pt>
                <c:pt idx="293">
                  <c:v>2.1617229871458499E-3</c:v>
                </c:pt>
                <c:pt idx="294">
                  <c:v>2.1751498379976811E-3</c:v>
                </c:pt>
                <c:pt idx="295">
                  <c:v>2.1818632634236102E-3</c:v>
                </c:pt>
                <c:pt idx="296">
                  <c:v>2.1885766888495315E-3</c:v>
                </c:pt>
                <c:pt idx="297">
                  <c:v>2.1952901142754402E-3</c:v>
                </c:pt>
                <c:pt idx="298">
                  <c:v>2.2020035397013671E-3</c:v>
                </c:pt>
                <c:pt idx="299">
                  <c:v>2.2087169651272883E-3</c:v>
                </c:pt>
                <c:pt idx="300">
                  <c:v>2.2154303905532E-3</c:v>
                </c:pt>
                <c:pt idx="301">
                  <c:v>2.22214381597912E-3</c:v>
                </c:pt>
                <c:pt idx="302">
                  <c:v>2.2288572414050534E-3</c:v>
                </c:pt>
                <c:pt idx="303">
                  <c:v>2.2355706668309621E-3</c:v>
                </c:pt>
                <c:pt idx="304">
                  <c:v>2.2422840922568799E-3</c:v>
                </c:pt>
                <c:pt idx="305">
                  <c:v>2.2489975176828085E-3</c:v>
                </c:pt>
                <c:pt idx="306">
                  <c:v>2.2557109431087098E-3</c:v>
                </c:pt>
                <c:pt idx="307">
                  <c:v>2.2624243685346423E-3</c:v>
                </c:pt>
                <c:pt idx="308">
                  <c:v>2.2691377939605666E-3</c:v>
                </c:pt>
                <c:pt idx="309">
                  <c:v>2.275851219386477E-3</c:v>
                </c:pt>
                <c:pt idx="310">
                  <c:v>2.2892780702383191E-3</c:v>
                </c:pt>
                <c:pt idx="311">
                  <c:v>2.29599149566422E-3</c:v>
                </c:pt>
                <c:pt idx="312">
                  <c:v>2.30270492109014E-3</c:v>
                </c:pt>
                <c:pt idx="313">
                  <c:v>2.3094183465160612E-3</c:v>
                </c:pt>
                <c:pt idx="314">
                  <c:v>2.3161317719419851E-3</c:v>
                </c:pt>
                <c:pt idx="315">
                  <c:v>2.3228451973678977E-3</c:v>
                </c:pt>
                <c:pt idx="316">
                  <c:v>2.3295586227938198E-3</c:v>
                </c:pt>
                <c:pt idx="317">
                  <c:v>2.3362720482197397E-3</c:v>
                </c:pt>
                <c:pt idx="318">
                  <c:v>2.3496988990715701E-3</c:v>
                </c:pt>
                <c:pt idx="319">
                  <c:v>2.3564123244974901E-3</c:v>
                </c:pt>
                <c:pt idx="320">
                  <c:v>2.3631257499234243E-3</c:v>
                </c:pt>
                <c:pt idx="321">
                  <c:v>2.3698391753493352E-3</c:v>
                </c:pt>
                <c:pt idx="322">
                  <c:v>2.3765526007752421E-3</c:v>
                </c:pt>
                <c:pt idx="323">
                  <c:v>2.3832660262011699E-3</c:v>
                </c:pt>
                <c:pt idx="324">
                  <c:v>2.3899794516270812E-3</c:v>
                </c:pt>
                <c:pt idx="325">
                  <c:v>2.3899794516270812E-3</c:v>
                </c:pt>
                <c:pt idx="326">
                  <c:v>2.4034063024789289E-3</c:v>
                </c:pt>
                <c:pt idx="327">
                  <c:v>2.4168331533307597E-3</c:v>
                </c:pt>
                <c:pt idx="328">
                  <c:v>2.4235465787566923E-3</c:v>
                </c:pt>
                <c:pt idx="329">
                  <c:v>2.4302600041826001E-3</c:v>
                </c:pt>
                <c:pt idx="330">
                  <c:v>2.4369734296085187E-3</c:v>
                </c:pt>
                <c:pt idx="331">
                  <c:v>2.4436868550344495E-3</c:v>
                </c:pt>
                <c:pt idx="332">
                  <c:v>2.4504002804603599E-3</c:v>
                </c:pt>
                <c:pt idx="333">
                  <c:v>2.4571137058862816E-3</c:v>
                </c:pt>
                <c:pt idx="334">
                  <c:v>2.4638271313121999E-3</c:v>
                </c:pt>
                <c:pt idx="335">
                  <c:v>2.4705405567381098E-3</c:v>
                </c:pt>
                <c:pt idx="336">
                  <c:v>2.4772539821640298E-3</c:v>
                </c:pt>
                <c:pt idx="337">
                  <c:v>2.4839674075899623E-3</c:v>
                </c:pt>
                <c:pt idx="338">
                  <c:v>2.4906808330158667E-3</c:v>
                </c:pt>
                <c:pt idx="339">
                  <c:v>2.4973942584418096E-3</c:v>
                </c:pt>
                <c:pt idx="340">
                  <c:v>2.504107683867707E-3</c:v>
                </c:pt>
                <c:pt idx="341">
                  <c:v>2.5175345347195478E-3</c:v>
                </c:pt>
                <c:pt idx="342">
                  <c:v>2.5242479601454652E-3</c:v>
                </c:pt>
                <c:pt idx="343">
                  <c:v>2.5309613855713903E-3</c:v>
                </c:pt>
                <c:pt idx="344">
                  <c:v>2.5376748109973107E-3</c:v>
                </c:pt>
                <c:pt idx="345">
                  <c:v>2.5443882364232211E-3</c:v>
                </c:pt>
                <c:pt idx="346">
                  <c:v>2.5511016618491402E-3</c:v>
                </c:pt>
                <c:pt idx="347">
                  <c:v>2.5578150872750602E-3</c:v>
                </c:pt>
                <c:pt idx="348">
                  <c:v>2.5712419381268901E-3</c:v>
                </c:pt>
                <c:pt idx="349">
                  <c:v>2.5779553635528101E-3</c:v>
                </c:pt>
                <c:pt idx="350">
                  <c:v>2.5846687889787352E-3</c:v>
                </c:pt>
                <c:pt idx="351">
                  <c:v>2.5913822144046552E-3</c:v>
                </c:pt>
                <c:pt idx="352">
                  <c:v>2.59809563983057E-3</c:v>
                </c:pt>
                <c:pt idx="353">
                  <c:v>2.6048090652565008E-3</c:v>
                </c:pt>
                <c:pt idx="354">
                  <c:v>2.611522490682419E-3</c:v>
                </c:pt>
                <c:pt idx="355">
                  <c:v>2.6182359161083212E-3</c:v>
                </c:pt>
                <c:pt idx="356">
                  <c:v>2.6249493415342402E-3</c:v>
                </c:pt>
                <c:pt idx="357">
                  <c:v>2.6383761923860875E-3</c:v>
                </c:pt>
                <c:pt idx="358">
                  <c:v>2.6450896178120105E-3</c:v>
                </c:pt>
                <c:pt idx="359">
                  <c:v>2.6518030432379205E-3</c:v>
                </c:pt>
                <c:pt idx="360">
                  <c:v>2.658516468663837E-3</c:v>
                </c:pt>
                <c:pt idx="361">
                  <c:v>2.66522989408976E-3</c:v>
                </c:pt>
                <c:pt idx="362">
                  <c:v>2.67194331951567E-3</c:v>
                </c:pt>
                <c:pt idx="363">
                  <c:v>2.6786567449416103E-3</c:v>
                </c:pt>
                <c:pt idx="364">
                  <c:v>2.6853701703675246E-3</c:v>
                </c:pt>
                <c:pt idx="365">
                  <c:v>2.6920835957934298E-3</c:v>
                </c:pt>
                <c:pt idx="366">
                  <c:v>2.6987970212193637E-3</c:v>
                </c:pt>
                <c:pt idx="367">
                  <c:v>2.7055104466452823E-3</c:v>
                </c:pt>
                <c:pt idx="368">
                  <c:v>2.712223872071198E-3</c:v>
                </c:pt>
                <c:pt idx="369">
                  <c:v>2.7189372974971183E-3</c:v>
                </c:pt>
                <c:pt idx="370">
                  <c:v>2.725650722923027E-3</c:v>
                </c:pt>
                <c:pt idx="371">
                  <c:v>2.7323641483489526E-3</c:v>
                </c:pt>
                <c:pt idx="372">
                  <c:v>2.7457909992007852E-3</c:v>
                </c:pt>
                <c:pt idx="373">
                  <c:v>2.7525044246266999E-3</c:v>
                </c:pt>
                <c:pt idx="374">
                  <c:v>2.7592178500526333E-3</c:v>
                </c:pt>
                <c:pt idx="375">
                  <c:v>2.7659312754785476E-3</c:v>
                </c:pt>
                <c:pt idx="376">
                  <c:v>2.7793581263303702E-3</c:v>
                </c:pt>
                <c:pt idx="377">
                  <c:v>2.7793581263303702E-3</c:v>
                </c:pt>
                <c:pt idx="378">
                  <c:v>2.7927849771822218E-3</c:v>
                </c:pt>
                <c:pt idx="379">
                  <c:v>2.7927849771822218E-3</c:v>
                </c:pt>
                <c:pt idx="380">
                  <c:v>2.8062118280340552E-3</c:v>
                </c:pt>
                <c:pt idx="381">
                  <c:v>2.81292525345996E-3</c:v>
                </c:pt>
                <c:pt idx="382">
                  <c:v>2.81963867888589E-3</c:v>
                </c:pt>
                <c:pt idx="383">
                  <c:v>2.8263521043118077E-3</c:v>
                </c:pt>
                <c:pt idx="384">
                  <c:v>2.8330655297377277E-3</c:v>
                </c:pt>
                <c:pt idx="385">
                  <c:v>2.8397789551636399E-3</c:v>
                </c:pt>
                <c:pt idx="386">
                  <c:v>2.8464923805895698E-3</c:v>
                </c:pt>
                <c:pt idx="387">
                  <c:v>2.8532058060154802E-3</c:v>
                </c:pt>
                <c:pt idx="388">
                  <c:v>2.8666326568673284E-3</c:v>
                </c:pt>
                <c:pt idx="389">
                  <c:v>2.8733460822932401E-3</c:v>
                </c:pt>
                <c:pt idx="390">
                  <c:v>2.88005950771916E-3</c:v>
                </c:pt>
                <c:pt idx="391">
                  <c:v>2.88677293314507E-3</c:v>
                </c:pt>
                <c:pt idx="392">
                  <c:v>2.8934863585710104E-3</c:v>
                </c:pt>
                <c:pt idx="393">
                  <c:v>2.900199783996926E-3</c:v>
                </c:pt>
                <c:pt idx="394">
                  <c:v>2.9069132094228299E-3</c:v>
                </c:pt>
                <c:pt idx="395">
                  <c:v>2.9136266348487477E-3</c:v>
                </c:pt>
                <c:pt idx="396">
                  <c:v>2.9203400602746611E-3</c:v>
                </c:pt>
                <c:pt idx="397">
                  <c:v>2.9270534857005902E-3</c:v>
                </c:pt>
                <c:pt idx="398">
                  <c:v>2.9337669111265175E-3</c:v>
                </c:pt>
                <c:pt idx="399">
                  <c:v>2.9404803365524418E-3</c:v>
                </c:pt>
                <c:pt idx="400">
                  <c:v>2.9471937619783713E-3</c:v>
                </c:pt>
                <c:pt idx="401">
                  <c:v>2.9539071874042752E-3</c:v>
                </c:pt>
                <c:pt idx="402">
                  <c:v>2.9606206128301852E-3</c:v>
                </c:pt>
                <c:pt idx="403">
                  <c:v>2.9740474636820199E-3</c:v>
                </c:pt>
                <c:pt idx="404">
                  <c:v>2.9807608891079503E-3</c:v>
                </c:pt>
                <c:pt idx="405">
                  <c:v>2.9941877399597785E-3</c:v>
                </c:pt>
                <c:pt idx="406">
                  <c:v>2.9941877399597785E-3</c:v>
                </c:pt>
                <c:pt idx="407">
                  <c:v>3.000901165385708E-3</c:v>
                </c:pt>
                <c:pt idx="408">
                  <c:v>3.0076145908116345E-3</c:v>
                </c:pt>
                <c:pt idx="409">
                  <c:v>3.0210414416634592E-3</c:v>
                </c:pt>
                <c:pt idx="410">
                  <c:v>3.0277548670893883E-3</c:v>
                </c:pt>
                <c:pt idx="411">
                  <c:v>3.0277548670893883E-3</c:v>
                </c:pt>
                <c:pt idx="412">
                  <c:v>3.03446829251529E-3</c:v>
                </c:pt>
                <c:pt idx="413">
                  <c:v>3.0478951433671399E-3</c:v>
                </c:pt>
                <c:pt idx="414">
                  <c:v>3.0546085687930412E-3</c:v>
                </c:pt>
                <c:pt idx="415">
                  <c:v>3.0613219942189789E-3</c:v>
                </c:pt>
                <c:pt idx="416">
                  <c:v>3.0680354196448798E-3</c:v>
                </c:pt>
                <c:pt idx="417">
                  <c:v>3.0747488450708002E-3</c:v>
                </c:pt>
                <c:pt idx="418">
                  <c:v>3.0814622704967202E-3</c:v>
                </c:pt>
                <c:pt idx="419">
                  <c:v>3.0948891213485601E-3</c:v>
                </c:pt>
                <c:pt idx="420">
                  <c:v>3.1016025467744813E-3</c:v>
                </c:pt>
                <c:pt idx="421">
                  <c:v>3.108315972200413E-3</c:v>
                </c:pt>
                <c:pt idx="422">
                  <c:v>3.1150293976263304E-3</c:v>
                </c:pt>
                <c:pt idx="423">
                  <c:v>3.1217428230522299E-3</c:v>
                </c:pt>
                <c:pt idx="424">
                  <c:v>3.128456248478162E-3</c:v>
                </c:pt>
                <c:pt idx="425">
                  <c:v>3.1351696739040599E-3</c:v>
                </c:pt>
                <c:pt idx="426">
                  <c:v>3.1418830993299985E-3</c:v>
                </c:pt>
                <c:pt idx="427">
                  <c:v>3.1485965247559267E-3</c:v>
                </c:pt>
                <c:pt idx="428">
                  <c:v>3.1553099501818375E-3</c:v>
                </c:pt>
                <c:pt idx="429">
                  <c:v>3.1687368010336727E-3</c:v>
                </c:pt>
                <c:pt idx="430">
                  <c:v>3.1687368010336727E-3</c:v>
                </c:pt>
                <c:pt idx="431">
                  <c:v>3.1754502264595801E-3</c:v>
                </c:pt>
                <c:pt idx="432">
                  <c:v>3.1821636518855122E-3</c:v>
                </c:pt>
                <c:pt idx="433">
                  <c:v>3.1888770773114378E-3</c:v>
                </c:pt>
                <c:pt idx="434">
                  <c:v>3.1955905027373612E-3</c:v>
                </c:pt>
                <c:pt idx="435">
                  <c:v>3.209017353589179E-3</c:v>
                </c:pt>
                <c:pt idx="436">
                  <c:v>3.2157307790151037E-3</c:v>
                </c:pt>
                <c:pt idx="437">
                  <c:v>3.222444204441028E-3</c:v>
                </c:pt>
                <c:pt idx="438">
                  <c:v>3.2291576298669423E-3</c:v>
                </c:pt>
                <c:pt idx="439">
                  <c:v>3.2358710552928618E-3</c:v>
                </c:pt>
                <c:pt idx="440">
                  <c:v>3.2492979061447013E-3</c:v>
                </c:pt>
                <c:pt idx="441">
                  <c:v>3.25601133157062E-3</c:v>
                </c:pt>
                <c:pt idx="442">
                  <c:v>3.2627247569965542E-3</c:v>
                </c:pt>
                <c:pt idx="443">
                  <c:v>3.2694381824224647E-3</c:v>
                </c:pt>
                <c:pt idx="444">
                  <c:v>3.276151607848382E-3</c:v>
                </c:pt>
                <c:pt idx="445">
                  <c:v>3.276151607848382E-3</c:v>
                </c:pt>
                <c:pt idx="446">
                  <c:v>3.2828650332742777E-3</c:v>
                </c:pt>
                <c:pt idx="447">
                  <c:v>3.2895784587002094E-3</c:v>
                </c:pt>
                <c:pt idx="448">
                  <c:v>3.296291884126128E-3</c:v>
                </c:pt>
                <c:pt idx="449">
                  <c:v>3.3030053095520402E-3</c:v>
                </c:pt>
                <c:pt idx="450">
                  <c:v>3.3164321604038731E-3</c:v>
                </c:pt>
                <c:pt idx="451">
                  <c:v>3.32985901125572E-3</c:v>
                </c:pt>
                <c:pt idx="452">
                  <c:v>3.33657243668163E-3</c:v>
                </c:pt>
                <c:pt idx="453">
                  <c:v>3.3432858621075734E-3</c:v>
                </c:pt>
                <c:pt idx="454">
                  <c:v>3.349999287533482E-3</c:v>
                </c:pt>
                <c:pt idx="455">
                  <c:v>3.356712712959399E-3</c:v>
                </c:pt>
                <c:pt idx="456">
                  <c:v>3.3634261383853237E-3</c:v>
                </c:pt>
                <c:pt idx="457">
                  <c:v>3.3701395638112289E-3</c:v>
                </c:pt>
                <c:pt idx="458">
                  <c:v>3.3768529892371467E-3</c:v>
                </c:pt>
                <c:pt idx="459">
                  <c:v>3.3835664146630701E-3</c:v>
                </c:pt>
                <c:pt idx="460">
                  <c:v>3.390279840088987E-3</c:v>
                </c:pt>
                <c:pt idx="461">
                  <c:v>3.3969932655149074E-3</c:v>
                </c:pt>
                <c:pt idx="462">
                  <c:v>3.4037066909408252E-3</c:v>
                </c:pt>
                <c:pt idx="463">
                  <c:v>3.41042011636674E-3</c:v>
                </c:pt>
                <c:pt idx="464">
                  <c:v>3.4171335417926907E-3</c:v>
                </c:pt>
                <c:pt idx="465">
                  <c:v>3.4305603926445011E-3</c:v>
                </c:pt>
                <c:pt idx="466">
                  <c:v>3.4372738180704289E-3</c:v>
                </c:pt>
                <c:pt idx="467">
                  <c:v>3.443987243496351E-3</c:v>
                </c:pt>
                <c:pt idx="468">
                  <c:v>3.4507006689222697E-3</c:v>
                </c:pt>
                <c:pt idx="469">
                  <c:v>3.4641275197741031E-3</c:v>
                </c:pt>
                <c:pt idx="470">
                  <c:v>3.470840945200017E-3</c:v>
                </c:pt>
                <c:pt idx="471">
                  <c:v>3.4775543706259317E-3</c:v>
                </c:pt>
                <c:pt idx="472">
                  <c:v>3.4842677960518604E-3</c:v>
                </c:pt>
                <c:pt idx="473">
                  <c:v>3.4909812214777721E-3</c:v>
                </c:pt>
                <c:pt idx="474">
                  <c:v>3.4976946469037016E-3</c:v>
                </c:pt>
                <c:pt idx="475">
                  <c:v>3.5044080723296012E-3</c:v>
                </c:pt>
                <c:pt idx="476">
                  <c:v>3.5111214977555289E-3</c:v>
                </c:pt>
                <c:pt idx="477">
                  <c:v>3.517834923181448E-3</c:v>
                </c:pt>
                <c:pt idx="478">
                  <c:v>3.5245483486073784E-3</c:v>
                </c:pt>
                <c:pt idx="479">
                  <c:v>3.5312617740332801E-3</c:v>
                </c:pt>
                <c:pt idx="480">
                  <c:v>3.5379751994591901E-3</c:v>
                </c:pt>
                <c:pt idx="481">
                  <c:v>3.5514020503110352E-3</c:v>
                </c:pt>
                <c:pt idx="482">
                  <c:v>3.5581154757369695E-3</c:v>
                </c:pt>
                <c:pt idx="483">
                  <c:v>3.5648289011628699E-3</c:v>
                </c:pt>
                <c:pt idx="484">
                  <c:v>3.5715423265887877E-3</c:v>
                </c:pt>
                <c:pt idx="485">
                  <c:v>3.578255752014719E-3</c:v>
                </c:pt>
                <c:pt idx="486">
                  <c:v>3.5849691774406289E-3</c:v>
                </c:pt>
                <c:pt idx="487">
                  <c:v>3.591682602866558E-3</c:v>
                </c:pt>
                <c:pt idx="488">
                  <c:v>3.5983960282924784E-3</c:v>
                </c:pt>
                <c:pt idx="489">
                  <c:v>3.6051094537184005E-3</c:v>
                </c:pt>
                <c:pt idx="490">
                  <c:v>3.6118228791443001E-3</c:v>
                </c:pt>
                <c:pt idx="491">
                  <c:v>3.618536304570227E-3</c:v>
                </c:pt>
                <c:pt idx="492">
                  <c:v>3.6252497299961452E-3</c:v>
                </c:pt>
                <c:pt idx="493">
                  <c:v>3.6319631554220686E-3</c:v>
                </c:pt>
                <c:pt idx="494">
                  <c:v>3.6386765808479903E-3</c:v>
                </c:pt>
                <c:pt idx="495">
                  <c:v>3.6453900062739168E-3</c:v>
                </c:pt>
                <c:pt idx="496">
                  <c:v>3.658816857125742E-3</c:v>
                </c:pt>
                <c:pt idx="497">
                  <c:v>3.6722437079775823E-3</c:v>
                </c:pt>
                <c:pt idx="498">
                  <c:v>3.6789571334034901E-3</c:v>
                </c:pt>
                <c:pt idx="499">
                  <c:v>3.6856705588294296E-3</c:v>
                </c:pt>
                <c:pt idx="500">
                  <c:v>3.6923839842553413E-3</c:v>
                </c:pt>
                <c:pt idx="501">
                  <c:v>3.6990974096812552E-3</c:v>
                </c:pt>
                <c:pt idx="502">
                  <c:v>3.6990974096812552E-3</c:v>
                </c:pt>
                <c:pt idx="503">
                  <c:v>3.7058108351071678E-3</c:v>
                </c:pt>
                <c:pt idx="504">
                  <c:v>3.7192376859590103E-3</c:v>
                </c:pt>
                <c:pt idx="505">
                  <c:v>3.725951111384932E-3</c:v>
                </c:pt>
                <c:pt idx="506">
                  <c:v>3.7326645368108411E-3</c:v>
                </c:pt>
                <c:pt idx="507">
                  <c:v>3.7393779622367737E-3</c:v>
                </c:pt>
                <c:pt idx="508">
                  <c:v>3.7460913876626971E-3</c:v>
                </c:pt>
                <c:pt idx="509">
                  <c:v>3.7528048130886001E-3</c:v>
                </c:pt>
                <c:pt idx="510">
                  <c:v>3.7595182385145301E-3</c:v>
                </c:pt>
                <c:pt idx="511">
                  <c:v>3.7662316639404531E-3</c:v>
                </c:pt>
                <c:pt idx="512">
                  <c:v>3.7796585147922752E-3</c:v>
                </c:pt>
                <c:pt idx="513">
                  <c:v>3.7863719402182034E-3</c:v>
                </c:pt>
                <c:pt idx="514">
                  <c:v>3.7930853656441203E-3</c:v>
                </c:pt>
                <c:pt idx="515">
                  <c:v>3.7997987910700446E-3</c:v>
                </c:pt>
                <c:pt idx="516">
                  <c:v>3.806512216495962E-3</c:v>
                </c:pt>
                <c:pt idx="517">
                  <c:v>3.8132256419218602E-3</c:v>
                </c:pt>
                <c:pt idx="518">
                  <c:v>3.8199390673478023E-3</c:v>
                </c:pt>
                <c:pt idx="519">
                  <c:v>3.8266524927737067E-3</c:v>
                </c:pt>
                <c:pt idx="520">
                  <c:v>3.8333659181996201E-3</c:v>
                </c:pt>
                <c:pt idx="521">
                  <c:v>3.840079343625547E-3</c:v>
                </c:pt>
                <c:pt idx="522">
                  <c:v>3.8467927690514717E-3</c:v>
                </c:pt>
                <c:pt idx="523">
                  <c:v>3.8535061944773852E-3</c:v>
                </c:pt>
                <c:pt idx="524">
                  <c:v>3.8669330453292299E-3</c:v>
                </c:pt>
                <c:pt idx="525">
                  <c:v>3.8669330453292299E-3</c:v>
                </c:pt>
                <c:pt idx="526">
                  <c:v>3.8736464707551299E-3</c:v>
                </c:pt>
                <c:pt idx="527">
                  <c:v>3.8803598961810607E-3</c:v>
                </c:pt>
                <c:pt idx="528">
                  <c:v>3.8937867470329119E-3</c:v>
                </c:pt>
                <c:pt idx="529">
                  <c:v>3.9005001724588271E-3</c:v>
                </c:pt>
                <c:pt idx="530">
                  <c:v>3.9072135978847431E-3</c:v>
                </c:pt>
                <c:pt idx="531">
                  <c:v>3.9139270233106496E-3</c:v>
                </c:pt>
                <c:pt idx="532">
                  <c:v>3.9206404487365691E-3</c:v>
                </c:pt>
                <c:pt idx="533">
                  <c:v>3.9273538741625043E-3</c:v>
                </c:pt>
                <c:pt idx="534">
                  <c:v>3.9407807250143355E-3</c:v>
                </c:pt>
                <c:pt idx="535">
                  <c:v>3.9474941504402533E-3</c:v>
                </c:pt>
                <c:pt idx="536">
                  <c:v>3.9542075758661616E-3</c:v>
                </c:pt>
                <c:pt idx="537">
                  <c:v>3.9609210012920993E-3</c:v>
                </c:pt>
                <c:pt idx="538">
                  <c:v>3.9676344267180006E-3</c:v>
                </c:pt>
                <c:pt idx="539">
                  <c:v>3.974347852143934E-3</c:v>
                </c:pt>
                <c:pt idx="540">
                  <c:v>3.9810612775698492E-3</c:v>
                </c:pt>
                <c:pt idx="541">
                  <c:v>3.9877747029957722E-3</c:v>
                </c:pt>
                <c:pt idx="542">
                  <c:v>4.0012015538475904E-3</c:v>
                </c:pt>
                <c:pt idx="543">
                  <c:v>4.0079149792734883E-3</c:v>
                </c:pt>
                <c:pt idx="544">
                  <c:v>4.0146284046994433E-3</c:v>
                </c:pt>
                <c:pt idx="545">
                  <c:v>4.0213418301253499E-3</c:v>
                </c:pt>
                <c:pt idx="546">
                  <c:v>4.0280552555512703E-3</c:v>
                </c:pt>
                <c:pt idx="547">
                  <c:v>4.034768680977208E-3</c:v>
                </c:pt>
                <c:pt idx="548">
                  <c:v>4.0414821064031301E-3</c:v>
                </c:pt>
                <c:pt idx="549">
                  <c:v>4.0481955318290202E-3</c:v>
                </c:pt>
                <c:pt idx="550">
                  <c:v>4.0549089572549475E-3</c:v>
                </c:pt>
                <c:pt idx="551">
                  <c:v>4.0616223826808948E-3</c:v>
                </c:pt>
                <c:pt idx="552">
                  <c:v>4.0683358081067666E-3</c:v>
                </c:pt>
                <c:pt idx="553">
                  <c:v>4.0750492335327199E-3</c:v>
                </c:pt>
                <c:pt idx="554">
                  <c:v>4.0817626589586438E-3</c:v>
                </c:pt>
                <c:pt idx="555">
                  <c:v>4.0884760843845642E-3</c:v>
                </c:pt>
                <c:pt idx="556">
                  <c:v>4.0951895098104455E-3</c:v>
                </c:pt>
                <c:pt idx="557">
                  <c:v>4.1086163606622898E-3</c:v>
                </c:pt>
                <c:pt idx="558">
                  <c:v>4.1153297860882197E-3</c:v>
                </c:pt>
                <c:pt idx="559">
                  <c:v>4.1220432115141471E-3</c:v>
                </c:pt>
                <c:pt idx="560">
                  <c:v>4.1287566369400475E-3</c:v>
                </c:pt>
                <c:pt idx="561">
                  <c:v>4.1354700623659696E-3</c:v>
                </c:pt>
                <c:pt idx="562">
                  <c:v>4.1421834877918813E-3</c:v>
                </c:pt>
                <c:pt idx="563">
                  <c:v>4.1556103386437204E-3</c:v>
                </c:pt>
                <c:pt idx="564">
                  <c:v>4.1623237640696503E-3</c:v>
                </c:pt>
                <c:pt idx="565">
                  <c:v>4.1690371894955724E-3</c:v>
                </c:pt>
                <c:pt idx="566">
                  <c:v>4.1757506149214824E-3</c:v>
                </c:pt>
                <c:pt idx="567">
                  <c:v>4.1824640403473985E-3</c:v>
                </c:pt>
                <c:pt idx="568">
                  <c:v>4.1891774657733276E-3</c:v>
                </c:pt>
                <c:pt idx="569">
                  <c:v>4.1958908911992401E-3</c:v>
                </c:pt>
                <c:pt idx="570">
                  <c:v>4.2026043166251597E-3</c:v>
                </c:pt>
                <c:pt idx="571">
                  <c:v>4.2093177420510861E-3</c:v>
                </c:pt>
                <c:pt idx="572">
                  <c:v>4.2227445929029104E-3</c:v>
                </c:pt>
                <c:pt idx="573">
                  <c:v>4.2294580183288334E-3</c:v>
                </c:pt>
                <c:pt idx="574">
                  <c:v>4.2361714437547876E-3</c:v>
                </c:pt>
                <c:pt idx="575">
                  <c:v>4.2428848691806699E-3</c:v>
                </c:pt>
                <c:pt idx="576">
                  <c:v>4.2495982946066059E-3</c:v>
                </c:pt>
                <c:pt idx="577">
                  <c:v>4.2563117200325124E-3</c:v>
                </c:pt>
                <c:pt idx="578">
                  <c:v>4.2630251454584198E-3</c:v>
                </c:pt>
                <c:pt idx="579">
                  <c:v>4.2697385708843514E-3</c:v>
                </c:pt>
                <c:pt idx="580">
                  <c:v>4.2764519963102762E-3</c:v>
                </c:pt>
                <c:pt idx="581">
                  <c:v>4.2831654217361983E-3</c:v>
                </c:pt>
                <c:pt idx="582">
                  <c:v>4.2898788471621152E-3</c:v>
                </c:pt>
                <c:pt idx="583">
                  <c:v>4.2965922725880104E-3</c:v>
                </c:pt>
                <c:pt idx="584">
                  <c:v>4.3033056980139404E-3</c:v>
                </c:pt>
                <c:pt idx="585">
                  <c:v>4.3100191234398781E-3</c:v>
                </c:pt>
                <c:pt idx="586">
                  <c:v>4.3234459742916998E-3</c:v>
                </c:pt>
                <c:pt idx="587">
                  <c:v>4.3234459742916998E-3</c:v>
                </c:pt>
                <c:pt idx="588">
                  <c:v>4.3435862505694445E-3</c:v>
                </c:pt>
                <c:pt idx="589">
                  <c:v>4.3502996759953857E-3</c:v>
                </c:pt>
                <c:pt idx="590">
                  <c:v>4.3570131014212914E-3</c:v>
                </c:pt>
                <c:pt idx="591">
                  <c:v>4.3570131014212914E-3</c:v>
                </c:pt>
                <c:pt idx="592">
                  <c:v>4.3637265268472065E-3</c:v>
                </c:pt>
                <c:pt idx="593">
                  <c:v>4.37043995227314E-3</c:v>
                </c:pt>
                <c:pt idx="594">
                  <c:v>4.3771533776990499E-3</c:v>
                </c:pt>
                <c:pt idx="595">
                  <c:v>4.3838668031249833E-3</c:v>
                </c:pt>
                <c:pt idx="596">
                  <c:v>4.3972936539767998E-3</c:v>
                </c:pt>
                <c:pt idx="597">
                  <c:v>4.3972936539767998E-3</c:v>
                </c:pt>
                <c:pt idx="598">
                  <c:v>4.410720504828658E-3</c:v>
                </c:pt>
                <c:pt idx="599">
                  <c:v>4.4174339302545714E-3</c:v>
                </c:pt>
                <c:pt idx="600">
                  <c:v>4.4241473556804797E-3</c:v>
                </c:pt>
                <c:pt idx="601">
                  <c:v>4.4308607811064217E-3</c:v>
                </c:pt>
                <c:pt idx="602">
                  <c:v>4.4442876319582304E-3</c:v>
                </c:pt>
                <c:pt idx="603">
                  <c:v>4.4442876319582304E-3</c:v>
                </c:pt>
                <c:pt idx="604">
                  <c:v>4.451001057384176E-3</c:v>
                </c:pt>
                <c:pt idx="605">
                  <c:v>4.4577144828100834E-3</c:v>
                </c:pt>
                <c:pt idx="606">
                  <c:v>4.4711413336619389E-3</c:v>
                </c:pt>
                <c:pt idx="607">
                  <c:v>4.4711413336619389E-3</c:v>
                </c:pt>
                <c:pt idx="608">
                  <c:v>4.4845681845137831E-3</c:v>
                </c:pt>
                <c:pt idx="609">
                  <c:v>4.491281609939694E-3</c:v>
                </c:pt>
                <c:pt idx="610">
                  <c:v>4.4979950353655797E-3</c:v>
                </c:pt>
                <c:pt idx="611">
                  <c:v>4.5047084607915113E-3</c:v>
                </c:pt>
                <c:pt idx="612">
                  <c:v>4.5114218862174196E-3</c:v>
                </c:pt>
                <c:pt idx="613">
                  <c:v>4.51813531164334E-3</c:v>
                </c:pt>
                <c:pt idx="614">
                  <c:v>4.5248487370692604E-3</c:v>
                </c:pt>
                <c:pt idx="615">
                  <c:v>4.5315621624951999E-3</c:v>
                </c:pt>
                <c:pt idx="616">
                  <c:v>4.5382755879211202E-3</c:v>
                </c:pt>
                <c:pt idx="617">
                  <c:v>4.551702438772948E-3</c:v>
                </c:pt>
                <c:pt idx="618">
                  <c:v>4.5584158641988485E-3</c:v>
                </c:pt>
                <c:pt idx="619">
                  <c:v>4.5651292896247714E-3</c:v>
                </c:pt>
                <c:pt idx="620">
                  <c:v>4.5718427150507239E-3</c:v>
                </c:pt>
                <c:pt idx="621">
                  <c:v>4.5852695659025578E-3</c:v>
                </c:pt>
                <c:pt idx="622">
                  <c:v>4.5852695659025578E-3</c:v>
                </c:pt>
                <c:pt idx="623">
                  <c:v>4.5919829913284504E-3</c:v>
                </c:pt>
                <c:pt idx="624">
                  <c:v>4.5986964167543838E-3</c:v>
                </c:pt>
                <c:pt idx="625">
                  <c:v>4.6054098421802799E-3</c:v>
                </c:pt>
                <c:pt idx="626">
                  <c:v>4.6121232676061856E-3</c:v>
                </c:pt>
                <c:pt idx="627">
                  <c:v>4.6255501184580385E-3</c:v>
                </c:pt>
                <c:pt idx="628">
                  <c:v>4.6322635438839832E-3</c:v>
                </c:pt>
                <c:pt idx="629">
                  <c:v>4.6389769693098801E-3</c:v>
                </c:pt>
                <c:pt idx="630">
                  <c:v>4.6456903947358161E-3</c:v>
                </c:pt>
                <c:pt idx="631">
                  <c:v>4.6524038201617096E-3</c:v>
                </c:pt>
                <c:pt idx="632">
                  <c:v>4.65911724558763E-3</c:v>
                </c:pt>
                <c:pt idx="633">
                  <c:v>4.67254409643947E-3</c:v>
                </c:pt>
                <c:pt idx="634">
                  <c:v>4.6792575218653903E-3</c:v>
                </c:pt>
                <c:pt idx="635">
                  <c:v>4.6792575218653903E-3</c:v>
                </c:pt>
                <c:pt idx="636">
                  <c:v>4.6926843727172285E-3</c:v>
                </c:pt>
                <c:pt idx="637">
                  <c:v>4.6926843727172285E-3</c:v>
                </c:pt>
                <c:pt idx="638">
                  <c:v>4.7061112235690598E-3</c:v>
                </c:pt>
                <c:pt idx="639">
                  <c:v>4.7061112235690598E-3</c:v>
                </c:pt>
                <c:pt idx="640">
                  <c:v>4.7195380744209101E-3</c:v>
                </c:pt>
                <c:pt idx="641">
                  <c:v>4.7262514998468478E-3</c:v>
                </c:pt>
                <c:pt idx="642">
                  <c:v>4.7329649252727552E-3</c:v>
                </c:pt>
                <c:pt idx="643">
                  <c:v>4.7396783506986921E-3</c:v>
                </c:pt>
                <c:pt idx="644">
                  <c:v>4.7531052015504956E-3</c:v>
                </c:pt>
                <c:pt idx="645">
                  <c:v>4.7598186269764099E-3</c:v>
                </c:pt>
                <c:pt idx="646">
                  <c:v>4.7665320524023424E-3</c:v>
                </c:pt>
                <c:pt idx="647">
                  <c:v>4.7732454778282524E-3</c:v>
                </c:pt>
                <c:pt idx="648">
                  <c:v>4.7866723286801131E-3</c:v>
                </c:pt>
                <c:pt idx="649">
                  <c:v>4.7866723286801131E-3</c:v>
                </c:pt>
                <c:pt idx="650">
                  <c:v>4.7933857541060196E-3</c:v>
                </c:pt>
                <c:pt idx="651">
                  <c:v>4.8000991795319314E-3</c:v>
                </c:pt>
                <c:pt idx="652">
                  <c:v>4.8068126049578552E-3</c:v>
                </c:pt>
                <c:pt idx="653">
                  <c:v>4.8135260303837704E-3</c:v>
                </c:pt>
                <c:pt idx="654">
                  <c:v>4.8202394558096977E-3</c:v>
                </c:pt>
                <c:pt idx="655">
                  <c:v>4.8336663066615429E-3</c:v>
                </c:pt>
                <c:pt idx="656">
                  <c:v>4.8403797320874424E-3</c:v>
                </c:pt>
                <c:pt idx="657">
                  <c:v>4.847093157513381E-3</c:v>
                </c:pt>
                <c:pt idx="658">
                  <c:v>4.8538065829392824E-3</c:v>
                </c:pt>
                <c:pt idx="659">
                  <c:v>4.8605200083651975E-3</c:v>
                </c:pt>
                <c:pt idx="660">
                  <c:v>4.8672334337911266E-3</c:v>
                </c:pt>
                <c:pt idx="661">
                  <c:v>4.8739468592170297E-3</c:v>
                </c:pt>
                <c:pt idx="662">
                  <c:v>4.8739468592170297E-3</c:v>
                </c:pt>
                <c:pt idx="663">
                  <c:v>4.8873737100688834E-3</c:v>
                </c:pt>
                <c:pt idx="664">
                  <c:v>4.9008005609207199E-3</c:v>
                </c:pt>
                <c:pt idx="665">
                  <c:v>4.9075139863466333E-3</c:v>
                </c:pt>
                <c:pt idx="666">
                  <c:v>4.9142274117725754E-3</c:v>
                </c:pt>
                <c:pt idx="667">
                  <c:v>4.9209408371984698E-3</c:v>
                </c:pt>
                <c:pt idx="668">
                  <c:v>4.9276542626243824E-3</c:v>
                </c:pt>
                <c:pt idx="669">
                  <c:v>4.9343676880503401E-3</c:v>
                </c:pt>
                <c:pt idx="670">
                  <c:v>4.9410811134762431E-3</c:v>
                </c:pt>
                <c:pt idx="671">
                  <c:v>4.9477945389021514E-3</c:v>
                </c:pt>
                <c:pt idx="672">
                  <c:v>4.9545079643280596E-3</c:v>
                </c:pt>
                <c:pt idx="673">
                  <c:v>4.9612213897539999E-3</c:v>
                </c:pt>
                <c:pt idx="674">
                  <c:v>4.9679348151798995E-3</c:v>
                </c:pt>
                <c:pt idx="675">
                  <c:v>4.9746482406058277E-3</c:v>
                </c:pt>
                <c:pt idx="676">
                  <c:v>4.9813616660317576E-3</c:v>
                </c:pt>
                <c:pt idx="677">
                  <c:v>4.9880750914576876E-3</c:v>
                </c:pt>
                <c:pt idx="678">
                  <c:v>4.9947885168835724E-3</c:v>
                </c:pt>
                <c:pt idx="679">
                  <c:v>5.0082153677354045E-3</c:v>
                </c:pt>
                <c:pt idx="680">
                  <c:v>5.0149287931613518E-3</c:v>
                </c:pt>
                <c:pt idx="681">
                  <c:v>5.0216422185872514E-3</c:v>
                </c:pt>
                <c:pt idx="682">
                  <c:v>5.0283556440131752E-3</c:v>
                </c:pt>
                <c:pt idx="683">
                  <c:v>5.0417824948650377E-3</c:v>
                </c:pt>
                <c:pt idx="684">
                  <c:v>5.0484959202909199E-3</c:v>
                </c:pt>
                <c:pt idx="685">
                  <c:v>5.0552093457168577E-3</c:v>
                </c:pt>
                <c:pt idx="686">
                  <c:v>5.0619227711427772E-3</c:v>
                </c:pt>
                <c:pt idx="687">
                  <c:v>5.0686361965686924E-3</c:v>
                </c:pt>
                <c:pt idx="688">
                  <c:v>5.0753496219946388E-3</c:v>
                </c:pt>
                <c:pt idx="689">
                  <c:v>5.0820630474205123E-3</c:v>
                </c:pt>
                <c:pt idx="690">
                  <c:v>5.0887764728464414E-3</c:v>
                </c:pt>
                <c:pt idx="691">
                  <c:v>5.0954898982723514E-3</c:v>
                </c:pt>
                <c:pt idx="692">
                  <c:v>5.1022033236982813E-3</c:v>
                </c:pt>
                <c:pt idx="693">
                  <c:v>5.1089167491241896E-3</c:v>
                </c:pt>
                <c:pt idx="694">
                  <c:v>5.1089167491241896E-3</c:v>
                </c:pt>
                <c:pt idx="695">
                  <c:v>5.1223435999760304E-3</c:v>
                </c:pt>
                <c:pt idx="696">
                  <c:v>5.1357704508278824E-3</c:v>
                </c:pt>
                <c:pt idx="697">
                  <c:v>5.1424838762537785E-3</c:v>
                </c:pt>
                <c:pt idx="698">
                  <c:v>5.1491973016797102E-3</c:v>
                </c:pt>
                <c:pt idx="699">
                  <c:v>5.1559107271056054E-3</c:v>
                </c:pt>
                <c:pt idx="700">
                  <c:v>5.1626241525315414E-3</c:v>
                </c:pt>
                <c:pt idx="701">
                  <c:v>5.1693375779574445E-3</c:v>
                </c:pt>
                <c:pt idx="702">
                  <c:v>5.176051003383403E-3</c:v>
                </c:pt>
                <c:pt idx="703">
                  <c:v>5.1827644288093104E-3</c:v>
                </c:pt>
                <c:pt idx="704">
                  <c:v>5.1894778542352204E-3</c:v>
                </c:pt>
                <c:pt idx="705">
                  <c:v>5.1961912796611399E-3</c:v>
                </c:pt>
                <c:pt idx="706">
                  <c:v>5.2029047050870724E-3</c:v>
                </c:pt>
                <c:pt idx="707">
                  <c:v>5.2096181305129928E-3</c:v>
                </c:pt>
                <c:pt idx="708">
                  <c:v>5.2163315559388924E-3</c:v>
                </c:pt>
                <c:pt idx="709">
                  <c:v>5.2230449813648354E-3</c:v>
                </c:pt>
                <c:pt idx="710">
                  <c:v>5.2364718322166657E-3</c:v>
                </c:pt>
                <c:pt idx="711">
                  <c:v>5.2431852576425696E-3</c:v>
                </c:pt>
                <c:pt idx="712">
                  <c:v>5.2498986830685161E-3</c:v>
                </c:pt>
                <c:pt idx="713">
                  <c:v>5.2566121084944295E-3</c:v>
                </c:pt>
                <c:pt idx="714">
                  <c:v>5.2633255339203334E-3</c:v>
                </c:pt>
                <c:pt idx="715">
                  <c:v>5.2700389593462399E-3</c:v>
                </c:pt>
                <c:pt idx="716">
                  <c:v>5.276752384772208E-3</c:v>
                </c:pt>
                <c:pt idx="717">
                  <c:v>5.2834658101980824E-3</c:v>
                </c:pt>
                <c:pt idx="718">
                  <c:v>5.2901792356240193E-3</c:v>
                </c:pt>
                <c:pt idx="719">
                  <c:v>5.3036060864758514E-3</c:v>
                </c:pt>
                <c:pt idx="720">
                  <c:v>5.3036060864758514E-3</c:v>
                </c:pt>
                <c:pt idx="721">
                  <c:v>5.3170329373276697E-3</c:v>
                </c:pt>
                <c:pt idx="722">
                  <c:v>5.3170329373276697E-3</c:v>
                </c:pt>
                <c:pt idx="723">
                  <c:v>5.3304597881795295E-3</c:v>
                </c:pt>
                <c:pt idx="724">
                  <c:v>5.33717321360543E-3</c:v>
                </c:pt>
                <c:pt idx="725">
                  <c:v>5.3438866390313504E-3</c:v>
                </c:pt>
                <c:pt idx="726">
                  <c:v>5.3573134898832076E-3</c:v>
                </c:pt>
                <c:pt idx="727">
                  <c:v>5.3640269153091003E-3</c:v>
                </c:pt>
                <c:pt idx="728">
                  <c:v>5.3707403407350371E-3</c:v>
                </c:pt>
                <c:pt idx="729">
                  <c:v>5.3774537661609402E-3</c:v>
                </c:pt>
                <c:pt idx="730">
                  <c:v>5.3841671915868822E-3</c:v>
                </c:pt>
                <c:pt idx="731">
                  <c:v>5.3841671915868822E-3</c:v>
                </c:pt>
                <c:pt idx="732">
                  <c:v>5.3975940424386996E-3</c:v>
                </c:pt>
                <c:pt idx="733">
                  <c:v>5.404307467864646E-3</c:v>
                </c:pt>
                <c:pt idx="734">
                  <c:v>5.411020893290556E-3</c:v>
                </c:pt>
                <c:pt idx="735">
                  <c:v>5.4177343187164556E-3</c:v>
                </c:pt>
                <c:pt idx="736">
                  <c:v>5.4244477441423881E-3</c:v>
                </c:pt>
                <c:pt idx="737">
                  <c:v>5.4311611695683102E-3</c:v>
                </c:pt>
                <c:pt idx="738">
                  <c:v>5.4378745949942332E-3</c:v>
                </c:pt>
                <c:pt idx="739">
                  <c:v>5.4445880204201423E-3</c:v>
                </c:pt>
                <c:pt idx="740">
                  <c:v>5.4513014458460801E-3</c:v>
                </c:pt>
                <c:pt idx="741">
                  <c:v>5.4580148712719675E-3</c:v>
                </c:pt>
                <c:pt idx="742">
                  <c:v>5.4781551475497304E-3</c:v>
                </c:pt>
                <c:pt idx="743">
                  <c:v>5.4848685729756404E-3</c:v>
                </c:pt>
                <c:pt idx="744">
                  <c:v>5.491581998401579E-3</c:v>
                </c:pt>
                <c:pt idx="745">
                  <c:v>5.4982954238274933E-3</c:v>
                </c:pt>
                <c:pt idx="746">
                  <c:v>5.5050088492533998E-3</c:v>
                </c:pt>
                <c:pt idx="747">
                  <c:v>5.5117222746793419E-3</c:v>
                </c:pt>
                <c:pt idx="748">
                  <c:v>5.5184357001052398E-3</c:v>
                </c:pt>
                <c:pt idx="749">
                  <c:v>5.5251491255311905E-3</c:v>
                </c:pt>
                <c:pt idx="750">
                  <c:v>5.531862550957091E-3</c:v>
                </c:pt>
                <c:pt idx="751">
                  <c:v>5.5385759763830001E-3</c:v>
                </c:pt>
                <c:pt idx="752">
                  <c:v>5.5452894018089239E-3</c:v>
                </c:pt>
                <c:pt idx="753">
                  <c:v>5.5520028272348304E-3</c:v>
                </c:pt>
                <c:pt idx="754">
                  <c:v>5.55871625266075E-3</c:v>
                </c:pt>
                <c:pt idx="755">
                  <c:v>5.5654296780866599E-3</c:v>
                </c:pt>
                <c:pt idx="756">
                  <c:v>5.5721431035126237E-3</c:v>
                </c:pt>
                <c:pt idx="757">
                  <c:v>5.585569954364448E-3</c:v>
                </c:pt>
                <c:pt idx="758">
                  <c:v>5.5922833797903502E-3</c:v>
                </c:pt>
                <c:pt idx="759">
                  <c:v>5.5989968052162602E-3</c:v>
                </c:pt>
                <c:pt idx="760">
                  <c:v>5.6057102306421814E-3</c:v>
                </c:pt>
                <c:pt idx="761">
                  <c:v>5.6124236560681001E-3</c:v>
                </c:pt>
                <c:pt idx="762">
                  <c:v>5.6191370814940422E-3</c:v>
                </c:pt>
                <c:pt idx="763">
                  <c:v>5.6258505069199148E-3</c:v>
                </c:pt>
                <c:pt idx="764">
                  <c:v>5.6325639323458734E-3</c:v>
                </c:pt>
                <c:pt idx="765">
                  <c:v>5.6392773577717834E-3</c:v>
                </c:pt>
                <c:pt idx="766">
                  <c:v>5.6459907831977124E-3</c:v>
                </c:pt>
                <c:pt idx="767">
                  <c:v>5.6527042086236198E-3</c:v>
                </c:pt>
                <c:pt idx="768">
                  <c:v>5.6594176340495402E-3</c:v>
                </c:pt>
                <c:pt idx="769">
                  <c:v>5.6661310594754355E-3</c:v>
                </c:pt>
                <c:pt idx="770">
                  <c:v>5.6728444849013975E-3</c:v>
                </c:pt>
                <c:pt idx="771">
                  <c:v>5.6795579103272901E-3</c:v>
                </c:pt>
                <c:pt idx="772">
                  <c:v>5.6862713357532227E-3</c:v>
                </c:pt>
                <c:pt idx="773">
                  <c:v>5.69969818660506E-3</c:v>
                </c:pt>
                <c:pt idx="774">
                  <c:v>5.7064116120309734E-3</c:v>
                </c:pt>
                <c:pt idx="775">
                  <c:v>5.7131250374568799E-3</c:v>
                </c:pt>
                <c:pt idx="776">
                  <c:v>5.7198384628828255E-3</c:v>
                </c:pt>
                <c:pt idx="777">
                  <c:v>5.7265518883087198E-3</c:v>
                </c:pt>
                <c:pt idx="778">
                  <c:v>5.7332653137346862E-3</c:v>
                </c:pt>
                <c:pt idx="779">
                  <c:v>5.7399787391605875E-3</c:v>
                </c:pt>
                <c:pt idx="780">
                  <c:v>5.7466921645864975E-3</c:v>
                </c:pt>
                <c:pt idx="781">
                  <c:v>5.7601190154383114E-3</c:v>
                </c:pt>
                <c:pt idx="782">
                  <c:v>5.7601190154383114E-3</c:v>
                </c:pt>
                <c:pt idx="783">
                  <c:v>5.7735458662901504E-3</c:v>
                </c:pt>
                <c:pt idx="784">
                  <c:v>5.7802592917160943E-3</c:v>
                </c:pt>
                <c:pt idx="785">
                  <c:v>5.7869727171419904E-3</c:v>
                </c:pt>
                <c:pt idx="786">
                  <c:v>5.7936861425679134E-3</c:v>
                </c:pt>
                <c:pt idx="787">
                  <c:v>5.8003995679938424E-3</c:v>
                </c:pt>
                <c:pt idx="788">
                  <c:v>5.8138264188456598E-3</c:v>
                </c:pt>
                <c:pt idx="789">
                  <c:v>5.8205398442715802E-3</c:v>
                </c:pt>
                <c:pt idx="790">
                  <c:v>5.8272532696974945E-3</c:v>
                </c:pt>
                <c:pt idx="791">
                  <c:v>5.8339666951234513E-3</c:v>
                </c:pt>
                <c:pt idx="792">
                  <c:v>5.8406801205493552E-3</c:v>
                </c:pt>
                <c:pt idx="793">
                  <c:v>5.8473935459752704E-3</c:v>
                </c:pt>
                <c:pt idx="794">
                  <c:v>5.85410697140117E-3</c:v>
                </c:pt>
                <c:pt idx="795">
                  <c:v>5.8608203968270999E-3</c:v>
                </c:pt>
                <c:pt idx="796">
                  <c:v>5.8675338222530099E-3</c:v>
                </c:pt>
                <c:pt idx="797">
                  <c:v>5.8742472476789303E-3</c:v>
                </c:pt>
                <c:pt idx="798">
                  <c:v>5.8809606731048524E-3</c:v>
                </c:pt>
                <c:pt idx="799">
                  <c:v>5.8876740985307824E-3</c:v>
                </c:pt>
                <c:pt idx="800">
                  <c:v>5.9011009493826188E-3</c:v>
                </c:pt>
                <c:pt idx="801">
                  <c:v>5.9078143748085314E-3</c:v>
                </c:pt>
                <c:pt idx="802">
                  <c:v>5.9078143748085314E-3</c:v>
                </c:pt>
                <c:pt idx="803">
                  <c:v>5.91452780023445E-3</c:v>
                </c:pt>
                <c:pt idx="804">
                  <c:v>5.9279546510862665E-3</c:v>
                </c:pt>
                <c:pt idx="805">
                  <c:v>5.934668076512219E-3</c:v>
                </c:pt>
                <c:pt idx="806">
                  <c:v>5.9480949273640433E-3</c:v>
                </c:pt>
                <c:pt idx="807">
                  <c:v>5.9480949273640433E-3</c:v>
                </c:pt>
                <c:pt idx="808">
                  <c:v>5.9548083527899724E-3</c:v>
                </c:pt>
                <c:pt idx="809">
                  <c:v>5.9682352036418175E-3</c:v>
                </c:pt>
                <c:pt idx="810">
                  <c:v>5.9682352036418175E-3</c:v>
                </c:pt>
                <c:pt idx="811">
                  <c:v>5.9816620544936843E-3</c:v>
                </c:pt>
                <c:pt idx="812">
                  <c:v>5.9883754799195804E-3</c:v>
                </c:pt>
                <c:pt idx="813">
                  <c:v>5.9950889053454704E-3</c:v>
                </c:pt>
                <c:pt idx="814">
                  <c:v>5.9950889053454704E-3</c:v>
                </c:pt>
                <c:pt idx="815">
                  <c:v>6.0085157561973095E-3</c:v>
                </c:pt>
                <c:pt idx="816">
                  <c:v>6.0152291816232689E-3</c:v>
                </c:pt>
                <c:pt idx="817">
                  <c:v>6.0219426070491659E-3</c:v>
                </c:pt>
                <c:pt idx="818">
                  <c:v>6.0286560324750724E-3</c:v>
                </c:pt>
                <c:pt idx="819">
                  <c:v>6.0420828833269002E-3</c:v>
                </c:pt>
                <c:pt idx="820">
                  <c:v>6.0487963087528457E-3</c:v>
                </c:pt>
                <c:pt idx="821">
                  <c:v>6.0555097341787514E-3</c:v>
                </c:pt>
                <c:pt idx="822">
                  <c:v>6.0622231596046995E-3</c:v>
                </c:pt>
                <c:pt idx="823">
                  <c:v>6.06893658503058E-3</c:v>
                </c:pt>
                <c:pt idx="824">
                  <c:v>6.0756500104565134E-3</c:v>
                </c:pt>
                <c:pt idx="825">
                  <c:v>6.0823634358824451E-3</c:v>
                </c:pt>
                <c:pt idx="826">
                  <c:v>6.0890768613083334E-3</c:v>
                </c:pt>
                <c:pt idx="827">
                  <c:v>6.0957902867342659E-3</c:v>
                </c:pt>
                <c:pt idx="828">
                  <c:v>6.102503712160188E-3</c:v>
                </c:pt>
                <c:pt idx="829">
                  <c:v>6.1092171375860902E-3</c:v>
                </c:pt>
                <c:pt idx="830">
                  <c:v>6.1159305630119854E-3</c:v>
                </c:pt>
                <c:pt idx="831">
                  <c:v>6.1226439884379414E-3</c:v>
                </c:pt>
                <c:pt idx="832">
                  <c:v>6.1293574138638748E-3</c:v>
                </c:pt>
                <c:pt idx="833">
                  <c:v>6.1360708392897596E-3</c:v>
                </c:pt>
                <c:pt idx="834">
                  <c:v>6.1494976901416282E-3</c:v>
                </c:pt>
                <c:pt idx="835">
                  <c:v>6.1562111155675425E-3</c:v>
                </c:pt>
                <c:pt idx="836">
                  <c:v>6.1629245409934265E-3</c:v>
                </c:pt>
                <c:pt idx="837">
                  <c:v>6.1763513918452924E-3</c:v>
                </c:pt>
                <c:pt idx="838">
                  <c:v>6.1763513918452924E-3</c:v>
                </c:pt>
                <c:pt idx="839">
                  <c:v>6.1897782426971124E-3</c:v>
                </c:pt>
                <c:pt idx="840">
                  <c:v>6.1897782426971124E-3</c:v>
                </c:pt>
                <c:pt idx="841">
                  <c:v>6.1964916681230414E-3</c:v>
                </c:pt>
                <c:pt idx="842">
                  <c:v>6.2032050935489896E-3</c:v>
                </c:pt>
                <c:pt idx="843">
                  <c:v>6.2099185189748883E-3</c:v>
                </c:pt>
                <c:pt idx="844">
                  <c:v>6.2166319444008104E-3</c:v>
                </c:pt>
                <c:pt idx="845">
                  <c:v>6.22334536982671E-3</c:v>
                </c:pt>
                <c:pt idx="846">
                  <c:v>6.2300587952526677E-3</c:v>
                </c:pt>
                <c:pt idx="847">
                  <c:v>6.2434856461044599E-3</c:v>
                </c:pt>
                <c:pt idx="848">
                  <c:v>6.2569124969563258E-3</c:v>
                </c:pt>
                <c:pt idx="849">
                  <c:v>6.2636259223822419E-3</c:v>
                </c:pt>
                <c:pt idx="850">
                  <c:v>6.2703393478081562E-3</c:v>
                </c:pt>
                <c:pt idx="851">
                  <c:v>6.2770527732340948E-3</c:v>
                </c:pt>
                <c:pt idx="852">
                  <c:v>6.2837661986600091E-3</c:v>
                </c:pt>
                <c:pt idx="853">
                  <c:v>6.2904796240859104E-3</c:v>
                </c:pt>
                <c:pt idx="854">
                  <c:v>6.2971930495118412E-3</c:v>
                </c:pt>
                <c:pt idx="855">
                  <c:v>6.3039064749377304E-3</c:v>
                </c:pt>
                <c:pt idx="856">
                  <c:v>6.3106199003636837E-3</c:v>
                </c:pt>
                <c:pt idx="857">
                  <c:v>6.3173333257895824E-3</c:v>
                </c:pt>
                <c:pt idx="858">
                  <c:v>6.3240467512154855E-3</c:v>
                </c:pt>
                <c:pt idx="859">
                  <c:v>6.3307601766414258E-3</c:v>
                </c:pt>
                <c:pt idx="860">
                  <c:v>6.3374736020673419E-3</c:v>
                </c:pt>
                <c:pt idx="861">
                  <c:v>6.3441870274932475E-3</c:v>
                </c:pt>
                <c:pt idx="862">
                  <c:v>6.3509004529191757E-3</c:v>
                </c:pt>
                <c:pt idx="863">
                  <c:v>6.3643273037710104E-3</c:v>
                </c:pt>
                <c:pt idx="864">
                  <c:v>6.371040729196949E-3</c:v>
                </c:pt>
                <c:pt idx="865">
                  <c:v>6.377754154622859E-3</c:v>
                </c:pt>
                <c:pt idx="866">
                  <c:v>6.3844675800487733E-3</c:v>
                </c:pt>
                <c:pt idx="867">
                  <c:v>6.3911810054747033E-3</c:v>
                </c:pt>
                <c:pt idx="868">
                  <c:v>6.3978944309005898E-3</c:v>
                </c:pt>
                <c:pt idx="869">
                  <c:v>6.4046078563265198E-3</c:v>
                </c:pt>
                <c:pt idx="870">
                  <c:v>6.4113212817524601E-3</c:v>
                </c:pt>
                <c:pt idx="871">
                  <c:v>6.4180347071783597E-3</c:v>
                </c:pt>
                <c:pt idx="872">
                  <c:v>6.4247481326042957E-3</c:v>
                </c:pt>
                <c:pt idx="873">
                  <c:v>6.4314615580302152E-3</c:v>
                </c:pt>
                <c:pt idx="874">
                  <c:v>6.4448884088820499E-3</c:v>
                </c:pt>
                <c:pt idx="875">
                  <c:v>6.4448884088820499E-3</c:v>
                </c:pt>
                <c:pt idx="876">
                  <c:v>6.4516018343079677E-3</c:v>
                </c:pt>
                <c:pt idx="877">
                  <c:v>6.4583152597338734E-3</c:v>
                </c:pt>
                <c:pt idx="878">
                  <c:v>6.4650286851598172E-3</c:v>
                </c:pt>
                <c:pt idx="879">
                  <c:v>6.4851689614375523E-3</c:v>
                </c:pt>
                <c:pt idx="880">
                  <c:v>6.491882386863484E-3</c:v>
                </c:pt>
                <c:pt idx="881">
                  <c:v>6.4985958122893914E-3</c:v>
                </c:pt>
                <c:pt idx="882">
                  <c:v>6.4985958122893914E-3</c:v>
                </c:pt>
                <c:pt idx="883">
                  <c:v>6.5120226631412382E-3</c:v>
                </c:pt>
                <c:pt idx="884">
                  <c:v>6.5187360885671534E-3</c:v>
                </c:pt>
                <c:pt idx="885">
                  <c:v>6.5254495139930695E-3</c:v>
                </c:pt>
                <c:pt idx="886">
                  <c:v>6.5321629394189734E-3</c:v>
                </c:pt>
                <c:pt idx="887">
                  <c:v>6.5388763648449111E-3</c:v>
                </c:pt>
                <c:pt idx="888">
                  <c:v>6.5455897902708332E-3</c:v>
                </c:pt>
                <c:pt idx="889">
                  <c:v>6.5523032156967424E-3</c:v>
                </c:pt>
                <c:pt idx="890">
                  <c:v>6.5590166411226523E-3</c:v>
                </c:pt>
                <c:pt idx="891">
                  <c:v>6.5657300665485545E-3</c:v>
                </c:pt>
                <c:pt idx="892">
                  <c:v>6.5724434919745313E-3</c:v>
                </c:pt>
                <c:pt idx="893">
                  <c:v>6.57915691740041E-3</c:v>
                </c:pt>
                <c:pt idx="894">
                  <c:v>6.59258376825225E-3</c:v>
                </c:pt>
                <c:pt idx="895">
                  <c:v>6.5992971936781981E-3</c:v>
                </c:pt>
                <c:pt idx="896">
                  <c:v>6.6060106191040803E-3</c:v>
                </c:pt>
                <c:pt idx="897">
                  <c:v>6.6127240445299999E-3</c:v>
                </c:pt>
                <c:pt idx="898">
                  <c:v>6.6194374699559203E-3</c:v>
                </c:pt>
                <c:pt idx="899">
                  <c:v>6.6261508953818424E-3</c:v>
                </c:pt>
                <c:pt idx="900">
                  <c:v>6.6395777462336918E-3</c:v>
                </c:pt>
                <c:pt idx="901">
                  <c:v>6.6462911716596131E-3</c:v>
                </c:pt>
                <c:pt idx="902">
                  <c:v>6.6530045970855075E-3</c:v>
                </c:pt>
                <c:pt idx="903">
                  <c:v>6.6597180225114452E-3</c:v>
                </c:pt>
                <c:pt idx="904">
                  <c:v>6.66643144793735E-3</c:v>
                </c:pt>
                <c:pt idx="905">
                  <c:v>6.66643144793735E-3</c:v>
                </c:pt>
                <c:pt idx="906">
                  <c:v>6.6798582987892081E-3</c:v>
                </c:pt>
                <c:pt idx="907">
                  <c:v>6.6865717242151259E-3</c:v>
                </c:pt>
                <c:pt idx="908">
                  <c:v>6.6932851496410324E-3</c:v>
                </c:pt>
                <c:pt idx="909">
                  <c:v>6.6999985750669398E-3</c:v>
                </c:pt>
                <c:pt idx="910">
                  <c:v>6.7134254259187971E-3</c:v>
                </c:pt>
                <c:pt idx="911">
                  <c:v>6.7201388513447001E-3</c:v>
                </c:pt>
                <c:pt idx="912">
                  <c:v>6.7268522767706196E-3</c:v>
                </c:pt>
                <c:pt idx="913">
                  <c:v>6.7335657021965539E-3</c:v>
                </c:pt>
                <c:pt idx="914">
                  <c:v>6.7402791276224778E-3</c:v>
                </c:pt>
                <c:pt idx="915">
                  <c:v>6.7469925530483877E-3</c:v>
                </c:pt>
                <c:pt idx="916">
                  <c:v>6.7537059784742899E-3</c:v>
                </c:pt>
                <c:pt idx="917">
                  <c:v>6.7604194039002259E-3</c:v>
                </c:pt>
                <c:pt idx="918">
                  <c:v>6.7671328293261298E-3</c:v>
                </c:pt>
                <c:pt idx="919">
                  <c:v>6.7738462547520788E-3</c:v>
                </c:pt>
                <c:pt idx="920">
                  <c:v>6.780559680177988E-3</c:v>
                </c:pt>
                <c:pt idx="921">
                  <c:v>6.78727310560393E-3</c:v>
                </c:pt>
                <c:pt idx="922">
                  <c:v>6.7939865310298097E-3</c:v>
                </c:pt>
                <c:pt idx="923">
                  <c:v>6.8006999564557196E-3</c:v>
                </c:pt>
                <c:pt idx="924">
                  <c:v>6.80741338188166E-3</c:v>
                </c:pt>
                <c:pt idx="925">
                  <c:v>6.8208402327334799E-3</c:v>
                </c:pt>
                <c:pt idx="926">
                  <c:v>6.8275536581593995E-3</c:v>
                </c:pt>
                <c:pt idx="927">
                  <c:v>6.8342670835853537E-3</c:v>
                </c:pt>
                <c:pt idx="928">
                  <c:v>6.8409805090112385E-3</c:v>
                </c:pt>
                <c:pt idx="929">
                  <c:v>6.8476939344371771E-3</c:v>
                </c:pt>
                <c:pt idx="930">
                  <c:v>6.8544073598630802E-3</c:v>
                </c:pt>
                <c:pt idx="931">
                  <c:v>6.8611207852890058E-3</c:v>
                </c:pt>
                <c:pt idx="932">
                  <c:v>6.8745476361408413E-3</c:v>
                </c:pt>
                <c:pt idx="933">
                  <c:v>6.8812610615667721E-3</c:v>
                </c:pt>
                <c:pt idx="934">
                  <c:v>6.8879744869926865E-3</c:v>
                </c:pt>
                <c:pt idx="935">
                  <c:v>6.89468791241858E-3</c:v>
                </c:pt>
                <c:pt idx="936">
                  <c:v>6.9014013378445377E-3</c:v>
                </c:pt>
                <c:pt idx="937">
                  <c:v>6.9081147632704199E-3</c:v>
                </c:pt>
                <c:pt idx="938">
                  <c:v>6.9148281886963732E-3</c:v>
                </c:pt>
                <c:pt idx="939">
                  <c:v>6.9148281886963732E-3</c:v>
                </c:pt>
                <c:pt idx="940">
                  <c:v>6.9282550395481923E-3</c:v>
                </c:pt>
                <c:pt idx="941">
                  <c:v>6.9349684649741387E-3</c:v>
                </c:pt>
                <c:pt idx="942">
                  <c:v>6.9416818904000513E-3</c:v>
                </c:pt>
                <c:pt idx="943">
                  <c:v>6.9483953158259552E-3</c:v>
                </c:pt>
                <c:pt idx="944">
                  <c:v>6.9618221666777934E-3</c:v>
                </c:pt>
                <c:pt idx="945">
                  <c:v>6.9685355921037034E-3</c:v>
                </c:pt>
                <c:pt idx="946">
                  <c:v>6.9752490175296533E-3</c:v>
                </c:pt>
                <c:pt idx="947">
                  <c:v>6.9819624429555615E-3</c:v>
                </c:pt>
                <c:pt idx="948">
                  <c:v>6.9886758683814724E-3</c:v>
                </c:pt>
                <c:pt idx="949">
                  <c:v>6.9953892938073876E-3</c:v>
                </c:pt>
                <c:pt idx="950">
                  <c:v>7.0021027192332923E-3</c:v>
                </c:pt>
                <c:pt idx="951">
                  <c:v>7.0088161446592257E-3</c:v>
                </c:pt>
                <c:pt idx="952">
                  <c:v>7.0155295700851314E-3</c:v>
                </c:pt>
                <c:pt idx="953">
                  <c:v>7.0222429955110839E-3</c:v>
                </c:pt>
                <c:pt idx="954">
                  <c:v>7.02895642093696E-3</c:v>
                </c:pt>
                <c:pt idx="955">
                  <c:v>7.0356698463629038E-3</c:v>
                </c:pt>
                <c:pt idx="956">
                  <c:v>7.0558101226406581E-3</c:v>
                </c:pt>
                <c:pt idx="957">
                  <c:v>7.0625235480665498E-3</c:v>
                </c:pt>
                <c:pt idx="958">
                  <c:v>7.0692369734924824E-3</c:v>
                </c:pt>
                <c:pt idx="959">
                  <c:v>7.0692369734924824E-3</c:v>
                </c:pt>
                <c:pt idx="960">
                  <c:v>7.0826638243443509E-3</c:v>
                </c:pt>
                <c:pt idx="961">
                  <c:v>7.0826638243443509E-3</c:v>
                </c:pt>
                <c:pt idx="962">
                  <c:v>7.0893772497702462E-3</c:v>
                </c:pt>
                <c:pt idx="963">
                  <c:v>7.096090675196183E-3</c:v>
                </c:pt>
                <c:pt idx="964">
                  <c:v>7.1095175260479865E-3</c:v>
                </c:pt>
                <c:pt idx="965">
                  <c:v>7.1162309514739104E-3</c:v>
                </c:pt>
                <c:pt idx="966">
                  <c:v>7.1229443768998065E-3</c:v>
                </c:pt>
                <c:pt idx="967">
                  <c:v>7.1296578023257503E-3</c:v>
                </c:pt>
                <c:pt idx="968">
                  <c:v>7.1363712277516828E-3</c:v>
                </c:pt>
                <c:pt idx="969">
                  <c:v>7.1430846531775798E-3</c:v>
                </c:pt>
                <c:pt idx="970">
                  <c:v>7.1497980786035331E-3</c:v>
                </c:pt>
                <c:pt idx="971">
                  <c:v>7.1565115040294076E-3</c:v>
                </c:pt>
                <c:pt idx="972">
                  <c:v>7.1699383548812501E-3</c:v>
                </c:pt>
                <c:pt idx="973">
                  <c:v>7.1766517803072095E-3</c:v>
                </c:pt>
                <c:pt idx="974">
                  <c:v>7.183365205733116E-3</c:v>
                </c:pt>
                <c:pt idx="975">
                  <c:v>7.1900786311590199E-3</c:v>
                </c:pt>
                <c:pt idx="976">
                  <c:v>7.1967920565849334E-3</c:v>
                </c:pt>
                <c:pt idx="977">
                  <c:v>7.2035054820108815E-3</c:v>
                </c:pt>
                <c:pt idx="978">
                  <c:v>7.2102189074367724E-3</c:v>
                </c:pt>
                <c:pt idx="979">
                  <c:v>7.2169323328627006E-3</c:v>
                </c:pt>
                <c:pt idx="980">
                  <c:v>7.2236457582886332E-3</c:v>
                </c:pt>
                <c:pt idx="981">
                  <c:v>7.2303591837145735E-3</c:v>
                </c:pt>
                <c:pt idx="982">
                  <c:v>7.2370726091404514E-3</c:v>
                </c:pt>
                <c:pt idx="983">
                  <c:v>7.2437860345663831E-3</c:v>
                </c:pt>
                <c:pt idx="984">
                  <c:v>7.2504994599923E-3</c:v>
                </c:pt>
                <c:pt idx="985">
                  <c:v>7.2572128854182134E-3</c:v>
                </c:pt>
                <c:pt idx="986">
                  <c:v>7.2639263108441477E-3</c:v>
                </c:pt>
                <c:pt idx="987">
                  <c:v>7.2773531616959781E-3</c:v>
                </c:pt>
                <c:pt idx="988">
                  <c:v>7.2840665871218976E-3</c:v>
                </c:pt>
                <c:pt idx="989">
                  <c:v>7.2907800125477902E-3</c:v>
                </c:pt>
                <c:pt idx="990">
                  <c:v>7.2974934379737332E-3</c:v>
                </c:pt>
                <c:pt idx="991">
                  <c:v>7.3042068633996414E-3</c:v>
                </c:pt>
                <c:pt idx="992">
                  <c:v>7.3109202888255497E-3</c:v>
                </c:pt>
                <c:pt idx="993">
                  <c:v>7.3176337142514909E-3</c:v>
                </c:pt>
                <c:pt idx="994">
                  <c:v>7.3310605651033438E-3</c:v>
                </c:pt>
                <c:pt idx="995">
                  <c:v>7.3310605651033438E-3</c:v>
                </c:pt>
                <c:pt idx="996">
                  <c:v>7.3377739905292538E-3</c:v>
                </c:pt>
                <c:pt idx="997">
                  <c:v>7.3444874159551534E-3</c:v>
                </c:pt>
                <c:pt idx="998">
                  <c:v>7.3579142668069551E-3</c:v>
                </c:pt>
                <c:pt idx="999">
                  <c:v>7.364627692232918E-3</c:v>
                </c:pt>
                <c:pt idx="1000">
                  <c:v>7.364627692232918E-3</c:v>
                </c:pt>
                <c:pt idx="1001">
                  <c:v>7.3713411176588549E-3</c:v>
                </c:pt>
                <c:pt idx="1002">
                  <c:v>7.3847679685106514E-3</c:v>
                </c:pt>
                <c:pt idx="1003">
                  <c:v>7.3981948193625E-3</c:v>
                </c:pt>
                <c:pt idx="1004">
                  <c:v>7.40490824478841E-3</c:v>
                </c:pt>
                <c:pt idx="1005">
                  <c:v>7.4116216702143755E-3</c:v>
                </c:pt>
                <c:pt idx="1006">
                  <c:v>7.4183350956402768E-3</c:v>
                </c:pt>
                <c:pt idx="1007">
                  <c:v>7.4250485210661833E-3</c:v>
                </c:pt>
                <c:pt idx="1008">
                  <c:v>7.4317619464921263E-3</c:v>
                </c:pt>
                <c:pt idx="1009">
                  <c:v>7.4384753719180258E-3</c:v>
                </c:pt>
                <c:pt idx="1010">
                  <c:v>7.4451887973439506E-3</c:v>
                </c:pt>
                <c:pt idx="1011">
                  <c:v>7.451902222769877E-3</c:v>
                </c:pt>
                <c:pt idx="1012">
                  <c:v>7.4586156481957601E-3</c:v>
                </c:pt>
                <c:pt idx="1013">
                  <c:v>7.4653290736217048E-3</c:v>
                </c:pt>
                <c:pt idx="1014">
                  <c:v>7.4720424990476417E-3</c:v>
                </c:pt>
                <c:pt idx="1015">
                  <c:v>7.4787559244735534E-3</c:v>
                </c:pt>
                <c:pt idx="1016">
                  <c:v>7.485469349899459E-3</c:v>
                </c:pt>
                <c:pt idx="1017">
                  <c:v>7.4921827753253534E-3</c:v>
                </c:pt>
                <c:pt idx="1018">
                  <c:v>7.5056096261772124E-3</c:v>
                </c:pt>
                <c:pt idx="1019">
                  <c:v>7.5123230516031397E-3</c:v>
                </c:pt>
                <c:pt idx="1020">
                  <c:v>7.5190364770290324E-3</c:v>
                </c:pt>
                <c:pt idx="1021">
                  <c:v>7.5257499024549857E-3</c:v>
                </c:pt>
                <c:pt idx="1022">
                  <c:v>7.5324633278808957E-3</c:v>
                </c:pt>
                <c:pt idx="1023">
                  <c:v>7.539176753306804E-3</c:v>
                </c:pt>
                <c:pt idx="1024">
                  <c:v>7.5526036041586534E-3</c:v>
                </c:pt>
                <c:pt idx="1025">
                  <c:v>7.5593170295845695E-3</c:v>
                </c:pt>
                <c:pt idx="1026">
                  <c:v>7.5660304550104734E-3</c:v>
                </c:pt>
                <c:pt idx="1027">
                  <c:v>7.5727438804364059E-3</c:v>
                </c:pt>
                <c:pt idx="1028">
                  <c:v>7.579457305862341E-3</c:v>
                </c:pt>
                <c:pt idx="1029">
                  <c:v>7.5861707312882371E-3</c:v>
                </c:pt>
                <c:pt idx="1030">
                  <c:v>7.5928841567141402E-3</c:v>
                </c:pt>
                <c:pt idx="1031">
                  <c:v>7.5995975821400875E-3</c:v>
                </c:pt>
                <c:pt idx="1032">
                  <c:v>7.6063110075659714E-3</c:v>
                </c:pt>
                <c:pt idx="1033">
                  <c:v>7.6197378584178096E-3</c:v>
                </c:pt>
                <c:pt idx="1034">
                  <c:v>7.62645128384375E-3</c:v>
                </c:pt>
                <c:pt idx="1035">
                  <c:v>7.6331647092696695E-3</c:v>
                </c:pt>
                <c:pt idx="1036">
                  <c:v>7.6398781346955959E-3</c:v>
                </c:pt>
                <c:pt idx="1037">
                  <c:v>7.6465915601214903E-3</c:v>
                </c:pt>
                <c:pt idx="1038">
                  <c:v>7.6533049855474124E-3</c:v>
                </c:pt>
                <c:pt idx="1039">
                  <c:v>7.6600184109733476E-3</c:v>
                </c:pt>
                <c:pt idx="1040">
                  <c:v>7.6667318363992385E-3</c:v>
                </c:pt>
                <c:pt idx="1041">
                  <c:v>7.6734452618251814E-3</c:v>
                </c:pt>
                <c:pt idx="1042">
                  <c:v>7.6801586872510914E-3</c:v>
                </c:pt>
                <c:pt idx="1043">
                  <c:v>7.6868721126770231E-3</c:v>
                </c:pt>
                <c:pt idx="1044">
                  <c:v>7.69358553810292E-3</c:v>
                </c:pt>
                <c:pt idx="1045">
                  <c:v>7.7002989635288691E-3</c:v>
                </c:pt>
                <c:pt idx="1046">
                  <c:v>7.707012388954786E-3</c:v>
                </c:pt>
                <c:pt idx="1047">
                  <c:v>7.7137258143807029E-3</c:v>
                </c:pt>
                <c:pt idx="1048">
                  <c:v>7.7204392398065999E-3</c:v>
                </c:pt>
                <c:pt idx="1049">
                  <c:v>7.7338660906584719E-3</c:v>
                </c:pt>
                <c:pt idx="1050">
                  <c:v>7.7405795160843732E-3</c:v>
                </c:pt>
                <c:pt idx="1051">
                  <c:v>7.7472929415102979E-3</c:v>
                </c:pt>
                <c:pt idx="1052">
                  <c:v>7.7607197923621482E-3</c:v>
                </c:pt>
                <c:pt idx="1053">
                  <c:v>7.7674332177880313E-3</c:v>
                </c:pt>
                <c:pt idx="1054">
                  <c:v>7.774146643213963E-3</c:v>
                </c:pt>
                <c:pt idx="1055">
                  <c:v>7.7808600686398929E-3</c:v>
                </c:pt>
                <c:pt idx="1056">
                  <c:v>7.7875734940658142E-3</c:v>
                </c:pt>
                <c:pt idx="1057">
                  <c:v>7.7942869194917034E-3</c:v>
                </c:pt>
                <c:pt idx="1058">
                  <c:v>7.8010003449176489E-3</c:v>
                </c:pt>
                <c:pt idx="1059">
                  <c:v>7.8077137703435658E-3</c:v>
                </c:pt>
                <c:pt idx="1060">
                  <c:v>7.8144271957694862E-3</c:v>
                </c:pt>
                <c:pt idx="1061">
                  <c:v>7.8211406211953823E-3</c:v>
                </c:pt>
                <c:pt idx="1062">
                  <c:v>7.8278540466212975E-3</c:v>
                </c:pt>
                <c:pt idx="1063">
                  <c:v>7.8345674720472092E-3</c:v>
                </c:pt>
                <c:pt idx="1064">
                  <c:v>7.8479943228990604E-3</c:v>
                </c:pt>
                <c:pt idx="1065">
                  <c:v>7.8547077483249704E-3</c:v>
                </c:pt>
                <c:pt idx="1066">
                  <c:v>7.8614211737509133E-3</c:v>
                </c:pt>
                <c:pt idx="1067">
                  <c:v>7.8681345991768008E-3</c:v>
                </c:pt>
                <c:pt idx="1068">
                  <c:v>7.8748480246027524E-3</c:v>
                </c:pt>
                <c:pt idx="1069">
                  <c:v>7.8815614500286832E-3</c:v>
                </c:pt>
                <c:pt idx="1070">
                  <c:v>7.8882748754545862E-3</c:v>
                </c:pt>
                <c:pt idx="1071">
                  <c:v>7.8949883008804893E-3</c:v>
                </c:pt>
                <c:pt idx="1072">
                  <c:v>7.9017017263064114E-3</c:v>
                </c:pt>
                <c:pt idx="1073">
                  <c:v>7.91512857715824E-3</c:v>
                </c:pt>
                <c:pt idx="1074">
                  <c:v>7.91512857715824E-3</c:v>
                </c:pt>
                <c:pt idx="1075">
                  <c:v>7.9218420025842055E-3</c:v>
                </c:pt>
                <c:pt idx="1076">
                  <c:v>7.9285554280100808E-3</c:v>
                </c:pt>
                <c:pt idx="1077">
                  <c:v>7.935268853436029E-3</c:v>
                </c:pt>
                <c:pt idx="1078">
                  <c:v>7.9486957042878802E-3</c:v>
                </c:pt>
                <c:pt idx="1079">
                  <c:v>7.9486957042878802E-3</c:v>
                </c:pt>
                <c:pt idx="1080">
                  <c:v>7.9688359805655893E-3</c:v>
                </c:pt>
                <c:pt idx="1081">
                  <c:v>7.9688359805655893E-3</c:v>
                </c:pt>
                <c:pt idx="1082">
                  <c:v>7.9822628314174561E-3</c:v>
                </c:pt>
                <c:pt idx="1083">
                  <c:v>7.9889762568433522E-3</c:v>
                </c:pt>
                <c:pt idx="1084">
                  <c:v>7.9956896822692986E-3</c:v>
                </c:pt>
                <c:pt idx="1085">
                  <c:v>7.9956896822692986E-3</c:v>
                </c:pt>
                <c:pt idx="1086">
                  <c:v>8.0024031076951808E-3</c:v>
                </c:pt>
                <c:pt idx="1087">
                  <c:v>8.0091165331211481E-3</c:v>
                </c:pt>
                <c:pt idx="1088">
                  <c:v>8.0225433839729507E-3</c:v>
                </c:pt>
                <c:pt idx="1089">
                  <c:v>8.0292568093988728E-3</c:v>
                </c:pt>
                <c:pt idx="1090">
                  <c:v>8.0359702348248158E-3</c:v>
                </c:pt>
                <c:pt idx="1091">
                  <c:v>8.0426836602506997E-3</c:v>
                </c:pt>
                <c:pt idx="1092">
                  <c:v>8.0493970856766097E-3</c:v>
                </c:pt>
                <c:pt idx="1093">
                  <c:v>8.0561105111025787E-3</c:v>
                </c:pt>
                <c:pt idx="1094">
                  <c:v>8.0628239365284748E-3</c:v>
                </c:pt>
                <c:pt idx="1095">
                  <c:v>8.0762507873802895E-3</c:v>
                </c:pt>
                <c:pt idx="1096">
                  <c:v>8.0829642128062776E-3</c:v>
                </c:pt>
                <c:pt idx="1097">
                  <c:v>8.0896776382321546E-3</c:v>
                </c:pt>
                <c:pt idx="1098">
                  <c:v>8.096391063658049E-3</c:v>
                </c:pt>
                <c:pt idx="1099">
                  <c:v>8.096391063658049E-3</c:v>
                </c:pt>
                <c:pt idx="1100">
                  <c:v>8.1098179145099383E-3</c:v>
                </c:pt>
                <c:pt idx="1101">
                  <c:v>8.1165313399358067E-3</c:v>
                </c:pt>
                <c:pt idx="1102">
                  <c:v>8.1232447653617201E-3</c:v>
                </c:pt>
                <c:pt idx="1103">
                  <c:v>8.1299581907876527E-3</c:v>
                </c:pt>
                <c:pt idx="1104">
                  <c:v>8.1366716162135488E-3</c:v>
                </c:pt>
                <c:pt idx="1105">
                  <c:v>8.1433850416394709E-3</c:v>
                </c:pt>
                <c:pt idx="1106">
                  <c:v>8.1500984670654208E-3</c:v>
                </c:pt>
                <c:pt idx="1107">
                  <c:v>8.1568118924913204E-3</c:v>
                </c:pt>
                <c:pt idx="1108">
                  <c:v>8.1635253179172824E-3</c:v>
                </c:pt>
                <c:pt idx="1109">
                  <c:v>8.1702387433431559E-3</c:v>
                </c:pt>
                <c:pt idx="1110">
                  <c:v>8.1769521687690746E-3</c:v>
                </c:pt>
                <c:pt idx="1111">
                  <c:v>8.1903790196209206E-3</c:v>
                </c:pt>
                <c:pt idx="1112">
                  <c:v>8.1970924450468306E-3</c:v>
                </c:pt>
                <c:pt idx="1113">
                  <c:v>8.2038058704727527E-3</c:v>
                </c:pt>
                <c:pt idx="1114">
                  <c:v>8.2105192958986748E-3</c:v>
                </c:pt>
                <c:pt idx="1115">
                  <c:v>8.21723272132459E-3</c:v>
                </c:pt>
                <c:pt idx="1116">
                  <c:v>8.2239461467504982E-3</c:v>
                </c:pt>
                <c:pt idx="1117">
                  <c:v>8.2306595721764204E-3</c:v>
                </c:pt>
                <c:pt idx="1118">
                  <c:v>8.2440864230282594E-3</c:v>
                </c:pt>
                <c:pt idx="1119">
                  <c:v>8.2507998484541798E-3</c:v>
                </c:pt>
                <c:pt idx="1120">
                  <c:v>8.2575132738801228E-3</c:v>
                </c:pt>
                <c:pt idx="1121">
                  <c:v>8.2642266993060206E-3</c:v>
                </c:pt>
                <c:pt idx="1122">
                  <c:v>8.2709401247319392E-3</c:v>
                </c:pt>
                <c:pt idx="1123">
                  <c:v>8.2776535501578527E-3</c:v>
                </c:pt>
                <c:pt idx="1124">
                  <c:v>8.2843669755837696E-3</c:v>
                </c:pt>
                <c:pt idx="1125">
                  <c:v>8.2977938264356208E-3</c:v>
                </c:pt>
                <c:pt idx="1126">
                  <c:v>8.3045072518615724E-3</c:v>
                </c:pt>
                <c:pt idx="1127">
                  <c:v>8.3112206772874547E-3</c:v>
                </c:pt>
                <c:pt idx="1128">
                  <c:v>8.3179341027133768E-3</c:v>
                </c:pt>
                <c:pt idx="1129">
                  <c:v>8.3246475281393371E-3</c:v>
                </c:pt>
                <c:pt idx="1130">
                  <c:v>8.3313609535652228E-3</c:v>
                </c:pt>
                <c:pt idx="1131">
                  <c:v>8.3380743789911189E-3</c:v>
                </c:pt>
                <c:pt idx="1132">
                  <c:v>8.3447878044170566E-3</c:v>
                </c:pt>
                <c:pt idx="1133">
                  <c:v>8.3515012298430169E-3</c:v>
                </c:pt>
                <c:pt idx="1134">
                  <c:v>8.3582146552689338E-3</c:v>
                </c:pt>
                <c:pt idx="1135">
                  <c:v>8.3649280806948039E-3</c:v>
                </c:pt>
                <c:pt idx="1136">
                  <c:v>8.3716415061207555E-3</c:v>
                </c:pt>
                <c:pt idx="1137">
                  <c:v>8.3783549315466846E-3</c:v>
                </c:pt>
                <c:pt idx="1138">
                  <c:v>8.3850683569725547E-3</c:v>
                </c:pt>
                <c:pt idx="1139">
                  <c:v>8.3917817823984716E-3</c:v>
                </c:pt>
                <c:pt idx="1140">
                  <c:v>8.4052086332503228E-3</c:v>
                </c:pt>
                <c:pt idx="1141">
                  <c:v>8.4119220586762657E-3</c:v>
                </c:pt>
                <c:pt idx="1142">
                  <c:v>8.4186354841021497E-3</c:v>
                </c:pt>
                <c:pt idx="1143">
                  <c:v>8.4320623349540269E-3</c:v>
                </c:pt>
                <c:pt idx="1144">
                  <c:v>8.4320623349540269E-3</c:v>
                </c:pt>
                <c:pt idx="1145">
                  <c:v>8.4387757603798675E-3</c:v>
                </c:pt>
                <c:pt idx="1146">
                  <c:v>8.4454891858058642E-3</c:v>
                </c:pt>
                <c:pt idx="1147">
                  <c:v>8.4522026112317846E-3</c:v>
                </c:pt>
                <c:pt idx="1148">
                  <c:v>8.4589160366576963E-3</c:v>
                </c:pt>
                <c:pt idx="1149">
                  <c:v>8.4656294620836115E-3</c:v>
                </c:pt>
                <c:pt idx="1150">
                  <c:v>8.4790563129354662E-3</c:v>
                </c:pt>
                <c:pt idx="1151">
                  <c:v>8.4857697383613814E-3</c:v>
                </c:pt>
                <c:pt idx="1152">
                  <c:v>8.4924831637873191E-3</c:v>
                </c:pt>
                <c:pt idx="1153">
                  <c:v>8.4991965892131979E-3</c:v>
                </c:pt>
                <c:pt idx="1154">
                  <c:v>8.5059100146391304E-3</c:v>
                </c:pt>
                <c:pt idx="1155">
                  <c:v>8.5126234400650092E-3</c:v>
                </c:pt>
                <c:pt idx="1156">
                  <c:v>8.5260502909168707E-3</c:v>
                </c:pt>
                <c:pt idx="1157">
                  <c:v>8.5327637163427703E-3</c:v>
                </c:pt>
                <c:pt idx="1158">
                  <c:v>8.5394771417687046E-3</c:v>
                </c:pt>
                <c:pt idx="1159">
                  <c:v>8.5461905671946094E-3</c:v>
                </c:pt>
                <c:pt idx="1160">
                  <c:v>8.5529039926205298E-3</c:v>
                </c:pt>
                <c:pt idx="1161">
                  <c:v>8.5596174180464883E-3</c:v>
                </c:pt>
                <c:pt idx="1162">
                  <c:v>8.5663308434723705E-3</c:v>
                </c:pt>
                <c:pt idx="1163">
                  <c:v>8.573044268898336E-3</c:v>
                </c:pt>
                <c:pt idx="1164">
                  <c:v>8.5797576943242564E-3</c:v>
                </c:pt>
                <c:pt idx="1165">
                  <c:v>8.5864711197501196E-3</c:v>
                </c:pt>
                <c:pt idx="1166">
                  <c:v>8.5931845451760712E-3</c:v>
                </c:pt>
                <c:pt idx="1167">
                  <c:v>8.5998979706019985E-3</c:v>
                </c:pt>
                <c:pt idx="1168">
                  <c:v>8.6066113960278808E-3</c:v>
                </c:pt>
                <c:pt idx="1169">
                  <c:v>8.6133248214537994E-3</c:v>
                </c:pt>
                <c:pt idx="1170">
                  <c:v>8.6200382468797094E-3</c:v>
                </c:pt>
                <c:pt idx="1171">
                  <c:v>8.6334650977315502E-3</c:v>
                </c:pt>
                <c:pt idx="1172">
                  <c:v>8.6401785231574619E-3</c:v>
                </c:pt>
                <c:pt idx="1173">
                  <c:v>8.6468919485833892E-3</c:v>
                </c:pt>
                <c:pt idx="1174">
                  <c:v>8.6536053740093582E-3</c:v>
                </c:pt>
                <c:pt idx="1175">
                  <c:v>8.66031879943523E-3</c:v>
                </c:pt>
                <c:pt idx="1176">
                  <c:v>8.6670322248611747E-3</c:v>
                </c:pt>
                <c:pt idx="1177">
                  <c:v>8.6737456502870985E-3</c:v>
                </c:pt>
                <c:pt idx="1178">
                  <c:v>8.6871725011388908E-3</c:v>
                </c:pt>
                <c:pt idx="1179">
                  <c:v>8.6938859265648268E-3</c:v>
                </c:pt>
                <c:pt idx="1180">
                  <c:v>8.7005993519907524E-3</c:v>
                </c:pt>
                <c:pt idx="1181">
                  <c:v>8.7073127774166502E-3</c:v>
                </c:pt>
                <c:pt idx="1182">
                  <c:v>8.7140262028425793E-3</c:v>
                </c:pt>
                <c:pt idx="1183">
                  <c:v>8.7207396282685066E-3</c:v>
                </c:pt>
                <c:pt idx="1184">
                  <c:v>8.7274530536944096E-3</c:v>
                </c:pt>
                <c:pt idx="1185">
                  <c:v>8.73416647912033E-3</c:v>
                </c:pt>
                <c:pt idx="1186">
                  <c:v>8.7408799045462504E-3</c:v>
                </c:pt>
                <c:pt idx="1187">
                  <c:v>8.7543067553980895E-3</c:v>
                </c:pt>
                <c:pt idx="1188">
                  <c:v>8.7610201808239994E-3</c:v>
                </c:pt>
                <c:pt idx="1189">
                  <c:v>8.7677336062499771E-3</c:v>
                </c:pt>
                <c:pt idx="1190">
                  <c:v>8.7744470316758506E-3</c:v>
                </c:pt>
                <c:pt idx="1191">
                  <c:v>8.7811604571017606E-3</c:v>
                </c:pt>
                <c:pt idx="1192">
                  <c:v>8.7878738825276793E-3</c:v>
                </c:pt>
                <c:pt idx="1193">
                  <c:v>8.8013007333795201E-3</c:v>
                </c:pt>
                <c:pt idx="1194">
                  <c:v>8.8013007333795201E-3</c:v>
                </c:pt>
                <c:pt idx="1195">
                  <c:v>8.8147275842313608E-3</c:v>
                </c:pt>
                <c:pt idx="1196">
                  <c:v>8.8147275842313608E-3</c:v>
                </c:pt>
                <c:pt idx="1197">
                  <c:v>8.8214410096573055E-3</c:v>
                </c:pt>
                <c:pt idx="1198">
                  <c:v>8.8281544350832415E-3</c:v>
                </c:pt>
                <c:pt idx="1199">
                  <c:v>8.8348678605091168E-3</c:v>
                </c:pt>
                <c:pt idx="1200">
                  <c:v>8.8415812859350528E-3</c:v>
                </c:pt>
                <c:pt idx="1201">
                  <c:v>8.8482947113609507E-3</c:v>
                </c:pt>
                <c:pt idx="1202">
                  <c:v>8.8684349876387639E-3</c:v>
                </c:pt>
                <c:pt idx="1203">
                  <c:v>8.8684349876387639E-3</c:v>
                </c:pt>
                <c:pt idx="1204">
                  <c:v>8.8818618384905526E-3</c:v>
                </c:pt>
                <c:pt idx="1205">
                  <c:v>8.8818618384905526E-3</c:v>
                </c:pt>
                <c:pt idx="1206">
                  <c:v>8.8952886893424142E-3</c:v>
                </c:pt>
                <c:pt idx="1207">
                  <c:v>8.8952886893424142E-3</c:v>
                </c:pt>
                <c:pt idx="1208">
                  <c:v>8.9087155401942203E-3</c:v>
                </c:pt>
                <c:pt idx="1209">
                  <c:v>8.9087155401942203E-3</c:v>
                </c:pt>
                <c:pt idx="1210">
                  <c:v>8.9154289656201528E-3</c:v>
                </c:pt>
                <c:pt idx="1211">
                  <c:v>8.9221423910461079E-3</c:v>
                </c:pt>
                <c:pt idx="1212">
                  <c:v>8.9355692418979452E-3</c:v>
                </c:pt>
                <c:pt idx="1213">
                  <c:v>8.9355692418979452E-3</c:v>
                </c:pt>
                <c:pt idx="1214">
                  <c:v>8.9422826673238205E-3</c:v>
                </c:pt>
                <c:pt idx="1215">
                  <c:v>8.9489960927497548E-3</c:v>
                </c:pt>
                <c:pt idx="1216">
                  <c:v>8.9624229436015748E-3</c:v>
                </c:pt>
                <c:pt idx="1217">
                  <c:v>8.9691363690275489E-3</c:v>
                </c:pt>
                <c:pt idx="1218">
                  <c:v>8.9825632198793932E-3</c:v>
                </c:pt>
                <c:pt idx="1219">
                  <c:v>8.9892766453052875E-3</c:v>
                </c:pt>
                <c:pt idx="1220">
                  <c:v>8.9959900707311594E-3</c:v>
                </c:pt>
                <c:pt idx="1221">
                  <c:v>9.0027034961571006E-3</c:v>
                </c:pt>
                <c:pt idx="1222">
                  <c:v>9.0094169215830452E-3</c:v>
                </c:pt>
                <c:pt idx="1223">
                  <c:v>9.0161303470089795E-3</c:v>
                </c:pt>
                <c:pt idx="1224">
                  <c:v>9.0228437724348392E-3</c:v>
                </c:pt>
                <c:pt idx="1225">
                  <c:v>9.0295571978607908E-3</c:v>
                </c:pt>
                <c:pt idx="1226">
                  <c:v>9.03627062328668E-3</c:v>
                </c:pt>
                <c:pt idx="1227">
                  <c:v>9.042984048712616E-3</c:v>
                </c:pt>
                <c:pt idx="1228">
                  <c:v>9.0496974741385208E-3</c:v>
                </c:pt>
                <c:pt idx="1229">
                  <c:v>9.0564108995644932E-3</c:v>
                </c:pt>
                <c:pt idx="1230">
                  <c:v>9.0631243249903546E-3</c:v>
                </c:pt>
                <c:pt idx="1231">
                  <c:v>9.0698377504163184E-3</c:v>
                </c:pt>
                <c:pt idx="1232">
                  <c:v>9.0765511758422422E-3</c:v>
                </c:pt>
                <c:pt idx="1233">
                  <c:v>9.0899780266940292E-3</c:v>
                </c:pt>
                <c:pt idx="1234">
                  <c:v>9.0966914521199548E-3</c:v>
                </c:pt>
                <c:pt idx="1235">
                  <c:v>9.1034048775459359E-3</c:v>
                </c:pt>
                <c:pt idx="1236">
                  <c:v>9.1101183029717904E-3</c:v>
                </c:pt>
                <c:pt idx="1237">
                  <c:v>9.1168317283977004E-3</c:v>
                </c:pt>
                <c:pt idx="1238">
                  <c:v>9.1235451538236555E-3</c:v>
                </c:pt>
                <c:pt idx="1239">
                  <c:v>9.1302585792495394E-3</c:v>
                </c:pt>
                <c:pt idx="1240">
                  <c:v>9.1369720046754581E-3</c:v>
                </c:pt>
                <c:pt idx="1241">
                  <c:v>9.1436854301014028E-3</c:v>
                </c:pt>
                <c:pt idx="1242">
                  <c:v>9.1503988555273422E-3</c:v>
                </c:pt>
                <c:pt idx="1243">
                  <c:v>9.1638257063791397E-3</c:v>
                </c:pt>
                <c:pt idx="1244">
                  <c:v>9.1705391318051034E-3</c:v>
                </c:pt>
                <c:pt idx="1245">
                  <c:v>9.1772525572309978E-3</c:v>
                </c:pt>
                <c:pt idx="1246">
                  <c:v>9.1839659826569008E-3</c:v>
                </c:pt>
                <c:pt idx="1247">
                  <c:v>9.1906794080828108E-3</c:v>
                </c:pt>
                <c:pt idx="1248">
                  <c:v>9.2041062589346984E-3</c:v>
                </c:pt>
                <c:pt idx="1249">
                  <c:v>9.2108196843605581E-3</c:v>
                </c:pt>
                <c:pt idx="1250">
                  <c:v>9.2175331097865028E-3</c:v>
                </c:pt>
                <c:pt idx="1251">
                  <c:v>9.2242465352124006E-3</c:v>
                </c:pt>
                <c:pt idx="1252">
                  <c:v>9.2309599606383193E-3</c:v>
                </c:pt>
                <c:pt idx="1253">
                  <c:v>9.2376733860642397E-3</c:v>
                </c:pt>
                <c:pt idx="1254">
                  <c:v>9.2443868114901497E-3</c:v>
                </c:pt>
                <c:pt idx="1255">
                  <c:v>9.2511002369161047E-3</c:v>
                </c:pt>
                <c:pt idx="1256">
                  <c:v>9.2578136623420008E-3</c:v>
                </c:pt>
                <c:pt idx="1257">
                  <c:v>9.2645270877679247E-3</c:v>
                </c:pt>
                <c:pt idx="1258">
                  <c:v>9.2712405131938468E-3</c:v>
                </c:pt>
                <c:pt idx="1259">
                  <c:v>9.2779539386197707E-3</c:v>
                </c:pt>
                <c:pt idx="1260">
                  <c:v>9.2846673640456703E-3</c:v>
                </c:pt>
                <c:pt idx="1261">
                  <c:v>9.2913807894715889E-3</c:v>
                </c:pt>
                <c:pt idx="1262">
                  <c:v>9.2980942148975093E-3</c:v>
                </c:pt>
                <c:pt idx="1263">
                  <c:v>9.3048076403234297E-3</c:v>
                </c:pt>
                <c:pt idx="1264">
                  <c:v>9.3182344911752705E-3</c:v>
                </c:pt>
                <c:pt idx="1265">
                  <c:v>9.3249479166012308E-3</c:v>
                </c:pt>
                <c:pt idx="1266">
                  <c:v>9.3316613420271026E-3</c:v>
                </c:pt>
                <c:pt idx="1267">
                  <c:v>9.3450881928789729E-3</c:v>
                </c:pt>
                <c:pt idx="1268">
                  <c:v>9.3450881928789729E-3</c:v>
                </c:pt>
                <c:pt idx="1269">
                  <c:v>9.3585150437307807E-3</c:v>
                </c:pt>
                <c:pt idx="1270">
                  <c:v>9.3652284691567028E-3</c:v>
                </c:pt>
                <c:pt idx="1271">
                  <c:v>9.3719418945826666E-3</c:v>
                </c:pt>
                <c:pt idx="1272">
                  <c:v>9.3786553200085297E-3</c:v>
                </c:pt>
                <c:pt idx="1273">
                  <c:v>9.3853687454344605E-3</c:v>
                </c:pt>
                <c:pt idx="1274">
                  <c:v>9.3920821708604225E-3</c:v>
                </c:pt>
                <c:pt idx="1275">
                  <c:v>9.3987955962863429E-3</c:v>
                </c:pt>
                <c:pt idx="1276">
                  <c:v>9.4055090217122616E-3</c:v>
                </c:pt>
                <c:pt idx="1277">
                  <c:v>9.4122224471381299E-3</c:v>
                </c:pt>
                <c:pt idx="1278">
                  <c:v>9.4189358725640746E-3</c:v>
                </c:pt>
                <c:pt idx="1279">
                  <c:v>9.4323627234158859E-3</c:v>
                </c:pt>
                <c:pt idx="1280">
                  <c:v>9.4390761488418098E-3</c:v>
                </c:pt>
                <c:pt idx="1281">
                  <c:v>9.4457895742677891E-3</c:v>
                </c:pt>
                <c:pt idx="1282">
                  <c:v>9.452502999693713E-3</c:v>
                </c:pt>
                <c:pt idx="1283">
                  <c:v>9.4592164251195727E-3</c:v>
                </c:pt>
                <c:pt idx="1284">
                  <c:v>9.4659298505455295E-3</c:v>
                </c:pt>
                <c:pt idx="1285">
                  <c:v>9.4726432759714534E-3</c:v>
                </c:pt>
                <c:pt idx="1286">
                  <c:v>9.4793567013973477E-3</c:v>
                </c:pt>
                <c:pt idx="1287">
                  <c:v>9.4860701268232751E-3</c:v>
                </c:pt>
                <c:pt idx="1288">
                  <c:v>9.4927835522492059E-3</c:v>
                </c:pt>
                <c:pt idx="1289">
                  <c:v>9.4994969776751384E-3</c:v>
                </c:pt>
                <c:pt idx="1290">
                  <c:v>9.5062104031009894E-3</c:v>
                </c:pt>
                <c:pt idx="1291">
                  <c:v>9.5196372539528753E-3</c:v>
                </c:pt>
                <c:pt idx="1292">
                  <c:v>9.5196372539528753E-3</c:v>
                </c:pt>
                <c:pt idx="1293">
                  <c:v>9.5263506793787506E-3</c:v>
                </c:pt>
                <c:pt idx="1294">
                  <c:v>9.5330641048046727E-3</c:v>
                </c:pt>
                <c:pt idx="1295">
                  <c:v>9.5464909556565048E-3</c:v>
                </c:pt>
                <c:pt idx="1296">
                  <c:v>9.5532043810824478E-3</c:v>
                </c:pt>
                <c:pt idx="1297">
                  <c:v>9.5599178065084063E-3</c:v>
                </c:pt>
                <c:pt idx="1298">
                  <c:v>9.5666312319343163E-3</c:v>
                </c:pt>
                <c:pt idx="1299">
                  <c:v>9.5733446573602263E-3</c:v>
                </c:pt>
                <c:pt idx="1300">
                  <c:v>9.5867715082120202E-3</c:v>
                </c:pt>
                <c:pt idx="1301">
                  <c:v>9.5934849336380083E-3</c:v>
                </c:pt>
                <c:pt idx="1302">
                  <c:v>9.6001983590638506E-3</c:v>
                </c:pt>
                <c:pt idx="1303">
                  <c:v>9.6001983590638506E-3</c:v>
                </c:pt>
                <c:pt idx="1304">
                  <c:v>9.6069117844897779E-3</c:v>
                </c:pt>
                <c:pt idx="1305">
                  <c:v>9.6203386353416204E-3</c:v>
                </c:pt>
                <c:pt idx="1306">
                  <c:v>9.6270520607675304E-3</c:v>
                </c:pt>
                <c:pt idx="1307">
                  <c:v>9.6337654861934491E-3</c:v>
                </c:pt>
                <c:pt idx="1308">
                  <c:v>9.6404789116193695E-3</c:v>
                </c:pt>
                <c:pt idx="1309">
                  <c:v>9.6471923370453228E-3</c:v>
                </c:pt>
                <c:pt idx="1310">
                  <c:v>9.6606191878971202E-3</c:v>
                </c:pt>
                <c:pt idx="1311">
                  <c:v>9.6673326133230857E-3</c:v>
                </c:pt>
                <c:pt idx="1312">
                  <c:v>9.6740460387490304E-3</c:v>
                </c:pt>
                <c:pt idx="1313">
                  <c:v>9.6807594641748779E-3</c:v>
                </c:pt>
                <c:pt idx="1314">
                  <c:v>9.6874728896008226E-3</c:v>
                </c:pt>
                <c:pt idx="1315">
                  <c:v>9.6941863150267725E-3</c:v>
                </c:pt>
                <c:pt idx="1316">
                  <c:v>9.7008997404526408E-3</c:v>
                </c:pt>
                <c:pt idx="1317">
                  <c:v>9.7076131658785491E-3</c:v>
                </c:pt>
                <c:pt idx="1318">
                  <c:v>9.7143265913044695E-3</c:v>
                </c:pt>
                <c:pt idx="1319">
                  <c:v>9.7210400167304003E-3</c:v>
                </c:pt>
                <c:pt idx="1320">
                  <c:v>9.7344668675822723E-3</c:v>
                </c:pt>
                <c:pt idx="1321">
                  <c:v>9.7344668675822723E-3</c:v>
                </c:pt>
                <c:pt idx="1322">
                  <c:v>9.7411802930081528E-3</c:v>
                </c:pt>
                <c:pt idx="1323">
                  <c:v>9.7546071438600005E-3</c:v>
                </c:pt>
                <c:pt idx="1324">
                  <c:v>9.7546071438600005E-3</c:v>
                </c:pt>
                <c:pt idx="1325">
                  <c:v>9.7680339947118187E-3</c:v>
                </c:pt>
                <c:pt idx="1326">
                  <c:v>9.7747474201377426E-3</c:v>
                </c:pt>
                <c:pt idx="1327">
                  <c:v>9.781460845563689E-3</c:v>
                </c:pt>
                <c:pt idx="1328">
                  <c:v>9.7881742709895799E-3</c:v>
                </c:pt>
                <c:pt idx="1329">
                  <c:v>9.7948876964155003E-3</c:v>
                </c:pt>
                <c:pt idx="1330">
                  <c:v>9.8083145472673793E-3</c:v>
                </c:pt>
                <c:pt idx="1331">
                  <c:v>9.8150279726932858E-3</c:v>
                </c:pt>
                <c:pt idx="1332">
                  <c:v>9.8217413981192114E-3</c:v>
                </c:pt>
                <c:pt idx="1333">
                  <c:v>9.8284548235451318E-3</c:v>
                </c:pt>
                <c:pt idx="1334">
                  <c:v>9.8351682489710227E-3</c:v>
                </c:pt>
                <c:pt idx="1335">
                  <c:v>9.8418816743969604E-3</c:v>
                </c:pt>
                <c:pt idx="1336">
                  <c:v>9.8485950998228548E-3</c:v>
                </c:pt>
                <c:pt idx="1337">
                  <c:v>9.8553085252488237E-3</c:v>
                </c:pt>
                <c:pt idx="1338">
                  <c:v>9.862021950674725E-3</c:v>
                </c:pt>
                <c:pt idx="1339">
                  <c:v>9.8687353761006662E-3</c:v>
                </c:pt>
                <c:pt idx="1340">
                  <c:v>9.8754488015265762E-3</c:v>
                </c:pt>
                <c:pt idx="1341">
                  <c:v>9.8888756523783598E-3</c:v>
                </c:pt>
                <c:pt idx="1342">
                  <c:v>9.8955890778043808E-3</c:v>
                </c:pt>
                <c:pt idx="1343">
                  <c:v>9.9023025032302422E-3</c:v>
                </c:pt>
                <c:pt idx="1344">
                  <c:v>9.9090159286561227E-3</c:v>
                </c:pt>
                <c:pt idx="1345">
                  <c:v>9.9157293540820864E-3</c:v>
                </c:pt>
                <c:pt idx="1346">
                  <c:v>9.9224427795080363E-3</c:v>
                </c:pt>
                <c:pt idx="1347">
                  <c:v>9.9291562049339081E-3</c:v>
                </c:pt>
                <c:pt idx="1348">
                  <c:v>9.9358696303598251E-3</c:v>
                </c:pt>
                <c:pt idx="1349">
                  <c:v>9.9425830557857663E-3</c:v>
                </c:pt>
                <c:pt idx="1350">
                  <c:v>9.9492964812116294E-3</c:v>
                </c:pt>
                <c:pt idx="1351">
                  <c:v>9.9560099066375776E-3</c:v>
                </c:pt>
                <c:pt idx="1352">
                  <c:v>9.9627233320635066E-3</c:v>
                </c:pt>
                <c:pt idx="1353">
                  <c:v>9.9694367574894808E-3</c:v>
                </c:pt>
                <c:pt idx="1354">
                  <c:v>9.9761501829153006E-3</c:v>
                </c:pt>
                <c:pt idx="1355">
                  <c:v>9.9895770337671917E-3</c:v>
                </c:pt>
                <c:pt idx="1356">
                  <c:v>9.9962904591930704E-3</c:v>
                </c:pt>
                <c:pt idx="1357">
                  <c:v>1.0003003884619001E-2</c:v>
                </c:pt>
                <c:pt idx="1358">
                  <c:v>1.0009717310044896E-2</c:v>
                </c:pt>
                <c:pt idx="1359">
                  <c:v>1.0016430735470799E-2</c:v>
                </c:pt>
                <c:pt idx="1360">
                  <c:v>1.0023144160896698E-2</c:v>
                </c:pt>
                <c:pt idx="1361">
                  <c:v>1.00298575863227E-2</c:v>
                </c:pt>
                <c:pt idx="1362">
                  <c:v>1.0036571011748601E-2</c:v>
                </c:pt>
                <c:pt idx="1363">
                  <c:v>1.0049997862600399E-2</c:v>
                </c:pt>
                <c:pt idx="1364">
                  <c:v>1.00567112880263E-2</c:v>
                </c:pt>
                <c:pt idx="1365">
                  <c:v>1.0063424713452259E-2</c:v>
                </c:pt>
                <c:pt idx="1366">
                  <c:v>1.00701381388782E-2</c:v>
                </c:pt>
                <c:pt idx="1367">
                  <c:v>1.0076851564304099E-2</c:v>
                </c:pt>
                <c:pt idx="1368">
                  <c:v>1.0083564989730023E-2</c:v>
                </c:pt>
                <c:pt idx="1369">
                  <c:v>1.00902784151559E-2</c:v>
                </c:pt>
                <c:pt idx="1370">
                  <c:v>1.0096991840581798E-2</c:v>
                </c:pt>
                <c:pt idx="1371">
                  <c:v>1.0110418691433701E-2</c:v>
                </c:pt>
                <c:pt idx="1372">
                  <c:v>1.0117132116859599E-2</c:v>
                </c:pt>
                <c:pt idx="1373">
                  <c:v>1.0123845542285521E-2</c:v>
                </c:pt>
                <c:pt idx="1374">
                  <c:v>1.0130558967711405E-2</c:v>
                </c:pt>
                <c:pt idx="1375">
                  <c:v>1.01372723931374E-2</c:v>
                </c:pt>
                <c:pt idx="1376">
                  <c:v>1.0143985818563343E-2</c:v>
                </c:pt>
                <c:pt idx="1377">
                  <c:v>1.0150699243989201E-2</c:v>
                </c:pt>
                <c:pt idx="1378">
                  <c:v>1.0157412669415101E-2</c:v>
                </c:pt>
                <c:pt idx="1379">
                  <c:v>1.0164126094841E-2</c:v>
                </c:pt>
                <c:pt idx="1380">
                  <c:v>1.01708395202669E-2</c:v>
                </c:pt>
                <c:pt idx="1381">
                  <c:v>1.0177552945692898E-2</c:v>
                </c:pt>
                <c:pt idx="1382">
                  <c:v>1.0184266371118798E-2</c:v>
                </c:pt>
                <c:pt idx="1383">
                  <c:v>1.0190979796544701E-2</c:v>
                </c:pt>
                <c:pt idx="1384">
                  <c:v>1.0197693221970594E-2</c:v>
                </c:pt>
                <c:pt idx="1385">
                  <c:v>1.0204406647396505E-2</c:v>
                </c:pt>
                <c:pt idx="1386">
                  <c:v>1.0224546923674298E-2</c:v>
                </c:pt>
                <c:pt idx="1387">
                  <c:v>1.0224546923674298E-2</c:v>
                </c:pt>
                <c:pt idx="1388">
                  <c:v>1.0237973774526099E-2</c:v>
                </c:pt>
                <c:pt idx="1389">
                  <c:v>1.0244687199952121E-2</c:v>
                </c:pt>
                <c:pt idx="1390">
                  <c:v>1.0251400625378E-2</c:v>
                </c:pt>
                <c:pt idx="1391">
                  <c:v>1.0258114050803898E-2</c:v>
                </c:pt>
                <c:pt idx="1392">
                  <c:v>1.0264827476229799E-2</c:v>
                </c:pt>
                <c:pt idx="1393">
                  <c:v>1.0271540901655699E-2</c:v>
                </c:pt>
                <c:pt idx="1394">
                  <c:v>1.0271540901655699E-2</c:v>
                </c:pt>
                <c:pt idx="1395">
                  <c:v>1.0278254327081598E-2</c:v>
                </c:pt>
                <c:pt idx="1396">
                  <c:v>1.02916811779335E-2</c:v>
                </c:pt>
                <c:pt idx="1397">
                  <c:v>1.02983946033594E-2</c:v>
                </c:pt>
                <c:pt idx="1398">
                  <c:v>1.0305108028785342E-2</c:v>
                </c:pt>
                <c:pt idx="1399">
                  <c:v>1.0311821454211221E-2</c:v>
                </c:pt>
                <c:pt idx="1400">
                  <c:v>1.0318534879637201E-2</c:v>
                </c:pt>
                <c:pt idx="1401">
                  <c:v>1.03252483050631E-2</c:v>
                </c:pt>
                <c:pt idx="1402">
                  <c:v>1.0338675155914899E-2</c:v>
                </c:pt>
                <c:pt idx="1403">
                  <c:v>1.0345388581340799E-2</c:v>
                </c:pt>
                <c:pt idx="1404">
                  <c:v>1.0345388581340799E-2</c:v>
                </c:pt>
                <c:pt idx="1405">
                  <c:v>1.03588154321927E-2</c:v>
                </c:pt>
                <c:pt idx="1406">
                  <c:v>1.0365528857618652E-2</c:v>
                </c:pt>
                <c:pt idx="1407">
                  <c:v>1.0372242283044451E-2</c:v>
                </c:pt>
                <c:pt idx="1408">
                  <c:v>1.0378955708470399E-2</c:v>
                </c:pt>
                <c:pt idx="1409">
                  <c:v>1.0385669133896299E-2</c:v>
                </c:pt>
                <c:pt idx="1410">
                  <c:v>1.0392382559322299E-2</c:v>
                </c:pt>
                <c:pt idx="1411">
                  <c:v>1.0399095984748198E-2</c:v>
                </c:pt>
                <c:pt idx="1412">
                  <c:v>1.0405809410174103E-2</c:v>
                </c:pt>
                <c:pt idx="1413">
                  <c:v>1.0419236261025899E-2</c:v>
                </c:pt>
                <c:pt idx="1414">
                  <c:v>1.0419236261025899E-2</c:v>
                </c:pt>
                <c:pt idx="1415">
                  <c:v>1.0432663111877799E-2</c:v>
                </c:pt>
                <c:pt idx="1416">
                  <c:v>1.0439376537303698E-2</c:v>
                </c:pt>
                <c:pt idx="1417">
                  <c:v>1.04460899627296E-2</c:v>
                </c:pt>
                <c:pt idx="1418">
                  <c:v>1.0459516813581499E-2</c:v>
                </c:pt>
                <c:pt idx="1419">
                  <c:v>1.0459516813581499E-2</c:v>
                </c:pt>
                <c:pt idx="1420">
                  <c:v>1.04729436644333E-2</c:v>
                </c:pt>
                <c:pt idx="1421">
                  <c:v>1.04796570898592E-2</c:v>
                </c:pt>
                <c:pt idx="1422">
                  <c:v>1.0486370515285148E-2</c:v>
                </c:pt>
                <c:pt idx="1423">
                  <c:v>1.04930839407111E-2</c:v>
                </c:pt>
                <c:pt idx="1424">
                  <c:v>1.0499797366136999E-2</c:v>
                </c:pt>
                <c:pt idx="1425">
                  <c:v>1.0506510791562949E-2</c:v>
                </c:pt>
                <c:pt idx="1426">
                  <c:v>1.0513224216988842E-2</c:v>
                </c:pt>
                <c:pt idx="1427">
                  <c:v>1.05199376424147E-2</c:v>
                </c:pt>
                <c:pt idx="1428">
                  <c:v>1.0526651067840601E-2</c:v>
                </c:pt>
                <c:pt idx="1429">
                  <c:v>1.0533364493266601E-2</c:v>
                </c:pt>
                <c:pt idx="1430">
                  <c:v>1.0540077918692521E-2</c:v>
                </c:pt>
                <c:pt idx="1431">
                  <c:v>1.0546791344118464E-2</c:v>
                </c:pt>
                <c:pt idx="1432">
                  <c:v>1.0560218194970199E-2</c:v>
                </c:pt>
                <c:pt idx="1433">
                  <c:v>1.05669316203962E-2</c:v>
                </c:pt>
                <c:pt idx="1434">
                  <c:v>1.0573645045822101E-2</c:v>
                </c:pt>
                <c:pt idx="1435">
                  <c:v>1.0580358471248E-2</c:v>
                </c:pt>
                <c:pt idx="1436">
                  <c:v>1.0587071896673935E-2</c:v>
                </c:pt>
                <c:pt idx="1437">
                  <c:v>1.05937853220998E-2</c:v>
                </c:pt>
                <c:pt idx="1438">
                  <c:v>1.0600498747525748E-2</c:v>
                </c:pt>
                <c:pt idx="1439">
                  <c:v>1.0607212172951644E-2</c:v>
                </c:pt>
                <c:pt idx="1440">
                  <c:v>1.0613925598377623E-2</c:v>
                </c:pt>
                <c:pt idx="1441">
                  <c:v>1.06206390238035E-2</c:v>
                </c:pt>
                <c:pt idx="1442">
                  <c:v>1.06273524492294E-2</c:v>
                </c:pt>
                <c:pt idx="1443">
                  <c:v>1.0634065874655299E-2</c:v>
                </c:pt>
                <c:pt idx="1444">
                  <c:v>1.0640779300081355E-2</c:v>
                </c:pt>
                <c:pt idx="1445">
                  <c:v>1.0647492725507201E-2</c:v>
                </c:pt>
                <c:pt idx="1446">
                  <c:v>1.0654206150933094E-2</c:v>
                </c:pt>
                <c:pt idx="1447">
                  <c:v>1.0660919576359E-2</c:v>
                </c:pt>
                <c:pt idx="1448">
                  <c:v>1.0674346427210898E-2</c:v>
                </c:pt>
                <c:pt idx="1449">
                  <c:v>1.0681059852636801E-2</c:v>
                </c:pt>
                <c:pt idx="1450">
                  <c:v>1.0687773278062761E-2</c:v>
                </c:pt>
                <c:pt idx="1451">
                  <c:v>1.06944867034886E-2</c:v>
                </c:pt>
                <c:pt idx="1452">
                  <c:v>1.07012001289145E-2</c:v>
                </c:pt>
                <c:pt idx="1453">
                  <c:v>1.0707913554340398E-2</c:v>
                </c:pt>
                <c:pt idx="1454">
                  <c:v>1.0714626979766398E-2</c:v>
                </c:pt>
                <c:pt idx="1455">
                  <c:v>1.0721340405192301E-2</c:v>
                </c:pt>
                <c:pt idx="1456">
                  <c:v>1.0728053830618221E-2</c:v>
                </c:pt>
                <c:pt idx="1457">
                  <c:v>1.0741480681470046E-2</c:v>
                </c:pt>
                <c:pt idx="1458">
                  <c:v>1.0748194106896E-2</c:v>
                </c:pt>
                <c:pt idx="1459">
                  <c:v>1.0754907532321898E-2</c:v>
                </c:pt>
                <c:pt idx="1460">
                  <c:v>1.0761620957747801E-2</c:v>
                </c:pt>
                <c:pt idx="1461">
                  <c:v>1.07683343831737E-2</c:v>
                </c:pt>
                <c:pt idx="1462">
                  <c:v>1.0775047808599576E-2</c:v>
                </c:pt>
                <c:pt idx="1463">
                  <c:v>1.0781761234025654E-2</c:v>
                </c:pt>
                <c:pt idx="1464">
                  <c:v>1.0795188084877423E-2</c:v>
                </c:pt>
                <c:pt idx="1465">
                  <c:v>1.0801901510303301E-2</c:v>
                </c:pt>
                <c:pt idx="1466">
                  <c:v>1.0808614935729198E-2</c:v>
                </c:pt>
                <c:pt idx="1467">
                  <c:v>1.0815328361155238E-2</c:v>
                </c:pt>
                <c:pt idx="1468">
                  <c:v>1.0822041786581103E-2</c:v>
                </c:pt>
                <c:pt idx="1469">
                  <c:v>1.0828755212007081E-2</c:v>
                </c:pt>
                <c:pt idx="1470">
                  <c:v>1.0835468637432941E-2</c:v>
                </c:pt>
                <c:pt idx="1471">
                  <c:v>1.0842182062858821E-2</c:v>
                </c:pt>
                <c:pt idx="1472">
                  <c:v>1.0848895488284703E-2</c:v>
                </c:pt>
                <c:pt idx="1473">
                  <c:v>1.08556089137107E-2</c:v>
                </c:pt>
                <c:pt idx="1474">
                  <c:v>1.0862322339136601E-2</c:v>
                </c:pt>
                <c:pt idx="1475">
                  <c:v>1.0869035764562562E-2</c:v>
                </c:pt>
                <c:pt idx="1476">
                  <c:v>1.0875749189988401E-2</c:v>
                </c:pt>
                <c:pt idx="1477">
                  <c:v>1.0882462615414338E-2</c:v>
                </c:pt>
                <c:pt idx="1478">
                  <c:v>1.0889176040840321E-2</c:v>
                </c:pt>
                <c:pt idx="1479">
                  <c:v>1.0902602891692101E-2</c:v>
                </c:pt>
                <c:pt idx="1480">
                  <c:v>1.0909316317118023E-2</c:v>
                </c:pt>
                <c:pt idx="1481">
                  <c:v>1.0922743167969901E-2</c:v>
                </c:pt>
                <c:pt idx="1482">
                  <c:v>1.09294565933958E-2</c:v>
                </c:pt>
                <c:pt idx="1483">
                  <c:v>1.0936170018821701E-2</c:v>
                </c:pt>
                <c:pt idx="1484">
                  <c:v>1.0942883444247658E-2</c:v>
                </c:pt>
                <c:pt idx="1485">
                  <c:v>1.0949596869673501E-2</c:v>
                </c:pt>
                <c:pt idx="1486">
                  <c:v>1.09563102950994E-2</c:v>
                </c:pt>
                <c:pt idx="1487">
                  <c:v>1.0963023720525407E-2</c:v>
                </c:pt>
                <c:pt idx="1488">
                  <c:v>1.0963023720525407E-2</c:v>
                </c:pt>
                <c:pt idx="1489">
                  <c:v>1.0976450571377199E-2</c:v>
                </c:pt>
                <c:pt idx="1490">
                  <c:v>1.0983163996803101E-2</c:v>
                </c:pt>
                <c:pt idx="1491">
                  <c:v>1.0989877422229E-2</c:v>
                </c:pt>
                <c:pt idx="1492">
                  <c:v>1.0996590847655039E-2</c:v>
                </c:pt>
                <c:pt idx="1493">
                  <c:v>1.1003304273080921E-2</c:v>
                </c:pt>
                <c:pt idx="1494">
                  <c:v>1.1010017698506801E-2</c:v>
                </c:pt>
                <c:pt idx="1495">
                  <c:v>1.1023444549358621E-2</c:v>
                </c:pt>
                <c:pt idx="1496">
                  <c:v>1.1030157974784599E-2</c:v>
                </c:pt>
                <c:pt idx="1497">
                  <c:v>1.1036871400210549E-2</c:v>
                </c:pt>
                <c:pt idx="1498">
                  <c:v>1.104358482563644E-2</c:v>
                </c:pt>
                <c:pt idx="1499">
                  <c:v>1.1050298251062301E-2</c:v>
                </c:pt>
                <c:pt idx="1500">
                  <c:v>1.1057011676488201E-2</c:v>
                </c:pt>
                <c:pt idx="1501">
                  <c:v>1.1070438527340101E-2</c:v>
                </c:pt>
                <c:pt idx="1502">
                  <c:v>1.1070438527340101E-2</c:v>
                </c:pt>
                <c:pt idx="1503">
                  <c:v>1.1077151952766005E-2</c:v>
                </c:pt>
                <c:pt idx="1504">
                  <c:v>1.1083865378191901E-2</c:v>
                </c:pt>
                <c:pt idx="1505">
                  <c:v>1.1090578803617874E-2</c:v>
                </c:pt>
                <c:pt idx="1506">
                  <c:v>1.1097292229043678E-2</c:v>
                </c:pt>
                <c:pt idx="1507">
                  <c:v>1.1104005654469749E-2</c:v>
                </c:pt>
                <c:pt idx="1508">
                  <c:v>1.11107190798956E-2</c:v>
                </c:pt>
                <c:pt idx="1509">
                  <c:v>1.1117432505321498E-2</c:v>
                </c:pt>
                <c:pt idx="1510">
                  <c:v>1.1124145930747401E-2</c:v>
                </c:pt>
                <c:pt idx="1511">
                  <c:v>1.1144286207025221E-2</c:v>
                </c:pt>
                <c:pt idx="1512">
                  <c:v>1.11509996324511E-2</c:v>
                </c:pt>
                <c:pt idx="1513">
                  <c:v>1.1157713057877E-2</c:v>
                </c:pt>
                <c:pt idx="1514">
                  <c:v>1.1164426483302901E-2</c:v>
                </c:pt>
                <c:pt idx="1515">
                  <c:v>1.1171139908728801E-2</c:v>
                </c:pt>
                <c:pt idx="1516">
                  <c:v>1.1177853334154801E-2</c:v>
                </c:pt>
                <c:pt idx="1517">
                  <c:v>1.1184566759580721E-2</c:v>
                </c:pt>
                <c:pt idx="1518">
                  <c:v>1.11912801850066E-2</c:v>
                </c:pt>
                <c:pt idx="1519">
                  <c:v>1.1197993610432501E-2</c:v>
                </c:pt>
                <c:pt idx="1520">
                  <c:v>1.1204707035858442E-2</c:v>
                </c:pt>
                <c:pt idx="1521">
                  <c:v>1.1211420461284401E-2</c:v>
                </c:pt>
                <c:pt idx="1522">
                  <c:v>1.1218133886710301E-2</c:v>
                </c:pt>
                <c:pt idx="1523">
                  <c:v>1.1224847312136242E-2</c:v>
                </c:pt>
                <c:pt idx="1524">
                  <c:v>1.1231560737562173E-2</c:v>
                </c:pt>
                <c:pt idx="1525">
                  <c:v>1.1238274162988001E-2</c:v>
                </c:pt>
                <c:pt idx="1526">
                  <c:v>1.1251701013839937E-2</c:v>
                </c:pt>
                <c:pt idx="1527">
                  <c:v>1.1258414439265821E-2</c:v>
                </c:pt>
                <c:pt idx="1528">
                  <c:v>1.1265127864691703E-2</c:v>
                </c:pt>
                <c:pt idx="1529">
                  <c:v>1.1271841290117681E-2</c:v>
                </c:pt>
                <c:pt idx="1530">
                  <c:v>1.1278554715543523E-2</c:v>
                </c:pt>
                <c:pt idx="1531">
                  <c:v>1.1285268140969501E-2</c:v>
                </c:pt>
                <c:pt idx="1532">
                  <c:v>1.1291981566395401E-2</c:v>
                </c:pt>
                <c:pt idx="1533">
                  <c:v>1.1298694991821298E-2</c:v>
                </c:pt>
                <c:pt idx="1534">
                  <c:v>1.1312121842673151E-2</c:v>
                </c:pt>
                <c:pt idx="1535">
                  <c:v>1.1312121842673151E-2</c:v>
                </c:pt>
                <c:pt idx="1536">
                  <c:v>1.1325548693525067E-2</c:v>
                </c:pt>
                <c:pt idx="1537">
                  <c:v>1.1332262118950899E-2</c:v>
                </c:pt>
                <c:pt idx="1538">
                  <c:v>1.13389755443768E-2</c:v>
                </c:pt>
                <c:pt idx="1539">
                  <c:v>1.1345688969802701E-2</c:v>
                </c:pt>
                <c:pt idx="1540">
                  <c:v>1.1345688969802701E-2</c:v>
                </c:pt>
                <c:pt idx="1541">
                  <c:v>1.1352402395228701E-2</c:v>
                </c:pt>
                <c:pt idx="1542">
                  <c:v>1.1365829246080606E-2</c:v>
                </c:pt>
                <c:pt idx="1543">
                  <c:v>1.1379256096932303E-2</c:v>
                </c:pt>
                <c:pt idx="1544">
                  <c:v>1.13859695223583E-2</c:v>
                </c:pt>
                <c:pt idx="1545">
                  <c:v>1.13926829477842E-2</c:v>
                </c:pt>
                <c:pt idx="1546">
                  <c:v>1.1399396373210099E-2</c:v>
                </c:pt>
                <c:pt idx="1547">
                  <c:v>1.1406109798636087E-2</c:v>
                </c:pt>
                <c:pt idx="1548">
                  <c:v>1.1412823224061935E-2</c:v>
                </c:pt>
                <c:pt idx="1549">
                  <c:v>1.1419536649487864E-2</c:v>
                </c:pt>
                <c:pt idx="1550">
                  <c:v>1.1426250074913801E-2</c:v>
                </c:pt>
                <c:pt idx="1551">
                  <c:v>1.1432963500339698E-2</c:v>
                </c:pt>
                <c:pt idx="1552">
                  <c:v>1.1439676925765599E-2</c:v>
                </c:pt>
                <c:pt idx="1553">
                  <c:v>1.1446390351191498E-2</c:v>
                </c:pt>
                <c:pt idx="1554">
                  <c:v>1.1453103776617447E-2</c:v>
                </c:pt>
                <c:pt idx="1555">
                  <c:v>1.14598172020434E-2</c:v>
                </c:pt>
                <c:pt idx="1556">
                  <c:v>1.1466530627469359E-2</c:v>
                </c:pt>
                <c:pt idx="1557">
                  <c:v>1.1479957478321099E-2</c:v>
                </c:pt>
                <c:pt idx="1558">
                  <c:v>1.1486670903747003E-2</c:v>
                </c:pt>
                <c:pt idx="1559">
                  <c:v>1.1493384329172901E-2</c:v>
                </c:pt>
                <c:pt idx="1560">
                  <c:v>1.15000977545989E-2</c:v>
                </c:pt>
                <c:pt idx="1561">
                  <c:v>1.1506811180024799E-2</c:v>
                </c:pt>
                <c:pt idx="1562">
                  <c:v>1.1513524605450756E-2</c:v>
                </c:pt>
                <c:pt idx="1563">
                  <c:v>1.15202380308766E-2</c:v>
                </c:pt>
                <c:pt idx="1564">
                  <c:v>1.152695145630254E-2</c:v>
                </c:pt>
                <c:pt idx="1565">
                  <c:v>1.15336648817285E-2</c:v>
                </c:pt>
                <c:pt idx="1566">
                  <c:v>1.1540378307154448E-2</c:v>
                </c:pt>
                <c:pt idx="1567">
                  <c:v>1.1553805158006221E-2</c:v>
                </c:pt>
                <c:pt idx="1568">
                  <c:v>1.1560518583432161E-2</c:v>
                </c:pt>
                <c:pt idx="1569">
                  <c:v>1.1560518583432161E-2</c:v>
                </c:pt>
                <c:pt idx="1570">
                  <c:v>1.15672320088581E-2</c:v>
                </c:pt>
                <c:pt idx="1571">
                  <c:v>1.1573945434284E-2</c:v>
                </c:pt>
                <c:pt idx="1572">
                  <c:v>1.1587372285135853E-2</c:v>
                </c:pt>
                <c:pt idx="1573">
                  <c:v>1.1600799135987768E-2</c:v>
                </c:pt>
                <c:pt idx="1574">
                  <c:v>1.1607512561413603E-2</c:v>
                </c:pt>
                <c:pt idx="1575">
                  <c:v>1.1614225986839501E-2</c:v>
                </c:pt>
                <c:pt idx="1576">
                  <c:v>1.1620939412265474E-2</c:v>
                </c:pt>
                <c:pt idx="1577">
                  <c:v>1.1627652837691299E-2</c:v>
                </c:pt>
                <c:pt idx="1578">
                  <c:v>1.1634366263117254E-2</c:v>
                </c:pt>
                <c:pt idx="1579">
                  <c:v>1.1641079688543275E-2</c:v>
                </c:pt>
                <c:pt idx="1580">
                  <c:v>1.1647793113969103E-2</c:v>
                </c:pt>
                <c:pt idx="1581">
                  <c:v>1.1654506539394999E-2</c:v>
                </c:pt>
                <c:pt idx="1582">
                  <c:v>1.1661219964820901E-2</c:v>
                </c:pt>
                <c:pt idx="1583">
                  <c:v>1.16679333902468E-2</c:v>
                </c:pt>
                <c:pt idx="1584">
                  <c:v>1.1674646815672799E-2</c:v>
                </c:pt>
                <c:pt idx="1585">
                  <c:v>1.168136024109875E-2</c:v>
                </c:pt>
                <c:pt idx="1586">
                  <c:v>1.168807366652464E-2</c:v>
                </c:pt>
                <c:pt idx="1587">
                  <c:v>1.1694787091950501E-2</c:v>
                </c:pt>
                <c:pt idx="1588">
                  <c:v>1.1708213942802401E-2</c:v>
                </c:pt>
                <c:pt idx="1589">
                  <c:v>1.1714927368228321E-2</c:v>
                </c:pt>
                <c:pt idx="1590">
                  <c:v>1.1721640793654203E-2</c:v>
                </c:pt>
                <c:pt idx="1591">
                  <c:v>1.1728354219080184E-2</c:v>
                </c:pt>
                <c:pt idx="1592">
                  <c:v>1.1735067644506037E-2</c:v>
                </c:pt>
                <c:pt idx="1593">
                  <c:v>1.1741781069931968E-2</c:v>
                </c:pt>
                <c:pt idx="1594">
                  <c:v>1.1748494495357949E-2</c:v>
                </c:pt>
                <c:pt idx="1595">
                  <c:v>1.1755207920783798E-2</c:v>
                </c:pt>
                <c:pt idx="1596">
                  <c:v>1.1761921346209771E-2</c:v>
                </c:pt>
                <c:pt idx="1597">
                  <c:v>1.1768634771635601E-2</c:v>
                </c:pt>
                <c:pt idx="1598">
                  <c:v>1.1775348197061501E-2</c:v>
                </c:pt>
                <c:pt idx="1599">
                  <c:v>1.1788775047913497E-2</c:v>
                </c:pt>
                <c:pt idx="1600">
                  <c:v>1.1795488473339303E-2</c:v>
                </c:pt>
                <c:pt idx="1601">
                  <c:v>1.1802201898765274E-2</c:v>
                </c:pt>
                <c:pt idx="1602">
                  <c:v>1.1808915324191099E-2</c:v>
                </c:pt>
                <c:pt idx="1603">
                  <c:v>1.1815628749617188E-2</c:v>
                </c:pt>
                <c:pt idx="1604">
                  <c:v>1.1829055600468971E-2</c:v>
                </c:pt>
                <c:pt idx="1605">
                  <c:v>1.18357690258948E-2</c:v>
                </c:pt>
                <c:pt idx="1606">
                  <c:v>1.18357690258948E-2</c:v>
                </c:pt>
                <c:pt idx="1607">
                  <c:v>1.1849195876746601E-2</c:v>
                </c:pt>
                <c:pt idx="1608">
                  <c:v>1.1855909302172623E-2</c:v>
                </c:pt>
                <c:pt idx="1609">
                  <c:v>1.18626227275985E-2</c:v>
                </c:pt>
                <c:pt idx="1610">
                  <c:v>1.1869336153024398E-2</c:v>
                </c:pt>
                <c:pt idx="1611">
                  <c:v>1.1876049578450299E-2</c:v>
                </c:pt>
                <c:pt idx="1612">
                  <c:v>1.1882763003876201E-2</c:v>
                </c:pt>
                <c:pt idx="1613">
                  <c:v>1.1889476429302243E-2</c:v>
                </c:pt>
                <c:pt idx="1614">
                  <c:v>1.1896189854728121E-2</c:v>
                </c:pt>
                <c:pt idx="1615">
                  <c:v>1.1902903280154005E-2</c:v>
                </c:pt>
                <c:pt idx="1616">
                  <c:v>1.1909616705579898E-2</c:v>
                </c:pt>
                <c:pt idx="1617">
                  <c:v>1.1916330131005801E-2</c:v>
                </c:pt>
                <c:pt idx="1618">
                  <c:v>1.1923043556431799E-2</c:v>
                </c:pt>
                <c:pt idx="1619">
                  <c:v>1.1936470407283645E-2</c:v>
                </c:pt>
                <c:pt idx="1620">
                  <c:v>1.1943183832709535E-2</c:v>
                </c:pt>
                <c:pt idx="1621">
                  <c:v>1.1949897258135464E-2</c:v>
                </c:pt>
                <c:pt idx="1622">
                  <c:v>1.1956610683561301E-2</c:v>
                </c:pt>
                <c:pt idx="1623">
                  <c:v>1.1963324108987376E-2</c:v>
                </c:pt>
                <c:pt idx="1624">
                  <c:v>1.1970037534413221E-2</c:v>
                </c:pt>
                <c:pt idx="1625">
                  <c:v>1.1976750959839105E-2</c:v>
                </c:pt>
                <c:pt idx="1626">
                  <c:v>1.1983464385265083E-2</c:v>
                </c:pt>
                <c:pt idx="1627">
                  <c:v>1.1996891236116958E-2</c:v>
                </c:pt>
                <c:pt idx="1628">
                  <c:v>1.2003604661542801E-2</c:v>
                </c:pt>
                <c:pt idx="1629">
                  <c:v>1.20103180869687E-2</c:v>
                </c:pt>
                <c:pt idx="1630">
                  <c:v>1.2017031512394576E-2</c:v>
                </c:pt>
                <c:pt idx="1631">
                  <c:v>1.2017031512394576E-2</c:v>
                </c:pt>
                <c:pt idx="1632">
                  <c:v>1.20304583632465E-2</c:v>
                </c:pt>
                <c:pt idx="1633">
                  <c:v>1.2037171788672432E-2</c:v>
                </c:pt>
                <c:pt idx="1634">
                  <c:v>1.20505986395242E-2</c:v>
                </c:pt>
                <c:pt idx="1635">
                  <c:v>1.2057312064950098E-2</c:v>
                </c:pt>
                <c:pt idx="1636">
                  <c:v>1.2064025490376001E-2</c:v>
                </c:pt>
                <c:pt idx="1637">
                  <c:v>1.2070738915801999E-2</c:v>
                </c:pt>
                <c:pt idx="1638">
                  <c:v>1.2077452341227901E-2</c:v>
                </c:pt>
                <c:pt idx="1639">
                  <c:v>1.2084165766653821E-2</c:v>
                </c:pt>
                <c:pt idx="1640">
                  <c:v>1.2090879192079703E-2</c:v>
                </c:pt>
                <c:pt idx="1641">
                  <c:v>1.2097592617505601E-2</c:v>
                </c:pt>
                <c:pt idx="1642">
                  <c:v>1.21043060429316E-2</c:v>
                </c:pt>
                <c:pt idx="1643">
                  <c:v>1.2111019468357501E-2</c:v>
                </c:pt>
                <c:pt idx="1644">
                  <c:v>1.2117732893783399E-2</c:v>
                </c:pt>
                <c:pt idx="1645">
                  <c:v>1.21244463192093E-2</c:v>
                </c:pt>
                <c:pt idx="1646">
                  <c:v>1.2131159744635264E-2</c:v>
                </c:pt>
                <c:pt idx="1647">
                  <c:v>1.2137873170061198E-2</c:v>
                </c:pt>
                <c:pt idx="1648">
                  <c:v>1.2144586595487145E-2</c:v>
                </c:pt>
                <c:pt idx="1649">
                  <c:v>1.2151300020912999E-2</c:v>
                </c:pt>
                <c:pt idx="1650">
                  <c:v>1.2164726871764798E-2</c:v>
                </c:pt>
                <c:pt idx="1651">
                  <c:v>1.21714402971908E-2</c:v>
                </c:pt>
                <c:pt idx="1652">
                  <c:v>1.21781537226167E-2</c:v>
                </c:pt>
                <c:pt idx="1653">
                  <c:v>1.2184867148042601E-2</c:v>
                </c:pt>
                <c:pt idx="1654">
                  <c:v>1.2198293998894339E-2</c:v>
                </c:pt>
                <c:pt idx="1655">
                  <c:v>1.22050074243203E-2</c:v>
                </c:pt>
                <c:pt idx="1656">
                  <c:v>1.22050074243203E-2</c:v>
                </c:pt>
                <c:pt idx="1657">
                  <c:v>1.22117208497463E-2</c:v>
                </c:pt>
                <c:pt idx="1658">
                  <c:v>1.2225147700598099E-2</c:v>
                </c:pt>
                <c:pt idx="1659">
                  <c:v>1.2231861126023999E-2</c:v>
                </c:pt>
                <c:pt idx="1660">
                  <c:v>1.2238574551449898E-2</c:v>
                </c:pt>
                <c:pt idx="1661">
                  <c:v>1.2245287976875878E-2</c:v>
                </c:pt>
                <c:pt idx="1662">
                  <c:v>1.2245287976875878E-2</c:v>
                </c:pt>
                <c:pt idx="1663">
                  <c:v>1.2258714827727698E-2</c:v>
                </c:pt>
                <c:pt idx="1664">
                  <c:v>1.2265428253153621E-2</c:v>
                </c:pt>
                <c:pt idx="1665">
                  <c:v>1.2272141678579498E-2</c:v>
                </c:pt>
                <c:pt idx="1666">
                  <c:v>1.22855685294314E-2</c:v>
                </c:pt>
                <c:pt idx="1667">
                  <c:v>1.22922819548573E-2</c:v>
                </c:pt>
                <c:pt idx="1668">
                  <c:v>1.2298995380283199E-2</c:v>
                </c:pt>
                <c:pt idx="1669">
                  <c:v>1.23057088057091E-2</c:v>
                </c:pt>
                <c:pt idx="1670">
                  <c:v>1.2312422231135003E-2</c:v>
                </c:pt>
                <c:pt idx="1671">
                  <c:v>1.2319135656561005E-2</c:v>
                </c:pt>
                <c:pt idx="1672">
                  <c:v>1.2325849081986901E-2</c:v>
                </c:pt>
                <c:pt idx="1673">
                  <c:v>1.2332562507412799E-2</c:v>
                </c:pt>
                <c:pt idx="1674">
                  <c:v>1.23459893582646E-2</c:v>
                </c:pt>
                <c:pt idx="1675">
                  <c:v>1.2352702783690599E-2</c:v>
                </c:pt>
                <c:pt idx="1676">
                  <c:v>1.23594162091165E-2</c:v>
                </c:pt>
                <c:pt idx="1677">
                  <c:v>1.2366129634542459E-2</c:v>
                </c:pt>
                <c:pt idx="1678">
                  <c:v>1.2372843059968301E-2</c:v>
                </c:pt>
                <c:pt idx="1679">
                  <c:v>1.2379556485394192E-2</c:v>
                </c:pt>
                <c:pt idx="1680">
                  <c:v>1.23862699108201E-2</c:v>
                </c:pt>
                <c:pt idx="1681">
                  <c:v>1.2399696761671944E-2</c:v>
                </c:pt>
                <c:pt idx="1682">
                  <c:v>1.2406410187097899E-2</c:v>
                </c:pt>
                <c:pt idx="1683">
                  <c:v>1.2419837037949698E-2</c:v>
                </c:pt>
                <c:pt idx="1684">
                  <c:v>1.2426550463375721E-2</c:v>
                </c:pt>
                <c:pt idx="1685">
                  <c:v>1.2433263888801562E-2</c:v>
                </c:pt>
                <c:pt idx="1686">
                  <c:v>1.2439977314227501E-2</c:v>
                </c:pt>
                <c:pt idx="1687">
                  <c:v>1.2446690739653401E-2</c:v>
                </c:pt>
                <c:pt idx="1688">
                  <c:v>1.2453404165079299E-2</c:v>
                </c:pt>
                <c:pt idx="1689">
                  <c:v>1.2460117590505203E-2</c:v>
                </c:pt>
                <c:pt idx="1690">
                  <c:v>1.2460117590505203E-2</c:v>
                </c:pt>
                <c:pt idx="1691">
                  <c:v>1.2473544441357134E-2</c:v>
                </c:pt>
                <c:pt idx="1692">
                  <c:v>1.2480257866783001E-2</c:v>
                </c:pt>
                <c:pt idx="1693">
                  <c:v>1.2486971292208949E-2</c:v>
                </c:pt>
                <c:pt idx="1694">
                  <c:v>1.2493684717634901E-2</c:v>
                </c:pt>
                <c:pt idx="1695">
                  <c:v>1.2500398143060821E-2</c:v>
                </c:pt>
                <c:pt idx="1696">
                  <c:v>1.2507111568486703E-2</c:v>
                </c:pt>
                <c:pt idx="1697">
                  <c:v>1.2520538419338567E-2</c:v>
                </c:pt>
                <c:pt idx="1698">
                  <c:v>1.25272518447644E-2</c:v>
                </c:pt>
                <c:pt idx="1699">
                  <c:v>1.2533965270190399E-2</c:v>
                </c:pt>
                <c:pt idx="1700">
                  <c:v>1.2540678695616375E-2</c:v>
                </c:pt>
                <c:pt idx="1701">
                  <c:v>1.2547392121042176E-2</c:v>
                </c:pt>
                <c:pt idx="1702">
                  <c:v>1.2554105546468151E-2</c:v>
                </c:pt>
                <c:pt idx="1703">
                  <c:v>1.2554105546468151E-2</c:v>
                </c:pt>
                <c:pt idx="1704">
                  <c:v>1.2567532397320023E-2</c:v>
                </c:pt>
                <c:pt idx="1705">
                  <c:v>1.2574245822745857E-2</c:v>
                </c:pt>
                <c:pt idx="1706">
                  <c:v>1.2580959248171843E-2</c:v>
                </c:pt>
                <c:pt idx="1707">
                  <c:v>1.25876726735977E-2</c:v>
                </c:pt>
                <c:pt idx="1708">
                  <c:v>1.2594386099023599E-2</c:v>
                </c:pt>
                <c:pt idx="1709">
                  <c:v>1.2601099524449599E-2</c:v>
                </c:pt>
                <c:pt idx="1710">
                  <c:v>1.2607812949875501E-2</c:v>
                </c:pt>
                <c:pt idx="1711">
                  <c:v>1.26145263753014E-2</c:v>
                </c:pt>
                <c:pt idx="1712">
                  <c:v>1.2621239800727303E-2</c:v>
                </c:pt>
                <c:pt idx="1713">
                  <c:v>1.2634666651579094E-2</c:v>
                </c:pt>
                <c:pt idx="1714">
                  <c:v>1.2641380077005101E-2</c:v>
                </c:pt>
                <c:pt idx="1715">
                  <c:v>1.2648093502430999E-2</c:v>
                </c:pt>
                <c:pt idx="1716">
                  <c:v>1.2654806927856898E-2</c:v>
                </c:pt>
                <c:pt idx="1717">
                  <c:v>1.2661520353282864E-2</c:v>
                </c:pt>
                <c:pt idx="1718">
                  <c:v>1.2668233778708699E-2</c:v>
                </c:pt>
                <c:pt idx="1719">
                  <c:v>1.2674947204134698E-2</c:v>
                </c:pt>
                <c:pt idx="1720">
                  <c:v>1.2681660629560621E-2</c:v>
                </c:pt>
                <c:pt idx="1721">
                  <c:v>1.2688374054986505E-2</c:v>
                </c:pt>
                <c:pt idx="1722">
                  <c:v>1.26950874804124E-2</c:v>
                </c:pt>
                <c:pt idx="1723">
                  <c:v>1.2701800905838343E-2</c:v>
                </c:pt>
                <c:pt idx="1724">
                  <c:v>1.2708514331264301E-2</c:v>
                </c:pt>
                <c:pt idx="1725">
                  <c:v>1.2715227756690199E-2</c:v>
                </c:pt>
                <c:pt idx="1726">
                  <c:v>1.27219411821161E-2</c:v>
                </c:pt>
                <c:pt idx="1727">
                  <c:v>1.2728654607542035E-2</c:v>
                </c:pt>
                <c:pt idx="1728">
                  <c:v>1.2748794883819799E-2</c:v>
                </c:pt>
                <c:pt idx="1729">
                  <c:v>1.2755508309245701E-2</c:v>
                </c:pt>
                <c:pt idx="1730">
                  <c:v>1.27622217346716E-2</c:v>
                </c:pt>
                <c:pt idx="1731">
                  <c:v>1.27689351600975E-2</c:v>
                </c:pt>
                <c:pt idx="1732">
                  <c:v>1.2775648585523398E-2</c:v>
                </c:pt>
                <c:pt idx="1733">
                  <c:v>1.27823620109494E-2</c:v>
                </c:pt>
                <c:pt idx="1734">
                  <c:v>1.2789075436375343E-2</c:v>
                </c:pt>
                <c:pt idx="1735">
                  <c:v>1.27957888618012E-2</c:v>
                </c:pt>
                <c:pt idx="1736">
                  <c:v>1.2802502287227161E-2</c:v>
                </c:pt>
                <c:pt idx="1737">
                  <c:v>1.2809215712653001E-2</c:v>
                </c:pt>
                <c:pt idx="1738">
                  <c:v>1.2815929138078901E-2</c:v>
                </c:pt>
                <c:pt idx="1739">
                  <c:v>1.2822642563504898E-2</c:v>
                </c:pt>
                <c:pt idx="1740">
                  <c:v>1.2829355988930801E-2</c:v>
                </c:pt>
                <c:pt idx="1741">
                  <c:v>1.28360694143567E-2</c:v>
                </c:pt>
                <c:pt idx="1742">
                  <c:v>1.2842782839782603E-2</c:v>
                </c:pt>
                <c:pt idx="1743">
                  <c:v>1.2849496265208501E-2</c:v>
                </c:pt>
                <c:pt idx="1744">
                  <c:v>1.2862923116060439E-2</c:v>
                </c:pt>
                <c:pt idx="1745">
                  <c:v>1.2869636541486299E-2</c:v>
                </c:pt>
                <c:pt idx="1746">
                  <c:v>1.28763499669122E-2</c:v>
                </c:pt>
                <c:pt idx="1747">
                  <c:v>1.2883063392338143E-2</c:v>
                </c:pt>
                <c:pt idx="1748">
                  <c:v>1.2889776817764103E-2</c:v>
                </c:pt>
                <c:pt idx="1749">
                  <c:v>1.2896490243190001E-2</c:v>
                </c:pt>
                <c:pt idx="1750">
                  <c:v>1.2903203668615948E-2</c:v>
                </c:pt>
                <c:pt idx="1751">
                  <c:v>1.2909917094041792E-2</c:v>
                </c:pt>
                <c:pt idx="1752">
                  <c:v>1.2916630519467703E-2</c:v>
                </c:pt>
                <c:pt idx="1753">
                  <c:v>1.2923343944893599E-2</c:v>
                </c:pt>
                <c:pt idx="1754">
                  <c:v>1.29300573703196E-2</c:v>
                </c:pt>
                <c:pt idx="1755">
                  <c:v>1.2936770795745501E-2</c:v>
                </c:pt>
                <c:pt idx="1756">
                  <c:v>1.2943484221171401E-2</c:v>
                </c:pt>
                <c:pt idx="1757">
                  <c:v>1.2950197646597343E-2</c:v>
                </c:pt>
                <c:pt idx="1758">
                  <c:v>1.2956911072023198E-2</c:v>
                </c:pt>
                <c:pt idx="1759">
                  <c:v>1.2963624497449203E-2</c:v>
                </c:pt>
                <c:pt idx="1760">
                  <c:v>1.2983764773726899E-2</c:v>
                </c:pt>
                <c:pt idx="1761">
                  <c:v>1.2990478199152852E-2</c:v>
                </c:pt>
                <c:pt idx="1762">
                  <c:v>1.29971916245788E-2</c:v>
                </c:pt>
                <c:pt idx="1763">
                  <c:v>1.30039050500047E-2</c:v>
                </c:pt>
                <c:pt idx="1764">
                  <c:v>1.30039050500047E-2</c:v>
                </c:pt>
                <c:pt idx="1765">
                  <c:v>1.3017331900856499E-2</c:v>
                </c:pt>
                <c:pt idx="1766">
                  <c:v>1.3024045326282438E-2</c:v>
                </c:pt>
                <c:pt idx="1767">
                  <c:v>1.3030758751708301E-2</c:v>
                </c:pt>
                <c:pt idx="1768">
                  <c:v>1.3037472177134298E-2</c:v>
                </c:pt>
                <c:pt idx="1769">
                  <c:v>1.3044185602560274E-2</c:v>
                </c:pt>
                <c:pt idx="1770">
                  <c:v>1.3050899027986123E-2</c:v>
                </c:pt>
                <c:pt idx="1771">
                  <c:v>1.3057612453411964E-2</c:v>
                </c:pt>
                <c:pt idx="1772">
                  <c:v>1.3064325878837945E-2</c:v>
                </c:pt>
                <c:pt idx="1773">
                  <c:v>1.3064325878837945E-2</c:v>
                </c:pt>
                <c:pt idx="1774">
                  <c:v>1.30777527296898E-2</c:v>
                </c:pt>
                <c:pt idx="1775">
                  <c:v>1.3091179580541601E-2</c:v>
                </c:pt>
                <c:pt idx="1776">
                  <c:v>1.3097893005967505E-2</c:v>
                </c:pt>
                <c:pt idx="1777">
                  <c:v>1.3104606431393499E-2</c:v>
                </c:pt>
                <c:pt idx="1778">
                  <c:v>1.31113198568194E-2</c:v>
                </c:pt>
                <c:pt idx="1779">
                  <c:v>1.3118033282245299E-2</c:v>
                </c:pt>
                <c:pt idx="1780">
                  <c:v>1.31314601330971E-2</c:v>
                </c:pt>
                <c:pt idx="1781">
                  <c:v>1.31314601330971E-2</c:v>
                </c:pt>
                <c:pt idx="1782">
                  <c:v>1.3138173558523101E-2</c:v>
                </c:pt>
                <c:pt idx="1783">
                  <c:v>1.3144886983949E-2</c:v>
                </c:pt>
                <c:pt idx="1784">
                  <c:v>1.3151600409374898E-2</c:v>
                </c:pt>
                <c:pt idx="1785">
                  <c:v>1.3165027260226721E-2</c:v>
                </c:pt>
                <c:pt idx="1786">
                  <c:v>1.3171740685652605E-2</c:v>
                </c:pt>
                <c:pt idx="1787">
                  <c:v>1.31784541110786E-2</c:v>
                </c:pt>
                <c:pt idx="1788">
                  <c:v>1.31851675365045E-2</c:v>
                </c:pt>
                <c:pt idx="1789">
                  <c:v>1.3191880961930401E-2</c:v>
                </c:pt>
                <c:pt idx="1790">
                  <c:v>1.3198594387356301E-2</c:v>
                </c:pt>
                <c:pt idx="1791">
                  <c:v>1.3212021238208268E-2</c:v>
                </c:pt>
                <c:pt idx="1792">
                  <c:v>1.3218734663634105E-2</c:v>
                </c:pt>
                <c:pt idx="1793">
                  <c:v>1.3232161514485937E-2</c:v>
                </c:pt>
                <c:pt idx="1794">
                  <c:v>1.3238874939911801E-2</c:v>
                </c:pt>
                <c:pt idx="1795">
                  <c:v>1.3245588365337785E-2</c:v>
                </c:pt>
                <c:pt idx="1796">
                  <c:v>1.3252301790763742E-2</c:v>
                </c:pt>
                <c:pt idx="1797">
                  <c:v>1.3259015216189603E-2</c:v>
                </c:pt>
                <c:pt idx="1798">
                  <c:v>1.3265728641615588E-2</c:v>
                </c:pt>
                <c:pt idx="1799">
                  <c:v>1.3272442067041396E-2</c:v>
                </c:pt>
                <c:pt idx="1800">
                  <c:v>1.3279155492467368E-2</c:v>
                </c:pt>
                <c:pt idx="1801">
                  <c:v>1.3285868917893301E-2</c:v>
                </c:pt>
                <c:pt idx="1802">
                  <c:v>1.3292582343319247E-2</c:v>
                </c:pt>
                <c:pt idx="1803">
                  <c:v>1.32992957687451E-2</c:v>
                </c:pt>
                <c:pt idx="1804">
                  <c:v>1.3306009194171001E-2</c:v>
                </c:pt>
                <c:pt idx="1805">
                  <c:v>1.3312722619596901E-2</c:v>
                </c:pt>
                <c:pt idx="1806">
                  <c:v>1.3319436045022901E-2</c:v>
                </c:pt>
                <c:pt idx="1807">
                  <c:v>1.3339576321300601E-2</c:v>
                </c:pt>
                <c:pt idx="1808">
                  <c:v>1.3346289746726541E-2</c:v>
                </c:pt>
                <c:pt idx="1809">
                  <c:v>1.3353003172152399E-2</c:v>
                </c:pt>
                <c:pt idx="1810">
                  <c:v>1.3359716597578399E-2</c:v>
                </c:pt>
                <c:pt idx="1811">
                  <c:v>1.33664300230043E-2</c:v>
                </c:pt>
                <c:pt idx="1812">
                  <c:v>1.3373143448430201E-2</c:v>
                </c:pt>
                <c:pt idx="1813">
                  <c:v>1.3379856873856099E-2</c:v>
                </c:pt>
                <c:pt idx="1814">
                  <c:v>1.3386570299282119E-2</c:v>
                </c:pt>
                <c:pt idx="1815">
                  <c:v>1.3393283724707999E-2</c:v>
                </c:pt>
                <c:pt idx="1816">
                  <c:v>1.3399997150133862E-2</c:v>
                </c:pt>
                <c:pt idx="1817">
                  <c:v>1.3406710575559798E-2</c:v>
                </c:pt>
                <c:pt idx="1818">
                  <c:v>1.3413424000985743E-2</c:v>
                </c:pt>
                <c:pt idx="1819">
                  <c:v>1.3426850851837658E-2</c:v>
                </c:pt>
                <c:pt idx="1820">
                  <c:v>1.3433564277263547E-2</c:v>
                </c:pt>
                <c:pt idx="1821">
                  <c:v>1.3440277702689435E-2</c:v>
                </c:pt>
                <c:pt idx="1822">
                  <c:v>1.3460417978967239E-2</c:v>
                </c:pt>
                <c:pt idx="1823">
                  <c:v>1.3467131404393101E-2</c:v>
                </c:pt>
                <c:pt idx="1824">
                  <c:v>1.3473844829819E-2</c:v>
                </c:pt>
                <c:pt idx="1825">
                  <c:v>1.3480558255244943E-2</c:v>
                </c:pt>
                <c:pt idx="1826">
                  <c:v>1.3493985106096699E-2</c:v>
                </c:pt>
                <c:pt idx="1827">
                  <c:v>1.3500698531522701E-2</c:v>
                </c:pt>
                <c:pt idx="1828">
                  <c:v>1.3507411956948601E-2</c:v>
                </c:pt>
                <c:pt idx="1829">
                  <c:v>1.3520838807800448E-2</c:v>
                </c:pt>
                <c:pt idx="1830">
                  <c:v>1.3527552233226343E-2</c:v>
                </c:pt>
                <c:pt idx="1831">
                  <c:v>1.3540979084078253E-2</c:v>
                </c:pt>
                <c:pt idx="1832">
                  <c:v>1.3547692509504099E-2</c:v>
                </c:pt>
                <c:pt idx="1833">
                  <c:v>1.3561119360355959E-2</c:v>
                </c:pt>
                <c:pt idx="1834">
                  <c:v>1.3567832785781903E-2</c:v>
                </c:pt>
                <c:pt idx="1835">
                  <c:v>1.3574546211207843E-2</c:v>
                </c:pt>
                <c:pt idx="1836">
                  <c:v>1.3581259636633763E-2</c:v>
                </c:pt>
                <c:pt idx="1837">
                  <c:v>1.35879730620596E-2</c:v>
                </c:pt>
                <c:pt idx="1838">
                  <c:v>1.35946864874855E-2</c:v>
                </c:pt>
                <c:pt idx="1839">
                  <c:v>1.3601399912911436E-2</c:v>
                </c:pt>
                <c:pt idx="1840">
                  <c:v>1.3608113338337459E-2</c:v>
                </c:pt>
                <c:pt idx="1841">
                  <c:v>1.3614826763763348E-2</c:v>
                </c:pt>
                <c:pt idx="1842">
                  <c:v>1.3614826763763348E-2</c:v>
                </c:pt>
                <c:pt idx="1843">
                  <c:v>1.3621540189189239E-2</c:v>
                </c:pt>
                <c:pt idx="1844">
                  <c:v>1.3621540189189239E-2</c:v>
                </c:pt>
                <c:pt idx="1845">
                  <c:v>1.3628253614615161E-2</c:v>
                </c:pt>
                <c:pt idx="1846">
                  <c:v>1.3634967040041E-2</c:v>
                </c:pt>
                <c:pt idx="1847">
                  <c:v>1.3634967040041E-2</c:v>
                </c:pt>
                <c:pt idx="1848">
                  <c:v>1.3641680465467074E-2</c:v>
                </c:pt>
                <c:pt idx="1849">
                  <c:v>1.3641680465467074E-2</c:v>
                </c:pt>
                <c:pt idx="1850">
                  <c:v>1.3648393890892899E-2</c:v>
                </c:pt>
                <c:pt idx="1851">
                  <c:v>1.3655107316318856E-2</c:v>
                </c:pt>
                <c:pt idx="1852">
                  <c:v>1.3661820741744744E-2</c:v>
                </c:pt>
                <c:pt idx="1853">
                  <c:v>1.3668534167170636E-2</c:v>
                </c:pt>
                <c:pt idx="1854">
                  <c:v>1.3681961018022548E-2</c:v>
                </c:pt>
                <c:pt idx="1855">
                  <c:v>1.3681961018022548E-2</c:v>
                </c:pt>
                <c:pt idx="1856">
                  <c:v>1.3688674443448443E-2</c:v>
                </c:pt>
                <c:pt idx="1857">
                  <c:v>1.3695387868874299E-2</c:v>
                </c:pt>
                <c:pt idx="1858">
                  <c:v>1.370210129430029E-2</c:v>
                </c:pt>
                <c:pt idx="1859">
                  <c:v>1.3708814719726145E-2</c:v>
                </c:pt>
                <c:pt idx="1860">
                  <c:v>1.3715528145152173E-2</c:v>
                </c:pt>
                <c:pt idx="1861">
                  <c:v>1.3722241570577999E-2</c:v>
                </c:pt>
                <c:pt idx="1862">
                  <c:v>1.3722241570577999E-2</c:v>
                </c:pt>
                <c:pt idx="1863">
                  <c:v>1.3728954996003901E-2</c:v>
                </c:pt>
                <c:pt idx="1864">
                  <c:v>1.3735668421429799E-2</c:v>
                </c:pt>
                <c:pt idx="1865">
                  <c:v>1.3742381846855764E-2</c:v>
                </c:pt>
                <c:pt idx="1866">
                  <c:v>1.3749095272281705E-2</c:v>
                </c:pt>
                <c:pt idx="1867">
                  <c:v>1.3755808697707683E-2</c:v>
                </c:pt>
                <c:pt idx="1868">
                  <c:v>1.3762522123133523E-2</c:v>
                </c:pt>
                <c:pt idx="1869">
                  <c:v>1.3775948973985298E-2</c:v>
                </c:pt>
                <c:pt idx="1870">
                  <c:v>1.3782662399411338E-2</c:v>
                </c:pt>
                <c:pt idx="1871">
                  <c:v>1.3789375824837259E-2</c:v>
                </c:pt>
                <c:pt idx="1872">
                  <c:v>1.3796089250263151E-2</c:v>
                </c:pt>
                <c:pt idx="1873">
                  <c:v>1.3796089250263151E-2</c:v>
                </c:pt>
                <c:pt idx="1874">
                  <c:v>1.3802802675689042E-2</c:v>
                </c:pt>
                <c:pt idx="1875">
                  <c:v>1.38095161011149E-2</c:v>
                </c:pt>
                <c:pt idx="1876">
                  <c:v>1.38162295265408E-2</c:v>
                </c:pt>
                <c:pt idx="1877">
                  <c:v>1.3822942951966798E-2</c:v>
                </c:pt>
                <c:pt idx="1878">
                  <c:v>1.38296563773927E-2</c:v>
                </c:pt>
                <c:pt idx="1879">
                  <c:v>1.3836369802818601E-2</c:v>
                </c:pt>
                <c:pt idx="1880">
                  <c:v>1.3843083228244501E-2</c:v>
                </c:pt>
                <c:pt idx="1881">
                  <c:v>1.38565100790964E-2</c:v>
                </c:pt>
                <c:pt idx="1882">
                  <c:v>1.3863223504522303E-2</c:v>
                </c:pt>
                <c:pt idx="1883">
                  <c:v>1.3869936929948198E-2</c:v>
                </c:pt>
                <c:pt idx="1884">
                  <c:v>1.3876650355374099E-2</c:v>
                </c:pt>
                <c:pt idx="1885">
                  <c:v>1.38967906316519E-2</c:v>
                </c:pt>
                <c:pt idx="1886">
                  <c:v>1.3903504057077864E-2</c:v>
                </c:pt>
                <c:pt idx="1887">
                  <c:v>1.3910217482503699E-2</c:v>
                </c:pt>
                <c:pt idx="1888">
                  <c:v>1.3916930907929599E-2</c:v>
                </c:pt>
                <c:pt idx="1889">
                  <c:v>1.3923644333355623E-2</c:v>
                </c:pt>
                <c:pt idx="1890">
                  <c:v>1.3930357758781505E-2</c:v>
                </c:pt>
                <c:pt idx="1891">
                  <c:v>1.3937071184207447E-2</c:v>
                </c:pt>
                <c:pt idx="1892">
                  <c:v>1.3943784609633374E-2</c:v>
                </c:pt>
                <c:pt idx="1893">
                  <c:v>1.3950498035059201E-2</c:v>
                </c:pt>
                <c:pt idx="1894">
                  <c:v>1.39572114604851E-2</c:v>
                </c:pt>
                <c:pt idx="1895">
                  <c:v>1.3963924885911142E-2</c:v>
                </c:pt>
                <c:pt idx="1896">
                  <c:v>1.3970638311337066E-2</c:v>
                </c:pt>
                <c:pt idx="1897">
                  <c:v>1.3977351736762952E-2</c:v>
                </c:pt>
                <c:pt idx="1898">
                  <c:v>1.3984065162188844E-2</c:v>
                </c:pt>
                <c:pt idx="1899">
                  <c:v>1.3990778587614721E-2</c:v>
                </c:pt>
                <c:pt idx="1900">
                  <c:v>1.3997492013040699E-2</c:v>
                </c:pt>
                <c:pt idx="1901">
                  <c:v>1.4010918863892498E-2</c:v>
                </c:pt>
                <c:pt idx="1902">
                  <c:v>1.4017632289318399E-2</c:v>
                </c:pt>
                <c:pt idx="1903">
                  <c:v>1.4024345714744299E-2</c:v>
                </c:pt>
                <c:pt idx="1904">
                  <c:v>1.40310591401702E-2</c:v>
                </c:pt>
                <c:pt idx="1905">
                  <c:v>1.4037772565596194E-2</c:v>
                </c:pt>
                <c:pt idx="1906">
                  <c:v>1.4044485991022105E-2</c:v>
                </c:pt>
                <c:pt idx="1907">
                  <c:v>1.4051199416448001E-2</c:v>
                </c:pt>
                <c:pt idx="1908">
                  <c:v>1.4057912841873847E-2</c:v>
                </c:pt>
                <c:pt idx="1909">
                  <c:v>1.4064626267299799E-2</c:v>
                </c:pt>
                <c:pt idx="1910">
                  <c:v>1.4071339692725801E-2</c:v>
                </c:pt>
                <c:pt idx="1911">
                  <c:v>1.4078053118151699E-2</c:v>
                </c:pt>
                <c:pt idx="1912">
                  <c:v>1.40847665435776E-2</c:v>
                </c:pt>
                <c:pt idx="1913">
                  <c:v>1.4091479969003501E-2</c:v>
                </c:pt>
                <c:pt idx="1914">
                  <c:v>1.4098193394429399E-2</c:v>
                </c:pt>
                <c:pt idx="1915">
                  <c:v>1.4104906819855399E-2</c:v>
                </c:pt>
                <c:pt idx="1916">
                  <c:v>1.4118333670707198E-2</c:v>
                </c:pt>
                <c:pt idx="1917">
                  <c:v>1.41250470961331E-2</c:v>
                </c:pt>
                <c:pt idx="1918">
                  <c:v>1.4131760521558998E-2</c:v>
                </c:pt>
                <c:pt idx="1919">
                  <c:v>1.4138473946984899E-2</c:v>
                </c:pt>
                <c:pt idx="1920">
                  <c:v>1.41519007978368E-2</c:v>
                </c:pt>
                <c:pt idx="1921">
                  <c:v>1.41519007978368E-2</c:v>
                </c:pt>
                <c:pt idx="1922">
                  <c:v>1.41586142232627E-2</c:v>
                </c:pt>
                <c:pt idx="1923">
                  <c:v>1.4172041074114496E-2</c:v>
                </c:pt>
                <c:pt idx="1924">
                  <c:v>1.4178754499540499E-2</c:v>
                </c:pt>
                <c:pt idx="1925">
                  <c:v>1.4185467924966399E-2</c:v>
                </c:pt>
                <c:pt idx="1926">
                  <c:v>1.41921813503923E-2</c:v>
                </c:pt>
                <c:pt idx="1927">
                  <c:v>1.41988947758182E-2</c:v>
                </c:pt>
                <c:pt idx="1928">
                  <c:v>1.4205608201244099E-2</c:v>
                </c:pt>
                <c:pt idx="1929">
                  <c:v>1.4212321626670101E-2</c:v>
                </c:pt>
                <c:pt idx="1930">
                  <c:v>1.4219035052095996E-2</c:v>
                </c:pt>
                <c:pt idx="1931">
                  <c:v>1.4225748477521878E-2</c:v>
                </c:pt>
                <c:pt idx="1932">
                  <c:v>1.4239175328373701E-2</c:v>
                </c:pt>
                <c:pt idx="1933">
                  <c:v>1.42458887537997E-2</c:v>
                </c:pt>
                <c:pt idx="1934">
                  <c:v>1.4252602179225598E-2</c:v>
                </c:pt>
                <c:pt idx="1935">
                  <c:v>1.4259315604651499E-2</c:v>
                </c:pt>
                <c:pt idx="1936">
                  <c:v>1.4266029030077442E-2</c:v>
                </c:pt>
                <c:pt idx="1937">
                  <c:v>1.4272742455503298E-2</c:v>
                </c:pt>
                <c:pt idx="1938">
                  <c:v>1.4279455880929199E-2</c:v>
                </c:pt>
                <c:pt idx="1939">
                  <c:v>1.4286169306355245E-2</c:v>
                </c:pt>
                <c:pt idx="1940">
                  <c:v>1.4292882731781099E-2</c:v>
                </c:pt>
                <c:pt idx="1941">
                  <c:v>1.4299596157206964E-2</c:v>
                </c:pt>
                <c:pt idx="1942">
                  <c:v>1.43063095826329E-2</c:v>
                </c:pt>
                <c:pt idx="1943">
                  <c:v>1.4319736433484763E-2</c:v>
                </c:pt>
                <c:pt idx="1944">
                  <c:v>1.4326449858910701E-2</c:v>
                </c:pt>
                <c:pt idx="1945">
                  <c:v>1.4333163284336601E-2</c:v>
                </c:pt>
                <c:pt idx="1946">
                  <c:v>1.4339876709762505E-2</c:v>
                </c:pt>
                <c:pt idx="1947">
                  <c:v>1.4339876709762505E-2</c:v>
                </c:pt>
                <c:pt idx="1948">
                  <c:v>1.4353303560614398E-2</c:v>
                </c:pt>
                <c:pt idx="1949">
                  <c:v>1.4360016986040298E-2</c:v>
                </c:pt>
                <c:pt idx="1950">
                  <c:v>1.4366730411466201E-2</c:v>
                </c:pt>
                <c:pt idx="1951">
                  <c:v>1.4373443836892099E-2</c:v>
                </c:pt>
                <c:pt idx="1952">
                  <c:v>1.4380157262318073E-2</c:v>
                </c:pt>
                <c:pt idx="1953">
                  <c:v>1.4386870687743901E-2</c:v>
                </c:pt>
                <c:pt idx="1954">
                  <c:v>1.4393584113169901E-2</c:v>
                </c:pt>
                <c:pt idx="1955">
                  <c:v>1.4393584113169901E-2</c:v>
                </c:pt>
                <c:pt idx="1956">
                  <c:v>1.4400297538595798E-2</c:v>
                </c:pt>
                <c:pt idx="1957">
                  <c:v>1.4407010964021694E-2</c:v>
                </c:pt>
                <c:pt idx="1958">
                  <c:v>1.4407010964021694E-2</c:v>
                </c:pt>
                <c:pt idx="1959">
                  <c:v>1.4413724389447605E-2</c:v>
                </c:pt>
                <c:pt idx="1960">
                  <c:v>1.4413724389447605E-2</c:v>
                </c:pt>
                <c:pt idx="1961">
                  <c:v>1.4420437814873503E-2</c:v>
                </c:pt>
                <c:pt idx="1962">
                  <c:v>1.4427151240299535E-2</c:v>
                </c:pt>
                <c:pt idx="1963">
                  <c:v>1.4427151240299535E-2</c:v>
                </c:pt>
                <c:pt idx="1964">
                  <c:v>1.4433864665725401E-2</c:v>
                </c:pt>
                <c:pt idx="1965">
                  <c:v>1.4433864665725401E-2</c:v>
                </c:pt>
                <c:pt idx="1966">
                  <c:v>1.4440578091151351E-2</c:v>
                </c:pt>
                <c:pt idx="1967">
                  <c:v>1.4440578091151351E-2</c:v>
                </c:pt>
                <c:pt idx="1968">
                  <c:v>1.44472915165772E-2</c:v>
                </c:pt>
                <c:pt idx="1969">
                  <c:v>1.44472915165772E-2</c:v>
                </c:pt>
                <c:pt idx="1970">
                  <c:v>1.44472915165772E-2</c:v>
                </c:pt>
                <c:pt idx="1971">
                  <c:v>1.44540049420031E-2</c:v>
                </c:pt>
                <c:pt idx="1972">
                  <c:v>1.4460718367429001E-2</c:v>
                </c:pt>
                <c:pt idx="1973">
                  <c:v>1.4460718367429001E-2</c:v>
                </c:pt>
                <c:pt idx="1974">
                  <c:v>1.4460718367429001E-2</c:v>
                </c:pt>
                <c:pt idx="1975">
                  <c:v>1.4467431792855047E-2</c:v>
                </c:pt>
                <c:pt idx="1976">
                  <c:v>1.4467431792855047E-2</c:v>
                </c:pt>
                <c:pt idx="1977">
                  <c:v>1.4467431792855047E-2</c:v>
                </c:pt>
                <c:pt idx="1978">
                  <c:v>1.4474145218280937E-2</c:v>
                </c:pt>
                <c:pt idx="1979">
                  <c:v>1.4474145218280937E-2</c:v>
                </c:pt>
                <c:pt idx="1980">
                  <c:v>1.448085864370686E-2</c:v>
                </c:pt>
                <c:pt idx="1981">
                  <c:v>1.448085864370686E-2</c:v>
                </c:pt>
                <c:pt idx="1982">
                  <c:v>1.4487572069132751E-2</c:v>
                </c:pt>
                <c:pt idx="1983">
                  <c:v>1.4487572069132751E-2</c:v>
                </c:pt>
                <c:pt idx="1984">
                  <c:v>1.4487572069132751E-2</c:v>
                </c:pt>
                <c:pt idx="1985">
                  <c:v>1.44942854945586E-2</c:v>
                </c:pt>
                <c:pt idx="1986">
                  <c:v>1.44942854945586E-2</c:v>
                </c:pt>
                <c:pt idx="1987">
                  <c:v>1.44942854945586E-2</c:v>
                </c:pt>
                <c:pt idx="1988">
                  <c:v>1.45009989199846E-2</c:v>
                </c:pt>
                <c:pt idx="1989">
                  <c:v>1.45009989199846E-2</c:v>
                </c:pt>
                <c:pt idx="1990">
                  <c:v>1.45009989199846E-2</c:v>
                </c:pt>
                <c:pt idx="1991">
                  <c:v>1.4507712345410501E-2</c:v>
                </c:pt>
                <c:pt idx="1992">
                  <c:v>1.4507712345410501E-2</c:v>
                </c:pt>
                <c:pt idx="1993">
                  <c:v>1.4507712345410501E-2</c:v>
                </c:pt>
                <c:pt idx="1994">
                  <c:v>1.4507712345410501E-2</c:v>
                </c:pt>
                <c:pt idx="1995">
                  <c:v>1.4514425770836401E-2</c:v>
                </c:pt>
                <c:pt idx="1996">
                  <c:v>1.4521139196262368E-2</c:v>
                </c:pt>
                <c:pt idx="1997">
                  <c:v>1.4521139196262368E-2</c:v>
                </c:pt>
                <c:pt idx="1998">
                  <c:v>1.4521139196262368E-2</c:v>
                </c:pt>
                <c:pt idx="1999">
                  <c:v>1.46688345556325E-2</c:v>
                </c:pt>
                <c:pt idx="2000">
                  <c:v>1.46688345556325E-2</c:v>
                </c:pt>
                <c:pt idx="2001">
                  <c:v>1.46688345556325E-2</c:v>
                </c:pt>
                <c:pt idx="2002">
                  <c:v>1.46688345556325E-2</c:v>
                </c:pt>
                <c:pt idx="2003">
                  <c:v>1.46688345556325E-2</c:v>
                </c:pt>
                <c:pt idx="2004">
                  <c:v>1.46688345556325E-2</c:v>
                </c:pt>
                <c:pt idx="2005">
                  <c:v>1.46688345556325E-2</c:v>
                </c:pt>
                <c:pt idx="2006">
                  <c:v>1.46688345556325E-2</c:v>
                </c:pt>
                <c:pt idx="2007">
                  <c:v>1.4675547981058499E-2</c:v>
                </c:pt>
                <c:pt idx="2008">
                  <c:v>1.4675547981058499E-2</c:v>
                </c:pt>
                <c:pt idx="2009">
                  <c:v>1.4675547981058499E-2</c:v>
                </c:pt>
                <c:pt idx="2010">
                  <c:v>1.4675547981058499E-2</c:v>
                </c:pt>
              </c:numCache>
            </c:numRef>
          </c:xVal>
          <c:yVal>
            <c:numRef>
              <c:f>VO02ME_2!$L$4:$L$2014</c:f>
              <c:numCache>
                <c:formatCode>General</c:formatCode>
                <c:ptCount val="2011"/>
                <c:pt idx="0">
                  <c:v>8.1292572183961895E-2</c:v>
                </c:pt>
                <c:pt idx="1">
                  <c:v>0.23724744398664369</c:v>
                </c:pt>
                <c:pt idx="2">
                  <c:v>0.23205184109304997</c:v>
                </c:pt>
                <c:pt idx="3">
                  <c:v>0.21966989237197951</c:v>
                </c:pt>
                <c:pt idx="4">
                  <c:v>0.32562476417466185</c:v>
                </c:pt>
                <c:pt idx="5">
                  <c:v>0.35681573853519299</c:v>
                </c:pt>
                <c:pt idx="6">
                  <c:v>0.37281111000213601</c:v>
                </c:pt>
                <c:pt idx="7">
                  <c:v>0.38281111000213702</c:v>
                </c:pt>
                <c:pt idx="8">
                  <c:v>0.41919768725626538</c:v>
                </c:pt>
                <c:pt idx="9">
                  <c:v>0.42519305872320579</c:v>
                </c:pt>
                <c:pt idx="10">
                  <c:v>0.66315024479241602</c:v>
                </c:pt>
                <c:pt idx="11">
                  <c:v>0.59714330199282772</c:v>
                </c:pt>
                <c:pt idx="12">
                  <c:v>0.62233890488642596</c:v>
                </c:pt>
                <c:pt idx="13">
                  <c:v>0.63833427635336815</c:v>
                </c:pt>
                <c:pt idx="14">
                  <c:v>0.86909354526245497</c:v>
                </c:pt>
                <c:pt idx="15">
                  <c:v>0.77510048806204102</c:v>
                </c:pt>
                <c:pt idx="16">
                  <c:v>0.91504841706513562</c:v>
                </c:pt>
                <c:pt idx="17">
                  <c:v>0.89667109687712165</c:v>
                </c:pt>
                <c:pt idx="18">
                  <c:v>0.98743036578620158</c:v>
                </c:pt>
                <c:pt idx="19">
                  <c:v>1.0818030574411563</c:v>
                </c:pt>
                <c:pt idx="20">
                  <c:v>1.0114234229866199</c:v>
                </c:pt>
                <c:pt idx="21">
                  <c:v>1.06142342298662</c:v>
                </c:pt>
                <c:pt idx="22">
                  <c:v>1.2297602435103652</c:v>
                </c:pt>
                <c:pt idx="23">
                  <c:v>1.1541850061622347</c:v>
                </c:pt>
                <c:pt idx="24">
                  <c:v>1.20656695488331</c:v>
                </c:pt>
                <c:pt idx="25">
                  <c:v>1.3061352494318601</c:v>
                </c:pt>
                <c:pt idx="26">
                  <c:v>1.3061352494318601</c:v>
                </c:pt>
                <c:pt idx="27">
                  <c:v>1.5292764670620198</c:v>
                </c:pt>
                <c:pt idx="28">
                  <c:v>1.60685401867668</c:v>
                </c:pt>
                <c:pt idx="29">
                  <c:v>1.4568945183409356</c:v>
                </c:pt>
                <c:pt idx="30">
                  <c:v>1.5404674414225501</c:v>
                </c:pt>
                <c:pt idx="31">
                  <c:v>1.6128493901436198</c:v>
                </c:pt>
                <c:pt idx="32">
                  <c:v>1.6912267103316398</c:v>
                </c:pt>
                <c:pt idx="33">
                  <c:v>1.6964223132252301</c:v>
                </c:pt>
                <c:pt idx="34">
                  <c:v>1.7999952363068399</c:v>
                </c:pt>
                <c:pt idx="35">
                  <c:v>1.7616063447861798</c:v>
                </c:pt>
                <c:pt idx="36">
                  <c:v>1.91956353085539</c:v>
                </c:pt>
                <c:pt idx="37">
                  <c:v>1.9051792678677899</c:v>
                </c:pt>
                <c:pt idx="38">
                  <c:v>1.9879408510434</c:v>
                </c:pt>
                <c:pt idx="39">
                  <c:v>2.0583204854979575</c:v>
                </c:pt>
                <c:pt idx="40">
                  <c:v>2.1438957228460995</c:v>
                </c:pt>
                <c:pt idx="41">
                  <c:v>2.0351271968708797</c:v>
                </c:pt>
                <c:pt idx="42">
                  <c:v>2.1810820686735601</c:v>
                </c:pt>
                <c:pt idx="43">
                  <c:v>2.2010820686735602</c:v>
                </c:pt>
                <c:pt idx="44">
                  <c:v>2.2982684145010377</c:v>
                </c:pt>
                <c:pt idx="45">
                  <c:v>2.24546633166117</c:v>
                </c:pt>
                <c:pt idx="46">
                  <c:v>2.3550346262097177</c:v>
                </c:pt>
                <c:pt idx="47">
                  <c:v>2.4002186577706701</c:v>
                </c:pt>
                <c:pt idx="48">
                  <c:v>2.4154142606642597</c:v>
                </c:pt>
                <c:pt idx="49">
                  <c:v>2.5501781581064011</c:v>
                </c:pt>
                <c:pt idx="50">
                  <c:v>2.4826006064917387</c:v>
                </c:pt>
                <c:pt idx="51">
                  <c:v>2.61536218966735</c:v>
                </c:pt>
                <c:pt idx="52">
                  <c:v>2.6957418241219</c:v>
                </c:pt>
                <c:pt idx="53">
                  <c:v>2.6969327984824405</c:v>
                </c:pt>
                <c:pt idx="54">
                  <c:v>2.7149304842159001</c:v>
                </c:pt>
                <c:pt idx="55">
                  <c:v>2.9428876702851197</c:v>
                </c:pt>
                <c:pt idx="56">
                  <c:v>2.85769206739152</c:v>
                </c:pt>
                <c:pt idx="57">
                  <c:v>2.9504536505671277</c:v>
                </c:pt>
                <c:pt idx="58">
                  <c:v>3.0196423106611321</c:v>
                </c:pt>
                <c:pt idx="59">
                  <c:v>3.0840265736487398</c:v>
                </c:pt>
                <c:pt idx="60">
                  <c:v>3.1532152337427477</c:v>
                </c:pt>
                <c:pt idx="61">
                  <c:v>3.2227835282913118</c:v>
                </c:pt>
                <c:pt idx="62">
                  <c:v>3.1575994967303576</c:v>
                </c:pt>
                <c:pt idx="63">
                  <c:v>3.2939745026518485</c:v>
                </c:pt>
                <c:pt idx="64">
                  <c:v>3.3375474257334377</c:v>
                </c:pt>
                <c:pt idx="65">
                  <c:v>3.3787384000939777</c:v>
                </c:pt>
                <c:pt idx="66">
                  <c:v>3.4179270601880001</c:v>
                </c:pt>
                <c:pt idx="67">
                  <c:v>3.6423113231755901</c:v>
                </c:pt>
                <c:pt idx="68">
                  <c:v>3.5194976690030635</c:v>
                </c:pt>
                <c:pt idx="69">
                  <c:v>3.6370636492850901</c:v>
                </c:pt>
                <c:pt idx="70">
                  <c:v>3.6734502265392197</c:v>
                </c:pt>
                <c:pt idx="71">
                  <c:v>3.6634502265392199</c:v>
                </c:pt>
                <c:pt idx="72">
                  <c:v>3.6322592521786787</c:v>
                </c:pt>
                <c:pt idx="73">
                  <c:v>3.7830185210877776</c:v>
                </c:pt>
                <c:pt idx="74">
                  <c:v>3.8374027840753797</c:v>
                </c:pt>
                <c:pt idx="75">
                  <c:v>3.738634258100181</c:v>
                </c:pt>
                <c:pt idx="76">
                  <c:v>3.9045891299028477</c:v>
                </c:pt>
                <c:pt idx="77">
                  <c:v>3.9729664500908526</c:v>
                </c:pt>
                <c:pt idx="78">
                  <c:v>4.0173507130784696</c:v>
                </c:pt>
                <c:pt idx="79">
                  <c:v>4.1037257189999465</c:v>
                </c:pt>
                <c:pt idx="80">
                  <c:v>4.1301122962540795</c:v>
                </c:pt>
                <c:pt idx="81">
                  <c:v>4.1661076677210245</c:v>
                </c:pt>
                <c:pt idx="82">
                  <c:v>4.1913032706146334</c:v>
                </c:pt>
                <c:pt idx="83">
                  <c:v>4.2584896164421</c:v>
                </c:pt>
                <c:pt idx="84">
                  <c:v>4.3068669366301098</c:v>
                </c:pt>
                <c:pt idx="85">
                  <c:v>4.2728738794296985</c:v>
                </c:pt>
                <c:pt idx="86">
                  <c:v>4.3332535138842534</c:v>
                </c:pt>
                <c:pt idx="87">
                  <c:v>4.4708194941662773</c:v>
                </c:pt>
                <c:pt idx="88">
                  <c:v>4.5611991286208102</c:v>
                </c:pt>
                <c:pt idx="89">
                  <c:v>4.5791968143542814</c:v>
                </c:pt>
                <c:pt idx="90">
                  <c:v>4.6939607117964064</c:v>
                </c:pt>
                <c:pt idx="91">
                  <c:v>4.6759630260629486</c:v>
                </c:pt>
                <c:pt idx="92">
                  <c:v>4.6135810773418546</c:v>
                </c:pt>
                <c:pt idx="93">
                  <c:v>4.8247199807054937</c:v>
                </c:pt>
                <c:pt idx="94">
                  <c:v>4.75195839752989</c:v>
                </c:pt>
                <c:pt idx="95">
                  <c:v>4.852717666438954</c:v>
                </c:pt>
                <c:pt idx="96">
                  <c:v>4.9886725382416763</c:v>
                </c:pt>
                <c:pt idx="97">
                  <c:v>5.0118658268687275</c:v>
                </c:pt>
                <c:pt idx="98">
                  <c:v>5.0610544869627301</c:v>
                </c:pt>
                <c:pt idx="99">
                  <c:v>5.0286725382416604</c:v>
                </c:pt>
                <c:pt idx="100">
                  <c:v>5.0722454613232824</c:v>
                </c:pt>
                <c:pt idx="101">
                  <c:v>5.1386204672447597</c:v>
                </c:pt>
                <c:pt idx="102">
                  <c:v>5.2230047302323497</c:v>
                </c:pt>
                <c:pt idx="103">
                  <c:v>5.3206227815112834</c:v>
                </c:pt>
                <c:pt idx="104">
                  <c:v>5.3021933903263596</c:v>
                </c:pt>
                <c:pt idx="105">
                  <c:v>5.3377686276745004</c:v>
                </c:pt>
                <c:pt idx="106">
                  <c:v>5.4393392364895803</c:v>
                </c:pt>
                <c:pt idx="107">
                  <c:v>5.394954973501954</c:v>
                </c:pt>
                <c:pt idx="108">
                  <c:v>5.5297188709441203</c:v>
                </c:pt>
                <c:pt idx="109">
                  <c:v>5.6317096138779998</c:v>
                </c:pt>
                <c:pt idx="110">
                  <c:v>5.6060938768655832</c:v>
                </c:pt>
                <c:pt idx="111">
                  <c:v>5.8376644856807083</c:v>
                </c:pt>
                <c:pt idx="112">
                  <c:v>5.7188554600412145</c:v>
                </c:pt>
                <c:pt idx="113">
                  <c:v>5.7972327802292414</c:v>
                </c:pt>
                <c:pt idx="114">
                  <c:v>5.8436193574833597</c:v>
                </c:pt>
                <c:pt idx="115">
                  <c:v>5.8464214403232404</c:v>
                </c:pt>
                <c:pt idx="116">
                  <c:v>6.02037399785939</c:v>
                </c:pt>
                <c:pt idx="117">
                  <c:v>5.95799204913832</c:v>
                </c:pt>
                <c:pt idx="118">
                  <c:v>6.10075363231394</c:v>
                </c:pt>
                <c:pt idx="119">
                  <c:v>6.0555696007529898</c:v>
                </c:pt>
                <c:pt idx="120">
                  <c:v>6.0767605751135463</c:v>
                </c:pt>
                <c:pt idx="121">
                  <c:v>6.1511332667684568</c:v>
                </c:pt>
                <c:pt idx="122">
                  <c:v>6.3118925356775701</c:v>
                </c:pt>
                <c:pt idx="123">
                  <c:v>6.2487108183831497</c:v>
                </c:pt>
                <c:pt idx="124">
                  <c:v>6.4454654587591724</c:v>
                </c:pt>
                <c:pt idx="125">
                  <c:v>6.3854654587591702</c:v>
                </c:pt>
                <c:pt idx="126">
                  <c:v>6.5202293562013196</c:v>
                </c:pt>
                <c:pt idx="127">
                  <c:v>6.5514203305618599</c:v>
                </c:pt>
                <c:pt idx="128">
                  <c:v>6.7021795994709485</c:v>
                </c:pt>
                <c:pt idx="129">
                  <c:v>6.6769839965773485</c:v>
                </c:pt>
                <c:pt idx="130">
                  <c:v>6.6709886251103985</c:v>
                </c:pt>
                <c:pt idx="131">
                  <c:v>6.7121795994709466</c:v>
                </c:pt>
                <c:pt idx="132">
                  <c:v>6.7913682595649503</c:v>
                </c:pt>
                <c:pt idx="133">
                  <c:v>6.9185141057281703</c:v>
                </c:pt>
                <c:pt idx="134">
                  <c:v>6.9185141057281703</c:v>
                </c:pt>
                <c:pt idx="135">
                  <c:v>6.9736981372891478</c:v>
                </c:pt>
                <c:pt idx="136">
                  <c:v>7.0540777717436596</c:v>
                </c:pt>
                <c:pt idx="137">
                  <c:v>7.0068914259161934</c:v>
                </c:pt>
                <c:pt idx="138">
                  <c:v>7.0380824002767204</c:v>
                </c:pt>
                <c:pt idx="139">
                  <c:v>7.1456483805587414</c:v>
                </c:pt>
                <c:pt idx="140">
                  <c:v>7.2004643489977855</c:v>
                </c:pt>
                <c:pt idx="141">
                  <c:v>7.24003264354634</c:v>
                </c:pt>
                <c:pt idx="142">
                  <c:v>7.2292213036403679</c:v>
                </c:pt>
                <c:pt idx="143">
                  <c:v>7.2212236179068814</c:v>
                </c:pt>
                <c:pt idx="144">
                  <c:v>7.5359354443521198</c:v>
                </c:pt>
                <c:pt idx="145">
                  <c:v>7.4423625212705113</c:v>
                </c:pt>
                <c:pt idx="146">
                  <c:v>7.4915511813645317</c:v>
                </c:pt>
                <c:pt idx="147">
                  <c:v>7.5851241044461197</c:v>
                </c:pt>
                <c:pt idx="148">
                  <c:v>7.5571264187126497</c:v>
                </c:pt>
                <c:pt idx="149">
                  <c:v>7.5651241044461202</c:v>
                </c:pt>
                <c:pt idx="150">
                  <c:v>7.5983173930731924</c:v>
                </c:pt>
                <c:pt idx="151">
                  <c:v>7.7702676363428278</c:v>
                </c:pt>
                <c:pt idx="152">
                  <c:v>7.7942606935432392</c:v>
                </c:pt>
                <c:pt idx="153">
                  <c:v>7.7602676363428102</c:v>
                </c:pt>
                <c:pt idx="154">
                  <c:v>8.0205951998004394</c:v>
                </c:pt>
                <c:pt idx="155">
                  <c:v>7.9370222767188396</c:v>
                </c:pt>
                <c:pt idx="156">
                  <c:v>7.9714065397064395</c:v>
                </c:pt>
                <c:pt idx="157">
                  <c:v>7.9874019111733814</c:v>
                </c:pt>
                <c:pt idx="158">
                  <c:v>8.1553590972425898</c:v>
                </c:pt>
                <c:pt idx="159">
                  <c:v>8.2213544687095119</c:v>
                </c:pt>
                <c:pt idx="160">
                  <c:v>8.2497317888975115</c:v>
                </c:pt>
                <c:pt idx="161">
                  <c:v>8.1773498401764684</c:v>
                </c:pt>
                <c:pt idx="162">
                  <c:v>8.4144956863396896</c:v>
                </c:pt>
                <c:pt idx="163">
                  <c:v>8.3844956863397027</c:v>
                </c:pt>
                <c:pt idx="164">
                  <c:v>8.4428730065276998</c:v>
                </c:pt>
                <c:pt idx="165">
                  <c:v>8.4992595837818392</c:v>
                </c:pt>
                <c:pt idx="166">
                  <c:v>8.4772572695153094</c:v>
                </c:pt>
                <c:pt idx="167">
                  <c:v>8.5004505581424095</c:v>
                </c:pt>
                <c:pt idx="168">
                  <c:v>8.6048232497973185</c:v>
                </c:pt>
                <c:pt idx="169">
                  <c:v>8.5364459296093393</c:v>
                </c:pt>
                <c:pt idx="170">
                  <c:v>8.7787758073334619</c:v>
                </c:pt>
                <c:pt idx="171">
                  <c:v>8.7755825187064769</c:v>
                </c:pt>
                <c:pt idx="172">
                  <c:v>8.6824008014120047</c:v>
                </c:pt>
                <c:pt idx="173">
                  <c:v>8.83316007032108</c:v>
                </c:pt>
                <c:pt idx="174">
                  <c:v>8.9555420190422108</c:v>
                </c:pt>
                <c:pt idx="175">
                  <c:v>8.9871126278572326</c:v>
                </c:pt>
                <c:pt idx="176">
                  <c:v>9.03191702496364</c:v>
                </c:pt>
                <c:pt idx="177">
                  <c:v>9.0222966594181795</c:v>
                </c:pt>
                <c:pt idx="178">
                  <c:v>8.9227283648696307</c:v>
                </c:pt>
                <c:pt idx="179">
                  <c:v>9.0111056850576485</c:v>
                </c:pt>
                <c:pt idx="180">
                  <c:v>9.1358695824997902</c:v>
                </c:pt>
                <c:pt idx="181">
                  <c:v>9.1830559283272706</c:v>
                </c:pt>
                <c:pt idx="182">
                  <c:v>9.1358695824997902</c:v>
                </c:pt>
                <c:pt idx="183">
                  <c:v>9.2394425055814047</c:v>
                </c:pt>
                <c:pt idx="184">
                  <c:v>9.3838151972363502</c:v>
                </c:pt>
                <c:pt idx="185">
                  <c:v>9.4173881203179519</c:v>
                </c:pt>
                <c:pt idx="186">
                  <c:v>9.3290108001299767</c:v>
                </c:pt>
                <c:pt idx="187">
                  <c:v>9.4889587291330066</c:v>
                </c:pt>
                <c:pt idx="188">
                  <c:v>9.5689587291330085</c:v>
                </c:pt>
                <c:pt idx="189">
                  <c:v>9.9329112866691904</c:v>
                </c:pt>
                <c:pt idx="190">
                  <c:v>9.793290921123738</c:v>
                </c:pt>
                <c:pt idx="191">
                  <c:v>9.7592862925907067</c:v>
                </c:pt>
                <c:pt idx="192">
                  <c:v>9.8892457929264204</c:v>
                </c:pt>
                <c:pt idx="193">
                  <c:v>9.9336705555783027</c:v>
                </c:pt>
                <c:pt idx="194">
                  <c:v>9.9360525042993508</c:v>
                </c:pt>
                <c:pt idx="195">
                  <c:v>9.9232388501268307</c:v>
                </c:pt>
                <c:pt idx="196">
                  <c:v>10.006811773208399</c:v>
                </c:pt>
                <c:pt idx="197">
                  <c:v>10.0460004333024</c:v>
                </c:pt>
                <c:pt idx="198">
                  <c:v>10.144377753490442</c:v>
                </c:pt>
                <c:pt idx="199">
                  <c:v>10.2299529908386</c:v>
                </c:pt>
                <c:pt idx="200">
                  <c:v>10.198762016478099</c:v>
                </c:pt>
                <c:pt idx="201">
                  <c:v>10.237950676572098</c:v>
                </c:pt>
                <c:pt idx="202">
                  <c:v>10.28433725382623</c:v>
                </c:pt>
                <c:pt idx="203">
                  <c:v>10.41990091984173</c:v>
                </c:pt>
                <c:pt idx="204">
                  <c:v>10.521471528656798</c:v>
                </c:pt>
                <c:pt idx="205">
                  <c:v>10.378709945481226</c:v>
                </c:pt>
                <c:pt idx="206">
                  <c:v>10.587046766004899</c:v>
                </c:pt>
                <c:pt idx="207">
                  <c:v>10.552662503017336</c:v>
                </c:pt>
                <c:pt idx="208">
                  <c:v>10.511471528656799</c:v>
                </c:pt>
                <c:pt idx="209">
                  <c:v>10.615044451738402</c:v>
                </c:pt>
                <c:pt idx="210">
                  <c:v>10.683421771926399</c:v>
                </c:pt>
                <c:pt idx="211">
                  <c:v>10.669428714726006</c:v>
                </c:pt>
                <c:pt idx="212">
                  <c:v>10.802990066474926</c:v>
                </c:pt>
                <c:pt idx="213">
                  <c:v>10.745803720647498</c:v>
                </c:pt>
                <c:pt idx="214">
                  <c:v>10.9669426240111</c:v>
                </c:pt>
                <c:pt idx="215">
                  <c:v>10.982138226904734</c:v>
                </c:pt>
                <c:pt idx="216">
                  <c:v>11.001326886998701</c:v>
                </c:pt>
                <c:pt idx="217">
                  <c:v>11.013329201265202</c:v>
                </c:pt>
                <c:pt idx="218">
                  <c:v>11.156890553014236</c:v>
                </c:pt>
                <c:pt idx="219">
                  <c:v>11.112897495813799</c:v>
                </c:pt>
                <c:pt idx="220">
                  <c:v>11.3864183478985</c:v>
                </c:pt>
                <c:pt idx="221">
                  <c:v>11.430463476095801</c:v>
                </c:pt>
                <c:pt idx="222">
                  <c:v>11.401222745004898</c:v>
                </c:pt>
                <c:pt idx="223">
                  <c:v>11.4456070079925</c:v>
                </c:pt>
                <c:pt idx="224">
                  <c:v>11.360031770644326</c:v>
                </c:pt>
                <c:pt idx="225">
                  <c:v>11.44360469372603</c:v>
                </c:pt>
                <c:pt idx="226">
                  <c:v>11.687936885716702</c:v>
                </c:pt>
                <c:pt idx="227">
                  <c:v>11.4847956680865</c:v>
                </c:pt>
                <c:pt idx="228">
                  <c:v>11.7359345714501</c:v>
                </c:pt>
                <c:pt idx="229">
                  <c:v>11.941509808798306</c:v>
                </c:pt>
                <c:pt idx="230">
                  <c:v>11.791509808798304</c:v>
                </c:pt>
                <c:pt idx="231">
                  <c:v>11.709127860077198</c:v>
                </c:pt>
                <c:pt idx="232">
                  <c:v>11.819887128986334</c:v>
                </c:pt>
                <c:pt idx="233">
                  <c:v>11.885082731879949</c:v>
                </c:pt>
                <c:pt idx="234">
                  <c:v>12.0318373722559</c:v>
                </c:pt>
                <c:pt idx="235">
                  <c:v>11.938264449174298</c:v>
                </c:pt>
                <c:pt idx="236">
                  <c:v>12.223787615525502</c:v>
                </c:pt>
                <c:pt idx="237">
                  <c:v>12.103028346616398</c:v>
                </c:pt>
                <c:pt idx="238">
                  <c:v>12.31055382723423</c:v>
                </c:pt>
                <c:pt idx="239">
                  <c:v>12.358551512967738</c:v>
                </c:pt>
                <c:pt idx="240">
                  <c:v>12.258171878513098</c:v>
                </c:pt>
                <c:pt idx="241">
                  <c:v>12.468119807516199</c:v>
                </c:pt>
                <c:pt idx="242">
                  <c:v>12.402124436049334</c:v>
                </c:pt>
                <c:pt idx="243">
                  <c:v>12.408119807516202</c:v>
                </c:pt>
                <c:pt idx="244">
                  <c:v>12.602072365052399</c:v>
                </c:pt>
                <c:pt idx="245">
                  <c:v>12.594074679318902</c:v>
                </c:pt>
                <c:pt idx="246">
                  <c:v>12.612072365052398</c:v>
                </c:pt>
                <c:pt idx="247">
                  <c:v>12.670449685240404</c:v>
                </c:pt>
                <c:pt idx="248">
                  <c:v>12.701640659600899</c:v>
                </c:pt>
                <c:pt idx="249">
                  <c:v>12.7084473709739</c:v>
                </c:pt>
                <c:pt idx="250">
                  <c:v>12.825213582682499</c:v>
                </c:pt>
                <c:pt idx="251">
                  <c:v>12.813211268416</c:v>
                </c:pt>
                <c:pt idx="252">
                  <c:v>12.932779562964599</c:v>
                </c:pt>
                <c:pt idx="253">
                  <c:v>12.915593217137138</c:v>
                </c:pt>
                <c:pt idx="254">
                  <c:v>12.998354800312701</c:v>
                </c:pt>
                <c:pt idx="255">
                  <c:v>12.998354800312701</c:v>
                </c:pt>
                <c:pt idx="256">
                  <c:v>13.047543460406699</c:v>
                </c:pt>
                <c:pt idx="257">
                  <c:v>13.219493703676299</c:v>
                </c:pt>
                <c:pt idx="258">
                  <c:v>13.2063004150493</c:v>
                </c:pt>
                <c:pt idx="259">
                  <c:v>13.182307357848806</c:v>
                </c:pt>
                <c:pt idx="260">
                  <c:v>13.3778710238643</c:v>
                </c:pt>
                <c:pt idx="261">
                  <c:v>13.297871023864298</c:v>
                </c:pt>
                <c:pt idx="262">
                  <c:v>13.362255286851926</c:v>
                </c:pt>
                <c:pt idx="263">
                  <c:v>13.592582850309668</c:v>
                </c:pt>
                <c:pt idx="264">
                  <c:v>13.571391875949002</c:v>
                </c:pt>
                <c:pt idx="265">
                  <c:v>13.656967113297204</c:v>
                </c:pt>
                <c:pt idx="266">
                  <c:v>13.706155773391201</c:v>
                </c:pt>
                <c:pt idx="267">
                  <c:v>13.760540036378806</c:v>
                </c:pt>
                <c:pt idx="268">
                  <c:v>13.83453309357923</c:v>
                </c:pt>
                <c:pt idx="269">
                  <c:v>13.735344433485199</c:v>
                </c:pt>
                <c:pt idx="270">
                  <c:v>13.86810601666083</c:v>
                </c:pt>
                <c:pt idx="271">
                  <c:v>13.8841013881277</c:v>
                </c:pt>
                <c:pt idx="272">
                  <c:v>14.023681254008945</c:v>
                </c:pt>
                <c:pt idx="273">
                  <c:v>13.9856719969428</c:v>
                </c:pt>
                <c:pt idx="274">
                  <c:v>13.992869914102938</c:v>
                </c:pt>
                <c:pt idx="275">
                  <c:v>14.1032495485575</c:v>
                </c:pt>
                <c:pt idx="276">
                  <c:v>14.108433580118399</c:v>
                </c:pt>
                <c:pt idx="277">
                  <c:v>14.147622240212398</c:v>
                </c:pt>
                <c:pt idx="278">
                  <c:v>14.227202106093559</c:v>
                </c:pt>
                <c:pt idx="279">
                  <c:v>14.2351997918271</c:v>
                </c:pt>
                <c:pt idx="280">
                  <c:v>14.449531983817799</c:v>
                </c:pt>
                <c:pt idx="281">
                  <c:v>14.4231454065637</c:v>
                </c:pt>
                <c:pt idx="282">
                  <c:v>14.5527137011122</c:v>
                </c:pt>
                <c:pt idx="283">
                  <c:v>14.612293566993401</c:v>
                </c:pt>
                <c:pt idx="284">
                  <c:v>14.498720643911772</c:v>
                </c:pt>
                <c:pt idx="285">
                  <c:v>14.6806708871814</c:v>
                </c:pt>
                <c:pt idx="286">
                  <c:v>14.657477598554404</c:v>
                </c:pt>
                <c:pt idx="287">
                  <c:v>14.7606708871814</c:v>
                </c:pt>
                <c:pt idx="288">
                  <c:v>14.729859547275399</c:v>
                </c:pt>
                <c:pt idx="289">
                  <c:v>14.701861861541998</c:v>
                </c:pt>
                <c:pt idx="290">
                  <c:v>14.7934324703571</c:v>
                </c:pt>
                <c:pt idx="291">
                  <c:v>14.81942784182403</c:v>
                </c:pt>
                <c:pt idx="292">
                  <c:v>14.907805162011998</c:v>
                </c:pt>
                <c:pt idx="293">
                  <c:v>14.9518097905451</c:v>
                </c:pt>
                <c:pt idx="294">
                  <c:v>14.954191739266102</c:v>
                </c:pt>
                <c:pt idx="295">
                  <c:v>15.0233803993601</c:v>
                </c:pt>
                <c:pt idx="296">
                  <c:v>15.1473329568963</c:v>
                </c:pt>
                <c:pt idx="297">
                  <c:v>15.1473329568963</c:v>
                </c:pt>
                <c:pt idx="298">
                  <c:v>15.214519302723801</c:v>
                </c:pt>
                <c:pt idx="299">
                  <c:v>15.2097149056174</c:v>
                </c:pt>
                <c:pt idx="300">
                  <c:v>15.35047417452653</c:v>
                </c:pt>
                <c:pt idx="301">
                  <c:v>15.404467231726946</c:v>
                </c:pt>
                <c:pt idx="302">
                  <c:v>15.2728966229118</c:v>
                </c:pt>
                <c:pt idx="303">
                  <c:v>15.457660520353899</c:v>
                </c:pt>
                <c:pt idx="304">
                  <c:v>15.372476488793026</c:v>
                </c:pt>
                <c:pt idx="305">
                  <c:v>15.598799423717598</c:v>
                </c:pt>
                <c:pt idx="306">
                  <c:v>15.569610763623604</c:v>
                </c:pt>
                <c:pt idx="307">
                  <c:v>15.581613077890101</c:v>
                </c:pt>
                <c:pt idx="308">
                  <c:v>15.776756609786824</c:v>
                </c:pt>
                <c:pt idx="309">
                  <c:v>15.7467566097868</c:v>
                </c:pt>
                <c:pt idx="310">
                  <c:v>15.780749666987226</c:v>
                </c:pt>
                <c:pt idx="311">
                  <c:v>15.90751587869593</c:v>
                </c:pt>
                <c:pt idx="312">
                  <c:v>15.993890884617302</c:v>
                </c:pt>
                <c:pt idx="313">
                  <c:v>15.858327218601802</c:v>
                </c:pt>
                <c:pt idx="314">
                  <c:v>16.083079544711289</c:v>
                </c:pt>
                <c:pt idx="315">
                  <c:v>16.157843442153531</c:v>
                </c:pt>
                <c:pt idx="316">
                  <c:v>16.169034416513988</c:v>
                </c:pt>
                <c:pt idx="317">
                  <c:v>16.278602711062589</c:v>
                </c:pt>
                <c:pt idx="318">
                  <c:v>16.221416365235086</c:v>
                </c:pt>
                <c:pt idx="319">
                  <c:v>16.270605025329086</c:v>
                </c:pt>
                <c:pt idx="320">
                  <c:v>16.358982345517099</c:v>
                </c:pt>
                <c:pt idx="321">
                  <c:v>16.334989288316731</c:v>
                </c:pt>
                <c:pt idx="322">
                  <c:v>16.463366608504689</c:v>
                </c:pt>
                <c:pt idx="323">
                  <c:v>16.503746242959178</c:v>
                </c:pt>
                <c:pt idx="324">
                  <c:v>16.454557582865238</c:v>
                </c:pt>
                <c:pt idx="325">
                  <c:v>16.512934903053299</c:v>
                </c:pt>
                <c:pt idx="326">
                  <c:v>16.6085101404014</c:v>
                </c:pt>
                <c:pt idx="327">
                  <c:v>16.7732624665109</c:v>
                </c:pt>
                <c:pt idx="328">
                  <c:v>16.685696486228842</c:v>
                </c:pt>
                <c:pt idx="329">
                  <c:v>16.70807843495</c:v>
                </c:pt>
                <c:pt idx="330">
                  <c:v>17.055212709780488</c:v>
                </c:pt>
                <c:pt idx="331">
                  <c:v>16.884833075325911</c:v>
                </c:pt>
                <c:pt idx="332">
                  <c:v>16.833642100965431</c:v>
                </c:pt>
                <c:pt idx="333">
                  <c:v>16.991599287034642</c:v>
                </c:pt>
                <c:pt idx="334">
                  <c:v>17.076403684141031</c:v>
                </c:pt>
                <c:pt idx="335">
                  <c:v>16.976403684141019</c:v>
                </c:pt>
                <c:pt idx="336">
                  <c:v>17.059976607222701</c:v>
                </c:pt>
                <c:pt idx="337">
                  <c:v>17.140356241677189</c:v>
                </c:pt>
                <c:pt idx="338">
                  <c:v>17.200735876131677</c:v>
                </c:pt>
                <c:pt idx="339">
                  <c:v>17.328353927410731</c:v>
                </c:pt>
                <c:pt idx="340">
                  <c:v>17.2731178248528</c:v>
                </c:pt>
                <c:pt idx="341">
                  <c:v>17.258313427746401</c:v>
                </c:pt>
                <c:pt idx="342">
                  <c:v>17.290304170680287</c:v>
                </c:pt>
                <c:pt idx="343">
                  <c:v>17.377881722295118</c:v>
                </c:pt>
                <c:pt idx="344">
                  <c:v>17.445068068122499</c:v>
                </c:pt>
                <c:pt idx="345">
                  <c:v>17.542254413949902</c:v>
                </c:pt>
                <c:pt idx="346">
                  <c:v>17.589020625658598</c:v>
                </c:pt>
                <c:pt idx="347">
                  <c:v>17.761782208834127</c:v>
                </c:pt>
                <c:pt idx="348">
                  <c:v>17.749779894567578</c:v>
                </c:pt>
                <c:pt idx="349">
                  <c:v>17.675395631580088</c:v>
                </c:pt>
                <c:pt idx="350">
                  <c:v>17.729779894567589</c:v>
                </c:pt>
                <c:pt idx="351">
                  <c:v>17.800159529022199</c:v>
                </c:pt>
                <c:pt idx="352">
                  <c:v>17.885734766370327</c:v>
                </c:pt>
                <c:pt idx="353">
                  <c:v>17.984112086558319</c:v>
                </c:pt>
                <c:pt idx="354">
                  <c:v>18.038916483664799</c:v>
                </c:pt>
                <c:pt idx="355">
                  <c:v>18.044491721012935</c:v>
                </c:pt>
                <c:pt idx="356">
                  <c:v>18.138064644094587</c:v>
                </c:pt>
                <c:pt idx="357">
                  <c:v>18.086873669734</c:v>
                </c:pt>
                <c:pt idx="358">
                  <c:v>18.190446592815587</c:v>
                </c:pt>
                <c:pt idx="359">
                  <c:v>18.382017201630646</c:v>
                </c:pt>
                <c:pt idx="360">
                  <c:v>18.263628310109922</c:v>
                </c:pt>
                <c:pt idx="361">
                  <c:v>18.234439650016</c:v>
                </c:pt>
                <c:pt idx="362">
                  <c:v>18.532017201630687</c:v>
                </c:pt>
                <c:pt idx="363">
                  <c:v>18.486769527740119</c:v>
                </c:pt>
                <c:pt idx="364">
                  <c:v>18.422776470539677</c:v>
                </c:pt>
                <c:pt idx="365">
                  <c:v>18.604726713809399</c:v>
                </c:pt>
                <c:pt idx="366">
                  <c:v>18.5323447650883</c:v>
                </c:pt>
                <c:pt idx="367">
                  <c:v>18.501153790727788</c:v>
                </c:pt>
                <c:pt idx="368">
                  <c:v>18.7011017197309</c:v>
                </c:pt>
                <c:pt idx="369">
                  <c:v>18.6639153739034</c:v>
                </c:pt>
                <c:pt idx="370">
                  <c:v>18.612724399542888</c:v>
                </c:pt>
                <c:pt idx="371">
                  <c:v>18.722292694091319</c:v>
                </c:pt>
                <c:pt idx="372">
                  <c:v>18.843863302906531</c:v>
                </c:pt>
                <c:pt idx="373">
                  <c:v>18.871049648733919</c:v>
                </c:pt>
                <c:pt idx="374">
                  <c:v>18.912240623094501</c:v>
                </c:pt>
                <c:pt idx="375">
                  <c:v>19.045813546176042</c:v>
                </c:pt>
                <c:pt idx="376">
                  <c:v>19.193770732245302</c:v>
                </c:pt>
                <c:pt idx="377">
                  <c:v>19.246952449539787</c:v>
                </c:pt>
                <c:pt idx="378">
                  <c:v>19.181768417978805</c:v>
                </c:pt>
                <c:pt idx="379">
                  <c:v>19.330525372621331</c:v>
                </c:pt>
                <c:pt idx="380">
                  <c:v>19.367711718448831</c:v>
                </c:pt>
                <c:pt idx="381">
                  <c:v>19.411716346981827</c:v>
                </c:pt>
                <c:pt idx="382">
                  <c:v>19.527671218784601</c:v>
                </c:pt>
                <c:pt idx="383">
                  <c:v>19.443286955796989</c:v>
                </c:pt>
                <c:pt idx="384">
                  <c:v>19.534857564612206</c:v>
                </c:pt>
                <c:pt idx="385">
                  <c:v>19.454477930157488</c:v>
                </c:pt>
                <c:pt idx="386">
                  <c:v>19.628430487693699</c:v>
                </c:pt>
                <c:pt idx="387">
                  <c:v>19.868810122148201</c:v>
                </c:pt>
                <c:pt idx="388">
                  <c:v>19.686428173427089</c:v>
                </c:pt>
                <c:pt idx="389">
                  <c:v>19.785185128069699</c:v>
                </c:pt>
                <c:pt idx="390">
                  <c:v>19.769189756602799</c:v>
                </c:pt>
                <c:pt idx="391">
                  <c:v>19.857567076790801</c:v>
                </c:pt>
                <c:pt idx="392">
                  <c:v>19.967135371339197</c:v>
                </c:pt>
                <c:pt idx="393">
                  <c:v>19.868758051151289</c:v>
                </c:pt>
                <c:pt idx="394">
                  <c:v>19.951139999872389</c:v>
                </c:pt>
                <c:pt idx="395">
                  <c:v>20.039949025511799</c:v>
                </c:pt>
                <c:pt idx="396">
                  <c:v>20.15908561460898</c:v>
                </c:pt>
                <c:pt idx="397">
                  <c:v>20.110708294420899</c:v>
                </c:pt>
                <c:pt idx="398">
                  <c:v>20.359424749399199</c:v>
                </c:pt>
                <c:pt idx="399">
                  <c:v>20.177474506129599</c:v>
                </c:pt>
                <c:pt idx="400">
                  <c:v>20.139085614608987</c:v>
                </c:pt>
                <c:pt idx="401">
                  <c:v>20.357422435132687</c:v>
                </c:pt>
                <c:pt idx="402">
                  <c:v>20.419804383853801</c:v>
                </c:pt>
                <c:pt idx="403">
                  <c:v>20.321035857878631</c:v>
                </c:pt>
                <c:pt idx="404">
                  <c:v>20.5585613384963</c:v>
                </c:pt>
                <c:pt idx="405">
                  <c:v>20.547370364135787</c:v>
                </c:pt>
                <c:pt idx="406">
                  <c:v>20.654936344417798</c:v>
                </c:pt>
                <c:pt idx="407">
                  <c:v>20.660131947311342</c:v>
                </c:pt>
                <c:pt idx="408">
                  <c:v>20.727318293138886</c:v>
                </c:pt>
                <c:pt idx="409">
                  <c:v>20.762513896032434</c:v>
                </c:pt>
                <c:pt idx="410">
                  <c:v>20.878077562047999</c:v>
                </c:pt>
                <c:pt idx="411">
                  <c:v>20.868077562048001</c:v>
                </c:pt>
                <c:pt idx="412">
                  <c:v>20.879268536408535</c:v>
                </c:pt>
                <c:pt idx="413">
                  <c:v>21.086414382571604</c:v>
                </c:pt>
                <c:pt idx="414">
                  <c:v>21.116414382571687</c:v>
                </c:pt>
                <c:pt idx="415">
                  <c:v>21.141598414132705</c:v>
                </c:pt>
                <c:pt idx="416">
                  <c:v>21.027225722477731</c:v>
                </c:pt>
                <c:pt idx="417">
                  <c:v>21.246794017026289</c:v>
                </c:pt>
                <c:pt idx="418">
                  <c:v>21.235982677120223</c:v>
                </c:pt>
                <c:pt idx="419">
                  <c:v>21.378744260295889</c:v>
                </c:pt>
                <c:pt idx="420">
                  <c:v>21.399123894750389</c:v>
                </c:pt>
                <c:pt idx="421">
                  <c:v>21.510694503565489</c:v>
                </c:pt>
                <c:pt idx="422">
                  <c:v>21.510694503565489</c:v>
                </c:pt>
                <c:pt idx="423">
                  <c:v>21.509503529204999</c:v>
                </c:pt>
                <c:pt idx="424">
                  <c:v>21.546689875032438</c:v>
                </c:pt>
                <c:pt idx="425">
                  <c:v>21.703835721195698</c:v>
                </c:pt>
                <c:pt idx="426">
                  <c:v>21.719831092662631</c:v>
                </c:pt>
                <c:pt idx="427">
                  <c:v>21.753024381289688</c:v>
                </c:pt>
                <c:pt idx="428">
                  <c:v>21.614267426647206</c:v>
                </c:pt>
                <c:pt idx="429">
                  <c:v>21.763024381289689</c:v>
                </c:pt>
                <c:pt idx="430">
                  <c:v>21.997356573280346</c:v>
                </c:pt>
                <c:pt idx="431">
                  <c:v>21.856597304371238</c:v>
                </c:pt>
                <c:pt idx="432">
                  <c:v>22.008547547640827</c:v>
                </c:pt>
                <c:pt idx="433">
                  <c:v>21.848599618637742</c:v>
                </c:pt>
                <c:pt idx="434">
                  <c:v>21.989358887546889</c:v>
                </c:pt>
                <c:pt idx="435">
                  <c:v>21.980549861907232</c:v>
                </c:pt>
                <c:pt idx="436">
                  <c:v>22.106113527922886</c:v>
                </c:pt>
                <c:pt idx="437">
                  <c:v>22.266872796832001</c:v>
                </c:pt>
                <c:pt idx="438">
                  <c:v>22.1964931623775</c:v>
                </c:pt>
                <c:pt idx="439">
                  <c:v>22.129306816549942</c:v>
                </c:pt>
                <c:pt idx="440">
                  <c:v>22.254070713992135</c:v>
                </c:pt>
                <c:pt idx="441">
                  <c:v>22.383639008540623</c:v>
                </c:pt>
                <c:pt idx="442">
                  <c:v>22.497211931622289</c:v>
                </c:pt>
                <c:pt idx="443">
                  <c:v>22.5343982774498</c:v>
                </c:pt>
                <c:pt idx="444">
                  <c:v>22.493207303089189</c:v>
                </c:pt>
                <c:pt idx="445">
                  <c:v>22.477211931622289</c:v>
                </c:pt>
                <c:pt idx="446">
                  <c:v>22.627971200531405</c:v>
                </c:pt>
                <c:pt idx="447">
                  <c:v>22.6459688862649</c:v>
                </c:pt>
                <c:pt idx="448">
                  <c:v>22.7163485207194</c:v>
                </c:pt>
                <c:pt idx="449">
                  <c:v>22.770732783706919</c:v>
                </c:pt>
                <c:pt idx="450">
                  <c:v>22.743534866546838</c:v>
                </c:pt>
                <c:pt idx="451">
                  <c:v>22.878298763989001</c:v>
                </c:pt>
                <c:pt idx="452">
                  <c:v>22.958298763988999</c:v>
                </c:pt>
                <c:pt idx="453">
                  <c:v>22.976676084176919</c:v>
                </c:pt>
                <c:pt idx="454">
                  <c:v>22.983062661431134</c:v>
                </c:pt>
                <c:pt idx="455">
                  <c:v>23.145012904700746</c:v>
                </c:pt>
                <c:pt idx="456">
                  <c:v>23.22539253915517</c:v>
                </c:pt>
                <c:pt idx="457">
                  <c:v>23.237394853421886</c:v>
                </c:pt>
                <c:pt idx="458">
                  <c:v>23.284581199249299</c:v>
                </c:pt>
                <c:pt idx="459">
                  <c:v>23.386151808064401</c:v>
                </c:pt>
                <c:pt idx="460">
                  <c:v>23.438533756785489</c:v>
                </c:pt>
                <c:pt idx="461">
                  <c:v>23.456531442518987</c:v>
                </c:pt>
                <c:pt idx="462">
                  <c:v>23.544908762707031</c:v>
                </c:pt>
                <c:pt idx="463">
                  <c:v>23.450536071051889</c:v>
                </c:pt>
                <c:pt idx="464">
                  <c:v>23.576099737067487</c:v>
                </c:pt>
                <c:pt idx="465">
                  <c:v>23.597290711428101</c:v>
                </c:pt>
                <c:pt idx="466">
                  <c:v>23.6656680316161</c:v>
                </c:pt>
                <c:pt idx="467">
                  <c:v>23.747238640431089</c:v>
                </c:pt>
                <c:pt idx="468">
                  <c:v>23.832813877779227</c:v>
                </c:pt>
                <c:pt idx="469">
                  <c:v>23.868809249246187</c:v>
                </c:pt>
                <c:pt idx="470">
                  <c:v>23.862813877779189</c:v>
                </c:pt>
                <c:pt idx="471">
                  <c:v>23.985575460954902</c:v>
                </c:pt>
                <c:pt idx="472">
                  <c:v>24.003573146688399</c:v>
                </c:pt>
                <c:pt idx="473">
                  <c:v>24.071950466876533</c:v>
                </c:pt>
                <c:pt idx="474">
                  <c:v>23.987577775221311</c:v>
                </c:pt>
                <c:pt idx="475">
                  <c:v>24.0367664353154</c:v>
                </c:pt>
                <c:pt idx="476">
                  <c:v>24.101950466876541</c:v>
                </c:pt>
                <c:pt idx="477">
                  <c:v>24.286714364318499</c:v>
                </c:pt>
                <c:pt idx="478">
                  <c:v>24.097146069770002</c:v>
                </c:pt>
                <c:pt idx="479">
                  <c:v>24.310287287400101</c:v>
                </c:pt>
                <c:pt idx="480">
                  <c:v>24.443048870575666</c:v>
                </c:pt>
                <c:pt idx="481">
                  <c:v>24.441046556309097</c:v>
                </c:pt>
                <c:pt idx="482">
                  <c:v>24.417853267682265</c:v>
                </c:pt>
                <c:pt idx="483">
                  <c:v>24.511426190763789</c:v>
                </c:pt>
                <c:pt idx="484">
                  <c:v>24.6389921710458</c:v>
                </c:pt>
                <c:pt idx="485">
                  <c:v>24.727381062566401</c:v>
                </c:pt>
                <c:pt idx="486">
                  <c:v>24.558612536591077</c:v>
                </c:pt>
                <c:pt idx="487">
                  <c:v>24.6853787482999</c:v>
                </c:pt>
                <c:pt idx="488">
                  <c:v>24.732565094127331</c:v>
                </c:pt>
                <c:pt idx="489">
                  <c:v>24.810942414315399</c:v>
                </c:pt>
                <c:pt idx="490">
                  <c:v>24.853324363036531</c:v>
                </c:pt>
                <c:pt idx="491">
                  <c:v>25.024083631945587</c:v>
                </c:pt>
                <c:pt idx="492">
                  <c:v>24.886517651663489</c:v>
                </c:pt>
                <c:pt idx="493">
                  <c:v>24.863324363036501</c:v>
                </c:pt>
                <c:pt idx="494">
                  <c:v>25.082472523466127</c:v>
                </c:pt>
                <c:pt idx="495">
                  <c:v>25.112852157920798</c:v>
                </c:pt>
                <c:pt idx="496">
                  <c:v>25.095654240760538</c:v>
                </c:pt>
                <c:pt idx="497">
                  <c:v>25.261609112563189</c:v>
                </c:pt>
                <c:pt idx="498">
                  <c:v>25.363179721378401</c:v>
                </c:pt>
                <c:pt idx="499">
                  <c:v>25.361177407111899</c:v>
                </c:pt>
                <c:pt idx="500">
                  <c:v>25.470745701660402</c:v>
                </c:pt>
                <c:pt idx="501">
                  <c:v>25.3943706957389</c:v>
                </c:pt>
                <c:pt idx="502">
                  <c:v>25.4275639843659</c:v>
                </c:pt>
                <c:pt idx="503">
                  <c:v>25.548323253275015</c:v>
                </c:pt>
                <c:pt idx="504">
                  <c:v>25.643507284836002</c:v>
                </c:pt>
                <c:pt idx="505">
                  <c:v>25.601504970569486</c:v>
                </c:pt>
                <c:pt idx="506">
                  <c:v>25.673886919290688</c:v>
                </c:pt>
                <c:pt idx="507">
                  <c:v>25.723075579384599</c:v>
                </c:pt>
                <c:pt idx="508">
                  <c:v>25.865457528105686</c:v>
                </c:pt>
                <c:pt idx="509">
                  <c:v>25.761464470905189</c:v>
                </c:pt>
                <c:pt idx="510">
                  <c:v>25.869030451187289</c:v>
                </c:pt>
                <c:pt idx="511">
                  <c:v>25.780653130999227</c:v>
                </c:pt>
                <c:pt idx="512">
                  <c:v>25.9606010600024</c:v>
                </c:pt>
                <c:pt idx="513">
                  <c:v>26.095364957444531</c:v>
                </c:pt>
                <c:pt idx="514">
                  <c:v>26.003794348629331</c:v>
                </c:pt>
                <c:pt idx="515">
                  <c:v>26.192551303272001</c:v>
                </c:pt>
                <c:pt idx="516">
                  <c:v>26.054173983083999</c:v>
                </c:pt>
                <c:pt idx="517">
                  <c:v>26.0881670402844</c:v>
                </c:pt>
                <c:pt idx="518">
                  <c:v>26.095364957444531</c:v>
                </c:pt>
                <c:pt idx="519">
                  <c:v>26.136555931805031</c:v>
                </c:pt>
                <c:pt idx="520">
                  <c:v>26.312499232275027</c:v>
                </c:pt>
                <c:pt idx="521">
                  <c:v>26.3928788667296</c:v>
                </c:pt>
                <c:pt idx="522">
                  <c:v>26.480456418344289</c:v>
                </c:pt>
                <c:pt idx="523">
                  <c:v>26.567642764171719</c:v>
                </c:pt>
                <c:pt idx="524">
                  <c:v>26.4060721553567</c:v>
                </c:pt>
                <c:pt idx="525">
                  <c:v>26.4100767838897</c:v>
                </c:pt>
                <c:pt idx="526">
                  <c:v>26.527642764171727</c:v>
                </c:pt>
                <c:pt idx="527">
                  <c:v>26.722786296068289</c:v>
                </c:pt>
                <c:pt idx="528">
                  <c:v>26.586020084359738</c:v>
                </c:pt>
                <c:pt idx="529">
                  <c:v>26.609213372986787</c:v>
                </c:pt>
                <c:pt idx="530">
                  <c:v>26.730783981801846</c:v>
                </c:pt>
                <c:pt idx="531">
                  <c:v>26.871163616256599</c:v>
                </c:pt>
                <c:pt idx="532">
                  <c:v>26.801163616256595</c:v>
                </c:pt>
                <c:pt idx="533">
                  <c:v>26.963113859526004</c:v>
                </c:pt>
                <c:pt idx="534">
                  <c:v>27.015116173792599</c:v>
                </c:pt>
                <c:pt idx="535">
                  <c:v>27.093873128435231</c:v>
                </c:pt>
                <c:pt idx="536">
                  <c:v>27.203441422983687</c:v>
                </c:pt>
                <c:pt idx="537">
                  <c:v>27.111870814168661</c:v>
                </c:pt>
                <c:pt idx="538">
                  <c:v>27.244632397344219</c:v>
                </c:pt>
                <c:pt idx="539">
                  <c:v>27.280639340143662</c:v>
                </c:pt>
                <c:pt idx="540">
                  <c:v>27.3753916662533</c:v>
                </c:pt>
                <c:pt idx="541">
                  <c:v>27.397393980519887</c:v>
                </c:pt>
                <c:pt idx="542">
                  <c:v>27.326203006159286</c:v>
                </c:pt>
                <c:pt idx="543">
                  <c:v>27.460966903601499</c:v>
                </c:pt>
                <c:pt idx="544">
                  <c:v>27.515351166589131</c:v>
                </c:pt>
                <c:pt idx="545">
                  <c:v>27.681726172510587</c:v>
                </c:pt>
                <c:pt idx="546">
                  <c:v>27.609723858243989</c:v>
                </c:pt>
                <c:pt idx="547">
                  <c:v>27.503348852322489</c:v>
                </c:pt>
                <c:pt idx="548">
                  <c:v>27.693296781325689</c:v>
                </c:pt>
                <c:pt idx="549">
                  <c:v>27.7556787300467</c:v>
                </c:pt>
                <c:pt idx="550">
                  <c:v>27.753676415780188</c:v>
                </c:pt>
                <c:pt idx="551">
                  <c:v>27.927628973316242</c:v>
                </c:pt>
                <c:pt idx="552">
                  <c:v>27.968819947676838</c:v>
                </c:pt>
                <c:pt idx="553">
                  <c:v>27.911633601849342</c:v>
                </c:pt>
                <c:pt idx="554">
                  <c:v>27.836058364501305</c:v>
                </c:pt>
                <c:pt idx="555">
                  <c:v>27.886437998955742</c:v>
                </c:pt>
                <c:pt idx="556">
                  <c:v>28.128767876679927</c:v>
                </c:pt>
                <c:pt idx="557">
                  <c:v>28.160770190946501</c:v>
                </c:pt>
                <c:pt idx="558">
                  <c:v>28.181961165307069</c:v>
                </c:pt>
                <c:pt idx="559">
                  <c:v>28.275534088388589</c:v>
                </c:pt>
                <c:pt idx="560">
                  <c:v>28.279147511134489</c:v>
                </c:pt>
                <c:pt idx="561">
                  <c:v>28.3127204342161</c:v>
                </c:pt>
                <c:pt idx="562">
                  <c:v>28.3671046972037</c:v>
                </c:pt>
                <c:pt idx="563">
                  <c:v>28.447484331658288</c:v>
                </c:pt>
                <c:pt idx="564">
                  <c:v>28.667863966112865</c:v>
                </c:pt>
                <c:pt idx="565">
                  <c:v>28.517863966112891</c:v>
                </c:pt>
                <c:pt idx="566">
                  <c:v>28.563047997673738</c:v>
                </c:pt>
                <c:pt idx="567">
                  <c:v>28.7249982409434</c:v>
                </c:pt>
                <c:pt idx="568">
                  <c:v>28.703427632128193</c:v>
                </c:pt>
                <c:pt idx="569">
                  <c:v>28.635429946394787</c:v>
                </c:pt>
                <c:pt idx="570">
                  <c:v>28.627432260661319</c:v>
                </c:pt>
                <c:pt idx="571">
                  <c:v>28.899762138385487</c:v>
                </c:pt>
                <c:pt idx="572">
                  <c:v>28.685809580849327</c:v>
                </c:pt>
                <c:pt idx="573">
                  <c:v>28.833766766918661</c:v>
                </c:pt>
                <c:pt idx="574">
                  <c:v>28.878950798479565</c:v>
                </c:pt>
                <c:pt idx="575">
                  <c:v>28.922144087106538</c:v>
                </c:pt>
                <c:pt idx="576">
                  <c:v>29.067707753122086</c:v>
                </c:pt>
                <c:pt idx="577">
                  <c:v>29.154473964830835</c:v>
                </c:pt>
                <c:pt idx="578">
                  <c:v>29.228858227818495</c:v>
                </c:pt>
                <c:pt idx="579">
                  <c:v>29.297235548006405</c:v>
                </c:pt>
                <c:pt idx="580">
                  <c:v>29.234853599285305</c:v>
                </c:pt>
                <c:pt idx="581">
                  <c:v>29.362419579567124</c:v>
                </c:pt>
                <c:pt idx="582">
                  <c:v>29.400808471087988</c:v>
                </c:pt>
                <c:pt idx="583">
                  <c:v>29.443990188382401</c:v>
                </c:pt>
                <c:pt idx="584">
                  <c:v>29.416803842554899</c:v>
                </c:pt>
                <c:pt idx="585">
                  <c:v>29.579565425730561</c:v>
                </c:pt>
                <c:pt idx="586">
                  <c:v>29.528374451369938</c:v>
                </c:pt>
                <c:pt idx="587">
                  <c:v>29.775899931987727</c:v>
                </c:pt>
                <c:pt idx="588">
                  <c:v>29.613949688718201</c:v>
                </c:pt>
                <c:pt idx="589">
                  <c:v>29.837890674921699</c:v>
                </c:pt>
                <c:pt idx="590">
                  <c:v>29.949081649282199</c:v>
                </c:pt>
                <c:pt idx="591">
                  <c:v>29.833086277815202</c:v>
                </c:pt>
                <c:pt idx="592">
                  <c:v>29.904277252175742</c:v>
                </c:pt>
                <c:pt idx="593">
                  <c:v>29.932654572363678</c:v>
                </c:pt>
                <c:pt idx="594">
                  <c:v>30.068609444166427</c:v>
                </c:pt>
                <c:pt idx="595">
                  <c:v>30.024225181178899</c:v>
                </c:pt>
                <c:pt idx="596">
                  <c:v>30.162982135821402</c:v>
                </c:pt>
                <c:pt idx="597">
                  <c:v>30.198177738715</c:v>
                </c:pt>
                <c:pt idx="598">
                  <c:v>30.190180052981599</c:v>
                </c:pt>
                <c:pt idx="599">
                  <c:v>30.229368713075601</c:v>
                </c:pt>
                <c:pt idx="600">
                  <c:v>30.250559687436088</c:v>
                </c:pt>
                <c:pt idx="601">
                  <c:v>30.3389370076241</c:v>
                </c:pt>
                <c:pt idx="602">
                  <c:v>30.463700905066215</c:v>
                </c:pt>
                <c:pt idx="603">
                  <c:v>30.370127981984702</c:v>
                </c:pt>
                <c:pt idx="604">
                  <c:v>30.407314327812131</c:v>
                </c:pt>
                <c:pt idx="605">
                  <c:v>30.641646519802787</c:v>
                </c:pt>
                <c:pt idx="606">
                  <c:v>30.526082853787219</c:v>
                </c:pt>
                <c:pt idx="607">
                  <c:v>30.630455545442331</c:v>
                </c:pt>
                <c:pt idx="608">
                  <c:v>30.612457859708801</c:v>
                </c:pt>
                <c:pt idx="609">
                  <c:v>30.768412731511404</c:v>
                </c:pt>
                <c:pt idx="610">
                  <c:v>30.758412731511431</c:v>
                </c:pt>
                <c:pt idx="611">
                  <c:v>30.838792365965919</c:v>
                </c:pt>
                <c:pt idx="612">
                  <c:v>30.9211743146871</c:v>
                </c:pt>
                <c:pt idx="613">
                  <c:v>31.036737980702586</c:v>
                </c:pt>
                <c:pt idx="614">
                  <c:v>31.026737980702542</c:v>
                </c:pt>
                <c:pt idx="615">
                  <c:v>31.104315532317287</c:v>
                </c:pt>
                <c:pt idx="616">
                  <c:v>31.079119929423687</c:v>
                </c:pt>
                <c:pt idx="617">
                  <c:v>30.997549320608599</c:v>
                </c:pt>
                <c:pt idx="618">
                  <c:v>31.245074801226327</c:v>
                </c:pt>
                <c:pt idx="619">
                  <c:v>31.335454435680901</c:v>
                </c:pt>
                <c:pt idx="620">
                  <c:v>31.218688223972187</c:v>
                </c:pt>
                <c:pt idx="621">
                  <c:v>31.432640781508315</c:v>
                </c:pt>
                <c:pt idx="622">
                  <c:v>31.395834070135319</c:v>
                </c:pt>
                <c:pt idx="623">
                  <c:v>31.318256518520787</c:v>
                </c:pt>
                <c:pt idx="624">
                  <c:v>31.448216018856499</c:v>
                </c:pt>
                <c:pt idx="625">
                  <c:v>31.5565933390445</c:v>
                </c:pt>
                <c:pt idx="626">
                  <c:v>31.618975287765601</c:v>
                </c:pt>
                <c:pt idx="627">
                  <c:v>31.697352607953601</c:v>
                </c:pt>
                <c:pt idx="628">
                  <c:v>31.656972973499101</c:v>
                </c:pt>
                <c:pt idx="629">
                  <c:v>31.708543582314089</c:v>
                </c:pt>
                <c:pt idx="630">
                  <c:v>31.828923216768686</c:v>
                </c:pt>
                <c:pt idx="631">
                  <c:v>31.942875774304888</c:v>
                </c:pt>
                <c:pt idx="632">
                  <c:v>31.8573005369567</c:v>
                </c:pt>
                <c:pt idx="633">
                  <c:v>31.861305165489831</c:v>
                </c:pt>
                <c:pt idx="634">
                  <c:v>32.002064434398896</c:v>
                </c:pt>
                <c:pt idx="635">
                  <c:v>32.091632728947403</c:v>
                </c:pt>
                <c:pt idx="636">
                  <c:v>32.170821389041294</c:v>
                </c:pt>
                <c:pt idx="637">
                  <c:v>32.074446383119898</c:v>
                </c:pt>
                <c:pt idx="638">
                  <c:v>32.152012363402008</c:v>
                </c:pt>
                <c:pt idx="639">
                  <c:v>32.375585286483599</c:v>
                </c:pt>
                <c:pt idx="640">
                  <c:v>32.333962606671598</c:v>
                </c:pt>
                <c:pt idx="641">
                  <c:v>32.3239626066716</c:v>
                </c:pt>
                <c:pt idx="642">
                  <c:v>32.5019197927408</c:v>
                </c:pt>
                <c:pt idx="643">
                  <c:v>32.474721875580578</c:v>
                </c:pt>
                <c:pt idx="644">
                  <c:v>32.481919792740797</c:v>
                </c:pt>
                <c:pt idx="645">
                  <c:v>32.542299427195296</c:v>
                </c:pt>
                <c:pt idx="646">
                  <c:v>32.587483458756012</c:v>
                </c:pt>
                <c:pt idx="647">
                  <c:v>32.6790540675714</c:v>
                </c:pt>
                <c:pt idx="648">
                  <c:v>32.694249670464899</c:v>
                </c:pt>
                <c:pt idx="649">
                  <c:v>32.714249670464895</c:v>
                </c:pt>
                <c:pt idx="650">
                  <c:v>32.917390888095099</c:v>
                </c:pt>
                <c:pt idx="651">
                  <c:v>32.868202228001238</c:v>
                </c:pt>
                <c:pt idx="652">
                  <c:v>32.803817965013309</c:v>
                </c:pt>
                <c:pt idx="653">
                  <c:v>32.907390888095101</c:v>
                </c:pt>
                <c:pt idx="654">
                  <c:v>32.948581862455598</c:v>
                </c:pt>
                <c:pt idx="655">
                  <c:v>33.042954554110594</c:v>
                </c:pt>
                <c:pt idx="656">
                  <c:v>33.089341131364577</c:v>
                </c:pt>
                <c:pt idx="657">
                  <c:v>33.208909425913298</c:v>
                </c:pt>
                <c:pt idx="658">
                  <c:v>33.279289060367795</c:v>
                </c:pt>
                <c:pt idx="659">
                  <c:v>33.367666380555811</c:v>
                </c:pt>
                <c:pt idx="660">
                  <c:v>33.332482348995022</c:v>
                </c:pt>
                <c:pt idx="661">
                  <c:v>33.3264754061953</c:v>
                </c:pt>
                <c:pt idx="662">
                  <c:v>33.380859669182747</c:v>
                </c:pt>
                <c:pt idx="663">
                  <c:v>33.438046015010293</c:v>
                </c:pt>
                <c:pt idx="664">
                  <c:v>33.380859669182747</c:v>
                </c:pt>
                <c:pt idx="665">
                  <c:v>33.536814540985603</c:v>
                </c:pt>
                <c:pt idx="666">
                  <c:v>33.599996258280001</c:v>
                </c:pt>
                <c:pt idx="667">
                  <c:v>33.584000886813094</c:v>
                </c:pt>
                <c:pt idx="668">
                  <c:v>33.665191861173611</c:v>
                </c:pt>
                <c:pt idx="669">
                  <c:v>33.769144418709907</c:v>
                </c:pt>
                <c:pt idx="670">
                  <c:v>33.818333078803803</c:v>
                </c:pt>
                <c:pt idx="671">
                  <c:v>33.746762469988703</c:v>
                </c:pt>
                <c:pt idx="672">
                  <c:v>33.919524053164118</c:v>
                </c:pt>
                <c:pt idx="673">
                  <c:v>34.062665270794497</c:v>
                </c:pt>
                <c:pt idx="674">
                  <c:v>33.927901373352178</c:v>
                </c:pt>
                <c:pt idx="675">
                  <c:v>33.914708084725198</c:v>
                </c:pt>
                <c:pt idx="676">
                  <c:v>34.060662956527963</c:v>
                </c:pt>
                <c:pt idx="677">
                  <c:v>34.0986606422614</c:v>
                </c:pt>
                <c:pt idx="678">
                  <c:v>34.292992834252246</c:v>
                </c:pt>
                <c:pt idx="679">
                  <c:v>34.224615514064112</c:v>
                </c:pt>
                <c:pt idx="680">
                  <c:v>34.276997462785097</c:v>
                </c:pt>
                <c:pt idx="681">
                  <c:v>34.319799545624996</c:v>
                </c:pt>
                <c:pt idx="682">
                  <c:v>34.314183808612341</c:v>
                </c:pt>
                <c:pt idx="683">
                  <c:v>34.4369453917882</c:v>
                </c:pt>
                <c:pt idx="684">
                  <c:v>34.472940763255195</c:v>
                </c:pt>
                <c:pt idx="685">
                  <c:v>34.482940763255144</c:v>
                </c:pt>
                <c:pt idx="686">
                  <c:v>34.640897949324398</c:v>
                </c:pt>
                <c:pt idx="687">
                  <c:v>34.625702346431098</c:v>
                </c:pt>
                <c:pt idx="688">
                  <c:v>34.628895635058022</c:v>
                </c:pt>
                <c:pt idx="689">
                  <c:v>34.818843564060877</c:v>
                </c:pt>
                <c:pt idx="690">
                  <c:v>34.654891006524799</c:v>
                </c:pt>
                <c:pt idx="691">
                  <c:v>34.832848192594</c:v>
                </c:pt>
                <c:pt idx="692">
                  <c:v>34.902416487142418</c:v>
                </c:pt>
                <c:pt idx="693">
                  <c:v>34.834039166954597</c:v>
                </c:pt>
                <c:pt idx="694">
                  <c:v>34.964798435863493</c:v>
                </c:pt>
                <c:pt idx="695">
                  <c:v>35.069171127518601</c:v>
                </c:pt>
                <c:pt idx="696">
                  <c:v>35.142364416145703</c:v>
                </c:pt>
                <c:pt idx="697">
                  <c:v>35.092364416145699</c:v>
                </c:pt>
                <c:pt idx="698">
                  <c:v>35.082364416145595</c:v>
                </c:pt>
                <c:pt idx="699">
                  <c:v>35.231553076239699</c:v>
                </c:pt>
                <c:pt idx="700">
                  <c:v>35.092364416145699</c:v>
                </c:pt>
                <c:pt idx="701">
                  <c:v>35.257507948042296</c:v>
                </c:pt>
                <c:pt idx="702">
                  <c:v>35.228319287948523</c:v>
                </c:pt>
                <c:pt idx="703">
                  <c:v>35.339889896763218</c:v>
                </c:pt>
                <c:pt idx="704">
                  <c:v>35.387076242590901</c:v>
                </c:pt>
                <c:pt idx="705">
                  <c:v>35.308698922402911</c:v>
                </c:pt>
                <c:pt idx="706">
                  <c:v>35.4978355115</c:v>
                </c:pt>
                <c:pt idx="707">
                  <c:v>35.445453562778901</c:v>
                </c:pt>
                <c:pt idx="708">
                  <c:v>35.478646851405998</c:v>
                </c:pt>
                <c:pt idx="709">
                  <c:v>35.627403806048498</c:v>
                </c:pt>
                <c:pt idx="710">
                  <c:v>35.586212831688002</c:v>
                </c:pt>
                <c:pt idx="711">
                  <c:v>35.701788069035999</c:v>
                </c:pt>
                <c:pt idx="712">
                  <c:v>35.724981357663047</c:v>
                </c:pt>
                <c:pt idx="713">
                  <c:v>35.965308921121029</c:v>
                </c:pt>
                <c:pt idx="714">
                  <c:v>35.975308921120984</c:v>
                </c:pt>
                <c:pt idx="715">
                  <c:v>35.993306606854311</c:v>
                </c:pt>
                <c:pt idx="716">
                  <c:v>35.975308921120984</c:v>
                </c:pt>
                <c:pt idx="717">
                  <c:v>36.118070504296355</c:v>
                </c:pt>
                <c:pt idx="718">
                  <c:v>36.153254535857293</c:v>
                </c:pt>
                <c:pt idx="719">
                  <c:v>36.246827458938995</c:v>
                </c:pt>
                <c:pt idx="720">
                  <c:v>36.258829773205377</c:v>
                </c:pt>
                <c:pt idx="721">
                  <c:v>36.3683980677541</c:v>
                </c:pt>
                <c:pt idx="722">
                  <c:v>36.356016119032994</c:v>
                </c:pt>
                <c:pt idx="723">
                  <c:v>36.381591356381094</c:v>
                </c:pt>
                <c:pt idx="724">
                  <c:v>36.519157336663199</c:v>
                </c:pt>
                <c:pt idx="725">
                  <c:v>36.475164279462795</c:v>
                </c:pt>
                <c:pt idx="726">
                  <c:v>36.496355253823303</c:v>
                </c:pt>
                <c:pt idx="727">
                  <c:v>36.664300868560012</c:v>
                </c:pt>
                <c:pt idx="728">
                  <c:v>36.617114522732344</c:v>
                </c:pt>
                <c:pt idx="729">
                  <c:v>36.664300868560012</c:v>
                </c:pt>
                <c:pt idx="730">
                  <c:v>36.789064766001999</c:v>
                </c:pt>
                <c:pt idx="731">
                  <c:v>36.711487214387155</c:v>
                </c:pt>
                <c:pt idx="732">
                  <c:v>36.874248797562878</c:v>
                </c:pt>
                <c:pt idx="733">
                  <c:v>36.871446714722993</c:v>
                </c:pt>
                <c:pt idx="734">
                  <c:v>36.981015009271594</c:v>
                </c:pt>
                <c:pt idx="735">
                  <c:v>37.056199040832595</c:v>
                </c:pt>
                <c:pt idx="736">
                  <c:v>37.048201355099096</c:v>
                </c:pt>
                <c:pt idx="737">
                  <c:v>37.173776592447297</c:v>
                </c:pt>
                <c:pt idx="738">
                  <c:v>37.0705833038202</c:v>
                </c:pt>
                <c:pt idx="739">
                  <c:v>37.244535861356297</c:v>
                </c:pt>
                <c:pt idx="740">
                  <c:v>37.278528918556944</c:v>
                </c:pt>
                <c:pt idx="741">
                  <c:v>37.289719892917311</c:v>
                </c:pt>
                <c:pt idx="742">
                  <c:v>37.449679393252893</c:v>
                </c:pt>
                <c:pt idx="743">
                  <c:v>37.418488418892309</c:v>
                </c:pt>
                <c:pt idx="744">
                  <c:v>37.48367245045327</c:v>
                </c:pt>
                <c:pt idx="745">
                  <c:v>37.494863424813893</c:v>
                </c:pt>
                <c:pt idx="746">
                  <c:v>37.575243059268317</c:v>
                </c:pt>
                <c:pt idx="747">
                  <c:v>37.631629636522597</c:v>
                </c:pt>
                <c:pt idx="748">
                  <c:v>37.682009270977211</c:v>
                </c:pt>
                <c:pt idx="749">
                  <c:v>37.621629636522599</c:v>
                </c:pt>
                <c:pt idx="750">
                  <c:v>37.653620379456378</c:v>
                </c:pt>
                <c:pt idx="751">
                  <c:v>37.658815982350113</c:v>
                </c:pt>
                <c:pt idx="752">
                  <c:v>37.791577565525699</c:v>
                </c:pt>
                <c:pt idx="753">
                  <c:v>37.842768539886244</c:v>
                </c:pt>
                <c:pt idx="754">
                  <c:v>37.903148174340799</c:v>
                </c:pt>
                <c:pt idx="755">
                  <c:v>37.934339148701412</c:v>
                </c:pt>
                <c:pt idx="756">
                  <c:v>37.973527808795396</c:v>
                </c:pt>
                <c:pt idx="757">
                  <c:v>38.048711840356312</c:v>
                </c:pt>
                <c:pt idx="758">
                  <c:v>38.198671340692002</c:v>
                </c:pt>
                <c:pt idx="759">
                  <c:v>38.275857686519501</c:v>
                </c:pt>
                <c:pt idx="760">
                  <c:v>38.217860000785997</c:v>
                </c:pt>
                <c:pt idx="761">
                  <c:v>38.093096103343896</c:v>
                </c:pt>
                <c:pt idx="762">
                  <c:v>38.161473423531902</c:v>
                </c:pt>
                <c:pt idx="763">
                  <c:v>38.446996589883078</c:v>
                </c:pt>
                <c:pt idx="764">
                  <c:v>38.332232692441011</c:v>
                </c:pt>
                <c:pt idx="765">
                  <c:v>38.621760487325297</c:v>
                </c:pt>
                <c:pt idx="766">
                  <c:v>38.493383167137296</c:v>
                </c:pt>
                <c:pt idx="767">
                  <c:v>38.546564884431703</c:v>
                </c:pt>
                <c:pt idx="768">
                  <c:v>38.548567198698194</c:v>
                </c:pt>
                <c:pt idx="769">
                  <c:v>38.734522070501022</c:v>
                </c:pt>
                <c:pt idx="770">
                  <c:v>38.731708416328402</c:v>
                </c:pt>
                <c:pt idx="771">
                  <c:v>38.845281339409993</c:v>
                </c:pt>
                <c:pt idx="772">
                  <c:v>38.804090365049348</c:v>
                </c:pt>
                <c:pt idx="773">
                  <c:v>38.871276710876899</c:v>
                </c:pt>
                <c:pt idx="774">
                  <c:v>38.950845005425393</c:v>
                </c:pt>
                <c:pt idx="775">
                  <c:v>39.017231582679493</c:v>
                </c:pt>
                <c:pt idx="776">
                  <c:v>39.155608902867598</c:v>
                </c:pt>
                <c:pt idx="777">
                  <c:v>39.015229268413094</c:v>
                </c:pt>
                <c:pt idx="778">
                  <c:v>39.0544179285071</c:v>
                </c:pt>
                <c:pt idx="779">
                  <c:v>39.175988537322198</c:v>
                </c:pt>
                <c:pt idx="780">
                  <c:v>39.169181825949302</c:v>
                </c:pt>
                <c:pt idx="781">
                  <c:v>39.298750120498013</c:v>
                </c:pt>
                <c:pt idx="782">
                  <c:v>39.382323043579412</c:v>
                </c:pt>
                <c:pt idx="783">
                  <c:v>39.384325357845896</c:v>
                </c:pt>
                <c:pt idx="784">
                  <c:v>39.460700363767394</c:v>
                </c:pt>
                <c:pt idx="785">
                  <c:v>39.545895966661</c:v>
                </c:pt>
                <c:pt idx="786">
                  <c:v>39.569077683955399</c:v>
                </c:pt>
                <c:pt idx="787">
                  <c:v>39.624273286849011</c:v>
                </c:pt>
                <c:pt idx="788">
                  <c:v>39.621459632676498</c:v>
                </c:pt>
                <c:pt idx="789">
                  <c:v>39.5262756011156</c:v>
                </c:pt>
                <c:pt idx="790">
                  <c:v>39.755412190212702</c:v>
                </c:pt>
                <c:pt idx="791">
                  <c:v>39.756223530118703</c:v>
                </c:pt>
                <c:pt idx="792">
                  <c:v>39.716223530118697</c:v>
                </c:pt>
                <c:pt idx="793">
                  <c:v>39.706223530118699</c:v>
                </c:pt>
                <c:pt idx="794">
                  <c:v>39.807794138933701</c:v>
                </c:pt>
                <c:pt idx="795">
                  <c:v>39.835791824667197</c:v>
                </c:pt>
                <c:pt idx="796">
                  <c:v>39.952558036376011</c:v>
                </c:pt>
                <c:pt idx="797">
                  <c:v>40.072126330924576</c:v>
                </c:pt>
                <c:pt idx="798">
                  <c:v>40.0701240166579</c:v>
                </c:pt>
                <c:pt idx="799">
                  <c:v>40.044128645191002</c:v>
                </c:pt>
                <c:pt idx="800">
                  <c:v>40.169692311206497</c:v>
                </c:pt>
                <c:pt idx="801">
                  <c:v>40.133696939739501</c:v>
                </c:pt>
                <c:pt idx="802">
                  <c:v>40.194076574194099</c:v>
                </c:pt>
                <c:pt idx="803">
                  <c:v>40.172885599833393</c:v>
                </c:pt>
                <c:pt idx="804">
                  <c:v>40.370831214570103</c:v>
                </c:pt>
                <c:pt idx="805">
                  <c:v>40.438408766184907</c:v>
                </c:pt>
                <c:pt idx="806">
                  <c:v>40.336838157369577</c:v>
                </c:pt>
                <c:pt idx="807">
                  <c:v>40.526786086372802</c:v>
                </c:pt>
                <c:pt idx="808">
                  <c:v>40.567977060733178</c:v>
                </c:pt>
                <c:pt idx="809">
                  <c:v>40.654352066654802</c:v>
                </c:pt>
                <c:pt idx="810">
                  <c:v>40.62236132372103</c:v>
                </c:pt>
                <c:pt idx="811">
                  <c:v>40.632361323721007</c:v>
                </c:pt>
                <c:pt idx="812">
                  <c:v>40.779115964097045</c:v>
                </c:pt>
                <c:pt idx="813">
                  <c:v>40.792740958175614</c:v>
                </c:pt>
                <c:pt idx="814">
                  <c:v>40.88068657291187</c:v>
                </c:pt>
                <c:pt idx="815">
                  <c:v>40.917493284284895</c:v>
                </c:pt>
                <c:pt idx="816">
                  <c:v>40.826302309924515</c:v>
                </c:pt>
                <c:pt idx="817">
                  <c:v>40.903879861539096</c:v>
                </c:pt>
                <c:pt idx="818">
                  <c:v>41.062636816181737</c:v>
                </c:pt>
                <c:pt idx="819">
                  <c:v>41.080634501914993</c:v>
                </c:pt>
                <c:pt idx="820">
                  <c:v>41.1974007136238</c:v>
                </c:pt>
                <c:pt idx="821">
                  <c:v>41.355346328360298</c:v>
                </c:pt>
                <c:pt idx="822">
                  <c:v>41.201393770824211</c:v>
                </c:pt>
                <c:pt idx="823">
                  <c:v>41.259782662344897</c:v>
                </c:pt>
                <c:pt idx="824">
                  <c:v>41.414534988454299</c:v>
                </c:pt>
                <c:pt idx="825">
                  <c:v>41.459730591347792</c:v>
                </c:pt>
                <c:pt idx="826">
                  <c:v>41.456916937175507</c:v>
                </c:pt>
                <c:pt idx="827">
                  <c:v>41.799298885896498</c:v>
                </c:pt>
                <c:pt idx="828">
                  <c:v>41.46092156570834</c:v>
                </c:pt>
                <c:pt idx="829">
                  <c:v>41.600869494711418</c:v>
                </c:pt>
                <c:pt idx="830">
                  <c:v>41.534494488789974</c:v>
                </c:pt>
                <c:pt idx="831">
                  <c:v>41.679246814899599</c:v>
                </c:pt>
                <c:pt idx="832">
                  <c:v>41.640058154805601</c:v>
                </c:pt>
                <c:pt idx="833">
                  <c:v>41.64406278333847</c:v>
                </c:pt>
                <c:pt idx="834">
                  <c:v>41.804442417792941</c:v>
                </c:pt>
                <c:pt idx="835">
                  <c:v>41.822819737981213</c:v>
                </c:pt>
                <c:pt idx="836">
                  <c:v>41.929585949690008</c:v>
                </c:pt>
                <c:pt idx="837">
                  <c:v>42.011156558505</c:v>
                </c:pt>
                <c:pt idx="838">
                  <c:v>41.921576692623802</c:v>
                </c:pt>
                <c:pt idx="839">
                  <c:v>42.141915827414003</c:v>
                </c:pt>
                <c:pt idx="840">
                  <c:v>42.113526935893397</c:v>
                </c:pt>
                <c:pt idx="841">
                  <c:v>42.103526935893399</c:v>
                </c:pt>
                <c:pt idx="842">
                  <c:v>42.110724853053362</c:v>
                </c:pt>
                <c:pt idx="843">
                  <c:v>42.227099858975123</c:v>
                </c:pt>
                <c:pt idx="844">
                  <c:v>42.341484121962296</c:v>
                </c:pt>
                <c:pt idx="845">
                  <c:v>42.361863756416909</c:v>
                </c:pt>
                <c:pt idx="846">
                  <c:v>42.373866070683441</c:v>
                </c:pt>
                <c:pt idx="847">
                  <c:v>42.445436679498577</c:v>
                </c:pt>
                <c:pt idx="848">
                  <c:v>42.548618396793202</c:v>
                </c:pt>
                <c:pt idx="849">
                  <c:v>42.5841936341413</c:v>
                </c:pt>
                <c:pt idx="850">
                  <c:v>42.644573268595813</c:v>
                </c:pt>
                <c:pt idx="851">
                  <c:v>42.66257095432946</c:v>
                </c:pt>
                <c:pt idx="852">
                  <c:v>42.807334851771444</c:v>
                </c:pt>
                <c:pt idx="853">
                  <c:v>42.758146191677397</c:v>
                </c:pt>
                <c:pt idx="854">
                  <c:v>42.835332537505046</c:v>
                </c:pt>
                <c:pt idx="855">
                  <c:v>42.756143877410899</c:v>
                </c:pt>
                <c:pt idx="856">
                  <c:v>42.909716800492497</c:v>
                </c:pt>
                <c:pt idx="857">
                  <c:v>43.097662415229095</c:v>
                </c:pt>
                <c:pt idx="858">
                  <c:v>43.052858018122699</c:v>
                </c:pt>
                <c:pt idx="859">
                  <c:v>42.996471440868604</c:v>
                </c:pt>
                <c:pt idx="860">
                  <c:v>43.1784216841382</c:v>
                </c:pt>
                <c:pt idx="861">
                  <c:v>43.029664729495494</c:v>
                </c:pt>
                <c:pt idx="862">
                  <c:v>43.076851075322978</c:v>
                </c:pt>
                <c:pt idx="863">
                  <c:v>43.191614972765201</c:v>
                </c:pt>
                <c:pt idx="864">
                  <c:v>43.279992292953438</c:v>
                </c:pt>
                <c:pt idx="865">
                  <c:v>43.321183267313693</c:v>
                </c:pt>
                <c:pt idx="866">
                  <c:v>43.436758504661903</c:v>
                </c:pt>
                <c:pt idx="867">
                  <c:v>43.409951793288997</c:v>
                </c:pt>
                <c:pt idx="868">
                  <c:v>43.48432448494377</c:v>
                </c:pt>
                <c:pt idx="869">
                  <c:v>43.579899722291998</c:v>
                </c:pt>
                <c:pt idx="870">
                  <c:v>43.475135824850113</c:v>
                </c:pt>
                <c:pt idx="871">
                  <c:v>43.641090696652448</c:v>
                </c:pt>
                <c:pt idx="872">
                  <c:v>43.527517773571013</c:v>
                </c:pt>
                <c:pt idx="873">
                  <c:v>43.5707110621981</c:v>
                </c:pt>
                <c:pt idx="874">
                  <c:v>43.745463388307599</c:v>
                </c:pt>
                <c:pt idx="875">
                  <c:v>43.756654362668094</c:v>
                </c:pt>
                <c:pt idx="876">
                  <c:v>43.873040939922298</c:v>
                </c:pt>
                <c:pt idx="877">
                  <c:v>43.883420574376693</c:v>
                </c:pt>
                <c:pt idx="878">
                  <c:v>44.006993497458396</c:v>
                </c:pt>
                <c:pt idx="879">
                  <c:v>44.030175214752923</c:v>
                </c:pt>
                <c:pt idx="880">
                  <c:v>43.921797894564811</c:v>
                </c:pt>
                <c:pt idx="881">
                  <c:v>44.072557163473903</c:v>
                </c:pt>
                <c:pt idx="882">
                  <c:v>44.115750452101011</c:v>
                </c:pt>
                <c:pt idx="883">
                  <c:v>44.174939112195013</c:v>
                </c:pt>
                <c:pt idx="884">
                  <c:v>44.202125458022401</c:v>
                </c:pt>
                <c:pt idx="885">
                  <c:v>44.290893983997698</c:v>
                </c:pt>
                <c:pt idx="886">
                  <c:v>44.410462278546078</c:v>
                </c:pt>
                <c:pt idx="887">
                  <c:v>44.451653252906524</c:v>
                </c:pt>
                <c:pt idx="888">
                  <c:v>44.5120328873613</c:v>
                </c:pt>
                <c:pt idx="889">
                  <c:v>44.5068372844677</c:v>
                </c:pt>
                <c:pt idx="890">
                  <c:v>44.449650938640197</c:v>
                </c:pt>
                <c:pt idx="891">
                  <c:v>44.670789842003813</c:v>
                </c:pt>
                <c:pt idx="892">
                  <c:v>44.526837284467703</c:v>
                </c:pt>
                <c:pt idx="893">
                  <c:v>44.597216918922307</c:v>
                </c:pt>
                <c:pt idx="894">
                  <c:v>44.569219233188946</c:v>
                </c:pt>
                <c:pt idx="895">
                  <c:v>44.749167162191803</c:v>
                </c:pt>
                <c:pt idx="896">
                  <c:v>44.871549110912895</c:v>
                </c:pt>
                <c:pt idx="897">
                  <c:v>44.883931059633817</c:v>
                </c:pt>
                <c:pt idx="898">
                  <c:v>45.177935688167103</c:v>
                </c:pt>
                <c:pt idx="899">
                  <c:v>44.905122033994502</c:v>
                </c:pt>
                <c:pt idx="900">
                  <c:v>45.053499354182385</c:v>
                </c:pt>
                <c:pt idx="901">
                  <c:v>44.966313008355215</c:v>
                </c:pt>
                <c:pt idx="902">
                  <c:v>45.013878988637096</c:v>
                </c:pt>
                <c:pt idx="903">
                  <c:v>45.104258623091596</c:v>
                </c:pt>
                <c:pt idx="904">
                  <c:v>45.150645200345799</c:v>
                </c:pt>
                <c:pt idx="905">
                  <c:v>45.1878315461732</c:v>
                </c:pt>
                <c:pt idx="906">
                  <c:v>45.173838488972812</c:v>
                </c:pt>
                <c:pt idx="907">
                  <c:v>45.3198338604398</c:v>
                </c:pt>
                <c:pt idx="908">
                  <c:v>45.251024834800297</c:v>
                </c:pt>
                <c:pt idx="909">
                  <c:v>45.420972763803398</c:v>
                </c:pt>
                <c:pt idx="910">
                  <c:v>45.324597757881897</c:v>
                </c:pt>
                <c:pt idx="911">
                  <c:v>45.481352398257911</c:v>
                </c:pt>
                <c:pt idx="912">
                  <c:v>45.842923007072997</c:v>
                </c:pt>
                <c:pt idx="913">
                  <c:v>45.679689218781697</c:v>
                </c:pt>
                <c:pt idx="914">
                  <c:v>45.672491301621598</c:v>
                </c:pt>
                <c:pt idx="915">
                  <c:v>45.651300327260998</c:v>
                </c:pt>
                <c:pt idx="916">
                  <c:v>45.744873250342394</c:v>
                </c:pt>
                <c:pt idx="917">
                  <c:v>45.781259827596799</c:v>
                </c:pt>
                <c:pt idx="918">
                  <c:v>45.844441544891048</c:v>
                </c:pt>
                <c:pt idx="919">
                  <c:v>45.932019096506011</c:v>
                </c:pt>
                <c:pt idx="920">
                  <c:v>45.990828122145302</c:v>
                </c:pt>
                <c:pt idx="921">
                  <c:v>45.871639462051178</c:v>
                </c:pt>
                <c:pt idx="922">
                  <c:v>46.016012153706193</c:v>
                </c:pt>
                <c:pt idx="923">
                  <c:v>45.996823493612041</c:v>
                </c:pt>
                <c:pt idx="924">
                  <c:v>46.017203128066797</c:v>
                </c:pt>
                <c:pt idx="925">
                  <c:v>46.147582762521402</c:v>
                </c:pt>
                <c:pt idx="926">
                  <c:v>46.067582762521411</c:v>
                </c:pt>
                <c:pt idx="927">
                  <c:v>46.271914954512006</c:v>
                </c:pt>
                <c:pt idx="928">
                  <c:v>46.255919583045099</c:v>
                </c:pt>
                <c:pt idx="929">
                  <c:v>46.38673092295123</c:v>
                </c:pt>
                <c:pt idx="930">
                  <c:v>46.421483249060493</c:v>
                </c:pt>
                <c:pt idx="931">
                  <c:v>46.431483249060477</c:v>
                </c:pt>
                <c:pt idx="932">
                  <c:v>46.383485563326886</c:v>
                </c:pt>
                <c:pt idx="933">
                  <c:v>46.53424483223607</c:v>
                </c:pt>
                <c:pt idx="934">
                  <c:v>46.453865197781525</c:v>
                </c:pt>
                <c:pt idx="935">
                  <c:v>46.584624466690514</c:v>
                </c:pt>
                <c:pt idx="936">
                  <c:v>46.701822383850903</c:v>
                </c:pt>
                <c:pt idx="937">
                  <c:v>46.718197389772399</c:v>
                </c:pt>
                <c:pt idx="938">
                  <c:v>46.733392992666012</c:v>
                </c:pt>
                <c:pt idx="939">
                  <c:v>46.708197389772401</c:v>
                </c:pt>
                <c:pt idx="940">
                  <c:v>46.801770312854003</c:v>
                </c:pt>
                <c:pt idx="941">
                  <c:v>46.864152261575107</c:v>
                </c:pt>
                <c:pt idx="942">
                  <c:v>47.020906901951207</c:v>
                </c:pt>
                <c:pt idx="943">
                  <c:v>46.999715927590607</c:v>
                </c:pt>
                <c:pt idx="944">
                  <c:v>47.4181048191112</c:v>
                </c:pt>
                <c:pt idx="945">
                  <c:v>47.018104819111201</c:v>
                </c:pt>
                <c:pt idx="946">
                  <c:v>47.2060504338478</c:v>
                </c:pt>
                <c:pt idx="947">
                  <c:v>47.3096233569294</c:v>
                </c:pt>
                <c:pt idx="948">
                  <c:v>47.253236779675198</c:v>
                </c:pt>
                <c:pt idx="949">
                  <c:v>47.336809702756796</c:v>
                </c:pt>
                <c:pt idx="950">
                  <c:v>47.417189337211248</c:v>
                </c:pt>
                <c:pt idx="951">
                  <c:v>47.636757631759913</c:v>
                </c:pt>
                <c:pt idx="952">
                  <c:v>47.468380311572012</c:v>
                </c:pt>
                <c:pt idx="953">
                  <c:v>47.568759946026645</c:v>
                </c:pt>
                <c:pt idx="954">
                  <c:v>47.432384940105138</c:v>
                </c:pt>
                <c:pt idx="955">
                  <c:v>47.536757631759912</c:v>
                </c:pt>
                <c:pt idx="956">
                  <c:v>47.690710189296098</c:v>
                </c:pt>
                <c:pt idx="957">
                  <c:v>47.638328240575298</c:v>
                </c:pt>
                <c:pt idx="958">
                  <c:v>47.802280798111198</c:v>
                </c:pt>
                <c:pt idx="959">
                  <c:v>47.828667375365193</c:v>
                </c:pt>
                <c:pt idx="960">
                  <c:v>47.946233355647117</c:v>
                </c:pt>
                <c:pt idx="961">
                  <c:v>47.997044695553193</c:v>
                </c:pt>
                <c:pt idx="962">
                  <c:v>47.878667375365147</c:v>
                </c:pt>
                <c:pt idx="963">
                  <c:v>48.001428958540899</c:v>
                </c:pt>
                <c:pt idx="964">
                  <c:v>48.116992624556403</c:v>
                </c:pt>
                <c:pt idx="965">
                  <c:v>48.195369944744463</c:v>
                </c:pt>
                <c:pt idx="966">
                  <c:v>48.27375883626523</c:v>
                </c:pt>
                <c:pt idx="967">
                  <c:v>48.138183598917003</c:v>
                </c:pt>
                <c:pt idx="968">
                  <c:v>48.180565547637997</c:v>
                </c:pt>
                <c:pt idx="969">
                  <c:v>48.323327130813595</c:v>
                </c:pt>
                <c:pt idx="970">
                  <c:v>48.366940553559495</c:v>
                </c:pt>
                <c:pt idx="971">
                  <c:v>48.353327130813447</c:v>
                </c:pt>
                <c:pt idx="972">
                  <c:v>48.498890796829222</c:v>
                </c:pt>
                <c:pt idx="973">
                  <c:v>48.392515790907737</c:v>
                </c:pt>
                <c:pt idx="974">
                  <c:v>48.584845668631694</c:v>
                </c:pt>
                <c:pt idx="975">
                  <c:v>48.514466034177296</c:v>
                </c:pt>
                <c:pt idx="976">
                  <c:v>49.096036642992303</c:v>
                </c:pt>
                <c:pt idx="977">
                  <c:v>48.616036642992299</c:v>
                </c:pt>
                <c:pt idx="978">
                  <c:v>48.692411648913968</c:v>
                </c:pt>
                <c:pt idx="979">
                  <c:v>48.678418591713395</c:v>
                </c:pt>
                <c:pt idx="980">
                  <c:v>48.781991514794996</c:v>
                </c:pt>
                <c:pt idx="981">
                  <c:v>48.875173232089523</c:v>
                </c:pt>
                <c:pt idx="982">
                  <c:v>48.921559809343478</c:v>
                </c:pt>
                <c:pt idx="983">
                  <c:v>48.778798226168213</c:v>
                </c:pt>
                <c:pt idx="984">
                  <c:v>48.98193944379797</c:v>
                </c:pt>
                <c:pt idx="985">
                  <c:v>49.085512366879946</c:v>
                </c:pt>
                <c:pt idx="986">
                  <c:v>49.062319078252699</c:v>
                </c:pt>
                <c:pt idx="987">
                  <c:v>49.477503109813448</c:v>
                </c:pt>
                <c:pt idx="988">
                  <c:v>49.081507738346524</c:v>
                </c:pt>
                <c:pt idx="989">
                  <c:v>49.1126987127072</c:v>
                </c:pt>
                <c:pt idx="990">
                  <c:v>49.4538376160708</c:v>
                </c:pt>
                <c:pt idx="991">
                  <c:v>49.260264692989203</c:v>
                </c:pt>
                <c:pt idx="992">
                  <c:v>49.347030904697895</c:v>
                </c:pt>
                <c:pt idx="993">
                  <c:v>49.331835301804297</c:v>
                </c:pt>
                <c:pt idx="994">
                  <c:v>49.409412853418999</c:v>
                </c:pt>
                <c:pt idx="995">
                  <c:v>49.415408224886008</c:v>
                </c:pt>
                <c:pt idx="996">
                  <c:v>49.493785545073912</c:v>
                </c:pt>
                <c:pt idx="997">
                  <c:v>49.61459688498001</c:v>
                </c:pt>
                <c:pt idx="998">
                  <c:v>49.614165179528499</c:v>
                </c:pt>
                <c:pt idx="999">
                  <c:v>49.560172122328275</c:v>
                </c:pt>
                <c:pt idx="1000">
                  <c:v>49.743313339958384</c:v>
                </c:pt>
                <c:pt idx="1001">
                  <c:v>49.738117737064613</c:v>
                </c:pt>
                <c:pt idx="1002">
                  <c:v>49.772502000052263</c:v>
                </c:pt>
                <c:pt idx="1003">
                  <c:v>49.812502000052199</c:v>
                </c:pt>
                <c:pt idx="1004">
                  <c:v>49.951258954694794</c:v>
                </c:pt>
                <c:pt idx="1005">
                  <c:v>50.056834192042793</c:v>
                </c:pt>
                <c:pt idx="1006">
                  <c:v>49.984452243321812</c:v>
                </c:pt>
                <c:pt idx="1007">
                  <c:v>50.018836506309398</c:v>
                </c:pt>
                <c:pt idx="1008">
                  <c:v>50.074020537870396</c:v>
                </c:pt>
                <c:pt idx="1009">
                  <c:v>50.1364024865915</c:v>
                </c:pt>
                <c:pt idx="1010">
                  <c:v>50.198784435312348</c:v>
                </c:pt>
                <c:pt idx="1011">
                  <c:v>50.391166384033596</c:v>
                </c:pt>
                <c:pt idx="1012">
                  <c:v>50.3623573583941</c:v>
                </c:pt>
                <c:pt idx="1013">
                  <c:v>50.423116627303202</c:v>
                </c:pt>
                <c:pt idx="1014">
                  <c:v>50.338352729861207</c:v>
                </c:pt>
                <c:pt idx="1015">
                  <c:v>50.406730050049099</c:v>
                </c:pt>
                <c:pt idx="1016">
                  <c:v>50.5475413899551</c:v>
                </c:pt>
                <c:pt idx="1017">
                  <c:v>50.479111998770307</c:v>
                </c:pt>
                <c:pt idx="1018">
                  <c:v>50.626257844933413</c:v>
                </c:pt>
                <c:pt idx="1019">
                  <c:v>50.668680293318701</c:v>
                </c:pt>
                <c:pt idx="1020">
                  <c:v>50.623875896212297</c:v>
                </c:pt>
                <c:pt idx="1021">
                  <c:v>50.757017113842309</c:v>
                </c:pt>
                <c:pt idx="1022">
                  <c:v>50.653444190760894</c:v>
                </c:pt>
                <c:pt idx="1023">
                  <c:v>50.848208088202995</c:v>
                </c:pt>
                <c:pt idx="1024">
                  <c:v>50.902580779857999</c:v>
                </c:pt>
                <c:pt idx="1025">
                  <c:v>50.925774068485012</c:v>
                </c:pt>
                <c:pt idx="1026">
                  <c:v>50.930969671378477</c:v>
                </c:pt>
                <c:pt idx="1027">
                  <c:v>51.053771754218317</c:v>
                </c:pt>
                <c:pt idx="1028">
                  <c:v>51.239294920569975</c:v>
                </c:pt>
                <c:pt idx="1029">
                  <c:v>51.0485356516607</c:v>
                </c:pt>
                <c:pt idx="1030">
                  <c:v>51.0777243117547</c:v>
                </c:pt>
                <c:pt idx="1031">
                  <c:v>51.270106260475913</c:v>
                </c:pt>
                <c:pt idx="1032">
                  <c:v>51.188103946209345</c:v>
                </c:pt>
                <c:pt idx="1033">
                  <c:v>51.199294920569876</c:v>
                </c:pt>
                <c:pt idx="1034">
                  <c:v>51.261676869290795</c:v>
                </c:pt>
                <c:pt idx="1035">
                  <c:v>51.454818086921001</c:v>
                </c:pt>
                <c:pt idx="1036">
                  <c:v>51.417631741093317</c:v>
                </c:pt>
                <c:pt idx="1037">
                  <c:v>51.635577355830101</c:v>
                </c:pt>
                <c:pt idx="1038">
                  <c:v>51.594386381469498</c:v>
                </c:pt>
                <c:pt idx="1039">
                  <c:v>51.687200035641894</c:v>
                </c:pt>
                <c:pt idx="1040">
                  <c:v>51.702763701657496</c:v>
                </c:pt>
                <c:pt idx="1041">
                  <c:v>51.730341253272194</c:v>
                </c:pt>
                <c:pt idx="1042">
                  <c:v>51.808718573460197</c:v>
                </c:pt>
                <c:pt idx="1043">
                  <c:v>51.991532227632703</c:v>
                </c:pt>
                <c:pt idx="1044">
                  <c:v>51.839909547820803</c:v>
                </c:pt>
                <c:pt idx="1045">
                  <c:v>51.946284553741876</c:v>
                </c:pt>
                <c:pt idx="1046">
                  <c:v>51.9022914965418</c:v>
                </c:pt>
                <c:pt idx="1047">
                  <c:v>51.972671130996396</c:v>
                </c:pt>
                <c:pt idx="1048">
                  <c:v>52.033050765450902</c:v>
                </c:pt>
                <c:pt idx="1049">
                  <c:v>52.129046136917907</c:v>
                </c:pt>
                <c:pt idx="1050">
                  <c:v>52.154621374265894</c:v>
                </c:pt>
                <c:pt idx="1051">
                  <c:v>52.225812348626675</c:v>
                </c:pt>
                <c:pt idx="1052">
                  <c:v>52.242998694454123</c:v>
                </c:pt>
                <c:pt idx="1053">
                  <c:v>52.328573931802111</c:v>
                </c:pt>
                <c:pt idx="1054">
                  <c:v>52.555760277629595</c:v>
                </c:pt>
                <c:pt idx="1055">
                  <c:v>52.385760277629544</c:v>
                </c:pt>
                <c:pt idx="1056">
                  <c:v>52.505708206632697</c:v>
                </c:pt>
                <c:pt idx="1057">
                  <c:v>52.461335514977968</c:v>
                </c:pt>
                <c:pt idx="1058">
                  <c:v>52.705708206632806</c:v>
                </c:pt>
                <c:pt idx="1059">
                  <c:v>52.470524175071802</c:v>
                </c:pt>
                <c:pt idx="1060">
                  <c:v>52.521335514977999</c:v>
                </c:pt>
                <c:pt idx="1061">
                  <c:v>52.548901495259798</c:v>
                </c:pt>
                <c:pt idx="1062">
                  <c:v>52.752854052795897</c:v>
                </c:pt>
                <c:pt idx="1063">
                  <c:v>52.612474418341293</c:v>
                </c:pt>
                <c:pt idx="1064">
                  <c:v>52.830092469620148</c:v>
                </c:pt>
                <c:pt idx="1065">
                  <c:v>52.693665392702009</c:v>
                </c:pt>
                <c:pt idx="1066">
                  <c:v>52.732042712890063</c:v>
                </c:pt>
                <c:pt idx="1067">
                  <c:v>53.0163749048806</c:v>
                </c:pt>
                <c:pt idx="1068">
                  <c:v>53.245183930520284</c:v>
                </c:pt>
                <c:pt idx="1069">
                  <c:v>52.939988327626494</c:v>
                </c:pt>
                <c:pt idx="1070">
                  <c:v>53.274804296065497</c:v>
                </c:pt>
                <c:pt idx="1071">
                  <c:v>52.951179301986997</c:v>
                </c:pt>
                <c:pt idx="1072">
                  <c:v>53.377134173789585</c:v>
                </c:pt>
                <c:pt idx="1073">
                  <c:v>53.164320519617092</c:v>
                </c:pt>
                <c:pt idx="1074">
                  <c:v>53.409895756965298</c:v>
                </c:pt>
                <c:pt idx="1075">
                  <c:v>53.241898071231894</c:v>
                </c:pt>
                <c:pt idx="1076">
                  <c:v>53.3102753914199</c:v>
                </c:pt>
                <c:pt idx="1077">
                  <c:v>53.316270762886795</c:v>
                </c:pt>
                <c:pt idx="1078">
                  <c:v>53.459843685968217</c:v>
                </c:pt>
                <c:pt idx="1079">
                  <c:v>53.377461737247096</c:v>
                </c:pt>
                <c:pt idx="1080">
                  <c:v>53.511034660328995</c:v>
                </c:pt>
                <c:pt idx="1081">
                  <c:v>53.529411980517011</c:v>
                </c:pt>
                <c:pt idx="1082">
                  <c:v>53.628980275065501</c:v>
                </c:pt>
                <c:pt idx="1083">
                  <c:v>53.652984903598544</c:v>
                </c:pt>
                <c:pt idx="1084">
                  <c:v>53.988560140946703</c:v>
                </c:pt>
                <c:pt idx="1085">
                  <c:v>53.602605269144</c:v>
                </c:pt>
                <c:pt idx="1086">
                  <c:v>53.685366852319703</c:v>
                </c:pt>
                <c:pt idx="1087">
                  <c:v>53.753744172507702</c:v>
                </c:pt>
                <c:pt idx="1088">
                  <c:v>53.984123806962195</c:v>
                </c:pt>
                <c:pt idx="1089">
                  <c:v>53.948508069949803</c:v>
                </c:pt>
                <c:pt idx="1090">
                  <c:v>53.984883075871117</c:v>
                </c:pt>
                <c:pt idx="1091">
                  <c:v>54.016074050231794</c:v>
                </c:pt>
                <c:pt idx="1092">
                  <c:v>54.029267338859015</c:v>
                </c:pt>
                <c:pt idx="1093">
                  <c:v>54.14764465904662</c:v>
                </c:pt>
                <c:pt idx="1094">
                  <c:v>53.949699044310194</c:v>
                </c:pt>
                <c:pt idx="1095">
                  <c:v>54.252408556489101</c:v>
                </c:pt>
                <c:pt idx="1096">
                  <c:v>54.231217582128501</c:v>
                </c:pt>
                <c:pt idx="1097">
                  <c:v>54.278403927956013</c:v>
                </c:pt>
                <c:pt idx="1098">
                  <c:v>54.293599530849612</c:v>
                </c:pt>
                <c:pt idx="1099">
                  <c:v>54.403167825397993</c:v>
                </c:pt>
                <c:pt idx="1100">
                  <c:v>54.425170139664807</c:v>
                </c:pt>
                <c:pt idx="1101">
                  <c:v>54.385170139664702</c:v>
                </c:pt>
                <c:pt idx="1102">
                  <c:v>54.450354171225477</c:v>
                </c:pt>
                <c:pt idx="1103">
                  <c:v>54.633927094307197</c:v>
                </c:pt>
                <c:pt idx="1104">
                  <c:v>54.517931722840295</c:v>
                </c:pt>
                <c:pt idx="1105">
                  <c:v>54.565118068667907</c:v>
                </c:pt>
                <c:pt idx="1106">
                  <c:v>54.770261600564496</c:v>
                </c:pt>
                <c:pt idx="1107">
                  <c:v>54.670693306015913</c:v>
                </c:pt>
                <c:pt idx="1108">
                  <c:v>54.762263914831145</c:v>
                </c:pt>
                <c:pt idx="1109">
                  <c:v>54.887827580846142</c:v>
                </c:pt>
                <c:pt idx="1110">
                  <c:v>54.88982989511284</c:v>
                </c:pt>
                <c:pt idx="1111">
                  <c:v>54.929018555206994</c:v>
                </c:pt>
                <c:pt idx="1112">
                  <c:v>54.934214158100595</c:v>
                </c:pt>
                <c:pt idx="1113">
                  <c:v>55.1009687984766</c:v>
                </c:pt>
                <c:pt idx="1114">
                  <c:v>55.235732695918976</c:v>
                </c:pt>
                <c:pt idx="1115">
                  <c:v>55.318114644639913</c:v>
                </c:pt>
                <c:pt idx="1116">
                  <c:v>55.181348432931202</c:v>
                </c:pt>
                <c:pt idx="1117">
                  <c:v>55.319305619000396</c:v>
                </c:pt>
                <c:pt idx="1118">
                  <c:v>55.304110016106812</c:v>
                </c:pt>
                <c:pt idx="1119">
                  <c:v>55.294110016106998</c:v>
                </c:pt>
                <c:pt idx="1120">
                  <c:v>55.530444522363894</c:v>
                </c:pt>
                <c:pt idx="1121">
                  <c:v>55.595628553925003</c:v>
                </c:pt>
                <c:pt idx="1122">
                  <c:v>55.548442208097498</c:v>
                </c:pt>
                <c:pt idx="1123">
                  <c:v>55.530444522363894</c:v>
                </c:pt>
                <c:pt idx="1124">
                  <c:v>55.616819528285497</c:v>
                </c:pt>
                <c:pt idx="1125">
                  <c:v>55.668010502646005</c:v>
                </c:pt>
                <c:pt idx="1126">
                  <c:v>55.808769771555099</c:v>
                </c:pt>
                <c:pt idx="1127">
                  <c:v>55.7615834257277</c:v>
                </c:pt>
                <c:pt idx="1128">
                  <c:v>55.962722329091363</c:v>
                </c:pt>
                <c:pt idx="1129">
                  <c:v>55.970720014824813</c:v>
                </c:pt>
                <c:pt idx="1130">
                  <c:v>56.0794885408</c:v>
                </c:pt>
                <c:pt idx="1131">
                  <c:v>56.033101963545803</c:v>
                </c:pt>
                <c:pt idx="1132">
                  <c:v>56.058297566439293</c:v>
                </c:pt>
                <c:pt idx="1133">
                  <c:v>56.131479283733796</c:v>
                </c:pt>
                <c:pt idx="1134">
                  <c:v>56.183861232454902</c:v>
                </c:pt>
                <c:pt idx="1135">
                  <c:v>56.236243181176</c:v>
                </c:pt>
                <c:pt idx="1136">
                  <c:v>56.261438784069611</c:v>
                </c:pt>
                <c:pt idx="1137">
                  <c:v>56.324620501363817</c:v>
                </c:pt>
                <c:pt idx="1138">
                  <c:v>56.418193424445597</c:v>
                </c:pt>
                <c:pt idx="1139">
                  <c:v>56.349816104257478</c:v>
                </c:pt>
                <c:pt idx="1140">
                  <c:v>56.472577687433194</c:v>
                </c:pt>
                <c:pt idx="1141">
                  <c:v>56.441386713072539</c:v>
                </c:pt>
                <c:pt idx="1142">
                  <c:v>56.488573058900101</c:v>
                </c:pt>
                <c:pt idx="1143">
                  <c:v>56.534959636154312</c:v>
                </c:pt>
                <c:pt idx="1144">
                  <c:v>56.529764033260562</c:v>
                </c:pt>
                <c:pt idx="1145">
                  <c:v>56.699711962263812</c:v>
                </c:pt>
                <c:pt idx="1146">
                  <c:v>56.730902936624446</c:v>
                </c:pt>
                <c:pt idx="1147">
                  <c:v>56.826478173972497</c:v>
                </c:pt>
                <c:pt idx="1148">
                  <c:v>56.703716590796802</c:v>
                </c:pt>
                <c:pt idx="1149">
                  <c:v>56.762093910985044</c:v>
                </c:pt>
                <c:pt idx="1150">
                  <c:v>56.973232814348499</c:v>
                </c:pt>
                <c:pt idx="1151">
                  <c:v>57.006426102975603</c:v>
                </c:pt>
                <c:pt idx="1152">
                  <c:v>56.936046468520999</c:v>
                </c:pt>
                <c:pt idx="1153">
                  <c:v>57.099999026057212</c:v>
                </c:pt>
                <c:pt idx="1154">
                  <c:v>57.052812680229763</c:v>
                </c:pt>
                <c:pt idx="1155">
                  <c:v>57.062812680229875</c:v>
                </c:pt>
                <c:pt idx="1156">
                  <c:v>57.202001340323868</c:v>
                </c:pt>
                <c:pt idx="1157">
                  <c:v>57.213571949138945</c:v>
                </c:pt>
                <c:pt idx="1158">
                  <c:v>57.292760609232801</c:v>
                </c:pt>
                <c:pt idx="1159">
                  <c:v>57.283140243687299</c:v>
                </c:pt>
                <c:pt idx="1160">
                  <c:v>57.322328903781312</c:v>
                </c:pt>
                <c:pt idx="1161">
                  <c:v>57.355522192408401</c:v>
                </c:pt>
                <c:pt idx="1162">
                  <c:v>57.410706223969299</c:v>
                </c:pt>
                <c:pt idx="1163">
                  <c:v>57.520274518517901</c:v>
                </c:pt>
                <c:pt idx="1164">
                  <c:v>57.483088172690209</c:v>
                </c:pt>
                <c:pt idx="1165">
                  <c:v>57.713847441599377</c:v>
                </c:pt>
                <c:pt idx="1166">
                  <c:v>57.605849755865997</c:v>
                </c:pt>
                <c:pt idx="1167">
                  <c:v>57.631845127332994</c:v>
                </c:pt>
                <c:pt idx="1168">
                  <c:v>57.694227076054098</c:v>
                </c:pt>
                <c:pt idx="1169">
                  <c:v>57.790993287762703</c:v>
                </c:pt>
                <c:pt idx="1170">
                  <c:v>57.816988659229509</c:v>
                </c:pt>
                <c:pt idx="1171">
                  <c:v>57.897368293684195</c:v>
                </c:pt>
                <c:pt idx="1172">
                  <c:v>57.923754870938303</c:v>
                </c:pt>
                <c:pt idx="1173">
                  <c:v>57.898559268044806</c:v>
                </c:pt>
                <c:pt idx="1174">
                  <c:v>57.970941216765802</c:v>
                </c:pt>
                <c:pt idx="1175">
                  <c:v>58.028127562593298</c:v>
                </c:pt>
                <c:pt idx="1176">
                  <c:v>58.184082434395997</c:v>
                </c:pt>
                <c:pt idx="1177">
                  <c:v>58.092511825581099</c:v>
                </c:pt>
                <c:pt idx="1178">
                  <c:v>58.23327109449</c:v>
                </c:pt>
                <c:pt idx="1179">
                  <c:v>58.338846331838099</c:v>
                </c:pt>
                <c:pt idx="1180">
                  <c:v>58.431607915013494</c:v>
                </c:pt>
                <c:pt idx="1181">
                  <c:v>58.330037306198598</c:v>
                </c:pt>
                <c:pt idx="1182">
                  <c:v>58.410416940653199</c:v>
                </c:pt>
                <c:pt idx="1183">
                  <c:v>58.478794260841198</c:v>
                </c:pt>
                <c:pt idx="1184">
                  <c:v>58.459605600747025</c:v>
                </c:pt>
                <c:pt idx="1185">
                  <c:v>58.616360241123203</c:v>
                </c:pt>
                <c:pt idx="1186">
                  <c:v>58.501987549468147</c:v>
                </c:pt>
                <c:pt idx="1187">
                  <c:v>58.590364869656177</c:v>
                </c:pt>
                <c:pt idx="1188">
                  <c:v>58.6787421898443</c:v>
                </c:pt>
                <c:pt idx="1189">
                  <c:v>58.749121824298811</c:v>
                </c:pt>
                <c:pt idx="1190">
                  <c:v>58.693937792737913</c:v>
                </c:pt>
                <c:pt idx="1191">
                  <c:v>58.721124138565507</c:v>
                </c:pt>
                <c:pt idx="1192">
                  <c:v>58.830692433113896</c:v>
                </c:pt>
                <c:pt idx="1193">
                  <c:v>58.834697061646679</c:v>
                </c:pt>
                <c:pt idx="1194">
                  <c:v>58.864697061646687</c:v>
                </c:pt>
                <c:pt idx="1195">
                  <c:v>58.909069753301793</c:v>
                </c:pt>
                <c:pt idx="1196">
                  <c:v>59.102210970932113</c:v>
                </c:pt>
                <c:pt idx="1197">
                  <c:v>59.049029253637471</c:v>
                </c:pt>
                <c:pt idx="1198">
                  <c:v>59.260599862452906</c:v>
                </c:pt>
                <c:pt idx="1199">
                  <c:v>59.108217913731806</c:v>
                </c:pt>
                <c:pt idx="1200">
                  <c:v>59.080220227998197</c:v>
                </c:pt>
                <c:pt idx="1201">
                  <c:v>59.188597548186202</c:v>
                </c:pt>
                <c:pt idx="1202">
                  <c:v>59.135404259559202</c:v>
                </c:pt>
                <c:pt idx="1203">
                  <c:v>59.332550105722397</c:v>
                </c:pt>
                <c:pt idx="1204">
                  <c:v>59.368545477189301</c:v>
                </c:pt>
                <c:pt idx="1205">
                  <c:v>59.461307060364895</c:v>
                </c:pt>
                <c:pt idx="1206">
                  <c:v>59.347734137283148</c:v>
                </c:pt>
                <c:pt idx="1207">
                  <c:v>59.498493406192395</c:v>
                </c:pt>
                <c:pt idx="1208">
                  <c:v>59.444120714537497</c:v>
                </c:pt>
                <c:pt idx="1209">
                  <c:v>59.512498034725503</c:v>
                </c:pt>
                <c:pt idx="1210">
                  <c:v>59.742825598183103</c:v>
                </c:pt>
                <c:pt idx="1211">
                  <c:v>59.534879983446316</c:v>
                </c:pt>
                <c:pt idx="1212">
                  <c:v>59.617261932167594</c:v>
                </c:pt>
                <c:pt idx="1213">
                  <c:v>59.955639252355596</c:v>
                </c:pt>
                <c:pt idx="1214">
                  <c:v>59.741634623822478</c:v>
                </c:pt>
                <c:pt idx="1215">
                  <c:v>59.828400835531212</c:v>
                </c:pt>
                <c:pt idx="1216">
                  <c:v>59.80720986117057</c:v>
                </c:pt>
                <c:pt idx="1217">
                  <c:v>59.861634623822425</c:v>
                </c:pt>
                <c:pt idx="1218">
                  <c:v>59.898780469985802</c:v>
                </c:pt>
                <c:pt idx="1219">
                  <c:v>60.049160104440297</c:v>
                </c:pt>
                <c:pt idx="1220">
                  <c:v>60.133112661976512</c:v>
                </c:pt>
                <c:pt idx="1221">
                  <c:v>60.147917059082793</c:v>
                </c:pt>
                <c:pt idx="1222">
                  <c:v>60.188296693537396</c:v>
                </c:pt>
                <c:pt idx="1223">
                  <c:v>60.265874245152112</c:v>
                </c:pt>
                <c:pt idx="1224">
                  <c:v>60.260678642258512</c:v>
                </c:pt>
                <c:pt idx="1225">
                  <c:v>60.205494610697393</c:v>
                </c:pt>
                <c:pt idx="1226">
                  <c:v>60.384251565339873</c:v>
                </c:pt>
                <c:pt idx="1227">
                  <c:v>60.4126288855281</c:v>
                </c:pt>
                <c:pt idx="1228">
                  <c:v>60.544199494343047</c:v>
                </c:pt>
                <c:pt idx="1229">
                  <c:v>60.582197180076697</c:v>
                </c:pt>
                <c:pt idx="1230">
                  <c:v>60.451817545621935</c:v>
                </c:pt>
                <c:pt idx="1231">
                  <c:v>60.537392782970407</c:v>
                </c:pt>
                <c:pt idx="1232">
                  <c:v>60.558583757330794</c:v>
                </c:pt>
                <c:pt idx="1233">
                  <c:v>60.659774731691193</c:v>
                </c:pt>
                <c:pt idx="1234">
                  <c:v>60.762536314867184</c:v>
                </c:pt>
                <c:pt idx="1235">
                  <c:v>60.677772417424812</c:v>
                </c:pt>
                <c:pt idx="1236">
                  <c:v>60.852104609415377</c:v>
                </c:pt>
                <c:pt idx="1237">
                  <c:v>60.836909006522006</c:v>
                </c:pt>
                <c:pt idx="1238">
                  <c:v>60.945677532497044</c:v>
                </c:pt>
                <c:pt idx="1239">
                  <c:v>60.951672903964095</c:v>
                </c:pt>
                <c:pt idx="1240">
                  <c:v>60.866097666615794</c:v>
                </c:pt>
                <c:pt idx="1241">
                  <c:v>61.042052538418602</c:v>
                </c:pt>
                <c:pt idx="1242">
                  <c:v>61.172811807327697</c:v>
                </c:pt>
                <c:pt idx="1243">
                  <c:v>61.063243512779103</c:v>
                </c:pt>
                <c:pt idx="1244">
                  <c:v>61.127627775766442</c:v>
                </c:pt>
                <c:pt idx="1245">
                  <c:v>61.151620832967097</c:v>
                </c:pt>
                <c:pt idx="1246">
                  <c:v>61.517575704769811</c:v>
                </c:pt>
                <c:pt idx="1247">
                  <c:v>61.357955339224397</c:v>
                </c:pt>
                <c:pt idx="1248">
                  <c:v>61.465141685051911</c:v>
                </c:pt>
                <c:pt idx="1249">
                  <c:v>61.413139370785302</c:v>
                </c:pt>
                <c:pt idx="1250">
                  <c:v>61.367955339224402</c:v>
                </c:pt>
                <c:pt idx="1251">
                  <c:v>61.485521319506397</c:v>
                </c:pt>
                <c:pt idx="1252">
                  <c:v>61.436332659412344</c:v>
                </c:pt>
                <c:pt idx="1253">
                  <c:v>61.524709979600395</c:v>
                </c:pt>
                <c:pt idx="1254">
                  <c:v>61.519905582493998</c:v>
                </c:pt>
                <c:pt idx="1255">
                  <c:v>61.612287531214918</c:v>
                </c:pt>
                <c:pt idx="1256">
                  <c:v>61.768662537136599</c:v>
                </c:pt>
                <c:pt idx="1257">
                  <c:v>61.789042171591099</c:v>
                </c:pt>
                <c:pt idx="1258">
                  <c:v>61.8854287488452</c:v>
                </c:pt>
                <c:pt idx="1259">
                  <c:v>61.764237774484698</c:v>
                </c:pt>
                <c:pt idx="1260">
                  <c:v>61.788230831685112</c:v>
                </c:pt>
                <c:pt idx="1261">
                  <c:v>61.855808383299795</c:v>
                </c:pt>
                <c:pt idx="1262">
                  <c:v>61.899801440500198</c:v>
                </c:pt>
                <c:pt idx="1263">
                  <c:v>62.052994729127299</c:v>
                </c:pt>
                <c:pt idx="1264">
                  <c:v>61.9641857034878</c:v>
                </c:pt>
                <c:pt idx="1265">
                  <c:v>62.073753998036302</c:v>
                </c:pt>
                <c:pt idx="1266">
                  <c:v>62.199329235384511</c:v>
                </c:pt>
                <c:pt idx="1267">
                  <c:v>62.110140575290309</c:v>
                </c:pt>
                <c:pt idx="1268">
                  <c:v>62.421331549651001</c:v>
                </c:pt>
                <c:pt idx="1269">
                  <c:v>62.121331549651003</c:v>
                </c:pt>
                <c:pt idx="1270">
                  <c:v>62.174513266945411</c:v>
                </c:pt>
                <c:pt idx="1271">
                  <c:v>62.231711184105613</c:v>
                </c:pt>
                <c:pt idx="1272">
                  <c:v>62.341279478653917</c:v>
                </c:pt>
                <c:pt idx="1273">
                  <c:v>62.386463510214817</c:v>
                </c:pt>
                <c:pt idx="1274">
                  <c:v>62.361659113108701</c:v>
                </c:pt>
                <c:pt idx="1275">
                  <c:v>62.410847773202242</c:v>
                </c:pt>
                <c:pt idx="1276">
                  <c:v>62.675611670644798</c:v>
                </c:pt>
                <c:pt idx="1277">
                  <c:v>62.511227407656897</c:v>
                </c:pt>
                <c:pt idx="1278">
                  <c:v>62.745179965193302</c:v>
                </c:pt>
                <c:pt idx="1279">
                  <c:v>62.722366311020998</c:v>
                </c:pt>
                <c:pt idx="1280">
                  <c:v>62.819132522729511</c:v>
                </c:pt>
                <c:pt idx="1281">
                  <c:v>62.7647482597419</c:v>
                </c:pt>
                <c:pt idx="1282">
                  <c:v>62.928700817278013</c:v>
                </c:pt>
                <c:pt idx="1283">
                  <c:v>62.878321182823498</c:v>
                </c:pt>
                <c:pt idx="1284">
                  <c:v>62.857130208462998</c:v>
                </c:pt>
                <c:pt idx="1285">
                  <c:v>63.088269111826477</c:v>
                </c:pt>
                <c:pt idx="1286">
                  <c:v>63.022273740359914</c:v>
                </c:pt>
                <c:pt idx="1287">
                  <c:v>63.102653374814203</c:v>
                </c:pt>
                <c:pt idx="1288">
                  <c:v>63.174223983629297</c:v>
                </c:pt>
                <c:pt idx="1289">
                  <c:v>63.187026066469095</c:v>
                </c:pt>
                <c:pt idx="1290">
                  <c:v>63.290598989551036</c:v>
                </c:pt>
                <c:pt idx="1291">
                  <c:v>63.568176541165506</c:v>
                </c:pt>
                <c:pt idx="1292">
                  <c:v>63.177837406375097</c:v>
                </c:pt>
                <c:pt idx="1293">
                  <c:v>63.436553861353396</c:v>
                </c:pt>
                <c:pt idx="1294">
                  <c:v>63.324983252538395</c:v>
                </c:pt>
                <c:pt idx="1295">
                  <c:v>63.707744835713996</c:v>
                </c:pt>
                <c:pt idx="1296">
                  <c:v>63.472549232820413</c:v>
                </c:pt>
                <c:pt idx="1297">
                  <c:v>63.356174226898901</c:v>
                </c:pt>
                <c:pt idx="1298">
                  <c:v>63.565310815996106</c:v>
                </c:pt>
                <c:pt idx="1299">
                  <c:v>63.662117527368913</c:v>
                </c:pt>
                <c:pt idx="1300">
                  <c:v>63.746881424810994</c:v>
                </c:pt>
                <c:pt idx="1301">
                  <c:v>63.806449719359478</c:v>
                </c:pt>
                <c:pt idx="1302">
                  <c:v>63.736881424811095</c:v>
                </c:pt>
                <c:pt idx="1303">
                  <c:v>63.720074713438201</c:v>
                </c:pt>
                <c:pt idx="1304">
                  <c:v>63.7804543478927</c:v>
                </c:pt>
                <c:pt idx="1305">
                  <c:v>63.909643007986524</c:v>
                </c:pt>
                <c:pt idx="1306">
                  <c:v>63.8336476365198</c:v>
                </c:pt>
                <c:pt idx="1307">
                  <c:v>63.911213616801803</c:v>
                </c:pt>
                <c:pt idx="1308">
                  <c:v>63.937208988268701</c:v>
                </c:pt>
                <c:pt idx="1309">
                  <c:v>64.1135955655228</c:v>
                </c:pt>
                <c:pt idx="1310">
                  <c:v>63.981593251256086</c:v>
                </c:pt>
                <c:pt idx="1311">
                  <c:v>64.122352520165038</c:v>
                </c:pt>
                <c:pt idx="1312">
                  <c:v>64.112784225616778</c:v>
                </c:pt>
                <c:pt idx="1313">
                  <c:v>64.126357148698133</c:v>
                </c:pt>
                <c:pt idx="1314">
                  <c:v>64.295925443247427</c:v>
                </c:pt>
                <c:pt idx="1315">
                  <c:v>64.232732154619384</c:v>
                </c:pt>
                <c:pt idx="1316">
                  <c:v>64.173543494525859</c:v>
                </c:pt>
                <c:pt idx="1317">
                  <c:v>64.294302763434786</c:v>
                </c:pt>
                <c:pt idx="1318">
                  <c:v>64.361880315049689</c:v>
                </c:pt>
                <c:pt idx="1319">
                  <c:v>64.400689340689198</c:v>
                </c:pt>
                <c:pt idx="1320">
                  <c:v>64.581068975143694</c:v>
                </c:pt>
                <c:pt idx="1321">
                  <c:v>64.465062032344079</c:v>
                </c:pt>
                <c:pt idx="1322">
                  <c:v>64.609014589880303</c:v>
                </c:pt>
                <c:pt idx="1323">
                  <c:v>64.683398852867384</c:v>
                </c:pt>
                <c:pt idx="1324">
                  <c:v>64.774969461683114</c:v>
                </c:pt>
                <c:pt idx="1325">
                  <c:v>64.619014589880294</c:v>
                </c:pt>
                <c:pt idx="1326">
                  <c:v>64.947391910068305</c:v>
                </c:pt>
                <c:pt idx="1327">
                  <c:v>64.830153493243927</c:v>
                </c:pt>
                <c:pt idx="1328">
                  <c:v>64.758962518883024</c:v>
                </c:pt>
                <c:pt idx="1329">
                  <c:v>64.968922019219093</c:v>
                </c:pt>
                <c:pt idx="1330">
                  <c:v>65.057351410403669</c:v>
                </c:pt>
                <c:pt idx="1331">
                  <c:v>65.052483370967948</c:v>
                </c:pt>
                <c:pt idx="1332">
                  <c:v>64.984106050779999</c:v>
                </c:pt>
                <c:pt idx="1333">
                  <c:v>65.049681288128227</c:v>
                </c:pt>
                <c:pt idx="1334">
                  <c:v>65.114485685234627</c:v>
                </c:pt>
                <c:pt idx="1335">
                  <c:v>65.221251896943301</c:v>
                </c:pt>
                <c:pt idx="1336">
                  <c:v>65.202442871303788</c:v>
                </c:pt>
                <c:pt idx="1337">
                  <c:v>65.171251896943289</c:v>
                </c:pt>
                <c:pt idx="1338">
                  <c:v>65.280820191491586</c:v>
                </c:pt>
                <c:pt idx="1339">
                  <c:v>65.312011165852283</c:v>
                </c:pt>
                <c:pt idx="1340">
                  <c:v>65.347195197413299</c:v>
                </c:pt>
                <c:pt idx="1341">
                  <c:v>65.664393114573258</c:v>
                </c:pt>
                <c:pt idx="1342">
                  <c:v>65.431579460400897</c:v>
                </c:pt>
                <c:pt idx="1343">
                  <c:v>65.401579460400896</c:v>
                </c:pt>
                <c:pt idx="1344">
                  <c:v>65.445963723388743</c:v>
                </c:pt>
                <c:pt idx="1345">
                  <c:v>65.7475343322036</c:v>
                </c:pt>
                <c:pt idx="1346">
                  <c:v>65.713909338125106</c:v>
                </c:pt>
                <c:pt idx="1347">
                  <c:v>65.581527389404002</c:v>
                </c:pt>
                <c:pt idx="1348">
                  <c:v>65.620716049497958</c:v>
                </c:pt>
                <c:pt idx="1349">
                  <c:v>65.886670921300706</c:v>
                </c:pt>
                <c:pt idx="1350">
                  <c:v>65.912286658313391</c:v>
                </c:pt>
                <c:pt idx="1351">
                  <c:v>65.723097998219103</c:v>
                </c:pt>
                <c:pt idx="1352">
                  <c:v>65.869052870021434</c:v>
                </c:pt>
                <c:pt idx="1353">
                  <c:v>65.984236901582705</c:v>
                </c:pt>
                <c:pt idx="1354">
                  <c:v>65.982625793103395</c:v>
                </c:pt>
                <c:pt idx="1355">
                  <c:v>65.90743019020978</c:v>
                </c:pt>
                <c:pt idx="1356">
                  <c:v>66.007430190209789</c:v>
                </c:pt>
                <c:pt idx="1357">
                  <c:v>66.123385062012488</c:v>
                </c:pt>
                <c:pt idx="1358">
                  <c:v>66.130191773385349</c:v>
                </c:pt>
                <c:pt idx="1359">
                  <c:v>66.242142016654483</c:v>
                </c:pt>
                <c:pt idx="1360">
                  <c:v>66.068189459118926</c:v>
                </c:pt>
                <c:pt idx="1361">
                  <c:v>66.217757753667399</c:v>
                </c:pt>
                <c:pt idx="1362">
                  <c:v>66.282142016654447</c:v>
                </c:pt>
                <c:pt idx="1363">
                  <c:v>66.252142016654389</c:v>
                </c:pt>
                <c:pt idx="1364">
                  <c:v>66.621710311203458</c:v>
                </c:pt>
                <c:pt idx="1365">
                  <c:v>66.465283234285195</c:v>
                </c:pt>
                <c:pt idx="1366">
                  <c:v>66.413280920018877</c:v>
                </c:pt>
                <c:pt idx="1367">
                  <c:v>66.646042503193939</c:v>
                </c:pt>
                <c:pt idx="1368">
                  <c:v>66.710426766181882</c:v>
                </c:pt>
                <c:pt idx="1369">
                  <c:v>66.607233477554658</c:v>
                </c:pt>
                <c:pt idx="1370">
                  <c:v>66.425283234285203</c:v>
                </c:pt>
                <c:pt idx="1371">
                  <c:v>66.687613112009288</c:v>
                </c:pt>
                <c:pt idx="1372">
                  <c:v>66.787992746463686</c:v>
                </c:pt>
                <c:pt idx="1373">
                  <c:v>66.838372380918358</c:v>
                </c:pt>
                <c:pt idx="1374">
                  <c:v>66.73199737499688</c:v>
                </c:pt>
                <c:pt idx="1375">
                  <c:v>67.143188349357501</c:v>
                </c:pt>
                <c:pt idx="1376">
                  <c:v>66.847561041012767</c:v>
                </c:pt>
                <c:pt idx="1377">
                  <c:v>67.166329566987599</c:v>
                </c:pt>
                <c:pt idx="1378">
                  <c:v>66.871565669545774</c:v>
                </c:pt>
                <c:pt idx="1379">
                  <c:v>66.908752015372983</c:v>
                </c:pt>
                <c:pt idx="1380">
                  <c:v>66.925138592626652</c:v>
                </c:pt>
                <c:pt idx="1381">
                  <c:v>66.978320309921358</c:v>
                </c:pt>
                <c:pt idx="1382">
                  <c:v>67.2910818930971</c:v>
                </c:pt>
                <c:pt idx="1383">
                  <c:v>67.111893233003101</c:v>
                </c:pt>
                <c:pt idx="1384">
                  <c:v>67.234654816178704</c:v>
                </c:pt>
                <c:pt idx="1385">
                  <c:v>67.221461527551398</c:v>
                </c:pt>
                <c:pt idx="1386">
                  <c:v>67.261041393432848</c:v>
                </c:pt>
                <c:pt idx="1387">
                  <c:v>67.532991636702448</c:v>
                </c:pt>
                <c:pt idx="1388">
                  <c:v>67.318227739260394</c:v>
                </c:pt>
                <c:pt idx="1389">
                  <c:v>67.447796033808899</c:v>
                </c:pt>
                <c:pt idx="1390">
                  <c:v>67.526173353996569</c:v>
                </c:pt>
                <c:pt idx="1391">
                  <c:v>67.398607373714569</c:v>
                </c:pt>
                <c:pt idx="1392">
                  <c:v>67.509366642623988</c:v>
                </c:pt>
                <c:pt idx="1393">
                  <c:v>67.704941879972097</c:v>
                </c:pt>
                <c:pt idx="1394">
                  <c:v>67.698123597266502</c:v>
                </c:pt>
                <c:pt idx="1395">
                  <c:v>67.759314571627101</c:v>
                </c:pt>
                <c:pt idx="1396">
                  <c:v>67.658934937172489</c:v>
                </c:pt>
                <c:pt idx="1397">
                  <c:v>67.752887494708688</c:v>
                </c:pt>
                <c:pt idx="1398">
                  <c:v>67.696932622905948</c:v>
                </c:pt>
                <c:pt idx="1399">
                  <c:v>67.899694206081548</c:v>
                </c:pt>
                <c:pt idx="1400">
                  <c:v>67.816892123241658</c:v>
                </c:pt>
                <c:pt idx="1401">
                  <c:v>67.801696520348344</c:v>
                </c:pt>
                <c:pt idx="1402">
                  <c:v>67.892887494708688</c:v>
                </c:pt>
                <c:pt idx="1403">
                  <c:v>67.948842366511258</c:v>
                </c:pt>
                <c:pt idx="1404">
                  <c:v>67.968031026605388</c:v>
                </c:pt>
                <c:pt idx="1405">
                  <c:v>68.396787981247897</c:v>
                </c:pt>
                <c:pt idx="1406">
                  <c:v>68.140792609780988</c:v>
                </c:pt>
                <c:pt idx="1407">
                  <c:v>68.050412975326381</c:v>
                </c:pt>
                <c:pt idx="1408">
                  <c:v>68.203174558501786</c:v>
                </c:pt>
                <c:pt idx="1409">
                  <c:v>68.163594692620748</c:v>
                </c:pt>
                <c:pt idx="1410">
                  <c:v>68.25155187869008</c:v>
                </c:pt>
                <c:pt idx="1411">
                  <c:v>68.352742853049989</c:v>
                </c:pt>
                <c:pt idx="1412">
                  <c:v>68.614313461865976</c:v>
                </c:pt>
                <c:pt idx="1413">
                  <c:v>68.4926907820537</c:v>
                </c:pt>
                <c:pt idx="1414">
                  <c:v>68.461499807693201</c:v>
                </c:pt>
                <c:pt idx="1415">
                  <c:v>68.568266019401719</c:v>
                </c:pt>
                <c:pt idx="1416">
                  <c:v>68.635884070680419</c:v>
                </c:pt>
                <c:pt idx="1417">
                  <c:v>68.632638711056387</c:v>
                </c:pt>
                <c:pt idx="1418">
                  <c:v>68.6122590766022</c:v>
                </c:pt>
                <c:pt idx="1419">
                  <c:v>68.934209319871897</c:v>
                </c:pt>
                <c:pt idx="1420">
                  <c:v>68.621447736695799</c:v>
                </c:pt>
                <c:pt idx="1421">
                  <c:v>68.778593582859358</c:v>
                </c:pt>
                <c:pt idx="1422">
                  <c:v>69.090975531580241</c:v>
                </c:pt>
                <c:pt idx="1423">
                  <c:v>68.973357480301601</c:v>
                </c:pt>
                <c:pt idx="1424">
                  <c:v>68.830975531580137</c:v>
                </c:pt>
                <c:pt idx="1425">
                  <c:v>68.919784557219998</c:v>
                </c:pt>
                <c:pt idx="1426">
                  <c:v>69.079732486222724</c:v>
                </c:pt>
                <c:pt idx="1427">
                  <c:v>69.036539197595786</c:v>
                </c:pt>
                <c:pt idx="1428">
                  <c:v>68.920164191674601</c:v>
                </c:pt>
                <c:pt idx="1429">
                  <c:v>69.167730171956237</c:v>
                </c:pt>
                <c:pt idx="1430">
                  <c:v>69.047730171956559</c:v>
                </c:pt>
                <c:pt idx="1431">
                  <c:v>69.370923460583583</c:v>
                </c:pt>
                <c:pt idx="1432">
                  <c:v>68.999732486223081</c:v>
                </c:pt>
                <c:pt idx="1433">
                  <c:v>69.175687358025314</c:v>
                </c:pt>
                <c:pt idx="1434">
                  <c:v>69.204876018119748</c:v>
                </c:pt>
                <c:pt idx="1435">
                  <c:v>69.264064678214197</c:v>
                </c:pt>
                <c:pt idx="1436">
                  <c:v>69.178489440865619</c:v>
                </c:pt>
                <c:pt idx="1437">
                  <c:v>69.311251024041297</c:v>
                </c:pt>
                <c:pt idx="1438">
                  <c:v>69.318448941201382</c:v>
                </c:pt>
                <c:pt idx="1439">
                  <c:v>69.467205895844259</c:v>
                </c:pt>
                <c:pt idx="1440">
                  <c:v>69.4260149214834</c:v>
                </c:pt>
                <c:pt idx="1441">
                  <c:v>69.498396870204488</c:v>
                </c:pt>
                <c:pt idx="1442">
                  <c:v>69.434012607217198</c:v>
                </c:pt>
                <c:pt idx="1443">
                  <c:v>69.497205895844274</c:v>
                </c:pt>
                <c:pt idx="1444">
                  <c:v>69.57877650465845</c:v>
                </c:pt>
                <c:pt idx="1445">
                  <c:v>69.623960536219727</c:v>
                </c:pt>
                <c:pt idx="1446">
                  <c:v>69.678344799207579</c:v>
                </c:pt>
                <c:pt idx="1447">
                  <c:v>69.711538087834583</c:v>
                </c:pt>
                <c:pt idx="1448">
                  <c:v>69.839104068116697</c:v>
                </c:pt>
                <c:pt idx="1449">
                  <c:v>69.78191772228918</c:v>
                </c:pt>
                <c:pt idx="1450">
                  <c:v>69.831106382383183</c:v>
                </c:pt>
                <c:pt idx="1451">
                  <c:v>69.932676991198306</c:v>
                </c:pt>
                <c:pt idx="1452">
                  <c:v>69.907481388304703</c:v>
                </c:pt>
                <c:pt idx="1453">
                  <c:v>69.981865651292651</c:v>
                </c:pt>
                <c:pt idx="1454">
                  <c:v>70.083436260107405</c:v>
                </c:pt>
                <c:pt idx="1455">
                  <c:v>70.120622605934798</c:v>
                </c:pt>
                <c:pt idx="1456">
                  <c:v>70.216197843282998</c:v>
                </c:pt>
                <c:pt idx="1457">
                  <c:v>70.098631863000818</c:v>
                </c:pt>
                <c:pt idx="1458">
                  <c:v>70.114627234467903</c:v>
                </c:pt>
                <c:pt idx="1459">
                  <c:v>70.362152715085486</c:v>
                </c:pt>
                <c:pt idx="1460">
                  <c:v>70.185006868922358</c:v>
                </c:pt>
                <c:pt idx="1461">
                  <c:v>70.2010022403894</c:v>
                </c:pt>
                <c:pt idx="1462">
                  <c:v>70.419339060913359</c:v>
                </c:pt>
                <c:pt idx="1463">
                  <c:v>70.268579792004019</c:v>
                </c:pt>
                <c:pt idx="1464">
                  <c:v>70.406145772286081</c:v>
                </c:pt>
                <c:pt idx="1465">
                  <c:v>70.458527721007343</c:v>
                </c:pt>
                <c:pt idx="1466">
                  <c:v>70.497716381101313</c:v>
                </c:pt>
                <c:pt idx="1467">
                  <c:v>70.671668938637282</c:v>
                </c:pt>
                <c:pt idx="1468">
                  <c:v>70.562100644088801</c:v>
                </c:pt>
                <c:pt idx="1469">
                  <c:v>70.658475650010189</c:v>
                </c:pt>
                <c:pt idx="1470">
                  <c:v>70.671668938637282</c:v>
                </c:pt>
                <c:pt idx="1471">
                  <c:v>70.827623810440002</c:v>
                </c:pt>
                <c:pt idx="1472">
                  <c:v>70.767244175985397</c:v>
                </c:pt>
                <c:pt idx="1473">
                  <c:v>70.83042589327988</c:v>
                </c:pt>
                <c:pt idx="1474">
                  <c:v>70.913998816361286</c:v>
                </c:pt>
                <c:pt idx="1475">
                  <c:v>70.866812470533958</c:v>
                </c:pt>
                <c:pt idx="1476">
                  <c:v>70.827623810440002</c:v>
                </c:pt>
                <c:pt idx="1477">
                  <c:v>70.955189790722002</c:v>
                </c:pt>
                <c:pt idx="1478">
                  <c:v>71.095949059631081</c:v>
                </c:pt>
                <c:pt idx="1479">
                  <c:v>71.142335636884781</c:v>
                </c:pt>
                <c:pt idx="1480">
                  <c:v>71.033567110909786</c:v>
                </c:pt>
                <c:pt idx="1481">
                  <c:v>71.148331008352159</c:v>
                </c:pt>
                <c:pt idx="1482">
                  <c:v>71.244706014273703</c:v>
                </c:pt>
                <c:pt idx="1483">
                  <c:v>71.244706014273703</c:v>
                </c:pt>
                <c:pt idx="1484">
                  <c:v>71.338278937355071</c:v>
                </c:pt>
                <c:pt idx="1485">
                  <c:v>71.361472225982283</c:v>
                </c:pt>
                <c:pt idx="1486">
                  <c:v>71.441851860436898</c:v>
                </c:pt>
                <c:pt idx="1487">
                  <c:v>71.525424783518503</c:v>
                </c:pt>
                <c:pt idx="1488">
                  <c:v>71.369469911715797</c:v>
                </c:pt>
                <c:pt idx="1489">
                  <c:v>71.479038206264036</c:v>
                </c:pt>
                <c:pt idx="1490">
                  <c:v>71.433854174703399</c:v>
                </c:pt>
                <c:pt idx="1491">
                  <c:v>71.473042834797127</c:v>
                </c:pt>
                <c:pt idx="1492">
                  <c:v>71.494233809158175</c:v>
                </c:pt>
                <c:pt idx="1493">
                  <c:v>71.572611129346001</c:v>
                </c:pt>
                <c:pt idx="1494">
                  <c:v>71.549417840718903</c:v>
                </c:pt>
                <c:pt idx="1495">
                  <c:v>71.713370398254639</c:v>
                </c:pt>
                <c:pt idx="1496">
                  <c:v>71.705372712520855</c:v>
                </c:pt>
                <c:pt idx="1497">
                  <c:v>71.619797475173399</c:v>
                </c:pt>
                <c:pt idx="1498">
                  <c:v>71.754561372615598</c:v>
                </c:pt>
                <c:pt idx="1499">
                  <c:v>71.744561372615607</c:v>
                </c:pt>
                <c:pt idx="1500">
                  <c:v>71.864129667164377</c:v>
                </c:pt>
                <c:pt idx="1501">
                  <c:v>71.962898193138969</c:v>
                </c:pt>
                <c:pt idx="1502">
                  <c:v>72.01008453896678</c:v>
                </c:pt>
                <c:pt idx="1503">
                  <c:v>71.986891250339781</c:v>
                </c:pt>
                <c:pt idx="1504">
                  <c:v>71.902518558684434</c:v>
                </c:pt>
                <c:pt idx="1505">
                  <c:v>71.970895878872781</c:v>
                </c:pt>
                <c:pt idx="1506">
                  <c:v>72.008082224700289</c:v>
                </c:pt>
                <c:pt idx="1507">
                  <c:v>72.008082224700289</c:v>
                </c:pt>
                <c:pt idx="1508">
                  <c:v>72.088461859154435</c:v>
                </c:pt>
                <c:pt idx="1509">
                  <c:v>72.016079910433689</c:v>
                </c:pt>
                <c:pt idx="1510">
                  <c:v>72.121655147781524</c:v>
                </c:pt>
                <c:pt idx="1511">
                  <c:v>72.252846122142358</c:v>
                </c:pt>
                <c:pt idx="1512">
                  <c:v>72.101655147781656</c:v>
                </c:pt>
                <c:pt idx="1513">
                  <c:v>72.273605391051419</c:v>
                </c:pt>
                <c:pt idx="1514">
                  <c:v>72.463553320054601</c:v>
                </c:pt>
                <c:pt idx="1515">
                  <c:v>72.387178314132754</c:v>
                </c:pt>
                <c:pt idx="1516">
                  <c:v>72.60831721749625</c:v>
                </c:pt>
                <c:pt idx="1517">
                  <c:v>72.625123928869698</c:v>
                </c:pt>
                <c:pt idx="1518">
                  <c:v>72.412362345694078</c:v>
                </c:pt>
                <c:pt idx="1519">
                  <c:v>72.377178314132735</c:v>
                </c:pt>
                <c:pt idx="1520">
                  <c:v>72.527937583042203</c:v>
                </c:pt>
                <c:pt idx="1521">
                  <c:v>72.655503563324189</c:v>
                </c:pt>
                <c:pt idx="1522">
                  <c:v>72.547126243136475</c:v>
                </c:pt>
                <c:pt idx="1523">
                  <c:v>72.596314903230194</c:v>
                </c:pt>
                <c:pt idx="1524">
                  <c:v>72.588317217496282</c:v>
                </c:pt>
                <c:pt idx="1525">
                  <c:v>72.779456120860388</c:v>
                </c:pt>
                <c:pt idx="1526">
                  <c:v>72.839456120860348</c:v>
                </c:pt>
                <c:pt idx="1527">
                  <c:v>72.792649409487396</c:v>
                </c:pt>
                <c:pt idx="1528">
                  <c:v>72.869835755314881</c:v>
                </c:pt>
                <c:pt idx="1529">
                  <c:v>72.932217704036006</c:v>
                </c:pt>
                <c:pt idx="1530">
                  <c:v>72.941838069581479</c:v>
                </c:pt>
                <c:pt idx="1531">
                  <c:v>72.891026729675758</c:v>
                </c:pt>
                <c:pt idx="1532">
                  <c:v>72.822649409487383</c:v>
                </c:pt>
                <c:pt idx="1533">
                  <c:v>72.843840383848004</c:v>
                </c:pt>
                <c:pt idx="1534">
                  <c:v>72.802649409487401</c:v>
                </c:pt>
                <c:pt idx="1535">
                  <c:v>72.992597338490256</c:v>
                </c:pt>
                <c:pt idx="1536">
                  <c:v>73.003408678396482</c:v>
                </c:pt>
                <c:pt idx="1537">
                  <c:v>73.07097465867858</c:v>
                </c:pt>
                <c:pt idx="1538">
                  <c:v>73.162545267493371</c:v>
                </c:pt>
                <c:pt idx="1539">
                  <c:v>73.145358921666059</c:v>
                </c:pt>
                <c:pt idx="1540">
                  <c:v>73.208931844747781</c:v>
                </c:pt>
                <c:pt idx="1541">
                  <c:v>73.133356607399548</c:v>
                </c:pt>
                <c:pt idx="1542">
                  <c:v>73.167740870387178</c:v>
                </c:pt>
                <c:pt idx="1543">
                  <c:v>73.341693427923644</c:v>
                </c:pt>
                <c:pt idx="1544">
                  <c:v>73.297309164935797</c:v>
                </c:pt>
                <c:pt idx="1545">
                  <c:v>73.341693427923644</c:v>
                </c:pt>
                <c:pt idx="1546">
                  <c:v>73.420070748111399</c:v>
                </c:pt>
                <c:pt idx="1547">
                  <c:v>73.485254779672559</c:v>
                </c:pt>
                <c:pt idx="1548">
                  <c:v>73.568827702753524</c:v>
                </c:pt>
                <c:pt idx="1549">
                  <c:v>73.360882088017405</c:v>
                </c:pt>
                <c:pt idx="1550">
                  <c:v>73.527636728393404</c:v>
                </c:pt>
                <c:pt idx="1551">
                  <c:v>73.582020991381</c:v>
                </c:pt>
                <c:pt idx="1552">
                  <c:v>73.539639042659758</c:v>
                </c:pt>
                <c:pt idx="1553">
                  <c:v>73.655214280008096</c:v>
                </c:pt>
                <c:pt idx="1554">
                  <c:v>73.558827702753618</c:v>
                </c:pt>
                <c:pt idx="1555">
                  <c:v>73.550830017020118</c:v>
                </c:pt>
                <c:pt idx="1556">
                  <c:v>73.709586971663001</c:v>
                </c:pt>
                <c:pt idx="1557">
                  <c:v>73.65039831156848</c:v>
                </c:pt>
                <c:pt idx="1558">
                  <c:v>73.720777946023219</c:v>
                </c:pt>
                <c:pt idx="1559">
                  <c:v>73.835541843465336</c:v>
                </c:pt>
                <c:pt idx="1560">
                  <c:v>73.845541843465398</c:v>
                </c:pt>
                <c:pt idx="1561">
                  <c:v>73.832348554838319</c:v>
                </c:pt>
                <c:pt idx="1562">
                  <c:v>74.179114766547301</c:v>
                </c:pt>
                <c:pt idx="1563">
                  <c:v>73.881537214932678</c:v>
                </c:pt>
                <c:pt idx="1564">
                  <c:v>73.949114766547666</c:v>
                </c:pt>
                <c:pt idx="1565">
                  <c:v>74.236301112374434</c:v>
                </c:pt>
                <c:pt idx="1566">
                  <c:v>74.017492086735302</c:v>
                </c:pt>
                <c:pt idx="1567">
                  <c:v>74.037492086735298</c:v>
                </c:pt>
                <c:pt idx="1568">
                  <c:v>74.107492086735249</c:v>
                </c:pt>
                <c:pt idx="1569">
                  <c:v>73.9531078237477</c:v>
                </c:pt>
                <c:pt idx="1570">
                  <c:v>74.101876349722858</c:v>
                </c:pt>
                <c:pt idx="1571">
                  <c:v>74.240633304365758</c:v>
                </c:pt>
                <c:pt idx="1572">
                  <c:v>74.121065009817244</c:v>
                </c:pt>
                <c:pt idx="1573">
                  <c:v>74.187440015738389</c:v>
                </c:pt>
                <c:pt idx="1574">
                  <c:v>74.158251355644069</c:v>
                </c:pt>
                <c:pt idx="1575">
                  <c:v>74.331392573274385</c:v>
                </c:pt>
                <c:pt idx="1576">
                  <c:v>74.256628675832658</c:v>
                </c:pt>
                <c:pt idx="1577">
                  <c:v>74.334206227447126</c:v>
                </c:pt>
                <c:pt idx="1578">
                  <c:v>74.512583547635103</c:v>
                </c:pt>
                <c:pt idx="1579">
                  <c:v>74.387387944741448</c:v>
                </c:pt>
                <c:pt idx="1580">
                  <c:v>74.391772207728735</c:v>
                </c:pt>
                <c:pt idx="1581">
                  <c:v>74.433774521995701</c:v>
                </c:pt>
                <c:pt idx="1582">
                  <c:v>74.550960867823079</c:v>
                </c:pt>
                <c:pt idx="1583">
                  <c:v>74.434965496356227</c:v>
                </c:pt>
                <c:pt idx="1584">
                  <c:v>74.774913425359543</c:v>
                </c:pt>
                <c:pt idx="1585">
                  <c:v>74.508538419437556</c:v>
                </c:pt>
                <c:pt idx="1586">
                  <c:v>74.553722450998748</c:v>
                </c:pt>
                <c:pt idx="1587">
                  <c:v>74.603722450998688</c:v>
                </c:pt>
                <c:pt idx="1588">
                  <c:v>74.801720136732158</c:v>
                </c:pt>
                <c:pt idx="1589">
                  <c:v>74.702099771186781</c:v>
                </c:pt>
                <c:pt idx="1590">
                  <c:v>74.620109028252898</c:v>
                </c:pt>
                <c:pt idx="1591">
                  <c:v>74.712479405641304</c:v>
                </c:pt>
                <c:pt idx="1592">
                  <c:v>74.804481719907798</c:v>
                </c:pt>
                <c:pt idx="1593">
                  <c:v>74.808865982895398</c:v>
                </c:pt>
                <c:pt idx="1594">
                  <c:v>74.814861354362407</c:v>
                </c:pt>
                <c:pt idx="1595">
                  <c:v>74.900436591710502</c:v>
                </c:pt>
                <c:pt idx="1596">
                  <c:v>75.172438905976648</c:v>
                </c:pt>
                <c:pt idx="1597">
                  <c:v>75.029193546353099</c:v>
                </c:pt>
                <c:pt idx="1598">
                  <c:v>74.936811597632001</c:v>
                </c:pt>
                <c:pt idx="1599">
                  <c:v>75.010816226165105</c:v>
                </c:pt>
                <c:pt idx="1600">
                  <c:v>75.028813911898482</c:v>
                </c:pt>
                <c:pt idx="1601">
                  <c:v>74.910816226165096</c:v>
                </c:pt>
                <c:pt idx="1602">
                  <c:v>75.000816226165099</c:v>
                </c:pt>
                <c:pt idx="1603">
                  <c:v>75.105620623271506</c:v>
                </c:pt>
                <c:pt idx="1604">
                  <c:v>74.926431963177507</c:v>
                </c:pt>
                <c:pt idx="1605">
                  <c:v>75.165148418155439</c:v>
                </c:pt>
                <c:pt idx="1606">
                  <c:v>75.162766469434658</c:v>
                </c:pt>
                <c:pt idx="1607">
                  <c:v>75.42753036687678</c:v>
                </c:pt>
                <c:pt idx="1608">
                  <c:v>75.179141475356118</c:v>
                </c:pt>
                <c:pt idx="1609">
                  <c:v>75.254716712703924</c:v>
                </c:pt>
                <c:pt idx="1610">
                  <c:v>75.257150732422289</c:v>
                </c:pt>
                <c:pt idx="1611">
                  <c:v>75.155959758061556</c:v>
                </c:pt>
                <c:pt idx="1612">
                  <c:v>75.395907687064778</c:v>
                </c:pt>
                <c:pt idx="1613">
                  <c:v>75.326719026970778</c:v>
                </c:pt>
                <c:pt idx="1614">
                  <c:v>75.341903058531798</c:v>
                </c:pt>
                <c:pt idx="1615">
                  <c:v>75.337098661425401</c:v>
                </c:pt>
                <c:pt idx="1616">
                  <c:v>75.324716712703918</c:v>
                </c:pt>
                <c:pt idx="1617">
                  <c:v>75.393094032892279</c:v>
                </c:pt>
                <c:pt idx="1618">
                  <c:v>75.44347366734732</c:v>
                </c:pt>
                <c:pt idx="1619">
                  <c:v>75.408289635785906</c:v>
                </c:pt>
                <c:pt idx="1620">
                  <c:v>75.453473667346927</c:v>
                </c:pt>
                <c:pt idx="1621">
                  <c:v>75.648617199243503</c:v>
                </c:pt>
                <c:pt idx="1622">
                  <c:v>75.570239879055578</c:v>
                </c:pt>
                <c:pt idx="1623">
                  <c:v>75.523853301801381</c:v>
                </c:pt>
                <c:pt idx="1624">
                  <c:v>75.523853301801381</c:v>
                </c:pt>
                <c:pt idx="1625">
                  <c:v>75.619428539149482</c:v>
                </c:pt>
                <c:pt idx="1626">
                  <c:v>75.666614884976994</c:v>
                </c:pt>
                <c:pt idx="1627">
                  <c:v>75.791378782419159</c:v>
                </c:pt>
                <c:pt idx="1628">
                  <c:v>75.697805859337507</c:v>
                </c:pt>
                <c:pt idx="1629">
                  <c:v>75.718996833697958</c:v>
                </c:pt>
                <c:pt idx="1630">
                  <c:v>75.8145720710462</c:v>
                </c:pt>
                <c:pt idx="1631">
                  <c:v>75.8145720710462</c:v>
                </c:pt>
                <c:pt idx="1632">
                  <c:v>75.8385651282466</c:v>
                </c:pt>
                <c:pt idx="1633">
                  <c:v>75.803381096685257</c:v>
                </c:pt>
                <c:pt idx="1634">
                  <c:v>75.861758416873471</c:v>
                </c:pt>
                <c:pt idx="1635">
                  <c:v>75.817374153885737</c:v>
                </c:pt>
                <c:pt idx="1636">
                  <c:v>75.928944762701178</c:v>
                </c:pt>
                <c:pt idx="1637">
                  <c:v>75.950135737061558</c:v>
                </c:pt>
                <c:pt idx="1638">
                  <c:v>76.014520000049544</c:v>
                </c:pt>
                <c:pt idx="1639">
                  <c:v>76.022517685782802</c:v>
                </c:pt>
                <c:pt idx="1640">
                  <c:v>75.973329025688798</c:v>
                </c:pt>
                <c:pt idx="1641">
                  <c:v>76.155279268958381</c:v>
                </c:pt>
                <c:pt idx="1642">
                  <c:v>76.0617063458768</c:v>
                </c:pt>
                <c:pt idx="1643">
                  <c:v>76.153276954691535</c:v>
                </c:pt>
                <c:pt idx="1644">
                  <c:v>76.139283897491154</c:v>
                </c:pt>
                <c:pt idx="1645">
                  <c:v>76.204467929052427</c:v>
                </c:pt>
                <c:pt idx="1646">
                  <c:v>76.163276954691554</c:v>
                </c:pt>
                <c:pt idx="1647">
                  <c:v>76.280043166400489</c:v>
                </c:pt>
                <c:pt idx="1648">
                  <c:v>76.209663531946276</c:v>
                </c:pt>
                <c:pt idx="1649">
                  <c:v>76.258852192039484</c:v>
                </c:pt>
                <c:pt idx="1650">
                  <c:v>76.256849877773448</c:v>
                </c:pt>
                <c:pt idx="1651">
                  <c:v>76.250854506306581</c:v>
                </c:pt>
                <c:pt idx="1652">
                  <c:v>76.360422800855048</c:v>
                </c:pt>
                <c:pt idx="1653">
                  <c:v>76.314036223600979</c:v>
                </c:pt>
                <c:pt idx="1654">
                  <c:v>76.314036223600979</c:v>
                </c:pt>
                <c:pt idx="1655">
                  <c:v>76.461993409670598</c:v>
                </c:pt>
                <c:pt idx="1656">
                  <c:v>76.360422800855048</c:v>
                </c:pt>
                <c:pt idx="1657">
                  <c:v>76.422804749576201</c:v>
                </c:pt>
                <c:pt idx="1658">
                  <c:v>76.417609146682594</c:v>
                </c:pt>
                <c:pt idx="1659">
                  <c:v>76.438800121043101</c:v>
                </c:pt>
                <c:pt idx="1660">
                  <c:v>76.376418172321451</c:v>
                </c:pt>
                <c:pt idx="1661">
                  <c:v>76.376418172321451</c:v>
                </c:pt>
                <c:pt idx="1662">
                  <c:v>76.4699910954036</c:v>
                </c:pt>
                <c:pt idx="1663">
                  <c:v>76.464795492510106</c:v>
                </c:pt>
                <c:pt idx="1664">
                  <c:v>76.560370729858178</c:v>
                </c:pt>
                <c:pt idx="1665">
                  <c:v>76.542373044124659</c:v>
                </c:pt>
                <c:pt idx="1666">
                  <c:v>76.495986466870605</c:v>
                </c:pt>
                <c:pt idx="1667">
                  <c:v>76.724323287394327</c:v>
                </c:pt>
                <c:pt idx="1668">
                  <c:v>76.548368415591398</c:v>
                </c:pt>
                <c:pt idx="1669">
                  <c:v>76.501182069764198</c:v>
                </c:pt>
                <c:pt idx="1670">
                  <c:v>76.681129998767574</c:v>
                </c:pt>
                <c:pt idx="1671">
                  <c:v>76.745514261754906</c:v>
                </c:pt>
                <c:pt idx="1672">
                  <c:v>76.641941338673249</c:v>
                </c:pt>
                <c:pt idx="1673">
                  <c:v>76.771509633221783</c:v>
                </c:pt>
                <c:pt idx="1674">
                  <c:v>76.691129998767636</c:v>
                </c:pt>
                <c:pt idx="1675">
                  <c:v>76.800698293315804</c:v>
                </c:pt>
                <c:pt idx="1676">
                  <c:v>76.813891581942897</c:v>
                </c:pt>
                <c:pt idx="1677">
                  <c:v>76.759507318955258</c:v>
                </c:pt>
                <c:pt idx="1678">
                  <c:v>76.730318658861279</c:v>
                </c:pt>
                <c:pt idx="1679">
                  <c:v>76.861077927770381</c:v>
                </c:pt>
                <c:pt idx="1680">
                  <c:v>76.894271216397399</c:v>
                </c:pt>
                <c:pt idx="1681">
                  <c:v>76.863080242036858</c:v>
                </c:pt>
                <c:pt idx="1682">
                  <c:v>76.886273530663786</c:v>
                </c:pt>
                <c:pt idx="1683">
                  <c:v>76.912268902130904</c:v>
                </c:pt>
                <c:pt idx="1684">
                  <c:v>76.933459876491241</c:v>
                </c:pt>
                <c:pt idx="1685">
                  <c:v>77.117412434027599</c:v>
                </c:pt>
                <c:pt idx="1686">
                  <c:v>77.105410119760734</c:v>
                </c:pt>
                <c:pt idx="1687">
                  <c:v>76.993839510946003</c:v>
                </c:pt>
                <c:pt idx="1688">
                  <c:v>77.011037428106107</c:v>
                </c:pt>
                <c:pt idx="1689">
                  <c:v>77.027032799573078</c:v>
                </c:pt>
                <c:pt idx="1690">
                  <c:v>77.097412434027603</c:v>
                </c:pt>
                <c:pt idx="1691">
                  <c:v>77.013839510945999</c:v>
                </c:pt>
                <c:pt idx="1692">
                  <c:v>77.064219145400713</c:v>
                </c:pt>
                <c:pt idx="1693">
                  <c:v>77.027032799573078</c:v>
                </c:pt>
                <c:pt idx="1694">
                  <c:v>77.102608036920699</c:v>
                </c:pt>
                <c:pt idx="1695">
                  <c:v>77.079414748294099</c:v>
                </c:pt>
                <c:pt idx="1696">
                  <c:v>77.112608036920818</c:v>
                </c:pt>
                <c:pt idx="1697">
                  <c:v>77.001037428106102</c:v>
                </c:pt>
                <c:pt idx="1698">
                  <c:v>77.087412434027598</c:v>
                </c:pt>
                <c:pt idx="1699">
                  <c:v>77.097412434027603</c:v>
                </c:pt>
                <c:pt idx="1700">
                  <c:v>77.079414748294099</c:v>
                </c:pt>
                <c:pt idx="1701">
                  <c:v>77.112608036920818</c:v>
                </c:pt>
                <c:pt idx="1702">
                  <c:v>77.100605722654336</c:v>
                </c:pt>
                <c:pt idx="1703">
                  <c:v>77.136601094121588</c:v>
                </c:pt>
                <c:pt idx="1704">
                  <c:v>76.962648536585135</c:v>
                </c:pt>
                <c:pt idx="1705">
                  <c:v>77.081417062560689</c:v>
                </c:pt>
                <c:pt idx="1706">
                  <c:v>77.085410119760724</c:v>
                </c:pt>
                <c:pt idx="1707">
                  <c:v>77.196980728576179</c:v>
                </c:pt>
                <c:pt idx="1708">
                  <c:v>77.277360363030681</c:v>
                </c:pt>
                <c:pt idx="1709">
                  <c:v>77.122608036920681</c:v>
                </c:pt>
                <c:pt idx="1710">
                  <c:v>77.222176331469214</c:v>
                </c:pt>
                <c:pt idx="1711">
                  <c:v>77.136601094121588</c:v>
                </c:pt>
                <c:pt idx="1712">
                  <c:v>77.069414748294093</c:v>
                </c:pt>
                <c:pt idx="1713">
                  <c:v>77.100605722654336</c:v>
                </c:pt>
                <c:pt idx="1714">
                  <c:v>77.160985357108942</c:v>
                </c:pt>
                <c:pt idx="1715">
                  <c:v>77.1517966970152</c:v>
                </c:pt>
                <c:pt idx="1716">
                  <c:v>77.144598779855102</c:v>
                </c:pt>
                <c:pt idx="1717">
                  <c:v>77.162987671375703</c:v>
                </c:pt>
                <c:pt idx="1718">
                  <c:v>77.128603408388102</c:v>
                </c:pt>
                <c:pt idx="1719">
                  <c:v>77.249362677297327</c:v>
                </c:pt>
                <c:pt idx="1720">
                  <c:v>77.269362677297195</c:v>
                </c:pt>
                <c:pt idx="1721">
                  <c:v>77.158983042842678</c:v>
                </c:pt>
                <c:pt idx="1722">
                  <c:v>77.175789754215558</c:v>
                </c:pt>
                <c:pt idx="1723">
                  <c:v>77.159794382748558</c:v>
                </c:pt>
                <c:pt idx="1724">
                  <c:v>77.172987671375679</c:v>
                </c:pt>
                <c:pt idx="1725">
                  <c:v>77.198983042842698</c:v>
                </c:pt>
                <c:pt idx="1726">
                  <c:v>77.216980728576203</c:v>
                </c:pt>
                <c:pt idx="1727">
                  <c:v>77.212176331469337</c:v>
                </c:pt>
                <c:pt idx="1728">
                  <c:v>77.176980728575941</c:v>
                </c:pt>
                <c:pt idx="1729">
                  <c:v>77.253367305830281</c:v>
                </c:pt>
                <c:pt idx="1730">
                  <c:v>77.246169388670566</c:v>
                </c:pt>
                <c:pt idx="1731">
                  <c:v>77.256169388670443</c:v>
                </c:pt>
                <c:pt idx="1732">
                  <c:v>77.214978414309599</c:v>
                </c:pt>
                <c:pt idx="1733">
                  <c:v>77.2873603630307</c:v>
                </c:pt>
                <c:pt idx="1734">
                  <c:v>77.194978414309588</c:v>
                </c:pt>
                <c:pt idx="1735">
                  <c:v>77.149794382748681</c:v>
                </c:pt>
                <c:pt idx="1736">
                  <c:v>77.212176331469337</c:v>
                </c:pt>
                <c:pt idx="1737">
                  <c:v>77.192987671375704</c:v>
                </c:pt>
                <c:pt idx="1738">
                  <c:v>77.165789754215581</c:v>
                </c:pt>
                <c:pt idx="1739">
                  <c:v>77.242176331469324</c:v>
                </c:pt>
                <c:pt idx="1740">
                  <c:v>77.085410119760724</c:v>
                </c:pt>
                <c:pt idx="1741">
                  <c:v>77.212176331469337</c:v>
                </c:pt>
                <c:pt idx="1742">
                  <c:v>77.198983042842698</c:v>
                </c:pt>
                <c:pt idx="1743">
                  <c:v>77.090605722654658</c:v>
                </c:pt>
                <c:pt idx="1744">
                  <c:v>77.139794382748619</c:v>
                </c:pt>
                <c:pt idx="1745">
                  <c:v>77.180985357108824</c:v>
                </c:pt>
                <c:pt idx="1746">
                  <c:v>77.288551337390956</c:v>
                </c:pt>
                <c:pt idx="1747">
                  <c:v>77.261364991563795</c:v>
                </c:pt>
                <c:pt idx="1748">
                  <c:v>77.298551337391189</c:v>
                </c:pt>
                <c:pt idx="1749">
                  <c:v>77.253367305830281</c:v>
                </c:pt>
                <c:pt idx="1750">
                  <c:v>77.298551337391189</c:v>
                </c:pt>
                <c:pt idx="1751">
                  <c:v>77.206980728576198</c:v>
                </c:pt>
                <c:pt idx="1752">
                  <c:v>77.136601094121588</c:v>
                </c:pt>
                <c:pt idx="1753">
                  <c:v>77.131796697015204</c:v>
                </c:pt>
                <c:pt idx="1754">
                  <c:v>77.178983042842688</c:v>
                </c:pt>
                <c:pt idx="1755">
                  <c:v>77.308551337390824</c:v>
                </c:pt>
                <c:pt idx="1756">
                  <c:v>77.204978414309579</c:v>
                </c:pt>
                <c:pt idx="1757">
                  <c:v>77.241364991563827</c:v>
                </c:pt>
                <c:pt idx="1758">
                  <c:v>77.210174017203201</c:v>
                </c:pt>
                <c:pt idx="1759">
                  <c:v>77.058223773933605</c:v>
                </c:pt>
                <c:pt idx="1760">
                  <c:v>77.282555965924303</c:v>
                </c:pt>
                <c:pt idx="1761">
                  <c:v>77.079414748294099</c:v>
                </c:pt>
                <c:pt idx="1762">
                  <c:v>77.005030485306506</c:v>
                </c:pt>
                <c:pt idx="1763">
                  <c:v>77.089414748294104</c:v>
                </c:pt>
                <c:pt idx="1764">
                  <c:v>77.126601094121327</c:v>
                </c:pt>
                <c:pt idx="1765">
                  <c:v>77.089414748294104</c:v>
                </c:pt>
                <c:pt idx="1766">
                  <c:v>77.058223773933605</c:v>
                </c:pt>
                <c:pt idx="1767">
                  <c:v>77.131796697015204</c:v>
                </c:pt>
                <c:pt idx="1768">
                  <c:v>77.027032799573078</c:v>
                </c:pt>
                <c:pt idx="1769">
                  <c:v>76.965841825212493</c:v>
                </c:pt>
                <c:pt idx="1770">
                  <c:v>77.011037428106107</c:v>
                </c:pt>
                <c:pt idx="1771">
                  <c:v>77.068223773933596</c:v>
                </c:pt>
                <c:pt idx="1772">
                  <c:v>76.911457562224882</c:v>
                </c:pt>
                <c:pt idx="1773">
                  <c:v>76.985841825212503</c:v>
                </c:pt>
                <c:pt idx="1774">
                  <c:v>76.946653165118988</c:v>
                </c:pt>
                <c:pt idx="1775">
                  <c:v>76.931457562224878</c:v>
                </c:pt>
                <c:pt idx="1776">
                  <c:v>77.079414748294099</c:v>
                </c:pt>
                <c:pt idx="1777">
                  <c:v>76.847084870570001</c:v>
                </c:pt>
                <c:pt idx="1778">
                  <c:v>76.803891581942906</c:v>
                </c:pt>
                <c:pt idx="1779">
                  <c:v>76.923459876491137</c:v>
                </c:pt>
                <c:pt idx="1780">
                  <c:v>76.969846453745603</c:v>
                </c:pt>
                <c:pt idx="1781">
                  <c:v>76.754702921848903</c:v>
                </c:pt>
                <c:pt idx="1782">
                  <c:v>76.774702921848899</c:v>
                </c:pt>
                <c:pt idx="1783">
                  <c:v>76.686325601660883</c:v>
                </c:pt>
                <c:pt idx="1784">
                  <c:v>76.639939024406658</c:v>
                </c:pt>
                <c:pt idx="1785">
                  <c:v>76.67313231303325</c:v>
                </c:pt>
                <c:pt idx="1786">
                  <c:v>76.782700607582186</c:v>
                </c:pt>
                <c:pt idx="1787">
                  <c:v>76.710318658861283</c:v>
                </c:pt>
                <c:pt idx="1788">
                  <c:v>76.690318658861258</c:v>
                </c:pt>
                <c:pt idx="1789">
                  <c:v>76.620750364312698</c:v>
                </c:pt>
                <c:pt idx="1790">
                  <c:v>76.739507318955248</c:v>
                </c:pt>
                <c:pt idx="1791">
                  <c:v>76.602752678578923</c:v>
                </c:pt>
                <c:pt idx="1792">
                  <c:v>76.494375358391281</c:v>
                </c:pt>
                <c:pt idx="1793">
                  <c:v>76.517177441231127</c:v>
                </c:pt>
                <c:pt idx="1794">
                  <c:v>76.501182069764198</c:v>
                </c:pt>
                <c:pt idx="1795">
                  <c:v>76.477988781137313</c:v>
                </c:pt>
                <c:pt idx="1796">
                  <c:v>76.4699910954036</c:v>
                </c:pt>
                <c:pt idx="1797">
                  <c:v>76.401613775216092</c:v>
                </c:pt>
                <c:pt idx="1798">
                  <c:v>76.350422800854787</c:v>
                </c:pt>
                <c:pt idx="1799">
                  <c:v>76.314036223600979</c:v>
                </c:pt>
                <c:pt idx="1800">
                  <c:v>76.337229512228006</c:v>
                </c:pt>
                <c:pt idx="1801">
                  <c:v>76.227661217679483</c:v>
                </c:pt>
                <c:pt idx="1802">
                  <c:v>76.188472557584859</c:v>
                </c:pt>
                <c:pt idx="1803">
                  <c:v>76.172897320237041</c:v>
                </c:pt>
                <c:pt idx="1804">
                  <c:v>76.139283897491154</c:v>
                </c:pt>
                <c:pt idx="1805">
                  <c:v>76.0537086601433</c:v>
                </c:pt>
                <c:pt idx="1806">
                  <c:v>76.00132671142228</c:v>
                </c:pt>
                <c:pt idx="1807">
                  <c:v>75.975331339954892</c:v>
                </c:pt>
                <c:pt idx="1808">
                  <c:v>75.758996833697736</c:v>
                </c:pt>
                <c:pt idx="1809">
                  <c:v>75.834572071046182</c:v>
                </c:pt>
                <c:pt idx="1810">
                  <c:v>75.661430853415737</c:v>
                </c:pt>
                <c:pt idx="1811">
                  <c:v>75.747805859337774</c:v>
                </c:pt>
                <c:pt idx="1812">
                  <c:v>75.641430853415827</c:v>
                </c:pt>
                <c:pt idx="1813">
                  <c:v>75.498669270240867</c:v>
                </c:pt>
                <c:pt idx="1814">
                  <c:v>75.4754759816134</c:v>
                </c:pt>
                <c:pt idx="1815">
                  <c:v>75.381903058531748</c:v>
                </c:pt>
                <c:pt idx="1816">
                  <c:v>75.357910001331405</c:v>
                </c:pt>
                <c:pt idx="1817">
                  <c:v>75.201955129528699</c:v>
                </c:pt>
                <c:pt idx="1818">
                  <c:v>75.147570866541088</c:v>
                </c:pt>
                <c:pt idx="1819">
                  <c:v>75.0591935463531</c:v>
                </c:pt>
                <c:pt idx="1820">
                  <c:v>74.990816226165094</c:v>
                </c:pt>
                <c:pt idx="1821">
                  <c:v>74.985620623271728</c:v>
                </c:pt>
                <c:pt idx="1822">
                  <c:v>74.832059271522482</c:v>
                </c:pt>
                <c:pt idx="1823">
                  <c:v>74.850056957255958</c:v>
                </c:pt>
                <c:pt idx="1824">
                  <c:v>74.617727079531718</c:v>
                </c:pt>
                <c:pt idx="1825">
                  <c:v>74.553342816543619</c:v>
                </c:pt>
                <c:pt idx="1826">
                  <c:v>74.334206227447126</c:v>
                </c:pt>
                <c:pt idx="1827">
                  <c:v>74.334206227447126</c:v>
                </c:pt>
                <c:pt idx="1828">
                  <c:v>74.246628675832767</c:v>
                </c:pt>
                <c:pt idx="1829">
                  <c:v>74.248630990099002</c:v>
                </c:pt>
                <c:pt idx="1830">
                  <c:v>73.959114766547543</c:v>
                </c:pt>
                <c:pt idx="1831">
                  <c:v>73.865541843465337</c:v>
                </c:pt>
                <c:pt idx="1832">
                  <c:v>73.949114766547666</c:v>
                </c:pt>
                <c:pt idx="1833">
                  <c:v>73.716784888823199</c:v>
                </c:pt>
                <c:pt idx="1834">
                  <c:v>73.485254779672559</c:v>
                </c:pt>
                <c:pt idx="1835">
                  <c:v>73.326497825029435</c:v>
                </c:pt>
                <c:pt idx="1836">
                  <c:v>73.208931844747781</c:v>
                </c:pt>
                <c:pt idx="1837">
                  <c:v>73.293304536402658</c:v>
                </c:pt>
                <c:pt idx="1838">
                  <c:v>73.060974658678603</c:v>
                </c:pt>
                <c:pt idx="1839">
                  <c:v>72.651890140578388</c:v>
                </c:pt>
                <c:pt idx="1840">
                  <c:v>72.699076486405858</c:v>
                </c:pt>
                <c:pt idx="1841">
                  <c:v>72.594312588963703</c:v>
                </c:pt>
                <c:pt idx="1842">
                  <c:v>72.339980396972948</c:v>
                </c:pt>
                <c:pt idx="1843">
                  <c:v>72.323985025506019</c:v>
                </c:pt>
                <c:pt idx="1844">
                  <c:v>72.148841493609098</c:v>
                </c:pt>
                <c:pt idx="1845">
                  <c:v>71.958893564606299</c:v>
                </c:pt>
                <c:pt idx="1846">
                  <c:v>71.972086853232923</c:v>
                </c:pt>
                <c:pt idx="1847">
                  <c:v>71.679377341054021</c:v>
                </c:pt>
                <c:pt idx="1848">
                  <c:v>71.662179423894358</c:v>
                </c:pt>
                <c:pt idx="1849">
                  <c:v>71.614993078067243</c:v>
                </c:pt>
                <c:pt idx="1850">
                  <c:v>71.570608815079098</c:v>
                </c:pt>
                <c:pt idx="1851">
                  <c:v>71.364665514609399</c:v>
                </c:pt>
                <c:pt idx="1852">
                  <c:v>71.2458969886342</c:v>
                </c:pt>
                <c:pt idx="1853">
                  <c:v>71.218710642806698</c:v>
                </c:pt>
                <c:pt idx="1854">
                  <c:v>71.07394674536458</c:v>
                </c:pt>
                <c:pt idx="1855">
                  <c:v>71.019574053709519</c:v>
                </c:pt>
                <c:pt idx="1856">
                  <c:v>70.927192104988478</c:v>
                </c:pt>
                <c:pt idx="1857">
                  <c:v>70.839614553373906</c:v>
                </c:pt>
                <c:pt idx="1858">
                  <c:v>70.872807842000384</c:v>
                </c:pt>
                <c:pt idx="1859">
                  <c:v>70.789234918919306</c:v>
                </c:pt>
                <c:pt idx="1860">
                  <c:v>70.708855284464789</c:v>
                </c:pt>
                <c:pt idx="1861">
                  <c:v>70.520909669728226</c:v>
                </c:pt>
                <c:pt idx="1862">
                  <c:v>70.483723323900705</c:v>
                </c:pt>
                <c:pt idx="1863">
                  <c:v>70.419339060913359</c:v>
                </c:pt>
                <c:pt idx="1864">
                  <c:v>70.323763823564647</c:v>
                </c:pt>
                <c:pt idx="1865">
                  <c:v>70.316577477737482</c:v>
                </c:pt>
                <c:pt idx="1866">
                  <c:v>70.340961740725106</c:v>
                </c:pt>
                <c:pt idx="1867">
                  <c:v>70.151813580295396</c:v>
                </c:pt>
                <c:pt idx="1868">
                  <c:v>70.228200157549139</c:v>
                </c:pt>
                <c:pt idx="1869">
                  <c:v>69.958672362664885</c:v>
                </c:pt>
                <c:pt idx="1870">
                  <c:v>69.893488331103924</c:v>
                </c:pt>
                <c:pt idx="1871">
                  <c:v>69.859104068116693</c:v>
                </c:pt>
                <c:pt idx="1872">
                  <c:v>69.874299671010576</c:v>
                </c:pt>
                <c:pt idx="1873">
                  <c:v>69.827913093756081</c:v>
                </c:pt>
                <c:pt idx="1874">
                  <c:v>69.671158453380059</c:v>
                </c:pt>
                <c:pt idx="1875">
                  <c:v>69.710347113473716</c:v>
                </c:pt>
                <c:pt idx="1876">
                  <c:v>69.695151510580118</c:v>
                </c:pt>
                <c:pt idx="1877">
                  <c:v>69.489208210110505</c:v>
                </c:pt>
                <c:pt idx="1878">
                  <c:v>69.451630658495802</c:v>
                </c:pt>
                <c:pt idx="1879">
                  <c:v>69.368448941201379</c:v>
                </c:pt>
                <c:pt idx="1880">
                  <c:v>69.562389927404524</c:v>
                </c:pt>
                <c:pt idx="1881">
                  <c:v>69.364444312668041</c:v>
                </c:pt>
                <c:pt idx="1882">
                  <c:v>69.332062363947301</c:v>
                </c:pt>
                <c:pt idx="1883">
                  <c:v>69.207298466505094</c:v>
                </c:pt>
                <c:pt idx="1884">
                  <c:v>69.171303095038198</c:v>
                </c:pt>
                <c:pt idx="1885">
                  <c:v>69.169300780771579</c:v>
                </c:pt>
                <c:pt idx="1886">
                  <c:v>69.118921146317106</c:v>
                </c:pt>
                <c:pt idx="1887">
                  <c:v>68.978161877407786</c:v>
                </c:pt>
                <c:pt idx="1888">
                  <c:v>69.061734800489234</c:v>
                </c:pt>
                <c:pt idx="1889">
                  <c:v>69.084928089116943</c:v>
                </c:pt>
                <c:pt idx="1890">
                  <c:v>68.991355166035106</c:v>
                </c:pt>
                <c:pt idx="1891">
                  <c:v>68.868593582859489</c:v>
                </c:pt>
                <c:pt idx="1892">
                  <c:v>68.743829685417793</c:v>
                </c:pt>
                <c:pt idx="1893">
                  <c:v>68.66345005096278</c:v>
                </c:pt>
                <c:pt idx="1894">
                  <c:v>68.733829685417788</c:v>
                </c:pt>
                <c:pt idx="1895">
                  <c:v>68.665452365229086</c:v>
                </c:pt>
                <c:pt idx="1896">
                  <c:v>68.534693096320197</c:v>
                </c:pt>
                <c:pt idx="1897">
                  <c:v>68.555884070680435</c:v>
                </c:pt>
                <c:pt idx="1898">
                  <c:v>68.460308833332519</c:v>
                </c:pt>
                <c:pt idx="1899">
                  <c:v>68.342742853050083</c:v>
                </c:pt>
                <c:pt idx="1900">
                  <c:v>68.350740538783583</c:v>
                </c:pt>
                <c:pt idx="1901">
                  <c:v>68.267167615702775</c:v>
                </c:pt>
                <c:pt idx="1902">
                  <c:v>68.155597006887035</c:v>
                </c:pt>
                <c:pt idx="1903">
                  <c:v>68.108410661059878</c:v>
                </c:pt>
                <c:pt idx="1904">
                  <c:v>68.100412975326378</c:v>
                </c:pt>
                <c:pt idx="1905">
                  <c:v>68.062024083805795</c:v>
                </c:pt>
                <c:pt idx="1906">
                  <c:v>68.016840052244788</c:v>
                </c:pt>
                <c:pt idx="1907">
                  <c:v>67.967651392150799</c:v>
                </c:pt>
                <c:pt idx="1908">
                  <c:v>67.962455789257476</c:v>
                </c:pt>
                <c:pt idx="1909">
                  <c:v>67.90007384053618</c:v>
                </c:pt>
                <c:pt idx="1910">
                  <c:v>67.931264814896707</c:v>
                </c:pt>
                <c:pt idx="1911">
                  <c:v>67.907271757696279</c:v>
                </c:pt>
                <c:pt idx="1912">
                  <c:v>67.772507860253739</c:v>
                </c:pt>
                <c:pt idx="1913">
                  <c:v>67.686932622905786</c:v>
                </c:pt>
                <c:pt idx="1914">
                  <c:v>67.832887494708658</c:v>
                </c:pt>
                <c:pt idx="1915">
                  <c:v>67.626552988451124</c:v>
                </c:pt>
                <c:pt idx="1916">
                  <c:v>67.600557616984133</c:v>
                </c:pt>
                <c:pt idx="1917">
                  <c:v>67.821696520348127</c:v>
                </c:pt>
                <c:pt idx="1918">
                  <c:v>67.626552988451124</c:v>
                </c:pt>
                <c:pt idx="1919">
                  <c:v>67.610557616984124</c:v>
                </c:pt>
                <c:pt idx="1920">
                  <c:v>67.628555302717785</c:v>
                </c:pt>
                <c:pt idx="1921">
                  <c:v>67.490989322435979</c:v>
                </c:pt>
                <c:pt idx="1922">
                  <c:v>67.579366642623654</c:v>
                </c:pt>
                <c:pt idx="1923">
                  <c:v>67.430609687981644</c:v>
                </c:pt>
                <c:pt idx="1924">
                  <c:v>67.516984693902927</c:v>
                </c:pt>
                <c:pt idx="1925">
                  <c:v>67.522991636702358</c:v>
                </c:pt>
                <c:pt idx="1926">
                  <c:v>67.415414085088059</c:v>
                </c:pt>
                <c:pt idx="1927">
                  <c:v>67.3582277392603</c:v>
                </c:pt>
                <c:pt idx="1928">
                  <c:v>67.335034450633259</c:v>
                </c:pt>
                <c:pt idx="1929">
                  <c:v>67.319039079166302</c:v>
                </c:pt>
                <c:pt idx="1930">
                  <c:v>67.343032136366318</c:v>
                </c:pt>
                <c:pt idx="1931">
                  <c:v>67.233463841818477</c:v>
                </c:pt>
                <c:pt idx="1932">
                  <c:v>67.287848104805789</c:v>
                </c:pt>
                <c:pt idx="1933">
                  <c:v>67.243463841818567</c:v>
                </c:pt>
                <c:pt idx="1934">
                  <c:v>67.102704572908735</c:v>
                </c:pt>
                <c:pt idx="1935">
                  <c:v>67.094706887175604</c:v>
                </c:pt>
                <c:pt idx="1936">
                  <c:v>67.058320309921271</c:v>
                </c:pt>
                <c:pt idx="1937">
                  <c:v>67.038320309921488</c:v>
                </c:pt>
                <c:pt idx="1938">
                  <c:v>66.961945303999983</c:v>
                </c:pt>
                <c:pt idx="1939">
                  <c:v>67.061513598548814</c:v>
                </c:pt>
                <c:pt idx="1940">
                  <c:v>66.803188349357498</c:v>
                </c:pt>
                <c:pt idx="1941">
                  <c:v>66.961945303999983</c:v>
                </c:pt>
                <c:pt idx="1942">
                  <c:v>67.005138592626622</c:v>
                </c:pt>
                <c:pt idx="1943">
                  <c:v>66.951945304000006</c:v>
                </c:pt>
                <c:pt idx="1944">
                  <c:v>66.803188349357498</c:v>
                </c:pt>
                <c:pt idx="1945">
                  <c:v>66.860374695184888</c:v>
                </c:pt>
                <c:pt idx="1946">
                  <c:v>66.725610797742803</c:v>
                </c:pt>
                <c:pt idx="1947">
                  <c:v>66.827181406557656</c:v>
                </c:pt>
                <c:pt idx="1948">
                  <c:v>66.717613112009303</c:v>
                </c:pt>
                <c:pt idx="1949">
                  <c:v>66.568856157366469</c:v>
                </c:pt>
                <c:pt idx="1950">
                  <c:v>66.756801772103259</c:v>
                </c:pt>
                <c:pt idx="1951">
                  <c:v>66.585662868739689</c:v>
                </c:pt>
                <c:pt idx="1952">
                  <c:v>66.578856157366417</c:v>
                </c:pt>
                <c:pt idx="1953">
                  <c:v>66.506474208645699</c:v>
                </c:pt>
                <c:pt idx="1954">
                  <c:v>66.575662868739471</c:v>
                </c:pt>
                <c:pt idx="1955">
                  <c:v>66.582849214567148</c:v>
                </c:pt>
                <c:pt idx="1956">
                  <c:v>66.442089945658097</c:v>
                </c:pt>
                <c:pt idx="1957">
                  <c:v>66.560858471633281</c:v>
                </c:pt>
                <c:pt idx="1958">
                  <c:v>66.33452396537659</c:v>
                </c:pt>
                <c:pt idx="1959">
                  <c:v>66.367717254003182</c:v>
                </c:pt>
                <c:pt idx="1960">
                  <c:v>66.404903599830874</c:v>
                </c:pt>
                <c:pt idx="1961">
                  <c:v>66.360519336842998</c:v>
                </c:pt>
                <c:pt idx="1962">
                  <c:v>66.240951042294498</c:v>
                </c:pt>
                <c:pt idx="1963">
                  <c:v>66.246146645188375</c:v>
                </c:pt>
                <c:pt idx="1964">
                  <c:v>66.100191773385319</c:v>
                </c:pt>
                <c:pt idx="1965">
                  <c:v>66.248948728027898</c:v>
                </c:pt>
                <c:pt idx="1966">
                  <c:v>66.193764696466786</c:v>
                </c:pt>
                <c:pt idx="1967">
                  <c:v>65.957430190209749</c:v>
                </c:pt>
                <c:pt idx="1968">
                  <c:v>65.965427875943206</c:v>
                </c:pt>
                <c:pt idx="1969">
                  <c:v>66.2097600679339</c:v>
                </c:pt>
                <c:pt idx="1970">
                  <c:v>65.899052870021436</c:v>
                </c:pt>
                <c:pt idx="1971">
                  <c:v>66.035807510397788</c:v>
                </c:pt>
                <c:pt idx="1972">
                  <c:v>65.967430190209782</c:v>
                </c:pt>
                <c:pt idx="1973">
                  <c:v>66.006618850303781</c:v>
                </c:pt>
                <c:pt idx="1974">
                  <c:v>66.006618850303781</c:v>
                </c:pt>
                <c:pt idx="1975">
                  <c:v>65.873857267128159</c:v>
                </c:pt>
                <c:pt idx="1976">
                  <c:v>65.934236901582693</c:v>
                </c:pt>
                <c:pt idx="1977">
                  <c:v>65.857861895661188</c:v>
                </c:pt>
                <c:pt idx="1978">
                  <c:v>65.879052870021283</c:v>
                </c:pt>
                <c:pt idx="1979">
                  <c:v>65.847861895661183</c:v>
                </c:pt>
                <c:pt idx="1980">
                  <c:v>65.834668607034203</c:v>
                </c:pt>
                <c:pt idx="1981">
                  <c:v>65.832666292767598</c:v>
                </c:pt>
                <c:pt idx="1982">
                  <c:v>65.717102626752094</c:v>
                </c:pt>
                <c:pt idx="1983">
                  <c:v>65.758293601113067</c:v>
                </c:pt>
                <c:pt idx="1984">
                  <c:v>65.685911652391269</c:v>
                </c:pt>
                <c:pt idx="1985">
                  <c:v>65.701907023858482</c:v>
                </c:pt>
                <c:pt idx="1986">
                  <c:v>65.709104941019021</c:v>
                </c:pt>
                <c:pt idx="1987">
                  <c:v>65.641527389404004</c:v>
                </c:pt>
                <c:pt idx="1988">
                  <c:v>65.670716049497742</c:v>
                </c:pt>
                <c:pt idx="1989">
                  <c:v>65.59753433220358</c:v>
                </c:pt>
                <c:pt idx="1990">
                  <c:v>65.654720678031083</c:v>
                </c:pt>
                <c:pt idx="1991">
                  <c:v>65.652718363763981</c:v>
                </c:pt>
                <c:pt idx="1992">
                  <c:v>65.574341043576169</c:v>
                </c:pt>
                <c:pt idx="1993">
                  <c:v>65.555963723388501</c:v>
                </c:pt>
                <c:pt idx="1994">
                  <c:v>65.498765806228349</c:v>
                </c:pt>
                <c:pt idx="1995">
                  <c:v>65.505963723388504</c:v>
                </c:pt>
                <c:pt idx="1996">
                  <c:v>65.451579460400893</c:v>
                </c:pt>
                <c:pt idx="1997">
                  <c:v>65.449577146134388</c:v>
                </c:pt>
                <c:pt idx="1998">
                  <c:v>65.521959094855504</c:v>
                </c:pt>
                <c:pt idx="1999">
                  <c:v>64.178779597083221</c:v>
                </c:pt>
                <c:pt idx="2000">
                  <c:v>63.994406905428811</c:v>
                </c:pt>
                <c:pt idx="2001">
                  <c:v>64.101593251256304</c:v>
                </c:pt>
                <c:pt idx="2002">
                  <c:v>64.068399962629258</c:v>
                </c:pt>
                <c:pt idx="2003">
                  <c:v>64.100781911349998</c:v>
                </c:pt>
                <c:pt idx="2004">
                  <c:v>64.028779597083357</c:v>
                </c:pt>
                <c:pt idx="2005">
                  <c:v>63.985597879789395</c:v>
                </c:pt>
                <c:pt idx="2006">
                  <c:v>63.908831668080701</c:v>
                </c:pt>
                <c:pt idx="2007">
                  <c:v>64.024406905428748</c:v>
                </c:pt>
                <c:pt idx="2008">
                  <c:v>64.081972885710883</c:v>
                </c:pt>
                <c:pt idx="2009">
                  <c:v>64.070781911349954</c:v>
                </c:pt>
                <c:pt idx="2010">
                  <c:v>63.957208988268548</c:v>
                </c:pt>
              </c:numCache>
            </c:numRef>
          </c:yVal>
        </c:ser>
        <c:axId val="70775552"/>
        <c:axId val="70761088"/>
      </c:scatterChart>
      <c:valAx>
        <c:axId val="70761088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 dirty="0" err="1"/>
                  <a:t>Deviatoric</a:t>
                </a:r>
                <a:r>
                  <a:rPr lang="es-ES" sz="1400" dirty="0"/>
                  <a:t> stress (</a:t>
                </a:r>
                <a:r>
                  <a:rPr lang="es-ES" sz="1400" dirty="0" err="1"/>
                  <a:t>MPa</a:t>
                </a:r>
                <a:r>
                  <a:rPr lang="es-E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0"/>
              <c:y val="8.9517831352072558E-2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70775552"/>
        <c:crossesAt val="0"/>
        <c:crossBetween val="midCat"/>
        <c:majorUnit val="10"/>
      </c:valAx>
      <c:valAx>
        <c:axId val="70775552"/>
        <c:scaling>
          <c:orientation val="minMax"/>
          <c:max val="1.6000000000000021E-2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 dirty="0"/>
                  <a:t>Axial </a:t>
                </a:r>
                <a:r>
                  <a:rPr lang="es-ES" sz="1400" dirty="0" err="1"/>
                  <a:t>strain</a:t>
                </a:r>
                <a:endParaRPr lang="es-ES" sz="1400" dirty="0"/>
              </a:p>
            </c:rich>
          </c:tx>
          <c:layout>
            <c:manualLayout>
              <c:xMode val="edge"/>
              <c:yMode val="edge"/>
              <c:x val="0.45416835521177101"/>
              <c:y val="0.91813227208796644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70761088"/>
        <c:crosses val="autoZero"/>
        <c:crossBetween val="midCat"/>
      </c:valAx>
      <c:spPr>
        <a:noFill/>
        <a:ln>
          <a:solidFill>
            <a:srgbClr val="B3B3B3"/>
          </a:solidFill>
          <a:prstDash val="solid"/>
        </a:ln>
      </c:spPr>
    </c:plotArea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 sz="1800" b="0"/>
            </a:pPr>
            <a:r>
              <a:rPr lang="es-ES" sz="1800" dirty="0" smtClean="0"/>
              <a:t>VO04ME</a:t>
            </a:r>
            <a:endParaRPr lang="es-ES" sz="1800" dirty="0"/>
          </a:p>
        </c:rich>
      </c:tx>
      <c:layout>
        <c:manualLayout>
          <c:xMode val="edge"/>
          <c:yMode val="edge"/>
          <c:x val="0.39051613312806627"/>
          <c:y val="1.6056660214675376E-3"/>
        </c:manualLayout>
      </c:layout>
    </c:title>
    <c:plotArea>
      <c:layout>
        <c:manualLayout>
          <c:xMode val="edge"/>
          <c:yMode val="edge"/>
          <c:x val="8.402432217535849E-2"/>
          <c:y val="0.12395197316223402"/>
          <c:w val="0.89597636236302669"/>
          <c:h val="0.75357010417744652"/>
        </c:manualLayout>
      </c:layout>
      <c:scatterChart>
        <c:scatterStyle val="lineMarker"/>
        <c:ser>
          <c:idx val="0"/>
          <c:order val="0"/>
          <c:spPr>
            <a:ln>
              <a:solidFill>
                <a:schemeClr val="accent5">
                  <a:lumMod val="75000"/>
                </a:schemeClr>
              </a:solidFill>
            </a:ln>
          </c:spPr>
          <c:marker>
            <c:symbol val="square"/>
            <c:size val="2"/>
            <c:spPr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dPt>
            <c:idx val="995"/>
            <c:marker>
              <c:spPr>
                <a:noFill/>
                <a:ln>
                  <a:solidFill>
                    <a:schemeClr val="accent5">
                      <a:lumMod val="75000"/>
                    </a:schemeClr>
                  </a:solidFill>
                </a:ln>
              </c:spPr>
            </c:marker>
          </c:dPt>
          <c:xVal>
            <c:numRef>
              <c:f>Part!$J$4:$J$2136</c:f>
              <c:numCache>
                <c:formatCode>General</c:formatCode>
                <c:ptCount val="2133"/>
                <c:pt idx="0">
                  <c:v>0</c:v>
                </c:pt>
                <c:pt idx="1">
                  <c:v>6.5717948718002556E-6</c:v>
                </c:pt>
                <c:pt idx="2">
                  <c:v>1.3143589743589213E-5</c:v>
                </c:pt>
                <c:pt idx="3">
                  <c:v>1.9715384615389406E-5</c:v>
                </c:pt>
                <c:pt idx="4">
                  <c:v>2.6287179487178413E-5</c:v>
                </c:pt>
                <c:pt idx="5">
                  <c:v>3.2858974358972848E-5</c:v>
                </c:pt>
                <c:pt idx="6">
                  <c:v>3.9430769230773012E-5</c:v>
                </c:pt>
                <c:pt idx="7">
                  <c:v>4.6002564102561975E-5</c:v>
                </c:pt>
                <c:pt idx="8">
                  <c:v>5.2574358974361997E-5</c:v>
                </c:pt>
                <c:pt idx="9">
                  <c:v>5.9146153846156882E-5</c:v>
                </c:pt>
                <c:pt idx="10">
                  <c:v>6.5717948717951348E-5</c:v>
                </c:pt>
                <c:pt idx="11">
                  <c:v>7.8861538461534532E-5</c:v>
                </c:pt>
                <c:pt idx="12">
                  <c:v>8.5433333333334723E-5</c:v>
                </c:pt>
                <c:pt idx="13">
                  <c:v>9.2005128205129697E-5</c:v>
                </c:pt>
                <c:pt idx="14">
                  <c:v>9.8576923076924467E-5</c:v>
                </c:pt>
                <c:pt idx="15">
                  <c:v>1.0514871794871852E-4</c:v>
                </c:pt>
                <c:pt idx="16">
                  <c:v>1.1172051282051946E-4</c:v>
                </c:pt>
                <c:pt idx="17">
                  <c:v>1.1829230769230761E-4</c:v>
                </c:pt>
                <c:pt idx="18">
                  <c:v>1.2486410256410849E-4</c:v>
                </c:pt>
                <c:pt idx="19">
                  <c:v>1.3143589743589798E-4</c:v>
                </c:pt>
                <c:pt idx="20">
                  <c:v>1.4457948717949099E-4</c:v>
                </c:pt>
                <c:pt idx="21">
                  <c:v>1.5115128205128074E-4</c:v>
                </c:pt>
                <c:pt idx="22">
                  <c:v>1.5772307692308072E-4</c:v>
                </c:pt>
                <c:pt idx="23">
                  <c:v>1.6429487179487573E-4</c:v>
                </c:pt>
                <c:pt idx="24">
                  <c:v>1.7086666666666901E-4</c:v>
                </c:pt>
                <c:pt idx="25">
                  <c:v>1.77438461538464E-4</c:v>
                </c:pt>
                <c:pt idx="26">
                  <c:v>1.9058205128205349E-4</c:v>
                </c:pt>
                <c:pt idx="27">
                  <c:v>1.9715384615384891E-4</c:v>
                </c:pt>
                <c:pt idx="28">
                  <c:v>2.0372564102564202E-4</c:v>
                </c:pt>
                <c:pt idx="29">
                  <c:v>2.1029743589743883E-4</c:v>
                </c:pt>
                <c:pt idx="30">
                  <c:v>2.1686923076923867E-4</c:v>
                </c:pt>
                <c:pt idx="31">
                  <c:v>2.2344102564102698E-4</c:v>
                </c:pt>
                <c:pt idx="32">
                  <c:v>2.3001282051282002E-4</c:v>
                </c:pt>
                <c:pt idx="33">
                  <c:v>2.3658461538461501E-4</c:v>
                </c:pt>
                <c:pt idx="34">
                  <c:v>2.4315641025640899E-4</c:v>
                </c:pt>
                <c:pt idx="35">
                  <c:v>2.4972820512821097E-4</c:v>
                </c:pt>
                <c:pt idx="36">
                  <c:v>2.562999999999981E-4</c:v>
                </c:pt>
                <c:pt idx="37">
                  <c:v>2.6287179487180116E-4</c:v>
                </c:pt>
                <c:pt idx="38">
                  <c:v>2.6944358974359436E-4</c:v>
                </c:pt>
                <c:pt idx="39">
                  <c:v>2.7601538461538919E-4</c:v>
                </c:pt>
                <c:pt idx="40">
                  <c:v>2.8258717948718206E-4</c:v>
                </c:pt>
                <c:pt idx="41">
                  <c:v>2.891589743589719E-4</c:v>
                </c:pt>
                <c:pt idx="42">
                  <c:v>3.0230256410256729E-4</c:v>
                </c:pt>
                <c:pt idx="43">
                  <c:v>3.0887435897436011E-4</c:v>
                </c:pt>
                <c:pt idx="44">
                  <c:v>3.1544615384615656E-4</c:v>
                </c:pt>
                <c:pt idx="45">
                  <c:v>3.2201794871795648E-4</c:v>
                </c:pt>
                <c:pt idx="46">
                  <c:v>3.2858974358974545E-4</c:v>
                </c:pt>
                <c:pt idx="47">
                  <c:v>3.3516153846153897E-4</c:v>
                </c:pt>
                <c:pt idx="48">
                  <c:v>3.4173333333333407E-4</c:v>
                </c:pt>
                <c:pt idx="49">
                  <c:v>3.4830512820512976E-4</c:v>
                </c:pt>
                <c:pt idx="50">
                  <c:v>3.5487692307692816E-4</c:v>
                </c:pt>
                <c:pt idx="51">
                  <c:v>3.6144871794871816E-4</c:v>
                </c:pt>
                <c:pt idx="52">
                  <c:v>3.6802051282051819E-4</c:v>
                </c:pt>
                <c:pt idx="53">
                  <c:v>3.7459230769230792E-4</c:v>
                </c:pt>
                <c:pt idx="54">
                  <c:v>3.8116410256410009E-4</c:v>
                </c:pt>
                <c:pt idx="55">
                  <c:v>3.8773589743590098E-4</c:v>
                </c:pt>
                <c:pt idx="56">
                  <c:v>3.9430769230768952E-4</c:v>
                </c:pt>
                <c:pt idx="57">
                  <c:v>4.074512820512841E-4</c:v>
                </c:pt>
                <c:pt idx="58">
                  <c:v>4.1402307692307898E-4</c:v>
                </c:pt>
                <c:pt idx="59">
                  <c:v>4.2059487179487424E-4</c:v>
                </c:pt>
                <c:pt idx="60">
                  <c:v>4.2716666666667562E-4</c:v>
                </c:pt>
                <c:pt idx="61">
                  <c:v>4.3373846153846421E-4</c:v>
                </c:pt>
                <c:pt idx="62">
                  <c:v>4.4031025641025904E-4</c:v>
                </c:pt>
                <c:pt idx="63">
                  <c:v>4.4688205128205364E-4</c:v>
                </c:pt>
                <c:pt idx="64">
                  <c:v>4.5345384615384598E-4</c:v>
                </c:pt>
                <c:pt idx="65">
                  <c:v>4.6659743589743487E-4</c:v>
                </c:pt>
                <c:pt idx="66">
                  <c:v>4.7316923076923907E-4</c:v>
                </c:pt>
                <c:pt idx="67">
                  <c:v>4.7974102564102376E-4</c:v>
                </c:pt>
                <c:pt idx="68">
                  <c:v>4.8631282051281923E-4</c:v>
                </c:pt>
                <c:pt idx="69">
                  <c:v>4.9288461538462072E-4</c:v>
                </c:pt>
                <c:pt idx="70">
                  <c:v>4.9945641025640991E-4</c:v>
                </c:pt>
                <c:pt idx="71">
                  <c:v>5.1260000000000303E-4</c:v>
                </c:pt>
                <c:pt idx="72">
                  <c:v>5.1917179487179698E-4</c:v>
                </c:pt>
                <c:pt idx="73">
                  <c:v>5.2574358974359203E-4</c:v>
                </c:pt>
                <c:pt idx="74">
                  <c:v>5.32315384615381E-4</c:v>
                </c:pt>
                <c:pt idx="75">
                  <c:v>5.3888717948718482E-4</c:v>
                </c:pt>
                <c:pt idx="76">
                  <c:v>5.4545897435897509E-4</c:v>
                </c:pt>
                <c:pt idx="77">
                  <c:v>5.5203076923077024E-4</c:v>
                </c:pt>
                <c:pt idx="78">
                  <c:v>5.5860256410256561E-4</c:v>
                </c:pt>
                <c:pt idx="79">
                  <c:v>5.6517435897436878E-4</c:v>
                </c:pt>
                <c:pt idx="80">
                  <c:v>5.7174615384615439E-4</c:v>
                </c:pt>
                <c:pt idx="81">
                  <c:v>5.783179487179503E-4</c:v>
                </c:pt>
                <c:pt idx="82">
                  <c:v>5.848897435897449E-4</c:v>
                </c:pt>
                <c:pt idx="83">
                  <c:v>5.9146153846153897E-4</c:v>
                </c:pt>
                <c:pt idx="84">
                  <c:v>5.9803333333334073E-4</c:v>
                </c:pt>
                <c:pt idx="85">
                  <c:v>6.0460512820512905E-4</c:v>
                </c:pt>
                <c:pt idx="86">
                  <c:v>6.1117692307692897E-4</c:v>
                </c:pt>
                <c:pt idx="87">
                  <c:v>6.3089230769231171E-4</c:v>
                </c:pt>
                <c:pt idx="88">
                  <c:v>6.3746410256410187E-4</c:v>
                </c:pt>
                <c:pt idx="89">
                  <c:v>6.4403589743590103E-4</c:v>
                </c:pt>
                <c:pt idx="90">
                  <c:v>6.5060769230769423E-4</c:v>
                </c:pt>
                <c:pt idx="91">
                  <c:v>6.5717948717949047E-4</c:v>
                </c:pt>
                <c:pt idx="92">
                  <c:v>6.6375128205128312E-4</c:v>
                </c:pt>
                <c:pt idx="93">
                  <c:v>6.7032307692308564E-4</c:v>
                </c:pt>
                <c:pt idx="94">
                  <c:v>6.7689487179487396E-4</c:v>
                </c:pt>
                <c:pt idx="95">
                  <c:v>6.7689487179487396E-4</c:v>
                </c:pt>
                <c:pt idx="96">
                  <c:v>6.9003846153846491E-4</c:v>
                </c:pt>
                <c:pt idx="97">
                  <c:v>6.9661025641025854E-4</c:v>
                </c:pt>
                <c:pt idx="98">
                  <c:v>7.0318205128205922E-4</c:v>
                </c:pt>
                <c:pt idx="99">
                  <c:v>7.0975384615384505E-4</c:v>
                </c:pt>
                <c:pt idx="100">
                  <c:v>7.1632564102564519E-4</c:v>
                </c:pt>
                <c:pt idx="101">
                  <c:v>7.2289743589743904E-4</c:v>
                </c:pt>
                <c:pt idx="102">
                  <c:v>7.3604102564102782E-4</c:v>
                </c:pt>
                <c:pt idx="103">
                  <c:v>7.4261282051282015E-4</c:v>
                </c:pt>
                <c:pt idx="104">
                  <c:v>7.4918461538462137E-4</c:v>
                </c:pt>
                <c:pt idx="105">
                  <c:v>7.5575641025641522E-4</c:v>
                </c:pt>
                <c:pt idx="106">
                  <c:v>7.6232820512820885E-4</c:v>
                </c:pt>
                <c:pt idx="107">
                  <c:v>7.6890000000000356E-4</c:v>
                </c:pt>
                <c:pt idx="108">
                  <c:v>7.7547179487180099E-4</c:v>
                </c:pt>
                <c:pt idx="109">
                  <c:v>7.8204358974358996E-4</c:v>
                </c:pt>
                <c:pt idx="110">
                  <c:v>7.8861538461538533E-4</c:v>
                </c:pt>
                <c:pt idx="111">
                  <c:v>7.9518717948718449E-4</c:v>
                </c:pt>
                <c:pt idx="112">
                  <c:v>8.017589743589779E-4</c:v>
                </c:pt>
                <c:pt idx="113">
                  <c:v>8.0833076923077772E-4</c:v>
                </c:pt>
                <c:pt idx="114">
                  <c:v>8.2147435897436606E-4</c:v>
                </c:pt>
                <c:pt idx="115">
                  <c:v>8.2804615384615796E-4</c:v>
                </c:pt>
                <c:pt idx="116">
                  <c:v>8.3461794871794585E-4</c:v>
                </c:pt>
                <c:pt idx="117">
                  <c:v>8.4776153846153723E-4</c:v>
                </c:pt>
                <c:pt idx="118">
                  <c:v>8.5433333333333596E-4</c:v>
                </c:pt>
                <c:pt idx="119">
                  <c:v>8.6090512820513002E-4</c:v>
                </c:pt>
                <c:pt idx="120">
                  <c:v>8.6747692307693114E-4</c:v>
                </c:pt>
                <c:pt idx="121">
                  <c:v>8.7404871794872607E-4</c:v>
                </c:pt>
                <c:pt idx="122">
                  <c:v>8.8062051282051753E-4</c:v>
                </c:pt>
                <c:pt idx="123">
                  <c:v>8.8719230769231225E-4</c:v>
                </c:pt>
                <c:pt idx="124">
                  <c:v>8.9376410256410545E-4</c:v>
                </c:pt>
                <c:pt idx="125">
                  <c:v>9.0033589743590027E-4</c:v>
                </c:pt>
                <c:pt idx="126">
                  <c:v>9.0690769230769618E-4</c:v>
                </c:pt>
                <c:pt idx="127">
                  <c:v>9.1347948717949545E-4</c:v>
                </c:pt>
                <c:pt idx="128">
                  <c:v>9.2005128205128095E-4</c:v>
                </c:pt>
                <c:pt idx="129">
                  <c:v>9.2662307692307664E-4</c:v>
                </c:pt>
                <c:pt idx="130">
                  <c:v>9.3319487179487765E-4</c:v>
                </c:pt>
                <c:pt idx="131">
                  <c:v>9.3976666666667106E-4</c:v>
                </c:pt>
                <c:pt idx="132">
                  <c:v>9.4633846153847239E-4</c:v>
                </c:pt>
                <c:pt idx="133">
                  <c:v>9.5948205128205542E-4</c:v>
                </c:pt>
                <c:pt idx="134">
                  <c:v>9.7262564102564345E-4</c:v>
                </c:pt>
                <c:pt idx="135">
                  <c:v>9.7262564102564345E-4</c:v>
                </c:pt>
                <c:pt idx="136">
                  <c:v>9.8576923076923819E-4</c:v>
                </c:pt>
                <c:pt idx="137">
                  <c:v>9.923410256410328E-4</c:v>
                </c:pt>
                <c:pt idx="138">
                  <c:v>9.9891282051282762E-4</c:v>
                </c:pt>
                <c:pt idx="139">
                  <c:v>1.0054846153846162E-3</c:v>
                </c:pt>
                <c:pt idx="140">
                  <c:v>1.0120564102564101E-3</c:v>
                </c:pt>
                <c:pt idx="141">
                  <c:v>1.0186282051282099E-3</c:v>
                </c:pt>
                <c:pt idx="142">
                  <c:v>1.0252E-3</c:v>
                </c:pt>
                <c:pt idx="143">
                  <c:v>1.03177179487179E-3</c:v>
                </c:pt>
                <c:pt idx="144">
                  <c:v>1.0383435897435961E-3</c:v>
                </c:pt>
                <c:pt idx="145">
                  <c:v>1.0449153846153801E-3</c:v>
                </c:pt>
                <c:pt idx="146">
                  <c:v>1.0514871794871801E-3</c:v>
                </c:pt>
                <c:pt idx="147">
                  <c:v>1.0580589743589782E-3</c:v>
                </c:pt>
                <c:pt idx="148">
                  <c:v>1.0712025641025765E-3</c:v>
                </c:pt>
                <c:pt idx="149">
                  <c:v>1.0777743589743564E-3</c:v>
                </c:pt>
                <c:pt idx="150">
                  <c:v>1.0843461538461647E-3</c:v>
                </c:pt>
                <c:pt idx="151">
                  <c:v>1.0909179487179552E-3</c:v>
                </c:pt>
                <c:pt idx="152">
                  <c:v>1.0974897435897532E-3</c:v>
                </c:pt>
                <c:pt idx="153">
                  <c:v>1.1040615384615465E-3</c:v>
                </c:pt>
                <c:pt idx="154">
                  <c:v>1.1106333333333344E-3</c:v>
                </c:pt>
                <c:pt idx="155">
                  <c:v>1.1172051282051347E-3</c:v>
                </c:pt>
                <c:pt idx="156">
                  <c:v>1.1237769230769349E-3</c:v>
                </c:pt>
                <c:pt idx="157">
                  <c:v>1.1303487179487261E-3</c:v>
                </c:pt>
                <c:pt idx="158">
                  <c:v>1.1369205128205135E-3</c:v>
                </c:pt>
                <c:pt idx="159">
                  <c:v>1.1434923076923101E-3</c:v>
                </c:pt>
                <c:pt idx="160">
                  <c:v>1.1500641025641001E-3</c:v>
                </c:pt>
                <c:pt idx="161">
                  <c:v>1.1566358974359021E-3</c:v>
                </c:pt>
                <c:pt idx="162">
                  <c:v>1.16320769230769E-3</c:v>
                </c:pt>
                <c:pt idx="163">
                  <c:v>1.1763512820512937E-3</c:v>
                </c:pt>
                <c:pt idx="164">
                  <c:v>1.1829230769230749E-3</c:v>
                </c:pt>
                <c:pt idx="165">
                  <c:v>1.1894948717948721E-3</c:v>
                </c:pt>
                <c:pt idx="166">
                  <c:v>1.1960666666666663E-3</c:v>
                </c:pt>
                <c:pt idx="167">
                  <c:v>1.2026384615384635E-3</c:v>
                </c:pt>
                <c:pt idx="168">
                  <c:v>1.2092102564102601E-3</c:v>
                </c:pt>
                <c:pt idx="169">
                  <c:v>1.2157820512820501E-3</c:v>
                </c:pt>
                <c:pt idx="170">
                  <c:v>1.2223538461538549E-3</c:v>
                </c:pt>
                <c:pt idx="171">
                  <c:v>1.22892564102564E-3</c:v>
                </c:pt>
                <c:pt idx="172">
                  <c:v>1.23549743589744E-3</c:v>
                </c:pt>
                <c:pt idx="173">
                  <c:v>1.2420692307692301E-3</c:v>
                </c:pt>
                <c:pt idx="174">
                  <c:v>1.2486410256410342E-3</c:v>
                </c:pt>
                <c:pt idx="175">
                  <c:v>1.2552128205128249E-3</c:v>
                </c:pt>
                <c:pt idx="176">
                  <c:v>1.2683564102564133E-3</c:v>
                </c:pt>
                <c:pt idx="177">
                  <c:v>1.27492820512821E-3</c:v>
                </c:pt>
                <c:pt idx="178">
                  <c:v>1.2815000000000001E-3</c:v>
                </c:pt>
                <c:pt idx="179">
                  <c:v>1.2946435897435958E-3</c:v>
                </c:pt>
                <c:pt idx="180">
                  <c:v>1.3012153846153833E-3</c:v>
                </c:pt>
                <c:pt idx="181">
                  <c:v>1.3077871794871835E-3</c:v>
                </c:pt>
                <c:pt idx="182">
                  <c:v>1.3143589743589885E-3</c:v>
                </c:pt>
                <c:pt idx="183">
                  <c:v>1.3209307692307753E-3</c:v>
                </c:pt>
                <c:pt idx="184">
                  <c:v>1.327502564102576E-3</c:v>
                </c:pt>
                <c:pt idx="185">
                  <c:v>1.33407435897436E-3</c:v>
                </c:pt>
                <c:pt idx="186">
                  <c:v>1.3406461538461535E-3</c:v>
                </c:pt>
                <c:pt idx="187">
                  <c:v>1.347217948717954E-3</c:v>
                </c:pt>
                <c:pt idx="188">
                  <c:v>1.3537897435897501E-3</c:v>
                </c:pt>
                <c:pt idx="189">
                  <c:v>1.3603615384615464E-3</c:v>
                </c:pt>
                <c:pt idx="190">
                  <c:v>1.3669333333333421E-3</c:v>
                </c:pt>
                <c:pt idx="191">
                  <c:v>1.3735051282051337E-3</c:v>
                </c:pt>
                <c:pt idx="192">
                  <c:v>1.3800769230769285E-3</c:v>
                </c:pt>
                <c:pt idx="193">
                  <c:v>1.3866487179487255E-3</c:v>
                </c:pt>
                <c:pt idx="194">
                  <c:v>1.39979230769231E-3</c:v>
                </c:pt>
                <c:pt idx="195">
                  <c:v>1.4063641025640998E-3</c:v>
                </c:pt>
                <c:pt idx="196">
                  <c:v>1.4129358974358998E-3</c:v>
                </c:pt>
                <c:pt idx="197">
                  <c:v>1.4195076923076864E-3</c:v>
                </c:pt>
                <c:pt idx="198">
                  <c:v>1.4260794871794778E-3</c:v>
                </c:pt>
                <c:pt idx="199">
                  <c:v>1.43265128205128E-3</c:v>
                </c:pt>
                <c:pt idx="200">
                  <c:v>1.43922307692308E-3</c:v>
                </c:pt>
                <c:pt idx="201">
                  <c:v>1.4457948717948698E-3</c:v>
                </c:pt>
                <c:pt idx="202">
                  <c:v>1.4523666666666701E-3</c:v>
                </c:pt>
                <c:pt idx="203">
                  <c:v>1.4589384615384601E-3</c:v>
                </c:pt>
                <c:pt idx="204">
                  <c:v>1.4655102564102599E-3</c:v>
                </c:pt>
                <c:pt idx="205">
                  <c:v>1.472082051282065E-3</c:v>
                </c:pt>
                <c:pt idx="206">
                  <c:v>1.4786538461538561E-3</c:v>
                </c:pt>
                <c:pt idx="207">
                  <c:v>1.4852256410256399E-3</c:v>
                </c:pt>
                <c:pt idx="208">
                  <c:v>1.4917974358974399E-3</c:v>
                </c:pt>
                <c:pt idx="209">
                  <c:v>1.4983692307692299E-3</c:v>
                </c:pt>
                <c:pt idx="210">
                  <c:v>1.5115128205128261E-3</c:v>
                </c:pt>
                <c:pt idx="211">
                  <c:v>1.5180846153846201E-3</c:v>
                </c:pt>
                <c:pt idx="212">
                  <c:v>1.5246564102564144E-3</c:v>
                </c:pt>
                <c:pt idx="213">
                  <c:v>1.5312282051281978E-3</c:v>
                </c:pt>
                <c:pt idx="214">
                  <c:v>1.5378000000000021E-3</c:v>
                </c:pt>
                <c:pt idx="215">
                  <c:v>1.5443717948718063E-3</c:v>
                </c:pt>
                <c:pt idx="216">
                  <c:v>1.5509435897435966E-3</c:v>
                </c:pt>
                <c:pt idx="217">
                  <c:v>1.5575153846153942E-3</c:v>
                </c:pt>
                <c:pt idx="218">
                  <c:v>1.5640871794871879E-3</c:v>
                </c:pt>
                <c:pt idx="219">
                  <c:v>1.5706589743589886E-3</c:v>
                </c:pt>
                <c:pt idx="220">
                  <c:v>1.5772307692307763E-3</c:v>
                </c:pt>
                <c:pt idx="221">
                  <c:v>1.5838025641025666E-3</c:v>
                </c:pt>
                <c:pt idx="222">
                  <c:v>1.5969461538461645E-3</c:v>
                </c:pt>
                <c:pt idx="223">
                  <c:v>1.5969461538461645E-3</c:v>
                </c:pt>
                <c:pt idx="224">
                  <c:v>1.6100897435897561E-3</c:v>
                </c:pt>
                <c:pt idx="225">
                  <c:v>1.6166615384615465E-3</c:v>
                </c:pt>
                <c:pt idx="226">
                  <c:v>1.6232333333333438E-3</c:v>
                </c:pt>
                <c:pt idx="227">
                  <c:v>1.6298051282051347E-3</c:v>
                </c:pt>
                <c:pt idx="228">
                  <c:v>1.6429487179487261E-3</c:v>
                </c:pt>
                <c:pt idx="229">
                  <c:v>1.6429487179487261E-3</c:v>
                </c:pt>
                <c:pt idx="230">
                  <c:v>1.6560923076923138E-3</c:v>
                </c:pt>
                <c:pt idx="231">
                  <c:v>1.6626641025641001E-3</c:v>
                </c:pt>
                <c:pt idx="232">
                  <c:v>1.6692358974359001E-3</c:v>
                </c:pt>
                <c:pt idx="233">
                  <c:v>1.67580769230769E-3</c:v>
                </c:pt>
                <c:pt idx="234">
                  <c:v>1.68237948717949E-3</c:v>
                </c:pt>
                <c:pt idx="235">
                  <c:v>1.6889512820512838E-3</c:v>
                </c:pt>
                <c:pt idx="236">
                  <c:v>1.6955230769230842E-3</c:v>
                </c:pt>
                <c:pt idx="237">
                  <c:v>1.7020948717948801E-3</c:v>
                </c:pt>
                <c:pt idx="238">
                  <c:v>1.7086666666666721E-3</c:v>
                </c:pt>
                <c:pt idx="239">
                  <c:v>1.72181025641026E-3</c:v>
                </c:pt>
                <c:pt idx="240">
                  <c:v>1.7283820512820544E-3</c:v>
                </c:pt>
                <c:pt idx="241">
                  <c:v>1.7349538461538549E-3</c:v>
                </c:pt>
                <c:pt idx="242">
                  <c:v>1.74152564102564E-3</c:v>
                </c:pt>
                <c:pt idx="243">
                  <c:v>1.7480974358974432E-3</c:v>
                </c:pt>
                <c:pt idx="244">
                  <c:v>1.75466923076923E-3</c:v>
                </c:pt>
                <c:pt idx="245">
                  <c:v>1.7612410256410338E-3</c:v>
                </c:pt>
                <c:pt idx="246">
                  <c:v>1.7678128205128253E-3</c:v>
                </c:pt>
                <c:pt idx="247">
                  <c:v>1.7743846153846199E-3</c:v>
                </c:pt>
                <c:pt idx="248">
                  <c:v>1.7809564102564132E-3</c:v>
                </c:pt>
                <c:pt idx="249">
                  <c:v>1.78752820512821E-3</c:v>
                </c:pt>
                <c:pt idx="250">
                  <c:v>1.7941000000000044E-3</c:v>
                </c:pt>
                <c:pt idx="251">
                  <c:v>1.8006717948718053E-3</c:v>
                </c:pt>
                <c:pt idx="252">
                  <c:v>1.8072435897436069E-3</c:v>
                </c:pt>
                <c:pt idx="253">
                  <c:v>1.8138153846153833E-3</c:v>
                </c:pt>
                <c:pt idx="254">
                  <c:v>1.8269589743589785E-3</c:v>
                </c:pt>
                <c:pt idx="255">
                  <c:v>1.8335307692307757E-3</c:v>
                </c:pt>
                <c:pt idx="256">
                  <c:v>1.8401025641025803E-3</c:v>
                </c:pt>
                <c:pt idx="257">
                  <c:v>1.84667435897436E-3</c:v>
                </c:pt>
                <c:pt idx="258">
                  <c:v>1.8532461538461646E-3</c:v>
                </c:pt>
                <c:pt idx="259">
                  <c:v>1.8598179487179555E-3</c:v>
                </c:pt>
                <c:pt idx="260">
                  <c:v>1.8729615384615473E-3</c:v>
                </c:pt>
                <c:pt idx="261">
                  <c:v>1.8795333333333343E-3</c:v>
                </c:pt>
                <c:pt idx="262">
                  <c:v>1.8861051282051385E-3</c:v>
                </c:pt>
                <c:pt idx="263">
                  <c:v>1.8926769230769289E-3</c:v>
                </c:pt>
                <c:pt idx="264">
                  <c:v>1.8992487179487264E-3</c:v>
                </c:pt>
                <c:pt idx="265">
                  <c:v>1.9058205128205101E-3</c:v>
                </c:pt>
                <c:pt idx="266">
                  <c:v>1.9123923076923149E-3</c:v>
                </c:pt>
                <c:pt idx="267">
                  <c:v>1.9189641025641E-3</c:v>
                </c:pt>
                <c:pt idx="268">
                  <c:v>1.9255358974359E-3</c:v>
                </c:pt>
                <c:pt idx="269">
                  <c:v>1.9386794871794899E-3</c:v>
                </c:pt>
                <c:pt idx="270">
                  <c:v>1.9452512820512949E-3</c:v>
                </c:pt>
                <c:pt idx="271">
                  <c:v>1.9518230769230861E-3</c:v>
                </c:pt>
                <c:pt idx="272">
                  <c:v>1.9583948717948863E-3</c:v>
                </c:pt>
                <c:pt idx="273">
                  <c:v>1.9649666666666766E-3</c:v>
                </c:pt>
                <c:pt idx="274">
                  <c:v>1.9715384615384664E-3</c:v>
                </c:pt>
                <c:pt idx="275">
                  <c:v>1.9781102564102675E-3</c:v>
                </c:pt>
                <c:pt idx="276">
                  <c:v>1.9846820512820582E-3</c:v>
                </c:pt>
                <c:pt idx="277">
                  <c:v>1.9912538461538585E-3</c:v>
                </c:pt>
                <c:pt idx="278">
                  <c:v>1.9978256410256401E-3</c:v>
                </c:pt>
                <c:pt idx="279">
                  <c:v>2.0043974358974503E-3</c:v>
                </c:pt>
                <c:pt idx="280">
                  <c:v>2.0109692307692302E-3</c:v>
                </c:pt>
                <c:pt idx="281">
                  <c:v>2.0175410256410391E-3</c:v>
                </c:pt>
                <c:pt idx="282">
                  <c:v>2.0241128205128202E-3</c:v>
                </c:pt>
                <c:pt idx="283">
                  <c:v>2.03068461538462E-3</c:v>
                </c:pt>
                <c:pt idx="284">
                  <c:v>2.0438282051282002E-3</c:v>
                </c:pt>
                <c:pt idx="285">
                  <c:v>2.0504E-3</c:v>
                </c:pt>
                <c:pt idx="286">
                  <c:v>2.0569717948717898E-3</c:v>
                </c:pt>
                <c:pt idx="287">
                  <c:v>2.0701153846153899E-3</c:v>
                </c:pt>
                <c:pt idx="288">
                  <c:v>2.0766871794871797E-3</c:v>
                </c:pt>
                <c:pt idx="289">
                  <c:v>2.0832589743589799E-3</c:v>
                </c:pt>
                <c:pt idx="290">
                  <c:v>2.089830769230778E-3</c:v>
                </c:pt>
                <c:pt idx="291">
                  <c:v>2.09640256410257E-3</c:v>
                </c:pt>
                <c:pt idx="292">
                  <c:v>2.1029743589743763E-3</c:v>
                </c:pt>
                <c:pt idx="293">
                  <c:v>2.1095461538461601E-3</c:v>
                </c:pt>
                <c:pt idx="294">
                  <c:v>2.1161179487179686E-3</c:v>
                </c:pt>
                <c:pt idx="295">
                  <c:v>2.1226897435897502E-3</c:v>
                </c:pt>
                <c:pt idx="296">
                  <c:v>2.1292615384615517E-3</c:v>
                </c:pt>
                <c:pt idx="297">
                  <c:v>2.1358333333333277E-3</c:v>
                </c:pt>
                <c:pt idx="298">
                  <c:v>2.1424051282051301E-3</c:v>
                </c:pt>
                <c:pt idx="299">
                  <c:v>2.1489769230769212E-3</c:v>
                </c:pt>
                <c:pt idx="300">
                  <c:v>2.1621205128205256E-3</c:v>
                </c:pt>
                <c:pt idx="301">
                  <c:v>2.1686923076923263E-3</c:v>
                </c:pt>
                <c:pt idx="302">
                  <c:v>2.175264102564117E-3</c:v>
                </c:pt>
                <c:pt idx="303">
                  <c:v>2.1818358974359099E-3</c:v>
                </c:pt>
                <c:pt idx="304">
                  <c:v>2.1884076923077075E-3</c:v>
                </c:pt>
                <c:pt idx="305">
                  <c:v>2.19497948717948E-3</c:v>
                </c:pt>
                <c:pt idx="306">
                  <c:v>2.2015512820512894E-3</c:v>
                </c:pt>
                <c:pt idx="307">
                  <c:v>2.2081230769230927E-3</c:v>
                </c:pt>
                <c:pt idx="308">
                  <c:v>2.2146948717948799E-3</c:v>
                </c:pt>
                <c:pt idx="309">
                  <c:v>2.2212666666666775E-3</c:v>
                </c:pt>
                <c:pt idx="310">
                  <c:v>2.2278384615384652E-3</c:v>
                </c:pt>
                <c:pt idx="311">
                  <c:v>2.2344102564102689E-3</c:v>
                </c:pt>
                <c:pt idx="312">
                  <c:v>2.2409820512820666E-3</c:v>
                </c:pt>
                <c:pt idx="313">
                  <c:v>2.2475538461538616E-3</c:v>
                </c:pt>
                <c:pt idx="314">
                  <c:v>2.2672692307692385E-3</c:v>
                </c:pt>
                <c:pt idx="315">
                  <c:v>2.2738410256410374E-3</c:v>
                </c:pt>
                <c:pt idx="316">
                  <c:v>2.2804128205128212E-3</c:v>
                </c:pt>
                <c:pt idx="317">
                  <c:v>2.2804128205128212E-3</c:v>
                </c:pt>
                <c:pt idx="318">
                  <c:v>2.286984615384618E-3</c:v>
                </c:pt>
                <c:pt idx="319">
                  <c:v>2.3001282051282011E-3</c:v>
                </c:pt>
                <c:pt idx="320">
                  <c:v>2.3067000000000001E-3</c:v>
                </c:pt>
                <c:pt idx="321">
                  <c:v>2.3132717948718012E-3</c:v>
                </c:pt>
                <c:pt idx="322">
                  <c:v>2.319843589743581E-3</c:v>
                </c:pt>
                <c:pt idx="323">
                  <c:v>2.32641538461539E-3</c:v>
                </c:pt>
                <c:pt idx="324">
                  <c:v>2.3329871794871798E-3</c:v>
                </c:pt>
                <c:pt idx="325">
                  <c:v>2.3395589743589787E-3</c:v>
                </c:pt>
                <c:pt idx="326">
                  <c:v>2.3461307692307799E-3</c:v>
                </c:pt>
                <c:pt idx="327">
                  <c:v>2.3527025641025701E-3</c:v>
                </c:pt>
                <c:pt idx="328">
                  <c:v>2.3592743589743652E-3</c:v>
                </c:pt>
                <c:pt idx="329">
                  <c:v>2.3724179487179613E-3</c:v>
                </c:pt>
                <c:pt idx="330">
                  <c:v>2.3789897435897412E-3</c:v>
                </c:pt>
                <c:pt idx="331">
                  <c:v>2.3855615384615497E-3</c:v>
                </c:pt>
                <c:pt idx="332">
                  <c:v>2.39213333333333E-3</c:v>
                </c:pt>
                <c:pt idx="333">
                  <c:v>2.3987051282051302E-3</c:v>
                </c:pt>
                <c:pt idx="334">
                  <c:v>2.4118487179487177E-3</c:v>
                </c:pt>
                <c:pt idx="335">
                  <c:v>2.418420512820527E-3</c:v>
                </c:pt>
                <c:pt idx="336">
                  <c:v>2.424992307692316E-3</c:v>
                </c:pt>
                <c:pt idx="337">
                  <c:v>2.4315641025641102E-3</c:v>
                </c:pt>
                <c:pt idx="338">
                  <c:v>2.438135897435897E-3</c:v>
                </c:pt>
                <c:pt idx="339">
                  <c:v>2.444707692307702E-3</c:v>
                </c:pt>
                <c:pt idx="340">
                  <c:v>2.4512794871794901E-3</c:v>
                </c:pt>
                <c:pt idx="341">
                  <c:v>2.4578512820512812E-3</c:v>
                </c:pt>
                <c:pt idx="342">
                  <c:v>2.4644230769230802E-3</c:v>
                </c:pt>
                <c:pt idx="343">
                  <c:v>2.4709948717948852E-3</c:v>
                </c:pt>
                <c:pt idx="344">
                  <c:v>2.4841384615384671E-3</c:v>
                </c:pt>
                <c:pt idx="345">
                  <c:v>2.4907102564102612E-3</c:v>
                </c:pt>
                <c:pt idx="346">
                  <c:v>2.4972820512820615E-3</c:v>
                </c:pt>
                <c:pt idx="347">
                  <c:v>2.5038538461538552E-3</c:v>
                </c:pt>
                <c:pt idx="348">
                  <c:v>2.5104256410256411E-3</c:v>
                </c:pt>
                <c:pt idx="349">
                  <c:v>2.5169974358974401E-3</c:v>
                </c:pt>
                <c:pt idx="350">
                  <c:v>2.5235692307692299E-3</c:v>
                </c:pt>
                <c:pt idx="351">
                  <c:v>2.5301410256410202E-3</c:v>
                </c:pt>
                <c:pt idx="352">
                  <c:v>2.53671282051282E-3</c:v>
                </c:pt>
                <c:pt idx="353">
                  <c:v>2.543284615384619E-3</c:v>
                </c:pt>
                <c:pt idx="354">
                  <c:v>2.5498564102564101E-3</c:v>
                </c:pt>
                <c:pt idx="355">
                  <c:v>2.5564282051282077E-3</c:v>
                </c:pt>
                <c:pt idx="356">
                  <c:v>2.5630000000000075E-3</c:v>
                </c:pt>
                <c:pt idx="357">
                  <c:v>2.5695717948718117E-3</c:v>
                </c:pt>
                <c:pt idx="358">
                  <c:v>2.582715384615397E-3</c:v>
                </c:pt>
                <c:pt idx="359">
                  <c:v>2.5892871794871812E-3</c:v>
                </c:pt>
                <c:pt idx="360">
                  <c:v>2.5958589743589667E-3</c:v>
                </c:pt>
                <c:pt idx="361">
                  <c:v>2.6024307692307808E-3</c:v>
                </c:pt>
                <c:pt idx="362">
                  <c:v>2.6090025641025785E-3</c:v>
                </c:pt>
                <c:pt idx="363">
                  <c:v>2.6155743589743757E-3</c:v>
                </c:pt>
                <c:pt idx="364">
                  <c:v>2.6221461538461612E-3</c:v>
                </c:pt>
                <c:pt idx="365">
                  <c:v>2.6287179487179744E-3</c:v>
                </c:pt>
                <c:pt idx="366">
                  <c:v>2.6352897435897452E-3</c:v>
                </c:pt>
                <c:pt idx="367">
                  <c:v>2.6418615384615498E-3</c:v>
                </c:pt>
                <c:pt idx="368">
                  <c:v>2.648433333333337E-3</c:v>
                </c:pt>
                <c:pt idx="369">
                  <c:v>2.6550051282051299E-3</c:v>
                </c:pt>
                <c:pt idx="370">
                  <c:v>2.6615769230769371E-3</c:v>
                </c:pt>
                <c:pt idx="371">
                  <c:v>2.6681487179487252E-3</c:v>
                </c:pt>
                <c:pt idx="372">
                  <c:v>2.6747205128205259E-3</c:v>
                </c:pt>
                <c:pt idx="373">
                  <c:v>2.6878641025641103E-3</c:v>
                </c:pt>
                <c:pt idx="374">
                  <c:v>2.7010076923077025E-3</c:v>
                </c:pt>
                <c:pt idx="375">
                  <c:v>2.7075794871795024E-3</c:v>
                </c:pt>
                <c:pt idx="376">
                  <c:v>2.7141512820513056E-3</c:v>
                </c:pt>
                <c:pt idx="377">
                  <c:v>2.720723076923092E-3</c:v>
                </c:pt>
                <c:pt idx="378">
                  <c:v>2.7272948717948849E-3</c:v>
                </c:pt>
                <c:pt idx="379">
                  <c:v>2.7338666666666799E-3</c:v>
                </c:pt>
                <c:pt idx="380">
                  <c:v>2.7404384615384689E-3</c:v>
                </c:pt>
                <c:pt idx="381">
                  <c:v>2.7470102564102756E-3</c:v>
                </c:pt>
                <c:pt idx="382">
                  <c:v>2.7535820512820676E-3</c:v>
                </c:pt>
                <c:pt idx="383">
                  <c:v>2.7601538461538618E-3</c:v>
                </c:pt>
                <c:pt idx="384">
                  <c:v>2.7667256410256504E-3</c:v>
                </c:pt>
                <c:pt idx="385">
                  <c:v>2.7732974358974502E-3</c:v>
                </c:pt>
                <c:pt idx="386">
                  <c:v>2.77986923076923E-3</c:v>
                </c:pt>
                <c:pt idx="387">
                  <c:v>2.7864410256410385E-3</c:v>
                </c:pt>
                <c:pt idx="388">
                  <c:v>2.7930128205128271E-3</c:v>
                </c:pt>
                <c:pt idx="389">
                  <c:v>2.81272820512821E-3</c:v>
                </c:pt>
                <c:pt idx="390">
                  <c:v>2.81272820512821E-3</c:v>
                </c:pt>
                <c:pt idx="391">
                  <c:v>2.8193000000000098E-3</c:v>
                </c:pt>
                <c:pt idx="392">
                  <c:v>2.8258717948717971E-3</c:v>
                </c:pt>
                <c:pt idx="393">
                  <c:v>2.8324435897435817E-3</c:v>
                </c:pt>
                <c:pt idx="394">
                  <c:v>2.8390153846153798E-3</c:v>
                </c:pt>
                <c:pt idx="395">
                  <c:v>2.8455871794871852E-3</c:v>
                </c:pt>
                <c:pt idx="396">
                  <c:v>2.8521589743589777E-3</c:v>
                </c:pt>
                <c:pt idx="397">
                  <c:v>2.8587307692307801E-3</c:v>
                </c:pt>
                <c:pt idx="398">
                  <c:v>2.8653025641025799E-3</c:v>
                </c:pt>
                <c:pt idx="399">
                  <c:v>2.87844615384615E-3</c:v>
                </c:pt>
                <c:pt idx="400">
                  <c:v>2.87844615384615E-3</c:v>
                </c:pt>
                <c:pt idx="401">
                  <c:v>2.891589743589757E-3</c:v>
                </c:pt>
                <c:pt idx="402">
                  <c:v>2.8981615384615503E-3</c:v>
                </c:pt>
                <c:pt idx="403">
                  <c:v>2.9047333333333375E-3</c:v>
                </c:pt>
                <c:pt idx="404">
                  <c:v>2.91130512820513E-3</c:v>
                </c:pt>
                <c:pt idx="405">
                  <c:v>2.9244487179487201E-3</c:v>
                </c:pt>
                <c:pt idx="406">
                  <c:v>2.9310205128205199E-3</c:v>
                </c:pt>
                <c:pt idx="407">
                  <c:v>2.9375923076923266E-3</c:v>
                </c:pt>
                <c:pt idx="408">
                  <c:v>2.94416410256411E-3</c:v>
                </c:pt>
                <c:pt idx="409">
                  <c:v>2.9507358974359085E-3</c:v>
                </c:pt>
                <c:pt idx="410">
                  <c:v>2.9573076923077118E-3</c:v>
                </c:pt>
                <c:pt idx="411">
                  <c:v>2.9638794871794899E-3</c:v>
                </c:pt>
                <c:pt idx="412">
                  <c:v>2.9704512820512971E-3</c:v>
                </c:pt>
                <c:pt idx="413">
                  <c:v>2.9770230769230852E-3</c:v>
                </c:pt>
                <c:pt idx="414">
                  <c:v>2.983594871794885E-3</c:v>
                </c:pt>
                <c:pt idx="415">
                  <c:v>2.9901666666666809E-3</c:v>
                </c:pt>
                <c:pt idx="416">
                  <c:v>2.9967384615384599E-3</c:v>
                </c:pt>
                <c:pt idx="417">
                  <c:v>3.0033102564102753E-3</c:v>
                </c:pt>
                <c:pt idx="418">
                  <c:v>3.0164538461538467E-3</c:v>
                </c:pt>
                <c:pt idx="419">
                  <c:v>3.0164538461538467E-3</c:v>
                </c:pt>
                <c:pt idx="420">
                  <c:v>3.0295974358974498E-3</c:v>
                </c:pt>
                <c:pt idx="421">
                  <c:v>3.0361692307692301E-3</c:v>
                </c:pt>
                <c:pt idx="422">
                  <c:v>3.0427410256410399E-3</c:v>
                </c:pt>
                <c:pt idx="423">
                  <c:v>3.0493128205128289E-3</c:v>
                </c:pt>
                <c:pt idx="424">
                  <c:v>3.0558846153846101E-3</c:v>
                </c:pt>
                <c:pt idx="425">
                  <c:v>3.0624564102564211E-3</c:v>
                </c:pt>
                <c:pt idx="426">
                  <c:v>3.0690282051282001E-3</c:v>
                </c:pt>
                <c:pt idx="427">
                  <c:v>3.0756000000000012E-3</c:v>
                </c:pt>
                <c:pt idx="428">
                  <c:v>3.082171794871808E-3</c:v>
                </c:pt>
                <c:pt idx="429">
                  <c:v>3.0887435897435952E-3</c:v>
                </c:pt>
                <c:pt idx="430">
                  <c:v>3.0953153846153985E-3</c:v>
                </c:pt>
                <c:pt idx="431">
                  <c:v>3.1018871794871871E-3</c:v>
                </c:pt>
                <c:pt idx="432">
                  <c:v>3.1084589743589799E-3</c:v>
                </c:pt>
                <c:pt idx="433">
                  <c:v>3.1216025641025808E-3</c:v>
                </c:pt>
                <c:pt idx="434">
                  <c:v>3.1281743589743824E-3</c:v>
                </c:pt>
                <c:pt idx="435">
                  <c:v>3.1413179487179742E-3</c:v>
                </c:pt>
                <c:pt idx="436">
                  <c:v>3.1478897435897489E-3</c:v>
                </c:pt>
                <c:pt idx="437">
                  <c:v>3.1544615384615517E-3</c:v>
                </c:pt>
                <c:pt idx="438">
                  <c:v>3.161033333333339E-3</c:v>
                </c:pt>
                <c:pt idx="439">
                  <c:v>3.1676051282051379E-3</c:v>
                </c:pt>
                <c:pt idx="440">
                  <c:v>3.1741769230769212E-3</c:v>
                </c:pt>
                <c:pt idx="441">
                  <c:v>3.1807487179487275E-3</c:v>
                </c:pt>
                <c:pt idx="442">
                  <c:v>3.1873205128205421E-3</c:v>
                </c:pt>
                <c:pt idx="443">
                  <c:v>3.1938923076923276E-3</c:v>
                </c:pt>
                <c:pt idx="444">
                  <c:v>3.2004641025641213E-3</c:v>
                </c:pt>
                <c:pt idx="445">
                  <c:v>3.2070358974359186E-3</c:v>
                </c:pt>
                <c:pt idx="446">
                  <c:v>3.2136076923077097E-3</c:v>
                </c:pt>
                <c:pt idx="447">
                  <c:v>3.2201794871795043E-3</c:v>
                </c:pt>
                <c:pt idx="448">
                  <c:v>3.226751282051292E-3</c:v>
                </c:pt>
                <c:pt idx="449">
                  <c:v>3.2333230769230926E-3</c:v>
                </c:pt>
                <c:pt idx="450">
                  <c:v>3.2398948717948799E-3</c:v>
                </c:pt>
                <c:pt idx="451">
                  <c:v>3.2530384615384678E-3</c:v>
                </c:pt>
                <c:pt idx="452">
                  <c:v>3.2596102564102689E-3</c:v>
                </c:pt>
                <c:pt idx="453">
                  <c:v>3.2661820512820683E-3</c:v>
                </c:pt>
                <c:pt idx="454">
                  <c:v>3.2727538461538499E-3</c:v>
                </c:pt>
                <c:pt idx="455">
                  <c:v>3.2793256410256506E-3</c:v>
                </c:pt>
                <c:pt idx="456">
                  <c:v>3.2858974358974504E-3</c:v>
                </c:pt>
                <c:pt idx="457">
                  <c:v>3.2924692307692398E-3</c:v>
                </c:pt>
                <c:pt idx="458">
                  <c:v>3.299041025641027E-3</c:v>
                </c:pt>
                <c:pt idx="459">
                  <c:v>3.3056128205128199E-3</c:v>
                </c:pt>
                <c:pt idx="460">
                  <c:v>3.3187564102564152E-3</c:v>
                </c:pt>
                <c:pt idx="461">
                  <c:v>3.3187564102564152E-3</c:v>
                </c:pt>
                <c:pt idx="462">
                  <c:v>3.3319000000000001E-3</c:v>
                </c:pt>
                <c:pt idx="463">
                  <c:v>3.3319000000000001E-3</c:v>
                </c:pt>
                <c:pt idx="464">
                  <c:v>3.3450435897435901E-3</c:v>
                </c:pt>
                <c:pt idx="465">
                  <c:v>3.3450435897435901E-3</c:v>
                </c:pt>
                <c:pt idx="466">
                  <c:v>3.36475897435898E-3</c:v>
                </c:pt>
                <c:pt idx="467">
                  <c:v>3.371330769230779E-3</c:v>
                </c:pt>
                <c:pt idx="468">
                  <c:v>3.3779025641025671E-3</c:v>
                </c:pt>
                <c:pt idx="469">
                  <c:v>3.3844743589743773E-3</c:v>
                </c:pt>
                <c:pt idx="470">
                  <c:v>3.3910461538461468E-3</c:v>
                </c:pt>
                <c:pt idx="471">
                  <c:v>3.3976179487179687E-3</c:v>
                </c:pt>
                <c:pt idx="472">
                  <c:v>3.4041897435897494E-3</c:v>
                </c:pt>
                <c:pt idx="473">
                  <c:v>3.4107615384615523E-3</c:v>
                </c:pt>
                <c:pt idx="474">
                  <c:v>3.4173333333333399E-3</c:v>
                </c:pt>
                <c:pt idx="475">
                  <c:v>3.423905128205138E-3</c:v>
                </c:pt>
                <c:pt idx="476">
                  <c:v>3.43047692307693E-3</c:v>
                </c:pt>
                <c:pt idx="477">
                  <c:v>3.4370487179487198E-3</c:v>
                </c:pt>
                <c:pt idx="478">
                  <c:v>3.4436205128205357E-3</c:v>
                </c:pt>
                <c:pt idx="479">
                  <c:v>3.4501923076923177E-3</c:v>
                </c:pt>
                <c:pt idx="480">
                  <c:v>3.4567641025641002E-3</c:v>
                </c:pt>
                <c:pt idx="481">
                  <c:v>3.4699076923077037E-3</c:v>
                </c:pt>
                <c:pt idx="482">
                  <c:v>3.4764794871794901E-3</c:v>
                </c:pt>
                <c:pt idx="483">
                  <c:v>3.4830512820512921E-3</c:v>
                </c:pt>
                <c:pt idx="484">
                  <c:v>3.4896230769230875E-3</c:v>
                </c:pt>
                <c:pt idx="485">
                  <c:v>3.4961948717948809E-3</c:v>
                </c:pt>
                <c:pt idx="486">
                  <c:v>3.5027666666666785E-3</c:v>
                </c:pt>
                <c:pt idx="487">
                  <c:v>3.509338461538467E-3</c:v>
                </c:pt>
                <c:pt idx="488">
                  <c:v>3.5159102564102703E-3</c:v>
                </c:pt>
                <c:pt idx="489">
                  <c:v>3.5224820512820623E-3</c:v>
                </c:pt>
                <c:pt idx="490">
                  <c:v>3.5290538461538452E-3</c:v>
                </c:pt>
                <c:pt idx="491">
                  <c:v>3.5356256410256411E-3</c:v>
                </c:pt>
                <c:pt idx="492">
                  <c:v>3.542197435897444E-3</c:v>
                </c:pt>
                <c:pt idx="493">
                  <c:v>3.5487692307692399E-3</c:v>
                </c:pt>
                <c:pt idx="494">
                  <c:v>3.5553410256410276E-3</c:v>
                </c:pt>
                <c:pt idx="495">
                  <c:v>3.5619128205128252E-3</c:v>
                </c:pt>
                <c:pt idx="496">
                  <c:v>3.5684846153846289E-3</c:v>
                </c:pt>
                <c:pt idx="497">
                  <c:v>3.5816282051282099E-3</c:v>
                </c:pt>
                <c:pt idx="498">
                  <c:v>3.588200000000008E-3</c:v>
                </c:pt>
                <c:pt idx="499">
                  <c:v>3.5947717948718104E-3</c:v>
                </c:pt>
                <c:pt idx="500">
                  <c:v>3.6079153846154048E-3</c:v>
                </c:pt>
                <c:pt idx="501">
                  <c:v>3.6144871794871812E-3</c:v>
                </c:pt>
                <c:pt idx="502">
                  <c:v>3.6144871794871812E-3</c:v>
                </c:pt>
                <c:pt idx="503">
                  <c:v>3.6276307692307851E-3</c:v>
                </c:pt>
                <c:pt idx="504">
                  <c:v>3.6342025641025689E-3</c:v>
                </c:pt>
                <c:pt idx="505">
                  <c:v>3.640774358974383E-3</c:v>
                </c:pt>
                <c:pt idx="506">
                  <c:v>3.6473461538461616E-3</c:v>
                </c:pt>
                <c:pt idx="507">
                  <c:v>3.6539179487179749E-3</c:v>
                </c:pt>
                <c:pt idx="508">
                  <c:v>3.6604897435897504E-3</c:v>
                </c:pt>
                <c:pt idx="509">
                  <c:v>3.6670615384615597E-3</c:v>
                </c:pt>
                <c:pt idx="510">
                  <c:v>3.6736333333333452E-3</c:v>
                </c:pt>
                <c:pt idx="511">
                  <c:v>3.680205128205139E-3</c:v>
                </c:pt>
                <c:pt idx="512">
                  <c:v>3.6933487179487278E-3</c:v>
                </c:pt>
                <c:pt idx="513">
                  <c:v>3.6999205128205267E-3</c:v>
                </c:pt>
                <c:pt idx="514">
                  <c:v>3.7064923076923274E-3</c:v>
                </c:pt>
                <c:pt idx="515">
                  <c:v>3.713064102564122E-3</c:v>
                </c:pt>
                <c:pt idx="516">
                  <c:v>3.7196358974359097E-3</c:v>
                </c:pt>
                <c:pt idx="517">
                  <c:v>3.7262076923077043E-3</c:v>
                </c:pt>
                <c:pt idx="518">
                  <c:v>3.732779487179498E-3</c:v>
                </c:pt>
                <c:pt idx="519">
                  <c:v>3.7393512820512917E-3</c:v>
                </c:pt>
                <c:pt idx="520">
                  <c:v>3.7459230769230946E-3</c:v>
                </c:pt>
                <c:pt idx="521">
                  <c:v>3.7524948717948805E-3</c:v>
                </c:pt>
                <c:pt idx="522">
                  <c:v>3.7590666666666799E-3</c:v>
                </c:pt>
                <c:pt idx="523">
                  <c:v>3.765638461538468E-3</c:v>
                </c:pt>
                <c:pt idx="524">
                  <c:v>3.7722102564102696E-3</c:v>
                </c:pt>
                <c:pt idx="525">
                  <c:v>3.7853538461538505E-3</c:v>
                </c:pt>
                <c:pt idx="526">
                  <c:v>3.7919256410256503E-3</c:v>
                </c:pt>
                <c:pt idx="527">
                  <c:v>3.7919256410256503E-3</c:v>
                </c:pt>
                <c:pt idx="528">
                  <c:v>3.8116410256410298E-3</c:v>
                </c:pt>
                <c:pt idx="529">
                  <c:v>3.8182128205128301E-3</c:v>
                </c:pt>
                <c:pt idx="530">
                  <c:v>3.8247846153846212E-3</c:v>
                </c:pt>
                <c:pt idx="531">
                  <c:v>3.8313564102564102E-3</c:v>
                </c:pt>
                <c:pt idx="532">
                  <c:v>3.8379282051282152E-3</c:v>
                </c:pt>
                <c:pt idx="533">
                  <c:v>3.8445000000000085E-3</c:v>
                </c:pt>
                <c:pt idx="534">
                  <c:v>3.8510717948718001E-3</c:v>
                </c:pt>
                <c:pt idx="535">
                  <c:v>3.8576435897435877E-3</c:v>
                </c:pt>
                <c:pt idx="536">
                  <c:v>3.8642153846153975E-3</c:v>
                </c:pt>
                <c:pt idx="537">
                  <c:v>3.8707871794871852E-3</c:v>
                </c:pt>
                <c:pt idx="538">
                  <c:v>3.8773589743589698E-3</c:v>
                </c:pt>
                <c:pt idx="539">
                  <c:v>3.8839307692307866E-3</c:v>
                </c:pt>
                <c:pt idx="540">
                  <c:v>3.8905025641025699E-3</c:v>
                </c:pt>
                <c:pt idx="541">
                  <c:v>3.8970743589743771E-3</c:v>
                </c:pt>
                <c:pt idx="542">
                  <c:v>3.9167897435897596E-3</c:v>
                </c:pt>
                <c:pt idx="543">
                  <c:v>3.9233615384615698E-3</c:v>
                </c:pt>
                <c:pt idx="544">
                  <c:v>3.9233615384615698E-3</c:v>
                </c:pt>
                <c:pt idx="545">
                  <c:v>3.9299333333333297E-3</c:v>
                </c:pt>
                <c:pt idx="546">
                  <c:v>3.9365051282051304E-3</c:v>
                </c:pt>
                <c:pt idx="547">
                  <c:v>3.9430769230769215E-3</c:v>
                </c:pt>
                <c:pt idx="548">
                  <c:v>3.9430769230769215E-3</c:v>
                </c:pt>
                <c:pt idx="549">
                  <c:v>3.9496487179487196E-3</c:v>
                </c:pt>
                <c:pt idx="550">
                  <c:v>3.9627923076923253E-3</c:v>
                </c:pt>
                <c:pt idx="551">
                  <c:v>3.9693641025641234E-3</c:v>
                </c:pt>
                <c:pt idx="552">
                  <c:v>3.9693641025641234E-3</c:v>
                </c:pt>
                <c:pt idx="553">
                  <c:v>3.9825076923077039E-3</c:v>
                </c:pt>
                <c:pt idx="554">
                  <c:v>3.9890794871794899E-3</c:v>
                </c:pt>
                <c:pt idx="555">
                  <c:v>3.9956512820512801E-3</c:v>
                </c:pt>
                <c:pt idx="556">
                  <c:v>3.9956512820512801E-3</c:v>
                </c:pt>
                <c:pt idx="557">
                  <c:v>4.0087948717948824E-3</c:v>
                </c:pt>
                <c:pt idx="558">
                  <c:v>4.0219384615384603E-3</c:v>
                </c:pt>
                <c:pt idx="559">
                  <c:v>4.028510256410235E-3</c:v>
                </c:pt>
                <c:pt idx="560">
                  <c:v>4.028510256410235E-3</c:v>
                </c:pt>
                <c:pt idx="561">
                  <c:v>4.0350820512820504E-3</c:v>
                </c:pt>
                <c:pt idx="562">
                  <c:v>4.0482256410256413E-3</c:v>
                </c:pt>
                <c:pt idx="563">
                  <c:v>4.0547974358974403E-3</c:v>
                </c:pt>
                <c:pt idx="564">
                  <c:v>4.0613692307692514E-3</c:v>
                </c:pt>
                <c:pt idx="565">
                  <c:v>4.0679410256410304E-3</c:v>
                </c:pt>
                <c:pt idx="566">
                  <c:v>4.0745128205128302E-3</c:v>
                </c:pt>
                <c:pt idx="567">
                  <c:v>4.0810846153846439E-3</c:v>
                </c:pt>
                <c:pt idx="568">
                  <c:v>4.0876564102564098E-3</c:v>
                </c:pt>
                <c:pt idx="569">
                  <c:v>4.0942282051282114E-3</c:v>
                </c:pt>
                <c:pt idx="570">
                  <c:v>4.1007999999999999E-3</c:v>
                </c:pt>
                <c:pt idx="571">
                  <c:v>4.1073717948718188E-3</c:v>
                </c:pt>
                <c:pt idx="572">
                  <c:v>4.1205153846153855E-3</c:v>
                </c:pt>
                <c:pt idx="573">
                  <c:v>4.1270871794871775E-3</c:v>
                </c:pt>
                <c:pt idx="574">
                  <c:v>4.1336589743589834E-3</c:v>
                </c:pt>
                <c:pt idx="575">
                  <c:v>4.1402307692307702E-3</c:v>
                </c:pt>
                <c:pt idx="576">
                  <c:v>4.1468025641025804E-3</c:v>
                </c:pt>
                <c:pt idx="577">
                  <c:v>4.1533743589743603E-3</c:v>
                </c:pt>
                <c:pt idx="578">
                  <c:v>4.1599461538461713E-3</c:v>
                </c:pt>
                <c:pt idx="579">
                  <c:v>4.1665179487179287E-3</c:v>
                </c:pt>
                <c:pt idx="580">
                  <c:v>4.1730897435897423E-3</c:v>
                </c:pt>
                <c:pt idx="581">
                  <c:v>4.1862333333333559E-3</c:v>
                </c:pt>
                <c:pt idx="582">
                  <c:v>4.1862333333333559E-3</c:v>
                </c:pt>
                <c:pt idx="583">
                  <c:v>4.1928051282051296E-3</c:v>
                </c:pt>
                <c:pt idx="584">
                  <c:v>4.1993769230769303E-3</c:v>
                </c:pt>
                <c:pt idx="585">
                  <c:v>4.2125205128205204E-3</c:v>
                </c:pt>
                <c:pt idx="586">
                  <c:v>4.2190923076923332E-3</c:v>
                </c:pt>
                <c:pt idx="587">
                  <c:v>4.2322358974358999E-3</c:v>
                </c:pt>
                <c:pt idx="588">
                  <c:v>4.238807692307711E-3</c:v>
                </c:pt>
                <c:pt idx="589">
                  <c:v>4.238807692307711E-3</c:v>
                </c:pt>
                <c:pt idx="590">
                  <c:v>4.2519512820512924E-3</c:v>
                </c:pt>
                <c:pt idx="591">
                  <c:v>4.2585230769230801E-3</c:v>
                </c:pt>
                <c:pt idx="592">
                  <c:v>4.2650948717948703E-3</c:v>
                </c:pt>
                <c:pt idx="593">
                  <c:v>4.2716666666666918E-3</c:v>
                </c:pt>
                <c:pt idx="594">
                  <c:v>4.2782384615384795E-3</c:v>
                </c:pt>
                <c:pt idx="595">
                  <c:v>4.2848102564102455E-3</c:v>
                </c:pt>
                <c:pt idx="596">
                  <c:v>4.2913820512820704E-3</c:v>
                </c:pt>
                <c:pt idx="597">
                  <c:v>4.2979538461538486E-3</c:v>
                </c:pt>
                <c:pt idx="598">
                  <c:v>4.3045256410256475E-3</c:v>
                </c:pt>
                <c:pt idx="599">
                  <c:v>4.3110974358974404E-3</c:v>
                </c:pt>
                <c:pt idx="600">
                  <c:v>4.3176692307692402E-3</c:v>
                </c:pt>
                <c:pt idx="601">
                  <c:v>4.3242410256410452E-3</c:v>
                </c:pt>
                <c:pt idx="602">
                  <c:v>4.3373846153846362E-3</c:v>
                </c:pt>
                <c:pt idx="603">
                  <c:v>4.3505282051282098E-3</c:v>
                </c:pt>
                <c:pt idx="604">
                  <c:v>4.3571E-3</c:v>
                </c:pt>
                <c:pt idx="605">
                  <c:v>4.3636717948718319E-3</c:v>
                </c:pt>
                <c:pt idx="606">
                  <c:v>4.3702435897436239E-3</c:v>
                </c:pt>
                <c:pt idx="607">
                  <c:v>4.3768153846153934E-3</c:v>
                </c:pt>
                <c:pt idx="608">
                  <c:v>4.3833871794871802E-3</c:v>
                </c:pt>
                <c:pt idx="609">
                  <c:v>4.38995897435898E-3</c:v>
                </c:pt>
                <c:pt idx="610">
                  <c:v>4.3965307692307703E-3</c:v>
                </c:pt>
                <c:pt idx="611">
                  <c:v>4.4031025641025762E-3</c:v>
                </c:pt>
                <c:pt idx="612">
                  <c:v>4.4096743589743907E-3</c:v>
                </c:pt>
                <c:pt idx="613">
                  <c:v>4.4162461538461819E-3</c:v>
                </c:pt>
                <c:pt idx="614">
                  <c:v>4.4228179487179366E-3</c:v>
                </c:pt>
                <c:pt idx="615">
                  <c:v>4.4293897435897659E-3</c:v>
                </c:pt>
                <c:pt idx="616">
                  <c:v>4.4359615384615414E-3</c:v>
                </c:pt>
                <c:pt idx="617">
                  <c:v>4.449105128205148E-3</c:v>
                </c:pt>
                <c:pt idx="618">
                  <c:v>4.4556769230769304E-3</c:v>
                </c:pt>
                <c:pt idx="619">
                  <c:v>4.4688205128205353E-3</c:v>
                </c:pt>
                <c:pt idx="620">
                  <c:v>4.4688205128205353E-3</c:v>
                </c:pt>
                <c:pt idx="621">
                  <c:v>4.4753923076923403E-3</c:v>
                </c:pt>
                <c:pt idx="622">
                  <c:v>4.4819641025641392E-3</c:v>
                </c:pt>
                <c:pt idx="623">
                  <c:v>4.4951076923077024E-3</c:v>
                </c:pt>
                <c:pt idx="624">
                  <c:v>4.5016794871795178E-3</c:v>
                </c:pt>
                <c:pt idx="625">
                  <c:v>4.5082512820512934E-3</c:v>
                </c:pt>
                <c:pt idx="626">
                  <c:v>4.5148230769230802E-3</c:v>
                </c:pt>
                <c:pt idx="627">
                  <c:v>4.5213948717948704E-3</c:v>
                </c:pt>
                <c:pt idx="628">
                  <c:v>4.5279666666666685E-3</c:v>
                </c:pt>
                <c:pt idx="629">
                  <c:v>4.5345384615384701E-3</c:v>
                </c:pt>
                <c:pt idx="630">
                  <c:v>4.5411102564102464E-3</c:v>
                </c:pt>
                <c:pt idx="631">
                  <c:v>4.5476820512820714E-3</c:v>
                </c:pt>
                <c:pt idx="632">
                  <c:v>4.5608256410256485E-3</c:v>
                </c:pt>
                <c:pt idx="633">
                  <c:v>4.5673974358974414E-3</c:v>
                </c:pt>
                <c:pt idx="634">
                  <c:v>4.5739692307692334E-3</c:v>
                </c:pt>
                <c:pt idx="635">
                  <c:v>4.5805410256410497E-3</c:v>
                </c:pt>
                <c:pt idx="636">
                  <c:v>4.5871128205128234E-3</c:v>
                </c:pt>
                <c:pt idx="637">
                  <c:v>4.5936846153846441E-3</c:v>
                </c:pt>
                <c:pt idx="638">
                  <c:v>4.6068282051282133E-3</c:v>
                </c:pt>
                <c:pt idx="639">
                  <c:v>4.6068282051282133E-3</c:v>
                </c:pt>
                <c:pt idx="640">
                  <c:v>4.6134000000000001E-3</c:v>
                </c:pt>
                <c:pt idx="641">
                  <c:v>4.619971794871819E-3</c:v>
                </c:pt>
                <c:pt idx="642">
                  <c:v>4.6265435897435902E-3</c:v>
                </c:pt>
                <c:pt idx="643">
                  <c:v>4.63311538461539E-3</c:v>
                </c:pt>
                <c:pt idx="644">
                  <c:v>4.6462589743589714E-3</c:v>
                </c:pt>
                <c:pt idx="645">
                  <c:v>4.6528307692307695E-3</c:v>
                </c:pt>
                <c:pt idx="646">
                  <c:v>4.6594025641025598E-3</c:v>
                </c:pt>
                <c:pt idx="647">
                  <c:v>4.6725461538461724E-3</c:v>
                </c:pt>
                <c:pt idx="648">
                  <c:v>4.6791179487179445E-3</c:v>
                </c:pt>
                <c:pt idx="649">
                  <c:v>4.6856897435897504E-3</c:v>
                </c:pt>
                <c:pt idx="650">
                  <c:v>4.6922615384615424E-3</c:v>
                </c:pt>
                <c:pt idx="651">
                  <c:v>4.6988333333333404E-3</c:v>
                </c:pt>
                <c:pt idx="652">
                  <c:v>4.7054051282051333E-3</c:v>
                </c:pt>
                <c:pt idx="653">
                  <c:v>4.7119769230769314E-3</c:v>
                </c:pt>
                <c:pt idx="654">
                  <c:v>4.7119769230769314E-3</c:v>
                </c:pt>
                <c:pt idx="655">
                  <c:v>4.7251205128205197E-3</c:v>
                </c:pt>
                <c:pt idx="656">
                  <c:v>4.7251205128205197E-3</c:v>
                </c:pt>
                <c:pt idx="657">
                  <c:v>4.7382641025641437E-3</c:v>
                </c:pt>
                <c:pt idx="658">
                  <c:v>4.7448358974358975E-3</c:v>
                </c:pt>
                <c:pt idx="659">
                  <c:v>4.7514076923077077E-3</c:v>
                </c:pt>
                <c:pt idx="660">
                  <c:v>4.7579794871794902E-3</c:v>
                </c:pt>
                <c:pt idx="661">
                  <c:v>4.7645512820512796E-3</c:v>
                </c:pt>
                <c:pt idx="662">
                  <c:v>4.7776948717948914E-3</c:v>
                </c:pt>
                <c:pt idx="663">
                  <c:v>4.7842666666666599E-3</c:v>
                </c:pt>
                <c:pt idx="664">
                  <c:v>4.7908384615384702E-3</c:v>
                </c:pt>
                <c:pt idx="665">
                  <c:v>4.7974102564102335E-3</c:v>
                </c:pt>
                <c:pt idx="666">
                  <c:v>4.8039820512820498E-3</c:v>
                </c:pt>
                <c:pt idx="667">
                  <c:v>4.8105538461538496E-3</c:v>
                </c:pt>
                <c:pt idx="668">
                  <c:v>4.8171256410256356E-3</c:v>
                </c:pt>
                <c:pt idx="669">
                  <c:v>4.8236974358974423E-3</c:v>
                </c:pt>
                <c:pt idx="670">
                  <c:v>4.8302692307692499E-3</c:v>
                </c:pt>
                <c:pt idx="671">
                  <c:v>4.8368410256410576E-3</c:v>
                </c:pt>
                <c:pt idx="672">
                  <c:v>4.8434128205128314E-3</c:v>
                </c:pt>
                <c:pt idx="673">
                  <c:v>4.8499846153846381E-3</c:v>
                </c:pt>
                <c:pt idx="674">
                  <c:v>4.8565564102564076E-3</c:v>
                </c:pt>
                <c:pt idx="675">
                  <c:v>4.86312820512821E-3</c:v>
                </c:pt>
                <c:pt idx="676">
                  <c:v>4.8697000000000124E-3</c:v>
                </c:pt>
                <c:pt idx="677">
                  <c:v>4.8762717948718321E-3</c:v>
                </c:pt>
                <c:pt idx="678">
                  <c:v>4.8894153846153823E-3</c:v>
                </c:pt>
                <c:pt idx="679">
                  <c:v>4.8959871794871795E-3</c:v>
                </c:pt>
                <c:pt idx="680">
                  <c:v>4.9091307692307714E-3</c:v>
                </c:pt>
                <c:pt idx="681">
                  <c:v>4.9091307692307714E-3</c:v>
                </c:pt>
                <c:pt idx="682">
                  <c:v>4.9157025641025824E-3</c:v>
                </c:pt>
                <c:pt idx="683">
                  <c:v>4.9222743589743771E-3</c:v>
                </c:pt>
                <c:pt idx="684">
                  <c:v>4.9288461538461821E-3</c:v>
                </c:pt>
                <c:pt idx="685">
                  <c:v>4.9354179487179498E-3</c:v>
                </c:pt>
                <c:pt idx="686">
                  <c:v>4.9419897435897704E-3</c:v>
                </c:pt>
                <c:pt idx="687">
                  <c:v>4.9485615384615433E-3</c:v>
                </c:pt>
                <c:pt idx="688">
                  <c:v>4.9551333333333562E-3</c:v>
                </c:pt>
                <c:pt idx="689">
                  <c:v>4.9617051282051334E-3</c:v>
                </c:pt>
                <c:pt idx="690">
                  <c:v>4.97484871794874E-3</c:v>
                </c:pt>
                <c:pt idx="691">
                  <c:v>4.9814205128205294E-3</c:v>
                </c:pt>
                <c:pt idx="692">
                  <c:v>4.9945641025641229E-3</c:v>
                </c:pt>
                <c:pt idx="693">
                  <c:v>5.0011358974358985E-3</c:v>
                </c:pt>
                <c:pt idx="694">
                  <c:v>5.0077076923077052E-3</c:v>
                </c:pt>
                <c:pt idx="695">
                  <c:v>5.0142794871794903E-3</c:v>
                </c:pt>
                <c:pt idx="696">
                  <c:v>5.0208512820512901E-3</c:v>
                </c:pt>
                <c:pt idx="697">
                  <c:v>5.02742307692307E-3</c:v>
                </c:pt>
                <c:pt idx="698">
                  <c:v>5.0339948717948724E-3</c:v>
                </c:pt>
                <c:pt idx="699">
                  <c:v>5.0405666666666704E-3</c:v>
                </c:pt>
                <c:pt idx="700">
                  <c:v>5.0471384615384555E-3</c:v>
                </c:pt>
                <c:pt idx="701">
                  <c:v>5.0537102564102545E-3</c:v>
                </c:pt>
                <c:pt idx="702">
                  <c:v>5.0602820512820534E-3</c:v>
                </c:pt>
                <c:pt idx="703">
                  <c:v>5.0668538461538497E-3</c:v>
                </c:pt>
                <c:pt idx="704">
                  <c:v>5.0734256410256504E-3</c:v>
                </c:pt>
                <c:pt idx="705">
                  <c:v>5.079997435897458E-3</c:v>
                </c:pt>
                <c:pt idx="706">
                  <c:v>5.0865692307692414E-3</c:v>
                </c:pt>
                <c:pt idx="707">
                  <c:v>5.099712820512841E-3</c:v>
                </c:pt>
                <c:pt idx="708">
                  <c:v>5.106284615384646E-3</c:v>
                </c:pt>
                <c:pt idx="709">
                  <c:v>5.1128564102564085E-3</c:v>
                </c:pt>
                <c:pt idx="710">
                  <c:v>5.1194282051282101E-3</c:v>
                </c:pt>
                <c:pt idx="711">
                  <c:v>5.1260000000000003E-3</c:v>
                </c:pt>
                <c:pt idx="712">
                  <c:v>5.1325717948718123E-3</c:v>
                </c:pt>
                <c:pt idx="713">
                  <c:v>5.1391435897436138E-3</c:v>
                </c:pt>
                <c:pt idx="714">
                  <c:v>5.1457153846153902E-3</c:v>
                </c:pt>
                <c:pt idx="715">
                  <c:v>5.1588589743589795E-3</c:v>
                </c:pt>
                <c:pt idx="716">
                  <c:v>5.1588589743589795E-3</c:v>
                </c:pt>
                <c:pt idx="717">
                  <c:v>5.1654307692307697E-3</c:v>
                </c:pt>
                <c:pt idx="718">
                  <c:v>5.1720025641025704E-3</c:v>
                </c:pt>
                <c:pt idx="719">
                  <c:v>5.1785743589743598E-3</c:v>
                </c:pt>
                <c:pt idx="720">
                  <c:v>5.1851461538461501E-3</c:v>
                </c:pt>
                <c:pt idx="721">
                  <c:v>5.1917179487179456E-3</c:v>
                </c:pt>
                <c:pt idx="722">
                  <c:v>5.1982897435897514E-3</c:v>
                </c:pt>
                <c:pt idx="723">
                  <c:v>5.2180051282051413E-3</c:v>
                </c:pt>
                <c:pt idx="724">
                  <c:v>5.2180051282051413E-3</c:v>
                </c:pt>
                <c:pt idx="725">
                  <c:v>5.2245769230769065E-3</c:v>
                </c:pt>
                <c:pt idx="726">
                  <c:v>5.2311487179487453E-3</c:v>
                </c:pt>
                <c:pt idx="727">
                  <c:v>5.2442923076923328E-3</c:v>
                </c:pt>
                <c:pt idx="728">
                  <c:v>5.2442923076923328E-3</c:v>
                </c:pt>
                <c:pt idx="729">
                  <c:v>5.2508641025641421E-3</c:v>
                </c:pt>
                <c:pt idx="730">
                  <c:v>5.2574358974358856E-3</c:v>
                </c:pt>
                <c:pt idx="731">
                  <c:v>5.2640076923077001E-3</c:v>
                </c:pt>
                <c:pt idx="732">
                  <c:v>5.2771512820512824E-3</c:v>
                </c:pt>
                <c:pt idx="733">
                  <c:v>5.2837230769230952E-3</c:v>
                </c:pt>
                <c:pt idx="734">
                  <c:v>5.2902948717948881E-3</c:v>
                </c:pt>
                <c:pt idx="735">
                  <c:v>5.2968666666666714E-3</c:v>
                </c:pt>
                <c:pt idx="736">
                  <c:v>5.3034384615384634E-3</c:v>
                </c:pt>
                <c:pt idx="737">
                  <c:v>5.3100102564102407E-3</c:v>
                </c:pt>
                <c:pt idx="738">
                  <c:v>5.3231538461538499E-3</c:v>
                </c:pt>
                <c:pt idx="739">
                  <c:v>5.3297256410256401E-3</c:v>
                </c:pt>
                <c:pt idx="740">
                  <c:v>5.3362974358974634E-3</c:v>
                </c:pt>
                <c:pt idx="741">
                  <c:v>5.3428692307692423E-3</c:v>
                </c:pt>
                <c:pt idx="742">
                  <c:v>5.3494410256410578E-3</c:v>
                </c:pt>
                <c:pt idx="743">
                  <c:v>5.3560128205128324E-3</c:v>
                </c:pt>
                <c:pt idx="744">
                  <c:v>5.3625846153846314E-3</c:v>
                </c:pt>
                <c:pt idx="745">
                  <c:v>5.3691564102564095E-3</c:v>
                </c:pt>
                <c:pt idx="746">
                  <c:v>5.375728205128218E-3</c:v>
                </c:pt>
                <c:pt idx="747">
                  <c:v>5.3823000000000013E-3</c:v>
                </c:pt>
                <c:pt idx="748">
                  <c:v>5.3888717948718315E-3</c:v>
                </c:pt>
                <c:pt idx="749">
                  <c:v>5.4020153846153903E-3</c:v>
                </c:pt>
                <c:pt idx="750">
                  <c:v>5.4020153846153903E-3</c:v>
                </c:pt>
                <c:pt idx="751">
                  <c:v>5.4151589743589804E-3</c:v>
                </c:pt>
                <c:pt idx="752">
                  <c:v>5.4217307692307802E-3</c:v>
                </c:pt>
                <c:pt idx="753">
                  <c:v>5.4283025641025818E-3</c:v>
                </c:pt>
                <c:pt idx="754">
                  <c:v>5.4414461538461936E-3</c:v>
                </c:pt>
                <c:pt idx="755">
                  <c:v>5.44801794871795E-3</c:v>
                </c:pt>
                <c:pt idx="756">
                  <c:v>5.4545897435897498E-3</c:v>
                </c:pt>
                <c:pt idx="757">
                  <c:v>5.4611615384615514E-3</c:v>
                </c:pt>
                <c:pt idx="758">
                  <c:v>5.4677333333333581E-3</c:v>
                </c:pt>
                <c:pt idx="759">
                  <c:v>5.4743051282051414E-3</c:v>
                </c:pt>
                <c:pt idx="760">
                  <c:v>5.4808769230769334E-3</c:v>
                </c:pt>
                <c:pt idx="761">
                  <c:v>5.4874487179487411E-3</c:v>
                </c:pt>
                <c:pt idx="762">
                  <c:v>5.4940205128205313E-3</c:v>
                </c:pt>
                <c:pt idx="763">
                  <c:v>5.5005923076923277E-3</c:v>
                </c:pt>
                <c:pt idx="764">
                  <c:v>5.5071641025641205E-3</c:v>
                </c:pt>
                <c:pt idx="765">
                  <c:v>5.5137358974358995E-3</c:v>
                </c:pt>
                <c:pt idx="766">
                  <c:v>5.5203076923076924E-3</c:v>
                </c:pt>
                <c:pt idx="767">
                  <c:v>5.5268794871794914E-3</c:v>
                </c:pt>
                <c:pt idx="768">
                  <c:v>5.5334512820512981E-3</c:v>
                </c:pt>
                <c:pt idx="769">
                  <c:v>5.5465948717948804E-3</c:v>
                </c:pt>
                <c:pt idx="770">
                  <c:v>5.5531666666666724E-3</c:v>
                </c:pt>
                <c:pt idx="771">
                  <c:v>5.5597384615384713E-3</c:v>
                </c:pt>
                <c:pt idx="772">
                  <c:v>5.5663102564102555E-3</c:v>
                </c:pt>
                <c:pt idx="773">
                  <c:v>5.5728820512820762E-3</c:v>
                </c:pt>
                <c:pt idx="774">
                  <c:v>5.5794538461538534E-3</c:v>
                </c:pt>
                <c:pt idx="775">
                  <c:v>5.5860256410256524E-3</c:v>
                </c:pt>
                <c:pt idx="776">
                  <c:v>5.59259743589744E-3</c:v>
                </c:pt>
                <c:pt idx="777">
                  <c:v>5.5991692307692433E-3</c:v>
                </c:pt>
                <c:pt idx="778">
                  <c:v>5.6057410256410518E-3</c:v>
                </c:pt>
                <c:pt idx="779">
                  <c:v>5.6188846153846323E-3</c:v>
                </c:pt>
                <c:pt idx="780">
                  <c:v>5.6254564102563975E-3</c:v>
                </c:pt>
                <c:pt idx="781">
                  <c:v>5.6254564102563975E-3</c:v>
                </c:pt>
                <c:pt idx="782">
                  <c:v>5.6320282051282103E-3</c:v>
                </c:pt>
                <c:pt idx="783">
                  <c:v>5.6386000000000162E-3</c:v>
                </c:pt>
                <c:pt idx="784">
                  <c:v>5.6451717948718255E-3</c:v>
                </c:pt>
                <c:pt idx="785">
                  <c:v>5.6648871794871755E-3</c:v>
                </c:pt>
                <c:pt idx="786">
                  <c:v>5.6714589743589814E-3</c:v>
                </c:pt>
                <c:pt idx="787">
                  <c:v>5.6780307692307734E-3</c:v>
                </c:pt>
                <c:pt idx="788">
                  <c:v>5.6846025641025724E-3</c:v>
                </c:pt>
                <c:pt idx="789">
                  <c:v>5.6911743589743704E-3</c:v>
                </c:pt>
                <c:pt idx="790">
                  <c:v>5.6977461538461772E-3</c:v>
                </c:pt>
                <c:pt idx="791">
                  <c:v>5.7043179487179475E-3</c:v>
                </c:pt>
                <c:pt idx="792">
                  <c:v>5.7108897435897534E-3</c:v>
                </c:pt>
                <c:pt idx="793">
                  <c:v>5.7174615384615402E-3</c:v>
                </c:pt>
                <c:pt idx="794">
                  <c:v>5.7240333333333452E-3</c:v>
                </c:pt>
                <c:pt idx="795">
                  <c:v>5.7306051282051528E-3</c:v>
                </c:pt>
                <c:pt idx="796">
                  <c:v>5.7371769230769301E-3</c:v>
                </c:pt>
                <c:pt idx="797">
                  <c:v>5.7437487179487429E-3</c:v>
                </c:pt>
                <c:pt idx="798">
                  <c:v>5.7503205128205124E-3</c:v>
                </c:pt>
                <c:pt idx="799">
                  <c:v>5.7568923076923312E-3</c:v>
                </c:pt>
                <c:pt idx="800">
                  <c:v>5.7700358974358996E-3</c:v>
                </c:pt>
                <c:pt idx="801">
                  <c:v>5.7766076923077316E-3</c:v>
                </c:pt>
                <c:pt idx="802">
                  <c:v>5.7831794871795131E-3</c:v>
                </c:pt>
                <c:pt idx="803">
                  <c:v>5.7897512820513156E-3</c:v>
                </c:pt>
                <c:pt idx="804">
                  <c:v>5.796323076923098E-3</c:v>
                </c:pt>
                <c:pt idx="805">
                  <c:v>5.8094666666666734E-3</c:v>
                </c:pt>
                <c:pt idx="806">
                  <c:v>5.8094666666666734E-3</c:v>
                </c:pt>
                <c:pt idx="807">
                  <c:v>5.8226102564102426E-3</c:v>
                </c:pt>
                <c:pt idx="808">
                  <c:v>5.8291820512820502E-3</c:v>
                </c:pt>
                <c:pt idx="809">
                  <c:v>5.8357538461538639E-3</c:v>
                </c:pt>
                <c:pt idx="810">
                  <c:v>5.8423256410256403E-3</c:v>
                </c:pt>
                <c:pt idx="811">
                  <c:v>5.8423256410256403E-3</c:v>
                </c:pt>
                <c:pt idx="812">
                  <c:v>5.8488974358974514E-3</c:v>
                </c:pt>
                <c:pt idx="813">
                  <c:v>5.8620410256410424E-3</c:v>
                </c:pt>
                <c:pt idx="814">
                  <c:v>5.8620410256410424E-3</c:v>
                </c:pt>
                <c:pt idx="815">
                  <c:v>5.8686128205128352E-3</c:v>
                </c:pt>
                <c:pt idx="816">
                  <c:v>5.8817564102564114E-3</c:v>
                </c:pt>
                <c:pt idx="817">
                  <c:v>5.8883282051282182E-3</c:v>
                </c:pt>
                <c:pt idx="818">
                  <c:v>5.8949000000000085E-3</c:v>
                </c:pt>
                <c:pt idx="819">
                  <c:v>5.9080435897436263E-3</c:v>
                </c:pt>
                <c:pt idx="820">
                  <c:v>5.9146153846153914E-3</c:v>
                </c:pt>
                <c:pt idx="821">
                  <c:v>5.9211871794871834E-3</c:v>
                </c:pt>
                <c:pt idx="822">
                  <c:v>5.9277589743589798E-3</c:v>
                </c:pt>
                <c:pt idx="823">
                  <c:v>5.9343307692307804E-3</c:v>
                </c:pt>
                <c:pt idx="824">
                  <c:v>5.9409025641025881E-3</c:v>
                </c:pt>
                <c:pt idx="825">
                  <c:v>5.9474743589743714E-3</c:v>
                </c:pt>
                <c:pt idx="826">
                  <c:v>5.954046153846179E-3</c:v>
                </c:pt>
                <c:pt idx="827">
                  <c:v>5.9606179487179485E-3</c:v>
                </c:pt>
                <c:pt idx="828">
                  <c:v>5.96718974358975E-3</c:v>
                </c:pt>
                <c:pt idx="829">
                  <c:v>5.9737615384615654E-3</c:v>
                </c:pt>
                <c:pt idx="830">
                  <c:v>5.9803333333333635E-3</c:v>
                </c:pt>
                <c:pt idx="831">
                  <c:v>5.9934769230769198E-3</c:v>
                </c:pt>
                <c:pt idx="832">
                  <c:v>6.0000487179487395E-3</c:v>
                </c:pt>
                <c:pt idx="833">
                  <c:v>6.0066205128205341E-3</c:v>
                </c:pt>
                <c:pt idx="834">
                  <c:v>6.0131923076923114E-3</c:v>
                </c:pt>
                <c:pt idx="835">
                  <c:v>6.0197641025641381E-3</c:v>
                </c:pt>
                <c:pt idx="836">
                  <c:v>6.0263358974358998E-3</c:v>
                </c:pt>
                <c:pt idx="837">
                  <c:v>6.0329076923077004E-3</c:v>
                </c:pt>
                <c:pt idx="838">
                  <c:v>6.0394794871795054E-3</c:v>
                </c:pt>
                <c:pt idx="839">
                  <c:v>6.0460512820513122E-3</c:v>
                </c:pt>
                <c:pt idx="840">
                  <c:v>6.0526230769230834E-3</c:v>
                </c:pt>
                <c:pt idx="841">
                  <c:v>6.0591948717948823E-3</c:v>
                </c:pt>
                <c:pt idx="842">
                  <c:v>6.06576666666667E-3</c:v>
                </c:pt>
                <c:pt idx="843">
                  <c:v>6.0723384615384724E-3</c:v>
                </c:pt>
                <c:pt idx="844">
                  <c:v>6.0789102564102601E-3</c:v>
                </c:pt>
                <c:pt idx="845">
                  <c:v>6.0854820512820504E-3</c:v>
                </c:pt>
                <c:pt idx="846">
                  <c:v>6.0986256410256534E-3</c:v>
                </c:pt>
                <c:pt idx="847">
                  <c:v>6.1117692307692461E-3</c:v>
                </c:pt>
                <c:pt idx="848">
                  <c:v>6.1183410256410529E-3</c:v>
                </c:pt>
                <c:pt idx="849">
                  <c:v>6.1183410256410529E-3</c:v>
                </c:pt>
                <c:pt idx="850">
                  <c:v>6.1249128205128145E-3</c:v>
                </c:pt>
                <c:pt idx="851">
                  <c:v>6.1380564102564098E-3</c:v>
                </c:pt>
                <c:pt idx="852">
                  <c:v>6.1446282051282114E-3</c:v>
                </c:pt>
                <c:pt idx="853">
                  <c:v>6.1512000000000181E-3</c:v>
                </c:pt>
                <c:pt idx="854">
                  <c:v>6.1577717948718249E-3</c:v>
                </c:pt>
                <c:pt idx="855">
                  <c:v>6.1643435897435934E-3</c:v>
                </c:pt>
                <c:pt idx="856">
                  <c:v>6.1709153846153924E-3</c:v>
                </c:pt>
                <c:pt idx="857">
                  <c:v>6.1774871794871801E-3</c:v>
                </c:pt>
                <c:pt idx="858">
                  <c:v>6.1840589743589799E-3</c:v>
                </c:pt>
                <c:pt idx="859">
                  <c:v>6.1906307692307701E-3</c:v>
                </c:pt>
                <c:pt idx="860">
                  <c:v>6.1972025641025734E-3</c:v>
                </c:pt>
                <c:pt idx="861">
                  <c:v>6.2037743589743819E-3</c:v>
                </c:pt>
                <c:pt idx="862">
                  <c:v>6.2169179487179486E-3</c:v>
                </c:pt>
                <c:pt idx="863">
                  <c:v>6.2234897435897657E-3</c:v>
                </c:pt>
                <c:pt idx="864">
                  <c:v>6.2300615384615534E-3</c:v>
                </c:pt>
                <c:pt idx="865">
                  <c:v>6.2366333333333732E-3</c:v>
                </c:pt>
                <c:pt idx="866">
                  <c:v>6.2432051282051522E-3</c:v>
                </c:pt>
                <c:pt idx="867">
                  <c:v>6.2497769230769381E-3</c:v>
                </c:pt>
                <c:pt idx="868">
                  <c:v>6.2563487179487457E-3</c:v>
                </c:pt>
                <c:pt idx="869">
                  <c:v>6.2629205128205204E-3</c:v>
                </c:pt>
                <c:pt idx="870">
                  <c:v>6.2694923076923332E-3</c:v>
                </c:pt>
                <c:pt idx="871">
                  <c:v>6.2760641025641564E-3</c:v>
                </c:pt>
                <c:pt idx="872">
                  <c:v>6.289207692307724E-3</c:v>
                </c:pt>
                <c:pt idx="873">
                  <c:v>6.289207692307724E-3</c:v>
                </c:pt>
                <c:pt idx="874">
                  <c:v>6.2957794871794934E-3</c:v>
                </c:pt>
                <c:pt idx="875">
                  <c:v>6.3023512820512924E-3</c:v>
                </c:pt>
                <c:pt idx="876">
                  <c:v>6.3089230769230904E-3</c:v>
                </c:pt>
                <c:pt idx="877">
                  <c:v>6.3220666666666701E-3</c:v>
                </c:pt>
                <c:pt idx="878">
                  <c:v>6.3286384615384604E-3</c:v>
                </c:pt>
                <c:pt idx="879">
                  <c:v>6.3417820512820704E-3</c:v>
                </c:pt>
                <c:pt idx="880">
                  <c:v>6.3483538461538503E-3</c:v>
                </c:pt>
                <c:pt idx="881">
                  <c:v>6.3549256410256397E-3</c:v>
                </c:pt>
                <c:pt idx="882">
                  <c:v>6.3614974358974534E-3</c:v>
                </c:pt>
                <c:pt idx="883">
                  <c:v>6.3680692307692402E-3</c:v>
                </c:pt>
                <c:pt idx="884">
                  <c:v>6.3746410256410495E-3</c:v>
                </c:pt>
                <c:pt idx="885">
                  <c:v>6.3812128205128459E-3</c:v>
                </c:pt>
                <c:pt idx="886">
                  <c:v>6.387784615384624E-3</c:v>
                </c:pt>
                <c:pt idx="887">
                  <c:v>6.3943564102564099E-3</c:v>
                </c:pt>
                <c:pt idx="888">
                  <c:v>6.4009282051282323E-3</c:v>
                </c:pt>
                <c:pt idx="889">
                  <c:v>6.4075000000000104E-3</c:v>
                </c:pt>
                <c:pt idx="890">
                  <c:v>6.4140717948718336E-3</c:v>
                </c:pt>
                <c:pt idx="891">
                  <c:v>6.4206435897436404E-3</c:v>
                </c:pt>
                <c:pt idx="892">
                  <c:v>6.433787179487201E-3</c:v>
                </c:pt>
                <c:pt idx="893">
                  <c:v>6.4403589743589834E-3</c:v>
                </c:pt>
                <c:pt idx="894">
                  <c:v>6.4469307692307824E-3</c:v>
                </c:pt>
                <c:pt idx="895">
                  <c:v>6.45350256410259E-3</c:v>
                </c:pt>
                <c:pt idx="896">
                  <c:v>6.4600743589743733E-3</c:v>
                </c:pt>
                <c:pt idx="897">
                  <c:v>6.466646153846194E-3</c:v>
                </c:pt>
                <c:pt idx="898">
                  <c:v>6.4732179487179504E-3</c:v>
                </c:pt>
                <c:pt idx="899">
                  <c:v>6.4797897435897736E-3</c:v>
                </c:pt>
                <c:pt idx="900">
                  <c:v>6.4863615384615691E-3</c:v>
                </c:pt>
                <c:pt idx="901">
                  <c:v>6.4929333333333481E-3</c:v>
                </c:pt>
                <c:pt idx="902">
                  <c:v>6.4995051282051471E-3</c:v>
                </c:pt>
                <c:pt idx="903">
                  <c:v>6.5060769230769434E-3</c:v>
                </c:pt>
                <c:pt idx="904">
                  <c:v>6.5126487179487371E-3</c:v>
                </c:pt>
                <c:pt idx="905">
                  <c:v>6.5192205128205378E-3</c:v>
                </c:pt>
                <c:pt idx="906">
                  <c:v>6.5257923076923133E-3</c:v>
                </c:pt>
                <c:pt idx="907">
                  <c:v>6.5455076923077024E-3</c:v>
                </c:pt>
                <c:pt idx="908">
                  <c:v>6.5520794871795031E-3</c:v>
                </c:pt>
                <c:pt idx="909">
                  <c:v>6.5586512820513141E-3</c:v>
                </c:pt>
                <c:pt idx="910">
                  <c:v>6.5652230769230914E-3</c:v>
                </c:pt>
                <c:pt idx="911">
                  <c:v>6.571794871794899E-3</c:v>
                </c:pt>
                <c:pt idx="912">
                  <c:v>6.5783666666666893E-3</c:v>
                </c:pt>
                <c:pt idx="913">
                  <c:v>6.5849384615384596E-3</c:v>
                </c:pt>
                <c:pt idx="914">
                  <c:v>6.5915102564102603E-3</c:v>
                </c:pt>
                <c:pt idx="915">
                  <c:v>6.5980820512820514E-3</c:v>
                </c:pt>
                <c:pt idx="916">
                  <c:v>6.6046538461538504E-3</c:v>
                </c:pt>
                <c:pt idx="917">
                  <c:v>6.6112256410256424E-3</c:v>
                </c:pt>
                <c:pt idx="918">
                  <c:v>6.6177974358974413E-3</c:v>
                </c:pt>
                <c:pt idx="919">
                  <c:v>6.6243692307692333E-3</c:v>
                </c:pt>
                <c:pt idx="920">
                  <c:v>6.6309410256410531E-3</c:v>
                </c:pt>
                <c:pt idx="921">
                  <c:v>6.6309410256410531E-3</c:v>
                </c:pt>
                <c:pt idx="922">
                  <c:v>6.6375128205128199E-3</c:v>
                </c:pt>
                <c:pt idx="923">
                  <c:v>6.6572282051282124E-3</c:v>
                </c:pt>
                <c:pt idx="924">
                  <c:v>6.6638000000000114E-3</c:v>
                </c:pt>
                <c:pt idx="925">
                  <c:v>6.6703717948718251E-3</c:v>
                </c:pt>
                <c:pt idx="926">
                  <c:v>6.6769435897436188E-3</c:v>
                </c:pt>
                <c:pt idx="927">
                  <c:v>6.68351538461539E-3</c:v>
                </c:pt>
                <c:pt idx="928">
                  <c:v>6.6900871794871803E-3</c:v>
                </c:pt>
                <c:pt idx="929">
                  <c:v>6.6966589743589914E-3</c:v>
                </c:pt>
                <c:pt idx="930">
                  <c:v>6.7032307692307834E-3</c:v>
                </c:pt>
                <c:pt idx="931">
                  <c:v>6.7098025641025918E-3</c:v>
                </c:pt>
                <c:pt idx="932">
                  <c:v>6.7163743589743813E-3</c:v>
                </c:pt>
                <c:pt idx="933">
                  <c:v>6.7229461538461524E-3</c:v>
                </c:pt>
                <c:pt idx="934">
                  <c:v>6.7295179487179497E-3</c:v>
                </c:pt>
                <c:pt idx="935">
                  <c:v>6.7360897435897772E-3</c:v>
                </c:pt>
                <c:pt idx="936">
                  <c:v>6.7426615384615579E-3</c:v>
                </c:pt>
                <c:pt idx="937">
                  <c:v>6.7492333333333838E-3</c:v>
                </c:pt>
                <c:pt idx="938">
                  <c:v>6.7623769230769314E-3</c:v>
                </c:pt>
                <c:pt idx="939">
                  <c:v>6.7689487179487199E-3</c:v>
                </c:pt>
                <c:pt idx="940">
                  <c:v>6.782092307692336E-3</c:v>
                </c:pt>
                <c:pt idx="941">
                  <c:v>6.7886641025641549E-3</c:v>
                </c:pt>
                <c:pt idx="942">
                  <c:v>6.7952358974359001E-3</c:v>
                </c:pt>
                <c:pt idx="943">
                  <c:v>6.8018076923077181E-3</c:v>
                </c:pt>
                <c:pt idx="944">
                  <c:v>6.8083794871795092E-3</c:v>
                </c:pt>
                <c:pt idx="945">
                  <c:v>6.81495128205129E-3</c:v>
                </c:pt>
                <c:pt idx="946">
                  <c:v>6.8215230769230802E-3</c:v>
                </c:pt>
                <c:pt idx="947">
                  <c:v>6.8280948717948714E-3</c:v>
                </c:pt>
                <c:pt idx="948">
                  <c:v>6.8346666666666833E-3</c:v>
                </c:pt>
                <c:pt idx="949">
                  <c:v>6.8412384615384805E-3</c:v>
                </c:pt>
                <c:pt idx="950">
                  <c:v>6.8478102564102474E-3</c:v>
                </c:pt>
                <c:pt idx="951">
                  <c:v>6.8543820512820498E-3</c:v>
                </c:pt>
                <c:pt idx="952">
                  <c:v>6.8609538461538496E-3</c:v>
                </c:pt>
                <c:pt idx="953">
                  <c:v>6.8740974358974414E-3</c:v>
                </c:pt>
                <c:pt idx="954">
                  <c:v>6.880669230769249E-3</c:v>
                </c:pt>
                <c:pt idx="955">
                  <c:v>6.8872410256410575E-3</c:v>
                </c:pt>
                <c:pt idx="956">
                  <c:v>6.8938128205128452E-3</c:v>
                </c:pt>
                <c:pt idx="957">
                  <c:v>6.9003846153846528E-3</c:v>
                </c:pt>
                <c:pt idx="958">
                  <c:v>6.9069564102564361E-3</c:v>
                </c:pt>
                <c:pt idx="959">
                  <c:v>6.9135282051282134E-3</c:v>
                </c:pt>
                <c:pt idx="960">
                  <c:v>6.9201000000000124E-3</c:v>
                </c:pt>
                <c:pt idx="961">
                  <c:v>6.9266717948718495E-3</c:v>
                </c:pt>
                <c:pt idx="962">
                  <c:v>6.9332435897436423E-3</c:v>
                </c:pt>
                <c:pt idx="963">
                  <c:v>6.9398153846154118E-3</c:v>
                </c:pt>
                <c:pt idx="964">
                  <c:v>6.9529589743589802E-3</c:v>
                </c:pt>
                <c:pt idx="965">
                  <c:v>6.9529589743589802E-3</c:v>
                </c:pt>
                <c:pt idx="966">
                  <c:v>6.9595307692307852E-3</c:v>
                </c:pt>
                <c:pt idx="967">
                  <c:v>6.9661025641025894E-3</c:v>
                </c:pt>
                <c:pt idx="968">
                  <c:v>6.9726743589743857E-3</c:v>
                </c:pt>
                <c:pt idx="969">
                  <c:v>6.9858179487179498E-3</c:v>
                </c:pt>
                <c:pt idx="970">
                  <c:v>6.99238974358976E-3</c:v>
                </c:pt>
                <c:pt idx="971">
                  <c:v>6.9989615384615659E-3</c:v>
                </c:pt>
                <c:pt idx="972">
                  <c:v>7.0055333333333518E-3</c:v>
                </c:pt>
                <c:pt idx="973">
                  <c:v>7.0186769230769323E-3</c:v>
                </c:pt>
                <c:pt idx="974">
                  <c:v>7.02524871794874E-3</c:v>
                </c:pt>
                <c:pt idx="975">
                  <c:v>7.0318205128205476E-3</c:v>
                </c:pt>
                <c:pt idx="976">
                  <c:v>7.0318205128205476E-3</c:v>
                </c:pt>
                <c:pt idx="977">
                  <c:v>7.038392307692343E-3</c:v>
                </c:pt>
                <c:pt idx="978">
                  <c:v>7.0515358974358976E-3</c:v>
                </c:pt>
                <c:pt idx="979">
                  <c:v>7.0581076923077034E-3</c:v>
                </c:pt>
                <c:pt idx="980">
                  <c:v>7.0646794871795059E-3</c:v>
                </c:pt>
                <c:pt idx="981">
                  <c:v>7.0712512820513291E-3</c:v>
                </c:pt>
                <c:pt idx="982">
                  <c:v>7.0778230769230933E-3</c:v>
                </c:pt>
                <c:pt idx="983">
                  <c:v>7.0843948717948723E-3</c:v>
                </c:pt>
                <c:pt idx="984">
                  <c:v>7.0975384615384598E-3</c:v>
                </c:pt>
                <c:pt idx="985">
                  <c:v>7.1041102564102388E-3</c:v>
                </c:pt>
                <c:pt idx="986">
                  <c:v>7.1106820512820534E-3</c:v>
                </c:pt>
                <c:pt idx="987">
                  <c:v>7.1172538461538514E-3</c:v>
                </c:pt>
                <c:pt idx="988">
                  <c:v>7.12382564102564E-3</c:v>
                </c:pt>
                <c:pt idx="989">
                  <c:v>7.130397435897458E-3</c:v>
                </c:pt>
                <c:pt idx="990">
                  <c:v>7.1435410256410429E-3</c:v>
                </c:pt>
                <c:pt idx="991">
                  <c:v>7.1435410256410429E-3</c:v>
                </c:pt>
                <c:pt idx="992">
                  <c:v>7.1501128205128314E-3</c:v>
                </c:pt>
                <c:pt idx="993">
                  <c:v>7.1566846153846321E-3</c:v>
                </c:pt>
                <c:pt idx="994">
                  <c:v>7.1632564102564102E-3</c:v>
                </c:pt>
                <c:pt idx="995">
                  <c:v>7.1698282051282239E-3</c:v>
                </c:pt>
                <c:pt idx="996">
                  <c:v>7.1764000000000133E-3</c:v>
                </c:pt>
                <c:pt idx="997">
                  <c:v>7.1829717948718244E-3</c:v>
                </c:pt>
                <c:pt idx="998">
                  <c:v>7.1895435897436182E-3</c:v>
                </c:pt>
                <c:pt idx="999">
                  <c:v>7.1961153846153902E-3</c:v>
                </c:pt>
                <c:pt idx="1000">
                  <c:v>7.209258974359002E-3</c:v>
                </c:pt>
                <c:pt idx="1001">
                  <c:v>7.2158307692307714E-3</c:v>
                </c:pt>
                <c:pt idx="1002">
                  <c:v>7.2224025641025834E-3</c:v>
                </c:pt>
                <c:pt idx="1003">
                  <c:v>7.2355461538461778E-3</c:v>
                </c:pt>
                <c:pt idx="1004">
                  <c:v>7.2355461538461778E-3</c:v>
                </c:pt>
                <c:pt idx="1005">
                  <c:v>7.2486897435897644E-3</c:v>
                </c:pt>
                <c:pt idx="1006">
                  <c:v>7.255261538461559E-3</c:v>
                </c:pt>
                <c:pt idx="1007">
                  <c:v>7.2618333333333588E-3</c:v>
                </c:pt>
                <c:pt idx="1008">
                  <c:v>7.2684051282051404E-3</c:v>
                </c:pt>
                <c:pt idx="1009">
                  <c:v>7.2749769230769324E-3</c:v>
                </c:pt>
                <c:pt idx="1010">
                  <c:v>7.2815487179487487E-3</c:v>
                </c:pt>
                <c:pt idx="1011">
                  <c:v>7.288120512820539E-3</c:v>
                </c:pt>
                <c:pt idx="1012">
                  <c:v>7.2946923076923371E-3</c:v>
                </c:pt>
                <c:pt idx="1013">
                  <c:v>7.3012641025641456E-3</c:v>
                </c:pt>
                <c:pt idx="1014">
                  <c:v>7.3078358974358985E-3</c:v>
                </c:pt>
                <c:pt idx="1015">
                  <c:v>7.3209794871794904E-3</c:v>
                </c:pt>
                <c:pt idx="1016">
                  <c:v>7.3275512820512798E-3</c:v>
                </c:pt>
                <c:pt idx="1017">
                  <c:v>7.3341230769230804E-3</c:v>
                </c:pt>
                <c:pt idx="1018">
                  <c:v>7.3406948717948881E-3</c:v>
                </c:pt>
                <c:pt idx="1019">
                  <c:v>7.3472666666666861E-3</c:v>
                </c:pt>
                <c:pt idx="1020">
                  <c:v>7.3538384615384599E-3</c:v>
                </c:pt>
                <c:pt idx="1021">
                  <c:v>7.3604102564102545E-3</c:v>
                </c:pt>
                <c:pt idx="1022">
                  <c:v>7.36698205128205E-3</c:v>
                </c:pt>
                <c:pt idx="1023">
                  <c:v>7.3735538461538524E-3</c:v>
                </c:pt>
                <c:pt idx="1024">
                  <c:v>7.3801256410256514E-3</c:v>
                </c:pt>
                <c:pt idx="1025">
                  <c:v>7.3866974358974581E-3</c:v>
                </c:pt>
                <c:pt idx="1026">
                  <c:v>7.3932692307692519E-3</c:v>
                </c:pt>
                <c:pt idx="1027">
                  <c:v>7.3998410256410595E-3</c:v>
                </c:pt>
                <c:pt idx="1028">
                  <c:v>7.4129846153846409E-3</c:v>
                </c:pt>
                <c:pt idx="1029">
                  <c:v>7.4129846153846409E-3</c:v>
                </c:pt>
                <c:pt idx="1030">
                  <c:v>7.4261282051282258E-3</c:v>
                </c:pt>
                <c:pt idx="1031">
                  <c:v>7.4392717948718627E-3</c:v>
                </c:pt>
                <c:pt idx="1032">
                  <c:v>7.4458435897436278E-3</c:v>
                </c:pt>
                <c:pt idx="1033">
                  <c:v>7.4524153846154033E-3</c:v>
                </c:pt>
                <c:pt idx="1034">
                  <c:v>7.4524153846154033E-3</c:v>
                </c:pt>
                <c:pt idx="1035">
                  <c:v>7.4655589743589804E-3</c:v>
                </c:pt>
                <c:pt idx="1036">
                  <c:v>7.4721307692307724E-3</c:v>
                </c:pt>
                <c:pt idx="1037">
                  <c:v>7.478702564102593E-3</c:v>
                </c:pt>
                <c:pt idx="1038">
                  <c:v>7.4852743589743876E-3</c:v>
                </c:pt>
                <c:pt idx="1039">
                  <c:v>7.4918461538461831E-3</c:v>
                </c:pt>
                <c:pt idx="1040">
                  <c:v>7.49841794871795E-3</c:v>
                </c:pt>
                <c:pt idx="1041">
                  <c:v>7.5049897435897524E-3</c:v>
                </c:pt>
                <c:pt idx="1042">
                  <c:v>7.5115615384615513E-3</c:v>
                </c:pt>
                <c:pt idx="1043">
                  <c:v>7.5181333333333581E-3</c:v>
                </c:pt>
                <c:pt idx="1044">
                  <c:v>7.5247051282051301E-3</c:v>
                </c:pt>
                <c:pt idx="1045">
                  <c:v>7.5312769230769525E-3</c:v>
                </c:pt>
                <c:pt idx="1046">
                  <c:v>7.5444205128205113E-3</c:v>
                </c:pt>
                <c:pt idx="1047">
                  <c:v>7.5509923076923259E-3</c:v>
                </c:pt>
                <c:pt idx="1048">
                  <c:v>7.5575641025641387E-3</c:v>
                </c:pt>
                <c:pt idx="1049">
                  <c:v>7.5641358974358865E-3</c:v>
                </c:pt>
                <c:pt idx="1050">
                  <c:v>7.5707076923077245E-3</c:v>
                </c:pt>
                <c:pt idx="1051">
                  <c:v>7.5772794871795173E-3</c:v>
                </c:pt>
                <c:pt idx="1052">
                  <c:v>7.5838512820512981E-3</c:v>
                </c:pt>
                <c:pt idx="1053">
                  <c:v>7.5904230769230962E-3</c:v>
                </c:pt>
                <c:pt idx="1054">
                  <c:v>7.5969948717948734E-3</c:v>
                </c:pt>
                <c:pt idx="1055">
                  <c:v>7.6035666666666724E-3</c:v>
                </c:pt>
                <c:pt idx="1056">
                  <c:v>7.6101384615384704E-3</c:v>
                </c:pt>
                <c:pt idx="1057">
                  <c:v>7.6167102564102555E-3</c:v>
                </c:pt>
                <c:pt idx="1058">
                  <c:v>7.6232820512820761E-3</c:v>
                </c:pt>
                <c:pt idx="1059">
                  <c:v>7.6298538461538404E-3</c:v>
                </c:pt>
                <c:pt idx="1060">
                  <c:v>7.6364256410256523E-3</c:v>
                </c:pt>
                <c:pt idx="1061">
                  <c:v>7.6495692307692424E-3</c:v>
                </c:pt>
                <c:pt idx="1062">
                  <c:v>7.6561410256410509E-3</c:v>
                </c:pt>
                <c:pt idx="1063">
                  <c:v>7.6627128205128334E-3</c:v>
                </c:pt>
                <c:pt idx="1064">
                  <c:v>7.6692846153846488E-3</c:v>
                </c:pt>
                <c:pt idx="1065">
                  <c:v>7.6824282051282103E-3</c:v>
                </c:pt>
                <c:pt idx="1066">
                  <c:v>7.6890000000000161E-3</c:v>
                </c:pt>
                <c:pt idx="1067">
                  <c:v>7.6890000000000161E-3</c:v>
                </c:pt>
                <c:pt idx="1068">
                  <c:v>7.7021435897436201E-3</c:v>
                </c:pt>
                <c:pt idx="1069">
                  <c:v>7.7087153846154034E-3</c:v>
                </c:pt>
                <c:pt idx="1070">
                  <c:v>7.7152871794871824E-3</c:v>
                </c:pt>
                <c:pt idx="1071">
                  <c:v>7.7218589743589814E-3</c:v>
                </c:pt>
                <c:pt idx="1072">
                  <c:v>7.7284307692307734E-3</c:v>
                </c:pt>
                <c:pt idx="1073">
                  <c:v>7.7350025641025888E-3</c:v>
                </c:pt>
                <c:pt idx="1074">
                  <c:v>7.7415743589743799E-3</c:v>
                </c:pt>
                <c:pt idx="1075">
                  <c:v>7.7481461538461876E-3</c:v>
                </c:pt>
                <c:pt idx="1076">
                  <c:v>7.7612897435897776E-3</c:v>
                </c:pt>
                <c:pt idx="1077">
                  <c:v>7.7678615384615401E-3</c:v>
                </c:pt>
                <c:pt idx="1078">
                  <c:v>7.7744333333333582E-3</c:v>
                </c:pt>
                <c:pt idx="1079">
                  <c:v>7.7810051282051519E-3</c:v>
                </c:pt>
                <c:pt idx="1080">
                  <c:v>7.7875769230769196E-3</c:v>
                </c:pt>
                <c:pt idx="1081">
                  <c:v>7.7941487179487333E-3</c:v>
                </c:pt>
                <c:pt idx="1082">
                  <c:v>7.8007205128205418E-3</c:v>
                </c:pt>
                <c:pt idx="1083">
                  <c:v>7.8072923076923338E-3</c:v>
                </c:pt>
                <c:pt idx="1084">
                  <c:v>7.8138641025641432E-3</c:v>
                </c:pt>
                <c:pt idx="1085">
                  <c:v>7.8204358974359005E-3</c:v>
                </c:pt>
                <c:pt idx="1086">
                  <c:v>7.8270076923076994E-3</c:v>
                </c:pt>
                <c:pt idx="1087">
                  <c:v>7.8335794871794914E-3</c:v>
                </c:pt>
                <c:pt idx="1088">
                  <c:v>7.8401512820512834E-3</c:v>
                </c:pt>
                <c:pt idx="1089">
                  <c:v>7.8467230769231067E-3</c:v>
                </c:pt>
                <c:pt idx="1090">
                  <c:v>7.8532948717948813E-3</c:v>
                </c:pt>
                <c:pt idx="1091">
                  <c:v>7.8598666666666733E-3</c:v>
                </c:pt>
                <c:pt idx="1092">
                  <c:v>7.8795820512820754E-3</c:v>
                </c:pt>
                <c:pt idx="1093">
                  <c:v>7.88615384615385E-3</c:v>
                </c:pt>
                <c:pt idx="1094">
                  <c:v>7.8927256410256403E-3</c:v>
                </c:pt>
                <c:pt idx="1095">
                  <c:v>7.8992974358974653E-3</c:v>
                </c:pt>
                <c:pt idx="1096">
                  <c:v>7.9058692307692434E-3</c:v>
                </c:pt>
                <c:pt idx="1097">
                  <c:v>7.9058692307692434E-3</c:v>
                </c:pt>
                <c:pt idx="1098">
                  <c:v>7.9190128205128534E-3</c:v>
                </c:pt>
                <c:pt idx="1099">
                  <c:v>7.9255846153846194E-3</c:v>
                </c:pt>
                <c:pt idx="1100">
                  <c:v>7.9321564102564114E-3</c:v>
                </c:pt>
                <c:pt idx="1101">
                  <c:v>7.938728205128245E-3</c:v>
                </c:pt>
                <c:pt idx="1102">
                  <c:v>7.9453000000000284E-3</c:v>
                </c:pt>
                <c:pt idx="1103">
                  <c:v>7.9518717948718499E-3</c:v>
                </c:pt>
                <c:pt idx="1104">
                  <c:v>7.958443589743628E-3</c:v>
                </c:pt>
                <c:pt idx="1105">
                  <c:v>7.9650153846153923E-3</c:v>
                </c:pt>
                <c:pt idx="1106">
                  <c:v>7.9715871794872033E-3</c:v>
                </c:pt>
                <c:pt idx="1107">
                  <c:v>7.9847307692307804E-3</c:v>
                </c:pt>
                <c:pt idx="1108">
                  <c:v>7.9913025641026019E-3</c:v>
                </c:pt>
                <c:pt idx="1109">
                  <c:v>7.9978743589743592E-3</c:v>
                </c:pt>
                <c:pt idx="1110">
                  <c:v>8.0044461538461963E-3</c:v>
                </c:pt>
                <c:pt idx="1111">
                  <c:v>8.0110179487179606E-3</c:v>
                </c:pt>
                <c:pt idx="1112">
                  <c:v>8.0175897435897769E-3</c:v>
                </c:pt>
                <c:pt idx="1113">
                  <c:v>8.0241615384615394E-3</c:v>
                </c:pt>
                <c:pt idx="1114">
                  <c:v>8.0307333333333297E-3</c:v>
                </c:pt>
                <c:pt idx="1115">
                  <c:v>8.0373051282051303E-3</c:v>
                </c:pt>
                <c:pt idx="1116">
                  <c:v>8.0504487179487768E-3</c:v>
                </c:pt>
                <c:pt idx="1117">
                  <c:v>8.0570205128205515E-3</c:v>
                </c:pt>
                <c:pt idx="1118">
                  <c:v>8.0701641025641094E-3</c:v>
                </c:pt>
                <c:pt idx="1119">
                  <c:v>8.0701641025641094E-3</c:v>
                </c:pt>
                <c:pt idx="1120">
                  <c:v>8.0767358974359604E-3</c:v>
                </c:pt>
                <c:pt idx="1121">
                  <c:v>8.0767358974359604E-3</c:v>
                </c:pt>
                <c:pt idx="1122">
                  <c:v>8.0833076923077229E-3</c:v>
                </c:pt>
                <c:pt idx="1123">
                  <c:v>8.0964512820512792E-3</c:v>
                </c:pt>
                <c:pt idx="1124">
                  <c:v>8.1030230769230868E-3</c:v>
                </c:pt>
                <c:pt idx="1125">
                  <c:v>8.1095948717949014E-3</c:v>
                </c:pt>
                <c:pt idx="1126">
                  <c:v>8.1161666666666708E-3</c:v>
                </c:pt>
                <c:pt idx="1127">
                  <c:v>8.1293102564102705E-3</c:v>
                </c:pt>
                <c:pt idx="1128">
                  <c:v>8.135882051282085E-3</c:v>
                </c:pt>
                <c:pt idx="1129">
                  <c:v>8.1424538461538527E-3</c:v>
                </c:pt>
                <c:pt idx="1130">
                  <c:v>8.1424538461538527E-3</c:v>
                </c:pt>
                <c:pt idx="1131">
                  <c:v>8.1555974358974818E-3</c:v>
                </c:pt>
                <c:pt idx="1132">
                  <c:v>8.1621692307693085E-3</c:v>
                </c:pt>
                <c:pt idx="1133">
                  <c:v>8.1687410256410294E-3</c:v>
                </c:pt>
                <c:pt idx="1134">
                  <c:v>8.1753128205128197E-3</c:v>
                </c:pt>
                <c:pt idx="1135">
                  <c:v>8.1818846153846759E-3</c:v>
                </c:pt>
                <c:pt idx="1136">
                  <c:v>8.1884564102564228E-3</c:v>
                </c:pt>
                <c:pt idx="1137">
                  <c:v>8.1950282051282443E-3</c:v>
                </c:pt>
                <c:pt idx="1138">
                  <c:v>8.2081717948717919E-3</c:v>
                </c:pt>
                <c:pt idx="1139">
                  <c:v>8.2147435897435908E-3</c:v>
                </c:pt>
                <c:pt idx="1140">
                  <c:v>8.2213153846153516E-3</c:v>
                </c:pt>
                <c:pt idx="1141">
                  <c:v>8.2278871794872078E-3</c:v>
                </c:pt>
                <c:pt idx="1142">
                  <c:v>8.2344589743589807E-3</c:v>
                </c:pt>
                <c:pt idx="1143">
                  <c:v>8.2410307692307519E-3</c:v>
                </c:pt>
                <c:pt idx="1144">
                  <c:v>8.2476025641025491E-3</c:v>
                </c:pt>
                <c:pt idx="1145">
                  <c:v>8.2541743589743706E-3</c:v>
                </c:pt>
                <c:pt idx="1146">
                  <c:v>8.2607461538461747E-3</c:v>
                </c:pt>
                <c:pt idx="1147">
                  <c:v>8.2673179487179494E-3</c:v>
                </c:pt>
                <c:pt idx="1148">
                  <c:v>8.2738897435897726E-3</c:v>
                </c:pt>
                <c:pt idx="1149">
                  <c:v>8.2804615384615508E-3</c:v>
                </c:pt>
                <c:pt idx="1150">
                  <c:v>8.2936051282051296E-3</c:v>
                </c:pt>
                <c:pt idx="1151">
                  <c:v>8.2936051282051296E-3</c:v>
                </c:pt>
                <c:pt idx="1152">
                  <c:v>8.3067487179487726E-3</c:v>
                </c:pt>
                <c:pt idx="1153">
                  <c:v>8.3133205128205247E-3</c:v>
                </c:pt>
                <c:pt idx="1154">
                  <c:v>8.3198923076923444E-3</c:v>
                </c:pt>
                <c:pt idx="1155">
                  <c:v>8.3264641025641312E-3</c:v>
                </c:pt>
                <c:pt idx="1156">
                  <c:v>8.3330358974359545E-3</c:v>
                </c:pt>
                <c:pt idx="1157">
                  <c:v>8.3461794871794899E-3</c:v>
                </c:pt>
                <c:pt idx="1158">
                  <c:v>8.3527512820513253E-3</c:v>
                </c:pt>
                <c:pt idx="1159">
                  <c:v>8.3593230769231121E-3</c:v>
                </c:pt>
                <c:pt idx="1160">
                  <c:v>8.3658948717949405E-3</c:v>
                </c:pt>
                <c:pt idx="1161">
                  <c:v>8.3724666666667412E-3</c:v>
                </c:pt>
                <c:pt idx="1162">
                  <c:v>8.3790384615384707E-3</c:v>
                </c:pt>
                <c:pt idx="1163">
                  <c:v>8.3856102564103183E-3</c:v>
                </c:pt>
                <c:pt idx="1164">
                  <c:v>8.3856102564103183E-3</c:v>
                </c:pt>
                <c:pt idx="1165">
                  <c:v>8.3987538461538502E-3</c:v>
                </c:pt>
                <c:pt idx="1166">
                  <c:v>8.4053256410256526E-3</c:v>
                </c:pt>
                <c:pt idx="1167">
                  <c:v>8.4118974358974394E-3</c:v>
                </c:pt>
                <c:pt idx="1168">
                  <c:v>8.4184692307692887E-3</c:v>
                </c:pt>
                <c:pt idx="1169">
                  <c:v>8.4316128205128189E-3</c:v>
                </c:pt>
                <c:pt idx="1170">
                  <c:v>8.4381846153846612E-3</c:v>
                </c:pt>
                <c:pt idx="1171">
                  <c:v>8.4447564102564168E-3</c:v>
                </c:pt>
                <c:pt idx="1172">
                  <c:v>8.4513282051282227E-3</c:v>
                </c:pt>
                <c:pt idx="1173">
                  <c:v>8.4579000000000303E-3</c:v>
                </c:pt>
                <c:pt idx="1174">
                  <c:v>8.4644717948717998E-3</c:v>
                </c:pt>
                <c:pt idx="1175">
                  <c:v>8.4710435897436265E-3</c:v>
                </c:pt>
                <c:pt idx="1176">
                  <c:v>8.4776153846154046E-3</c:v>
                </c:pt>
                <c:pt idx="1177">
                  <c:v>8.4841871794872244E-3</c:v>
                </c:pt>
                <c:pt idx="1178">
                  <c:v>8.4907589743589747E-3</c:v>
                </c:pt>
                <c:pt idx="1179">
                  <c:v>8.4973307692307685E-3</c:v>
                </c:pt>
                <c:pt idx="1180">
                  <c:v>8.5039025641025726E-3</c:v>
                </c:pt>
                <c:pt idx="1181">
                  <c:v>8.5104743589743768E-3</c:v>
                </c:pt>
                <c:pt idx="1182">
                  <c:v>8.5170461538461965E-3</c:v>
                </c:pt>
                <c:pt idx="1183">
                  <c:v>8.5236179487179747E-3</c:v>
                </c:pt>
                <c:pt idx="1184">
                  <c:v>8.5367615384615396E-3</c:v>
                </c:pt>
                <c:pt idx="1185">
                  <c:v>8.5433333333333524E-3</c:v>
                </c:pt>
                <c:pt idx="1186">
                  <c:v>8.5499051282051305E-3</c:v>
                </c:pt>
                <c:pt idx="1187">
                  <c:v>8.5630487179487683E-3</c:v>
                </c:pt>
                <c:pt idx="1188">
                  <c:v>8.5696205128205517E-3</c:v>
                </c:pt>
                <c:pt idx="1189">
                  <c:v>8.5761923076923246E-3</c:v>
                </c:pt>
                <c:pt idx="1190">
                  <c:v>8.5827641025641339E-3</c:v>
                </c:pt>
                <c:pt idx="1191">
                  <c:v>8.5893358974359416E-3</c:v>
                </c:pt>
                <c:pt idx="1192">
                  <c:v>8.5959076923077284E-3</c:v>
                </c:pt>
                <c:pt idx="1193">
                  <c:v>8.6024794871794891E-3</c:v>
                </c:pt>
                <c:pt idx="1194">
                  <c:v>8.6090512820512794E-3</c:v>
                </c:pt>
                <c:pt idx="1195">
                  <c:v>8.6156230769231026E-3</c:v>
                </c:pt>
                <c:pt idx="1196">
                  <c:v>8.6221948717948808E-3</c:v>
                </c:pt>
                <c:pt idx="1197">
                  <c:v>8.6287666666666728E-3</c:v>
                </c:pt>
                <c:pt idx="1198">
                  <c:v>8.6353384615384682E-3</c:v>
                </c:pt>
                <c:pt idx="1199">
                  <c:v>8.6484820512820748E-3</c:v>
                </c:pt>
                <c:pt idx="1200">
                  <c:v>8.6550538461538547E-3</c:v>
                </c:pt>
                <c:pt idx="1201">
                  <c:v>8.6616256410256397E-3</c:v>
                </c:pt>
                <c:pt idx="1202">
                  <c:v>8.6681974358974508E-3</c:v>
                </c:pt>
                <c:pt idx="1203">
                  <c:v>8.6747692307692793E-3</c:v>
                </c:pt>
                <c:pt idx="1204">
                  <c:v>8.6879128205128199E-3</c:v>
                </c:pt>
                <c:pt idx="1205">
                  <c:v>8.6879128205128199E-3</c:v>
                </c:pt>
                <c:pt idx="1206">
                  <c:v>8.6944846153846813E-3</c:v>
                </c:pt>
                <c:pt idx="1207">
                  <c:v>8.7010564102564126E-3</c:v>
                </c:pt>
                <c:pt idx="1208">
                  <c:v>8.7076282051282462E-3</c:v>
                </c:pt>
                <c:pt idx="1209">
                  <c:v>8.7142000000000001E-3</c:v>
                </c:pt>
                <c:pt idx="1210">
                  <c:v>8.7207717948717713E-3</c:v>
                </c:pt>
                <c:pt idx="1211">
                  <c:v>8.7273435897435789E-3</c:v>
                </c:pt>
                <c:pt idx="1212">
                  <c:v>8.7339153846153639E-3</c:v>
                </c:pt>
                <c:pt idx="1213">
                  <c:v>8.7404871794872115E-3</c:v>
                </c:pt>
                <c:pt idx="1214">
                  <c:v>8.7470589743589688E-3</c:v>
                </c:pt>
                <c:pt idx="1215">
                  <c:v>8.7602025641025701E-3</c:v>
                </c:pt>
                <c:pt idx="1216">
                  <c:v>8.7733461538461767E-3</c:v>
                </c:pt>
                <c:pt idx="1217">
                  <c:v>8.7799179487179548E-3</c:v>
                </c:pt>
                <c:pt idx="1218">
                  <c:v>8.786489743589785E-3</c:v>
                </c:pt>
                <c:pt idx="1219">
                  <c:v>8.786489743589785E-3</c:v>
                </c:pt>
                <c:pt idx="1220">
                  <c:v>8.7996333333333603E-3</c:v>
                </c:pt>
                <c:pt idx="1221">
                  <c:v>8.8062051282051298E-3</c:v>
                </c:pt>
                <c:pt idx="1222">
                  <c:v>8.8127769230769773E-3</c:v>
                </c:pt>
                <c:pt idx="1223">
                  <c:v>8.8193487179487572E-3</c:v>
                </c:pt>
                <c:pt idx="1224">
                  <c:v>8.8259205128205266E-3</c:v>
                </c:pt>
                <c:pt idx="1225">
                  <c:v>8.8324923076923655E-3</c:v>
                </c:pt>
                <c:pt idx="1226">
                  <c:v>8.8390641025641228E-3</c:v>
                </c:pt>
                <c:pt idx="1227">
                  <c:v>8.8456358974359651E-3</c:v>
                </c:pt>
                <c:pt idx="1228">
                  <c:v>8.8522076923077606E-3</c:v>
                </c:pt>
                <c:pt idx="1229">
                  <c:v>8.8587794871795005E-3</c:v>
                </c:pt>
                <c:pt idx="1230">
                  <c:v>8.8719230769230793E-3</c:v>
                </c:pt>
                <c:pt idx="1231">
                  <c:v>8.8784948717949234E-3</c:v>
                </c:pt>
                <c:pt idx="1232">
                  <c:v>8.8850666666667275E-3</c:v>
                </c:pt>
                <c:pt idx="1233">
                  <c:v>8.8916384615384692E-3</c:v>
                </c:pt>
                <c:pt idx="1234">
                  <c:v>8.8982102564102768E-3</c:v>
                </c:pt>
                <c:pt idx="1235">
                  <c:v>8.9047820512820879E-3</c:v>
                </c:pt>
                <c:pt idx="1236">
                  <c:v>8.9113538461538487E-3</c:v>
                </c:pt>
                <c:pt idx="1237">
                  <c:v>8.9179256410256546E-3</c:v>
                </c:pt>
                <c:pt idx="1238">
                  <c:v>8.9244974358974726E-3</c:v>
                </c:pt>
                <c:pt idx="1239">
                  <c:v>8.9310692307692768E-3</c:v>
                </c:pt>
                <c:pt idx="1240">
                  <c:v>8.9376410256410306E-3</c:v>
                </c:pt>
                <c:pt idx="1241">
                  <c:v>8.9442128205128191E-3</c:v>
                </c:pt>
                <c:pt idx="1242">
                  <c:v>8.9507846153847048E-3</c:v>
                </c:pt>
                <c:pt idx="1243">
                  <c:v>8.9639282051282593E-3</c:v>
                </c:pt>
                <c:pt idx="1244">
                  <c:v>8.9639282051282593E-3</c:v>
                </c:pt>
                <c:pt idx="1245">
                  <c:v>8.9770717948717809E-3</c:v>
                </c:pt>
                <c:pt idx="1246">
                  <c:v>8.9902153846153892E-3</c:v>
                </c:pt>
                <c:pt idx="1247">
                  <c:v>8.9902153846153892E-3</c:v>
                </c:pt>
                <c:pt idx="1248">
                  <c:v>8.9967871794872385E-3</c:v>
                </c:pt>
                <c:pt idx="1249">
                  <c:v>9.0099307692307704E-3</c:v>
                </c:pt>
                <c:pt idx="1250">
                  <c:v>9.0165025641025728E-3</c:v>
                </c:pt>
                <c:pt idx="1251">
                  <c:v>9.0230743589743596E-3</c:v>
                </c:pt>
                <c:pt idx="1252">
                  <c:v>9.029646153846202E-3</c:v>
                </c:pt>
                <c:pt idx="1253">
                  <c:v>9.0362179487179506E-3</c:v>
                </c:pt>
                <c:pt idx="1254">
                  <c:v>9.0427897435897842E-3</c:v>
                </c:pt>
                <c:pt idx="1255">
                  <c:v>9.0493615384615398E-3</c:v>
                </c:pt>
                <c:pt idx="1256">
                  <c:v>9.0559333333333839E-3</c:v>
                </c:pt>
                <c:pt idx="1257">
                  <c:v>9.0625051282051759E-3</c:v>
                </c:pt>
                <c:pt idx="1258">
                  <c:v>9.0690769230769679E-3</c:v>
                </c:pt>
                <c:pt idx="1259">
                  <c:v>9.0756487179487737E-3</c:v>
                </c:pt>
                <c:pt idx="1260">
                  <c:v>9.0822205128205224E-3</c:v>
                </c:pt>
                <c:pt idx="1261">
                  <c:v>9.0953641025641168E-3</c:v>
                </c:pt>
                <c:pt idx="1262">
                  <c:v>9.1019358974359348E-3</c:v>
                </c:pt>
                <c:pt idx="1263">
                  <c:v>9.1085076923077268E-3</c:v>
                </c:pt>
                <c:pt idx="1264">
                  <c:v>9.1150794871794893E-3</c:v>
                </c:pt>
                <c:pt idx="1265">
                  <c:v>9.1216512820512779E-3</c:v>
                </c:pt>
                <c:pt idx="1266">
                  <c:v>9.1282230769230699E-3</c:v>
                </c:pt>
                <c:pt idx="1267">
                  <c:v>9.1347948717948706E-3</c:v>
                </c:pt>
                <c:pt idx="1268">
                  <c:v>9.1413666666666695E-3</c:v>
                </c:pt>
                <c:pt idx="1269">
                  <c:v>9.1479384615384459E-3</c:v>
                </c:pt>
                <c:pt idx="1270">
                  <c:v>9.1545102564103021E-3</c:v>
                </c:pt>
                <c:pt idx="1271">
                  <c:v>9.1610820512820768E-3</c:v>
                </c:pt>
                <c:pt idx="1272">
                  <c:v>9.1676538461538497E-3</c:v>
                </c:pt>
                <c:pt idx="1273">
                  <c:v>9.1807974358974528E-3</c:v>
                </c:pt>
                <c:pt idx="1274">
                  <c:v>9.1807974358974528E-3</c:v>
                </c:pt>
                <c:pt idx="1275">
                  <c:v>9.1939410256410298E-3</c:v>
                </c:pt>
                <c:pt idx="1276">
                  <c:v>9.2005128205128201E-3</c:v>
                </c:pt>
                <c:pt idx="1277">
                  <c:v>9.2070846153846642E-3</c:v>
                </c:pt>
                <c:pt idx="1278">
                  <c:v>9.2136564102564267E-3</c:v>
                </c:pt>
                <c:pt idx="1279">
                  <c:v>9.2202282051282204E-3</c:v>
                </c:pt>
                <c:pt idx="1280">
                  <c:v>9.2333717948717507E-3</c:v>
                </c:pt>
                <c:pt idx="1281">
                  <c:v>9.2333717948717507E-3</c:v>
                </c:pt>
                <c:pt idx="1282">
                  <c:v>9.2465153846153902E-3</c:v>
                </c:pt>
                <c:pt idx="1283">
                  <c:v>9.2530871794872533E-3</c:v>
                </c:pt>
                <c:pt idx="1284">
                  <c:v>9.2596589743590089E-3</c:v>
                </c:pt>
                <c:pt idx="1285">
                  <c:v>9.2662307692307801E-3</c:v>
                </c:pt>
                <c:pt idx="1286">
                  <c:v>9.2728025641025703E-3</c:v>
                </c:pt>
                <c:pt idx="1287">
                  <c:v>9.2793743589743728E-3</c:v>
                </c:pt>
                <c:pt idx="1288">
                  <c:v>9.285946153846189E-3</c:v>
                </c:pt>
                <c:pt idx="1289">
                  <c:v>9.2925179487179568E-3</c:v>
                </c:pt>
                <c:pt idx="1290">
                  <c:v>9.2990897435897748E-3</c:v>
                </c:pt>
                <c:pt idx="1291">
                  <c:v>9.3056615384615841E-3</c:v>
                </c:pt>
                <c:pt idx="1292">
                  <c:v>9.3188051282051508E-3</c:v>
                </c:pt>
                <c:pt idx="1293">
                  <c:v>9.3253769230769532E-3</c:v>
                </c:pt>
                <c:pt idx="1294">
                  <c:v>9.3319487179487227E-3</c:v>
                </c:pt>
                <c:pt idx="1295">
                  <c:v>9.3385205128205095E-3</c:v>
                </c:pt>
                <c:pt idx="1296">
                  <c:v>9.3450923076923466E-3</c:v>
                </c:pt>
                <c:pt idx="1297">
                  <c:v>9.3516641025641247E-3</c:v>
                </c:pt>
                <c:pt idx="1298">
                  <c:v>9.3582358974359566E-3</c:v>
                </c:pt>
                <c:pt idx="1299">
                  <c:v>9.3648076923077365E-3</c:v>
                </c:pt>
                <c:pt idx="1300">
                  <c:v>9.3713794871794903E-3</c:v>
                </c:pt>
                <c:pt idx="1301">
                  <c:v>9.3779512820512806E-3</c:v>
                </c:pt>
                <c:pt idx="1302">
                  <c:v>9.3845230769231142E-3</c:v>
                </c:pt>
                <c:pt idx="1303">
                  <c:v>9.3976666666667191E-3</c:v>
                </c:pt>
                <c:pt idx="1304">
                  <c:v>9.4042384615384694E-3</c:v>
                </c:pt>
                <c:pt idx="1305">
                  <c:v>9.4042384615384694E-3</c:v>
                </c:pt>
                <c:pt idx="1306">
                  <c:v>9.410810256410284E-3</c:v>
                </c:pt>
                <c:pt idx="1307">
                  <c:v>9.4239538461538506E-3</c:v>
                </c:pt>
                <c:pt idx="1308">
                  <c:v>9.4370974358974468E-3</c:v>
                </c:pt>
                <c:pt idx="1309">
                  <c:v>9.4370974358974468E-3</c:v>
                </c:pt>
                <c:pt idx="1310">
                  <c:v>9.4502410256410568E-3</c:v>
                </c:pt>
                <c:pt idx="1311">
                  <c:v>9.4568128205128228E-3</c:v>
                </c:pt>
                <c:pt idx="1312">
                  <c:v>9.4633846153846877E-3</c:v>
                </c:pt>
                <c:pt idx="1313">
                  <c:v>9.4699564102564519E-3</c:v>
                </c:pt>
                <c:pt idx="1314">
                  <c:v>9.4765282051282682E-3</c:v>
                </c:pt>
                <c:pt idx="1315">
                  <c:v>9.4831000000000047E-3</c:v>
                </c:pt>
                <c:pt idx="1316">
                  <c:v>9.4896717948717898E-3</c:v>
                </c:pt>
                <c:pt idx="1317">
                  <c:v>9.4962435897436338E-3</c:v>
                </c:pt>
                <c:pt idx="1318">
                  <c:v>9.5028153846153894E-3</c:v>
                </c:pt>
                <c:pt idx="1319">
                  <c:v>9.5093871794872283E-3</c:v>
                </c:pt>
                <c:pt idx="1320">
                  <c:v>9.515958974358996E-3</c:v>
                </c:pt>
                <c:pt idx="1321">
                  <c:v>9.5225307692307706E-3</c:v>
                </c:pt>
                <c:pt idx="1322">
                  <c:v>9.5356743589743963E-3</c:v>
                </c:pt>
                <c:pt idx="1323">
                  <c:v>9.5422461538461727E-3</c:v>
                </c:pt>
                <c:pt idx="1324">
                  <c:v>9.5488179487179491E-3</c:v>
                </c:pt>
                <c:pt idx="1325">
                  <c:v>9.5553897435897879E-3</c:v>
                </c:pt>
                <c:pt idx="1326">
                  <c:v>9.5619615384615504E-3</c:v>
                </c:pt>
                <c:pt idx="1327">
                  <c:v>9.5685333333333841E-3</c:v>
                </c:pt>
                <c:pt idx="1328">
                  <c:v>9.5751051282051622E-3</c:v>
                </c:pt>
                <c:pt idx="1329">
                  <c:v>9.5816769230769368E-3</c:v>
                </c:pt>
                <c:pt idx="1330">
                  <c:v>9.5882487179487202E-3</c:v>
                </c:pt>
                <c:pt idx="1331">
                  <c:v>9.5948205128205226E-3</c:v>
                </c:pt>
                <c:pt idx="1332">
                  <c:v>9.6013923076923198E-3</c:v>
                </c:pt>
                <c:pt idx="1333">
                  <c:v>9.6079641025640997E-3</c:v>
                </c:pt>
                <c:pt idx="1334">
                  <c:v>9.6145358974359489E-3</c:v>
                </c:pt>
                <c:pt idx="1335">
                  <c:v>9.6211076923077028E-3</c:v>
                </c:pt>
                <c:pt idx="1336">
                  <c:v>9.6276794871794809E-3</c:v>
                </c:pt>
                <c:pt idx="1337">
                  <c:v>9.6342512820512902E-3</c:v>
                </c:pt>
                <c:pt idx="1338">
                  <c:v>9.647394871794869E-3</c:v>
                </c:pt>
                <c:pt idx="1339">
                  <c:v>9.6539666666667166E-3</c:v>
                </c:pt>
                <c:pt idx="1340">
                  <c:v>9.6671102564102728E-3</c:v>
                </c:pt>
                <c:pt idx="1341">
                  <c:v>9.6671102564102728E-3</c:v>
                </c:pt>
                <c:pt idx="1342">
                  <c:v>9.6802538461538516E-3</c:v>
                </c:pt>
                <c:pt idx="1343">
                  <c:v>9.6868256410256506E-3</c:v>
                </c:pt>
                <c:pt idx="1344">
                  <c:v>9.6933974358974408E-3</c:v>
                </c:pt>
                <c:pt idx="1345">
                  <c:v>9.6999692307692814E-3</c:v>
                </c:pt>
                <c:pt idx="1346">
                  <c:v>9.7065410256410526E-3</c:v>
                </c:pt>
                <c:pt idx="1347">
                  <c:v>9.7131128205128186E-3</c:v>
                </c:pt>
                <c:pt idx="1348">
                  <c:v>9.7196846153846835E-3</c:v>
                </c:pt>
                <c:pt idx="1349">
                  <c:v>9.7262564102564095E-3</c:v>
                </c:pt>
                <c:pt idx="1350">
                  <c:v>9.7328282051282224E-3</c:v>
                </c:pt>
                <c:pt idx="1351">
                  <c:v>9.7394000000000248E-3</c:v>
                </c:pt>
                <c:pt idx="1352">
                  <c:v>9.7459717948717699E-3</c:v>
                </c:pt>
                <c:pt idx="1353">
                  <c:v>9.7591153846154008E-3</c:v>
                </c:pt>
                <c:pt idx="1354">
                  <c:v>9.76568717948725E-3</c:v>
                </c:pt>
                <c:pt idx="1355">
                  <c:v>9.7722589743589796E-3</c:v>
                </c:pt>
                <c:pt idx="1356">
                  <c:v>9.7788307692307699E-3</c:v>
                </c:pt>
                <c:pt idx="1357">
                  <c:v>9.7854025641026052E-3</c:v>
                </c:pt>
                <c:pt idx="1358">
                  <c:v>9.7919743589743608E-3</c:v>
                </c:pt>
                <c:pt idx="1359">
                  <c:v>9.7985461538461598E-3</c:v>
                </c:pt>
                <c:pt idx="1360">
                  <c:v>9.8051179487179917E-3</c:v>
                </c:pt>
                <c:pt idx="1361">
                  <c:v>9.8116897435897767E-3</c:v>
                </c:pt>
                <c:pt idx="1362">
                  <c:v>9.8182615384615392E-3</c:v>
                </c:pt>
                <c:pt idx="1363">
                  <c:v>9.8248333333333642E-3</c:v>
                </c:pt>
                <c:pt idx="1364">
                  <c:v>9.8314051282051527E-3</c:v>
                </c:pt>
                <c:pt idx="1365">
                  <c:v>9.8379769230769205E-3</c:v>
                </c:pt>
                <c:pt idx="1366">
                  <c:v>9.8445487179487645E-3</c:v>
                </c:pt>
                <c:pt idx="1367">
                  <c:v>9.8511205128205409E-3</c:v>
                </c:pt>
                <c:pt idx="1368">
                  <c:v>9.8708358974359707E-3</c:v>
                </c:pt>
                <c:pt idx="1369">
                  <c:v>9.877407692307761E-3</c:v>
                </c:pt>
                <c:pt idx="1370">
                  <c:v>9.8839794871794905E-3</c:v>
                </c:pt>
                <c:pt idx="1371">
                  <c:v>9.8905512820513068E-3</c:v>
                </c:pt>
                <c:pt idx="1372">
                  <c:v>9.8971230769230797E-3</c:v>
                </c:pt>
                <c:pt idx="1373">
                  <c:v>9.9036948717949186E-3</c:v>
                </c:pt>
                <c:pt idx="1374">
                  <c:v>9.9102666666667089E-3</c:v>
                </c:pt>
                <c:pt idx="1375">
                  <c:v>9.9168384615384592E-3</c:v>
                </c:pt>
                <c:pt idx="1376">
                  <c:v>9.9234102564103119E-3</c:v>
                </c:pt>
                <c:pt idx="1377">
                  <c:v>9.9299820512820988E-3</c:v>
                </c:pt>
                <c:pt idx="1378">
                  <c:v>9.9365538461538526E-3</c:v>
                </c:pt>
                <c:pt idx="1379">
                  <c:v>9.9431256410256394E-3</c:v>
                </c:pt>
                <c:pt idx="1380">
                  <c:v>9.949697435897473E-3</c:v>
                </c:pt>
                <c:pt idx="1381">
                  <c:v>9.9562692307693049E-3</c:v>
                </c:pt>
                <c:pt idx="1382">
                  <c:v>9.9628410256410761E-3</c:v>
                </c:pt>
                <c:pt idx="1383">
                  <c:v>9.9694128205128612E-3</c:v>
                </c:pt>
                <c:pt idx="1384">
                  <c:v>9.9825564102564626E-3</c:v>
                </c:pt>
                <c:pt idx="1385">
                  <c:v>9.9891282051282476E-3</c:v>
                </c:pt>
                <c:pt idx="1386">
                  <c:v>9.9957000000000414E-3</c:v>
                </c:pt>
                <c:pt idx="1387">
                  <c:v>1.00022717948718E-2</c:v>
                </c:pt>
                <c:pt idx="1388">
                  <c:v>1.0008843589743598E-2</c:v>
                </c:pt>
                <c:pt idx="1389">
                  <c:v>1.0015415384615403E-2</c:v>
                </c:pt>
                <c:pt idx="1390">
                  <c:v>1.0021987179487201E-2</c:v>
                </c:pt>
                <c:pt idx="1391">
                  <c:v>1.0028558974359E-2</c:v>
                </c:pt>
                <c:pt idx="1392">
                  <c:v>1.00351307692308E-2</c:v>
                </c:pt>
                <c:pt idx="1393">
                  <c:v>1.0041702564102601E-2</c:v>
                </c:pt>
                <c:pt idx="1394">
                  <c:v>1.00482743589744E-2</c:v>
                </c:pt>
                <c:pt idx="1395">
                  <c:v>1.0054846153846157E-2</c:v>
                </c:pt>
                <c:pt idx="1396">
                  <c:v>1.0061417948718036E-2</c:v>
                </c:pt>
                <c:pt idx="1397">
                  <c:v>1.0067989743589701E-2</c:v>
                </c:pt>
                <c:pt idx="1398">
                  <c:v>1.00745615384615E-2</c:v>
                </c:pt>
                <c:pt idx="1399">
                  <c:v>1.0087705128205103E-2</c:v>
                </c:pt>
                <c:pt idx="1400">
                  <c:v>1.0100848717948701E-2</c:v>
                </c:pt>
                <c:pt idx="1401">
                  <c:v>1.01074205128205E-2</c:v>
                </c:pt>
                <c:pt idx="1402">
                  <c:v>1.0113992307692296E-2</c:v>
                </c:pt>
                <c:pt idx="1403">
                  <c:v>1.0113992307692296E-2</c:v>
                </c:pt>
                <c:pt idx="1404">
                  <c:v>1.0127135897435949E-2</c:v>
                </c:pt>
                <c:pt idx="1405">
                  <c:v>1.0127135897435949E-2</c:v>
                </c:pt>
                <c:pt idx="1406">
                  <c:v>1.01402794871795E-2</c:v>
                </c:pt>
                <c:pt idx="1407">
                  <c:v>1.01402794871795E-2</c:v>
                </c:pt>
                <c:pt idx="1408">
                  <c:v>1.01534230769231E-2</c:v>
                </c:pt>
                <c:pt idx="1409">
                  <c:v>1.0159994871794815E-2</c:v>
                </c:pt>
                <c:pt idx="1410">
                  <c:v>1.0166566666666736E-2</c:v>
                </c:pt>
                <c:pt idx="1411">
                  <c:v>1.0173138461538505E-2</c:v>
                </c:pt>
                <c:pt idx="1412">
                  <c:v>1.0179710256410301E-2</c:v>
                </c:pt>
                <c:pt idx="1413">
                  <c:v>1.01862820512821E-2</c:v>
                </c:pt>
                <c:pt idx="1414">
                  <c:v>1.0199425641025639E-2</c:v>
                </c:pt>
                <c:pt idx="1415">
                  <c:v>1.0205997435897399E-2</c:v>
                </c:pt>
                <c:pt idx="1416">
                  <c:v>1.0212569230769247E-2</c:v>
                </c:pt>
                <c:pt idx="1417">
                  <c:v>1.0219141025640996E-2</c:v>
                </c:pt>
                <c:pt idx="1418">
                  <c:v>1.02257128205128E-2</c:v>
                </c:pt>
                <c:pt idx="1419">
                  <c:v>1.02322846153846E-2</c:v>
                </c:pt>
                <c:pt idx="1420">
                  <c:v>1.0238856410256399E-2</c:v>
                </c:pt>
                <c:pt idx="1421">
                  <c:v>1.024542820512825E-2</c:v>
                </c:pt>
                <c:pt idx="1422">
                  <c:v>1.0252000000000001E-2</c:v>
                </c:pt>
                <c:pt idx="1423">
                  <c:v>1.0258571794871801E-2</c:v>
                </c:pt>
                <c:pt idx="1424">
                  <c:v>1.0265143589743599E-2</c:v>
                </c:pt>
                <c:pt idx="1425">
                  <c:v>1.0271715384615432E-2</c:v>
                </c:pt>
                <c:pt idx="1426">
                  <c:v>1.0278287179487198E-2</c:v>
                </c:pt>
                <c:pt idx="1427">
                  <c:v>1.0291430769230801E-2</c:v>
                </c:pt>
                <c:pt idx="1428">
                  <c:v>1.0291430769230801E-2</c:v>
                </c:pt>
                <c:pt idx="1429">
                  <c:v>1.0298002564102599E-2</c:v>
                </c:pt>
                <c:pt idx="1430">
                  <c:v>1.0311146153846158E-2</c:v>
                </c:pt>
                <c:pt idx="1431">
                  <c:v>1.0317717948718001E-2</c:v>
                </c:pt>
                <c:pt idx="1432">
                  <c:v>1.0324289743589721E-2</c:v>
                </c:pt>
                <c:pt idx="1433">
                  <c:v>1.0330861538461501E-2</c:v>
                </c:pt>
                <c:pt idx="1434">
                  <c:v>1.0344005128205101E-2</c:v>
                </c:pt>
                <c:pt idx="1435">
                  <c:v>1.0350576923076898E-2</c:v>
                </c:pt>
                <c:pt idx="1436">
                  <c:v>1.0357148717948701E-2</c:v>
                </c:pt>
                <c:pt idx="1437">
                  <c:v>1.0363720512820501E-2</c:v>
                </c:pt>
                <c:pt idx="1438">
                  <c:v>1.0370292307692298E-2</c:v>
                </c:pt>
                <c:pt idx="1439">
                  <c:v>1.0376864102564099E-2</c:v>
                </c:pt>
                <c:pt idx="1440">
                  <c:v>1.0383435897435948E-2</c:v>
                </c:pt>
                <c:pt idx="1441">
                  <c:v>1.0390007692307739E-2</c:v>
                </c:pt>
                <c:pt idx="1442">
                  <c:v>1.0396579487179501E-2</c:v>
                </c:pt>
                <c:pt idx="1443">
                  <c:v>1.0403151282051347E-2</c:v>
                </c:pt>
                <c:pt idx="1444">
                  <c:v>1.0409723076923099E-2</c:v>
                </c:pt>
                <c:pt idx="1445">
                  <c:v>1.0422866666666745E-2</c:v>
                </c:pt>
                <c:pt idx="1446">
                  <c:v>1.0429438461538501E-2</c:v>
                </c:pt>
                <c:pt idx="1447">
                  <c:v>1.04360102564103E-2</c:v>
                </c:pt>
                <c:pt idx="1448">
                  <c:v>1.0442582051282038E-2</c:v>
                </c:pt>
                <c:pt idx="1449">
                  <c:v>1.0449153846153901E-2</c:v>
                </c:pt>
                <c:pt idx="1450">
                  <c:v>1.0455725641025647E-2</c:v>
                </c:pt>
                <c:pt idx="1451">
                  <c:v>1.04622974358974E-2</c:v>
                </c:pt>
                <c:pt idx="1452">
                  <c:v>1.0468869230769258E-2</c:v>
                </c:pt>
                <c:pt idx="1453">
                  <c:v>1.0475441025640998E-2</c:v>
                </c:pt>
                <c:pt idx="1454">
                  <c:v>1.0482012820512799E-2</c:v>
                </c:pt>
                <c:pt idx="1455">
                  <c:v>1.0488584615384648E-2</c:v>
                </c:pt>
                <c:pt idx="1456">
                  <c:v>1.04951564102564E-2</c:v>
                </c:pt>
                <c:pt idx="1457">
                  <c:v>1.0501728205128262E-2</c:v>
                </c:pt>
                <c:pt idx="1458">
                  <c:v>1.05083E-2</c:v>
                </c:pt>
                <c:pt idx="1459">
                  <c:v>1.0514871794871821E-2</c:v>
                </c:pt>
                <c:pt idx="1460">
                  <c:v>1.0528015384615442E-2</c:v>
                </c:pt>
                <c:pt idx="1461">
                  <c:v>1.0534587179487201E-2</c:v>
                </c:pt>
                <c:pt idx="1462">
                  <c:v>1.0541158974359E-2</c:v>
                </c:pt>
                <c:pt idx="1463">
                  <c:v>1.0547730769230821E-2</c:v>
                </c:pt>
                <c:pt idx="1464">
                  <c:v>1.0554302564102599E-2</c:v>
                </c:pt>
                <c:pt idx="1465">
                  <c:v>1.0560874358974442E-2</c:v>
                </c:pt>
                <c:pt idx="1466">
                  <c:v>1.0567446153846196E-2</c:v>
                </c:pt>
                <c:pt idx="1467">
                  <c:v>1.0580589743589773E-2</c:v>
                </c:pt>
                <c:pt idx="1468">
                  <c:v>1.0587161538461507E-2</c:v>
                </c:pt>
                <c:pt idx="1469">
                  <c:v>1.0593733333333301E-2</c:v>
                </c:pt>
                <c:pt idx="1470">
                  <c:v>1.0600305128205135E-2</c:v>
                </c:pt>
                <c:pt idx="1471">
                  <c:v>1.0606876923076899E-2</c:v>
                </c:pt>
                <c:pt idx="1472">
                  <c:v>1.06134487179487E-2</c:v>
                </c:pt>
                <c:pt idx="1473">
                  <c:v>1.0620020512820521E-2</c:v>
                </c:pt>
                <c:pt idx="1474">
                  <c:v>1.0626592307692301E-2</c:v>
                </c:pt>
                <c:pt idx="1475">
                  <c:v>1.06331641025641E-2</c:v>
                </c:pt>
                <c:pt idx="1476">
                  <c:v>1.0646307692307747E-2</c:v>
                </c:pt>
                <c:pt idx="1477">
                  <c:v>1.0652879487179521E-2</c:v>
                </c:pt>
                <c:pt idx="1478">
                  <c:v>1.0659451282051301E-2</c:v>
                </c:pt>
                <c:pt idx="1479">
                  <c:v>1.06660230769231E-2</c:v>
                </c:pt>
                <c:pt idx="1480">
                  <c:v>1.0672594871794864E-2</c:v>
                </c:pt>
                <c:pt idx="1481">
                  <c:v>1.0679166666666701E-2</c:v>
                </c:pt>
                <c:pt idx="1482">
                  <c:v>1.0685738461538538E-2</c:v>
                </c:pt>
                <c:pt idx="1483">
                  <c:v>1.0692310256410301E-2</c:v>
                </c:pt>
                <c:pt idx="1484">
                  <c:v>1.06988820512821E-2</c:v>
                </c:pt>
                <c:pt idx="1485">
                  <c:v>1.0705453846153921E-2</c:v>
                </c:pt>
                <c:pt idx="1486">
                  <c:v>1.0712025641025653E-2</c:v>
                </c:pt>
                <c:pt idx="1487">
                  <c:v>1.07185974358974E-2</c:v>
                </c:pt>
                <c:pt idx="1488">
                  <c:v>1.0725169230769268E-2</c:v>
                </c:pt>
                <c:pt idx="1489">
                  <c:v>1.0738312820512798E-2</c:v>
                </c:pt>
                <c:pt idx="1490">
                  <c:v>1.0744884615384654E-2</c:v>
                </c:pt>
                <c:pt idx="1491">
                  <c:v>1.0758028205128205E-2</c:v>
                </c:pt>
                <c:pt idx="1492">
                  <c:v>1.0764600000000001E-2</c:v>
                </c:pt>
                <c:pt idx="1493">
                  <c:v>1.0771171794871836E-2</c:v>
                </c:pt>
                <c:pt idx="1494">
                  <c:v>1.0777743589743564E-2</c:v>
                </c:pt>
                <c:pt idx="1495">
                  <c:v>1.0777743589743564E-2</c:v>
                </c:pt>
                <c:pt idx="1496">
                  <c:v>1.0790887179487235E-2</c:v>
                </c:pt>
                <c:pt idx="1497">
                  <c:v>1.0797458974358999E-2</c:v>
                </c:pt>
                <c:pt idx="1498">
                  <c:v>1.0804030769230843E-2</c:v>
                </c:pt>
                <c:pt idx="1499">
                  <c:v>1.0810602564102599E-2</c:v>
                </c:pt>
                <c:pt idx="1500">
                  <c:v>1.0817174358974401E-2</c:v>
                </c:pt>
                <c:pt idx="1501">
                  <c:v>1.0823746153846198E-2</c:v>
                </c:pt>
                <c:pt idx="1502">
                  <c:v>1.0830317948718001E-2</c:v>
                </c:pt>
                <c:pt idx="1503">
                  <c:v>1.0836889743589744E-2</c:v>
                </c:pt>
                <c:pt idx="1504">
                  <c:v>1.0843461538461534E-2</c:v>
                </c:pt>
                <c:pt idx="1505">
                  <c:v>1.08500333333333E-2</c:v>
                </c:pt>
                <c:pt idx="1506">
                  <c:v>1.08631769230769E-2</c:v>
                </c:pt>
                <c:pt idx="1507">
                  <c:v>1.0869748717948701E-2</c:v>
                </c:pt>
                <c:pt idx="1508">
                  <c:v>1.08763205128205E-2</c:v>
                </c:pt>
                <c:pt idx="1509">
                  <c:v>1.0882892307692307E-2</c:v>
                </c:pt>
                <c:pt idx="1510">
                  <c:v>1.0889464102564101E-2</c:v>
                </c:pt>
                <c:pt idx="1511">
                  <c:v>1.0896035897435903E-2</c:v>
                </c:pt>
                <c:pt idx="1512">
                  <c:v>1.0902607692307749E-2</c:v>
                </c:pt>
                <c:pt idx="1513">
                  <c:v>1.090917948717954E-2</c:v>
                </c:pt>
                <c:pt idx="1514">
                  <c:v>1.0915751282051321E-2</c:v>
                </c:pt>
                <c:pt idx="1515">
                  <c:v>1.0922323076923101E-2</c:v>
                </c:pt>
                <c:pt idx="1516">
                  <c:v>1.0928894871794898E-2</c:v>
                </c:pt>
                <c:pt idx="1517">
                  <c:v>1.0935466666666701E-2</c:v>
                </c:pt>
                <c:pt idx="1518">
                  <c:v>1.0942038461538545E-2</c:v>
                </c:pt>
                <c:pt idx="1519">
                  <c:v>1.0948610256410305E-2</c:v>
                </c:pt>
                <c:pt idx="1520">
                  <c:v>1.0961753846153936E-2</c:v>
                </c:pt>
                <c:pt idx="1521">
                  <c:v>1.0961753846153936E-2</c:v>
                </c:pt>
                <c:pt idx="1522">
                  <c:v>1.0981469230769267E-2</c:v>
                </c:pt>
                <c:pt idx="1523">
                  <c:v>1.0981469230769267E-2</c:v>
                </c:pt>
                <c:pt idx="1524">
                  <c:v>1.0994612820512796E-2</c:v>
                </c:pt>
                <c:pt idx="1525">
                  <c:v>1.0994612820512796E-2</c:v>
                </c:pt>
                <c:pt idx="1526">
                  <c:v>1.1007756410256401E-2</c:v>
                </c:pt>
                <c:pt idx="1527">
                  <c:v>1.1014328205128243E-2</c:v>
                </c:pt>
                <c:pt idx="1528">
                  <c:v>1.1014328205128243E-2</c:v>
                </c:pt>
                <c:pt idx="1529">
                  <c:v>1.1020900000000005E-2</c:v>
                </c:pt>
                <c:pt idx="1530">
                  <c:v>1.1034043589743598E-2</c:v>
                </c:pt>
                <c:pt idx="1531">
                  <c:v>1.1040615384615451E-2</c:v>
                </c:pt>
                <c:pt idx="1532">
                  <c:v>1.1047187179487243E-2</c:v>
                </c:pt>
                <c:pt idx="1533">
                  <c:v>1.1053758974359E-2</c:v>
                </c:pt>
                <c:pt idx="1534">
                  <c:v>1.1060330769230849E-2</c:v>
                </c:pt>
                <c:pt idx="1535">
                  <c:v>1.10669025641026E-2</c:v>
                </c:pt>
                <c:pt idx="1536">
                  <c:v>1.1080046153846198E-2</c:v>
                </c:pt>
                <c:pt idx="1537">
                  <c:v>1.1086617948718003E-2</c:v>
                </c:pt>
                <c:pt idx="1538">
                  <c:v>1.1093189743589754E-2</c:v>
                </c:pt>
                <c:pt idx="1539">
                  <c:v>1.1099761538461501E-2</c:v>
                </c:pt>
                <c:pt idx="1540">
                  <c:v>1.1106333333333301E-2</c:v>
                </c:pt>
                <c:pt idx="1541">
                  <c:v>1.11129051282051E-2</c:v>
                </c:pt>
                <c:pt idx="1542">
                  <c:v>1.1119476923076898E-2</c:v>
                </c:pt>
                <c:pt idx="1543">
                  <c:v>1.1126048717948703E-2</c:v>
                </c:pt>
                <c:pt idx="1544">
                  <c:v>1.1132620512820501E-2</c:v>
                </c:pt>
                <c:pt idx="1545">
                  <c:v>1.11391923076923E-2</c:v>
                </c:pt>
                <c:pt idx="1546">
                  <c:v>1.11457641025641E-2</c:v>
                </c:pt>
                <c:pt idx="1547">
                  <c:v>1.1152335897435941E-2</c:v>
                </c:pt>
                <c:pt idx="1548">
                  <c:v>1.1158907692307703E-2</c:v>
                </c:pt>
                <c:pt idx="1549">
                  <c:v>1.1165479487179549E-2</c:v>
                </c:pt>
                <c:pt idx="1550">
                  <c:v>1.1172051282051301E-2</c:v>
                </c:pt>
                <c:pt idx="1551">
                  <c:v>1.1185194871794896E-2</c:v>
                </c:pt>
                <c:pt idx="1552">
                  <c:v>1.1191766666666703E-2</c:v>
                </c:pt>
                <c:pt idx="1553">
                  <c:v>1.1198338461538501E-2</c:v>
                </c:pt>
                <c:pt idx="1554">
                  <c:v>1.1204910256410339E-2</c:v>
                </c:pt>
                <c:pt idx="1555">
                  <c:v>1.1211482051282105E-2</c:v>
                </c:pt>
                <c:pt idx="1556">
                  <c:v>1.1218053846153901E-2</c:v>
                </c:pt>
                <c:pt idx="1557">
                  <c:v>1.1231197435897403E-2</c:v>
                </c:pt>
                <c:pt idx="1558">
                  <c:v>1.1231197435897403E-2</c:v>
                </c:pt>
                <c:pt idx="1559">
                  <c:v>1.1237769230769242E-2</c:v>
                </c:pt>
                <c:pt idx="1560">
                  <c:v>1.1244341025640999E-2</c:v>
                </c:pt>
                <c:pt idx="1561">
                  <c:v>1.1257484615384637E-2</c:v>
                </c:pt>
                <c:pt idx="1562">
                  <c:v>1.1257484615384637E-2</c:v>
                </c:pt>
                <c:pt idx="1563">
                  <c:v>1.1270628205128246E-2</c:v>
                </c:pt>
                <c:pt idx="1564">
                  <c:v>1.1277199999999999E-2</c:v>
                </c:pt>
                <c:pt idx="1565">
                  <c:v>1.1283771794871854E-2</c:v>
                </c:pt>
                <c:pt idx="1566">
                  <c:v>1.1283771794871854E-2</c:v>
                </c:pt>
                <c:pt idx="1567">
                  <c:v>1.1303487179487247E-2</c:v>
                </c:pt>
                <c:pt idx="1568">
                  <c:v>1.1310058974358999E-2</c:v>
                </c:pt>
                <c:pt idx="1569">
                  <c:v>1.1316630769230803E-2</c:v>
                </c:pt>
                <c:pt idx="1570">
                  <c:v>1.1323202564102601E-2</c:v>
                </c:pt>
                <c:pt idx="1571">
                  <c:v>1.1329774358974401E-2</c:v>
                </c:pt>
                <c:pt idx="1572">
                  <c:v>1.1342917948718039E-2</c:v>
                </c:pt>
                <c:pt idx="1573">
                  <c:v>1.1349489743589762E-2</c:v>
                </c:pt>
                <c:pt idx="1574">
                  <c:v>1.13560615384615E-2</c:v>
                </c:pt>
                <c:pt idx="1575">
                  <c:v>1.13560615384615E-2</c:v>
                </c:pt>
                <c:pt idx="1576">
                  <c:v>1.1369205128205101E-2</c:v>
                </c:pt>
                <c:pt idx="1577">
                  <c:v>1.1369205128205101E-2</c:v>
                </c:pt>
                <c:pt idx="1578">
                  <c:v>1.1382348717948701E-2</c:v>
                </c:pt>
                <c:pt idx="1579">
                  <c:v>1.1388920512820503E-2</c:v>
                </c:pt>
                <c:pt idx="1580">
                  <c:v>1.1395492307692301E-2</c:v>
                </c:pt>
                <c:pt idx="1581">
                  <c:v>1.1402064102564101E-2</c:v>
                </c:pt>
                <c:pt idx="1582">
                  <c:v>1.1415207692307723E-2</c:v>
                </c:pt>
                <c:pt idx="1583">
                  <c:v>1.1421779487179548E-2</c:v>
                </c:pt>
                <c:pt idx="1584">
                  <c:v>1.1428351282051339E-2</c:v>
                </c:pt>
                <c:pt idx="1585">
                  <c:v>1.1434923076923099E-2</c:v>
                </c:pt>
                <c:pt idx="1586">
                  <c:v>1.1441494871794898E-2</c:v>
                </c:pt>
                <c:pt idx="1587">
                  <c:v>1.1448066666666737E-2</c:v>
                </c:pt>
                <c:pt idx="1588">
                  <c:v>1.1454638461538501E-2</c:v>
                </c:pt>
                <c:pt idx="1589">
                  <c:v>1.1461210256410346E-2</c:v>
                </c:pt>
                <c:pt idx="1590">
                  <c:v>1.1467782051282101E-2</c:v>
                </c:pt>
                <c:pt idx="1591">
                  <c:v>1.1474353846153801E-2</c:v>
                </c:pt>
                <c:pt idx="1592">
                  <c:v>1.1480925641025676E-2</c:v>
                </c:pt>
                <c:pt idx="1593">
                  <c:v>1.1487497435897401E-2</c:v>
                </c:pt>
                <c:pt idx="1594">
                  <c:v>1.1487497435897401E-2</c:v>
                </c:pt>
                <c:pt idx="1595">
                  <c:v>1.1494069230769247E-2</c:v>
                </c:pt>
                <c:pt idx="1596">
                  <c:v>1.1500641025641E-2</c:v>
                </c:pt>
                <c:pt idx="1597">
                  <c:v>1.1520356410256423E-2</c:v>
                </c:pt>
                <c:pt idx="1598">
                  <c:v>1.1520356410256423E-2</c:v>
                </c:pt>
                <c:pt idx="1599">
                  <c:v>1.1526928205128248E-2</c:v>
                </c:pt>
                <c:pt idx="1600">
                  <c:v>1.1540071794871862E-2</c:v>
                </c:pt>
                <c:pt idx="1601">
                  <c:v>1.1546643589743598E-2</c:v>
                </c:pt>
                <c:pt idx="1602">
                  <c:v>1.1553215384615421E-2</c:v>
                </c:pt>
                <c:pt idx="1603">
                  <c:v>1.1559787179487201E-2</c:v>
                </c:pt>
                <c:pt idx="1604">
                  <c:v>1.1566358974359E-2</c:v>
                </c:pt>
                <c:pt idx="1605">
                  <c:v>1.1572930769230801E-2</c:v>
                </c:pt>
                <c:pt idx="1606">
                  <c:v>1.1579502564102603E-2</c:v>
                </c:pt>
                <c:pt idx="1607">
                  <c:v>1.1586074358974421E-2</c:v>
                </c:pt>
                <c:pt idx="1608">
                  <c:v>1.1592646153846163E-2</c:v>
                </c:pt>
                <c:pt idx="1609">
                  <c:v>1.1599217948718E-2</c:v>
                </c:pt>
                <c:pt idx="1610">
                  <c:v>1.1605789743589771E-2</c:v>
                </c:pt>
                <c:pt idx="1611">
                  <c:v>1.16189333333333E-2</c:v>
                </c:pt>
                <c:pt idx="1612">
                  <c:v>1.1625505128205163E-2</c:v>
                </c:pt>
                <c:pt idx="1613">
                  <c:v>1.1632076923076898E-2</c:v>
                </c:pt>
                <c:pt idx="1614">
                  <c:v>1.16386487179487E-2</c:v>
                </c:pt>
                <c:pt idx="1615">
                  <c:v>1.1645220512820501E-2</c:v>
                </c:pt>
                <c:pt idx="1616">
                  <c:v>1.16517923076923E-2</c:v>
                </c:pt>
                <c:pt idx="1617">
                  <c:v>1.1658364102564099E-2</c:v>
                </c:pt>
                <c:pt idx="1618">
                  <c:v>1.1664935897435951E-2</c:v>
                </c:pt>
                <c:pt idx="1619">
                  <c:v>1.1671507692307776E-2</c:v>
                </c:pt>
                <c:pt idx="1620">
                  <c:v>1.1678079487179501E-2</c:v>
                </c:pt>
                <c:pt idx="1621">
                  <c:v>1.1684651282051347E-2</c:v>
                </c:pt>
                <c:pt idx="1622">
                  <c:v>1.16912230769231E-2</c:v>
                </c:pt>
                <c:pt idx="1623">
                  <c:v>1.1697794871794863E-2</c:v>
                </c:pt>
                <c:pt idx="1624">
                  <c:v>1.1704366666666742E-2</c:v>
                </c:pt>
                <c:pt idx="1625">
                  <c:v>1.1710938461538523E-2</c:v>
                </c:pt>
                <c:pt idx="1626">
                  <c:v>1.1730653846153807E-2</c:v>
                </c:pt>
                <c:pt idx="1627">
                  <c:v>1.1737225641025648E-2</c:v>
                </c:pt>
                <c:pt idx="1628">
                  <c:v>1.1743797435897435E-2</c:v>
                </c:pt>
                <c:pt idx="1629">
                  <c:v>1.1750369230769261E-2</c:v>
                </c:pt>
                <c:pt idx="1630">
                  <c:v>1.1756941025640998E-2</c:v>
                </c:pt>
                <c:pt idx="1631">
                  <c:v>1.1763512820512821E-2</c:v>
                </c:pt>
                <c:pt idx="1632">
                  <c:v>1.1770084615384651E-2</c:v>
                </c:pt>
                <c:pt idx="1633">
                  <c:v>1.17766564102564E-2</c:v>
                </c:pt>
                <c:pt idx="1634">
                  <c:v>1.1783228205128254E-2</c:v>
                </c:pt>
                <c:pt idx="1635">
                  <c:v>1.1789800000000045E-2</c:v>
                </c:pt>
                <c:pt idx="1636">
                  <c:v>1.1796371794871805E-2</c:v>
                </c:pt>
                <c:pt idx="1637">
                  <c:v>1.1802943589743599E-2</c:v>
                </c:pt>
                <c:pt idx="1638">
                  <c:v>1.1809515384615473E-2</c:v>
                </c:pt>
                <c:pt idx="1639">
                  <c:v>1.1816087179487221E-2</c:v>
                </c:pt>
                <c:pt idx="1640">
                  <c:v>1.1829230769230835E-2</c:v>
                </c:pt>
                <c:pt idx="1641">
                  <c:v>1.1835802564102601E-2</c:v>
                </c:pt>
                <c:pt idx="1642">
                  <c:v>1.1842374358974445E-2</c:v>
                </c:pt>
                <c:pt idx="1643">
                  <c:v>1.1848946153846194E-2</c:v>
                </c:pt>
                <c:pt idx="1644">
                  <c:v>1.1855517948718048E-2</c:v>
                </c:pt>
                <c:pt idx="1645">
                  <c:v>1.1868661538461505E-2</c:v>
                </c:pt>
                <c:pt idx="1646">
                  <c:v>1.1875233333333301E-2</c:v>
                </c:pt>
                <c:pt idx="1647">
                  <c:v>1.1881805128205173E-2</c:v>
                </c:pt>
                <c:pt idx="1648">
                  <c:v>1.1888376923076899E-2</c:v>
                </c:pt>
                <c:pt idx="1649">
                  <c:v>1.1894948717948701E-2</c:v>
                </c:pt>
                <c:pt idx="1650">
                  <c:v>1.1901520512820564E-2</c:v>
                </c:pt>
                <c:pt idx="1651">
                  <c:v>1.1908092307692301E-2</c:v>
                </c:pt>
                <c:pt idx="1652">
                  <c:v>1.19146641025641E-2</c:v>
                </c:pt>
                <c:pt idx="1653">
                  <c:v>1.1921235897435959E-2</c:v>
                </c:pt>
                <c:pt idx="1654">
                  <c:v>1.1927807692307784E-2</c:v>
                </c:pt>
                <c:pt idx="1655">
                  <c:v>1.1934379487179535E-2</c:v>
                </c:pt>
                <c:pt idx="1656">
                  <c:v>1.1947523076923143E-2</c:v>
                </c:pt>
                <c:pt idx="1657">
                  <c:v>1.1954094871794878E-2</c:v>
                </c:pt>
                <c:pt idx="1658">
                  <c:v>1.1967238461538535E-2</c:v>
                </c:pt>
                <c:pt idx="1659">
                  <c:v>1.1973810256410354E-2</c:v>
                </c:pt>
                <c:pt idx="1660">
                  <c:v>1.1980382051282145E-2</c:v>
                </c:pt>
                <c:pt idx="1661">
                  <c:v>1.1986953846153801E-2</c:v>
                </c:pt>
                <c:pt idx="1662">
                  <c:v>1.1993525641025691E-2</c:v>
                </c:pt>
                <c:pt idx="1663">
                  <c:v>1.2000097435897401E-2</c:v>
                </c:pt>
                <c:pt idx="1664">
                  <c:v>1.2006669230769203E-2</c:v>
                </c:pt>
                <c:pt idx="1665">
                  <c:v>1.2013241025640954E-2</c:v>
                </c:pt>
                <c:pt idx="1666">
                  <c:v>1.2019812820512798E-2</c:v>
                </c:pt>
                <c:pt idx="1667">
                  <c:v>1.2026384615384605E-2</c:v>
                </c:pt>
                <c:pt idx="1668">
                  <c:v>1.2032956410256396E-2</c:v>
                </c:pt>
                <c:pt idx="1669">
                  <c:v>1.2039528205128203E-2</c:v>
                </c:pt>
                <c:pt idx="1670">
                  <c:v>1.2046100000000001E-2</c:v>
                </c:pt>
                <c:pt idx="1671">
                  <c:v>1.2059243589743526E-2</c:v>
                </c:pt>
                <c:pt idx="1672">
                  <c:v>1.2065815384615444E-2</c:v>
                </c:pt>
                <c:pt idx="1673">
                  <c:v>1.20723871794872E-2</c:v>
                </c:pt>
                <c:pt idx="1674">
                  <c:v>1.2078958974358957E-2</c:v>
                </c:pt>
                <c:pt idx="1675">
                  <c:v>1.2085530769230843E-2</c:v>
                </c:pt>
                <c:pt idx="1676">
                  <c:v>1.20921025641026E-2</c:v>
                </c:pt>
                <c:pt idx="1677">
                  <c:v>1.2098674358974399E-2</c:v>
                </c:pt>
                <c:pt idx="1678">
                  <c:v>1.2105246153846141E-2</c:v>
                </c:pt>
                <c:pt idx="1679">
                  <c:v>1.2111817948718007E-2</c:v>
                </c:pt>
                <c:pt idx="1680">
                  <c:v>1.21183897435897E-2</c:v>
                </c:pt>
                <c:pt idx="1681">
                  <c:v>1.2124961538461499E-2</c:v>
                </c:pt>
                <c:pt idx="1682">
                  <c:v>1.2131533333333305E-2</c:v>
                </c:pt>
                <c:pt idx="1683">
                  <c:v>1.2138105128205101E-2</c:v>
                </c:pt>
                <c:pt idx="1684">
                  <c:v>1.2144676923076898E-2</c:v>
                </c:pt>
                <c:pt idx="1685">
                  <c:v>1.2151248717948699E-2</c:v>
                </c:pt>
                <c:pt idx="1686">
                  <c:v>1.2164392307692298E-2</c:v>
                </c:pt>
                <c:pt idx="1687">
                  <c:v>1.2170964102564099E-2</c:v>
                </c:pt>
                <c:pt idx="1688">
                  <c:v>1.2177535897435901E-2</c:v>
                </c:pt>
                <c:pt idx="1689">
                  <c:v>1.2184107692307754E-2</c:v>
                </c:pt>
                <c:pt idx="1690">
                  <c:v>1.2190679487179501E-2</c:v>
                </c:pt>
                <c:pt idx="1691">
                  <c:v>1.21972512820513E-2</c:v>
                </c:pt>
                <c:pt idx="1692">
                  <c:v>1.2203823076923101E-2</c:v>
                </c:pt>
                <c:pt idx="1693">
                  <c:v>1.2210394871794841E-2</c:v>
                </c:pt>
                <c:pt idx="1694">
                  <c:v>1.2216966666666699E-2</c:v>
                </c:pt>
                <c:pt idx="1695">
                  <c:v>1.2223538461538543E-2</c:v>
                </c:pt>
                <c:pt idx="1696">
                  <c:v>1.2230110256410303E-2</c:v>
                </c:pt>
                <c:pt idx="1697">
                  <c:v>1.2236682051282099E-2</c:v>
                </c:pt>
                <c:pt idx="1698">
                  <c:v>1.22432538461539E-2</c:v>
                </c:pt>
                <c:pt idx="1699">
                  <c:v>1.2249825641025659E-2</c:v>
                </c:pt>
                <c:pt idx="1700">
                  <c:v>1.2256397435897399E-2</c:v>
                </c:pt>
                <c:pt idx="1701">
                  <c:v>1.2269541025640998E-2</c:v>
                </c:pt>
                <c:pt idx="1702">
                  <c:v>1.2282684615384601E-2</c:v>
                </c:pt>
                <c:pt idx="1703">
                  <c:v>1.2282684615384601E-2</c:v>
                </c:pt>
                <c:pt idx="1704">
                  <c:v>1.2289256410256398E-2</c:v>
                </c:pt>
                <c:pt idx="1705">
                  <c:v>1.2295828205128241E-2</c:v>
                </c:pt>
                <c:pt idx="1706">
                  <c:v>1.2302400000000003E-2</c:v>
                </c:pt>
                <c:pt idx="1707">
                  <c:v>1.23089717948718E-2</c:v>
                </c:pt>
                <c:pt idx="1708">
                  <c:v>1.2322115384615454E-2</c:v>
                </c:pt>
                <c:pt idx="1709">
                  <c:v>1.2328687179487201E-2</c:v>
                </c:pt>
                <c:pt idx="1710">
                  <c:v>1.2335258974358998E-2</c:v>
                </c:pt>
                <c:pt idx="1711">
                  <c:v>1.2341830769230849E-2</c:v>
                </c:pt>
                <c:pt idx="1712">
                  <c:v>1.2348402564102599E-2</c:v>
                </c:pt>
                <c:pt idx="1713">
                  <c:v>1.2354974358974398E-2</c:v>
                </c:pt>
                <c:pt idx="1714">
                  <c:v>1.2361546153846199E-2</c:v>
                </c:pt>
                <c:pt idx="1715">
                  <c:v>1.2368117948718001E-2</c:v>
                </c:pt>
                <c:pt idx="1716">
                  <c:v>1.23812615384615E-2</c:v>
                </c:pt>
                <c:pt idx="1717">
                  <c:v>1.2387833333333301E-2</c:v>
                </c:pt>
                <c:pt idx="1718">
                  <c:v>1.23944051282051E-2</c:v>
                </c:pt>
                <c:pt idx="1719">
                  <c:v>1.2400976923076894E-2</c:v>
                </c:pt>
                <c:pt idx="1720">
                  <c:v>1.2407548717948701E-2</c:v>
                </c:pt>
                <c:pt idx="1721">
                  <c:v>1.24141205128205E-2</c:v>
                </c:pt>
                <c:pt idx="1722">
                  <c:v>1.2420692307692299E-2</c:v>
                </c:pt>
                <c:pt idx="1723">
                  <c:v>1.2427264102564098E-2</c:v>
                </c:pt>
                <c:pt idx="1724">
                  <c:v>1.2433835897435921E-2</c:v>
                </c:pt>
                <c:pt idx="1725">
                  <c:v>1.2440407692307759E-2</c:v>
                </c:pt>
                <c:pt idx="1726">
                  <c:v>1.24469794871795E-2</c:v>
                </c:pt>
                <c:pt idx="1727">
                  <c:v>1.2453551282051323E-2</c:v>
                </c:pt>
                <c:pt idx="1728">
                  <c:v>1.2460123076923103E-2</c:v>
                </c:pt>
                <c:pt idx="1729">
                  <c:v>1.246669487179484E-2</c:v>
                </c:pt>
                <c:pt idx="1730">
                  <c:v>1.2473266666666699E-2</c:v>
                </c:pt>
                <c:pt idx="1731">
                  <c:v>1.24798384615385E-2</c:v>
                </c:pt>
                <c:pt idx="1732">
                  <c:v>1.24995538461538E-2</c:v>
                </c:pt>
                <c:pt idx="1733">
                  <c:v>1.2506125641025668E-2</c:v>
                </c:pt>
                <c:pt idx="1734">
                  <c:v>1.2512697435897399E-2</c:v>
                </c:pt>
                <c:pt idx="1735">
                  <c:v>1.25192692307692E-2</c:v>
                </c:pt>
                <c:pt idx="1736">
                  <c:v>1.25192692307692E-2</c:v>
                </c:pt>
                <c:pt idx="1737">
                  <c:v>1.2525841025640999E-2</c:v>
                </c:pt>
                <c:pt idx="1738">
                  <c:v>1.2532412820512798E-2</c:v>
                </c:pt>
                <c:pt idx="1739">
                  <c:v>1.25389846153846E-2</c:v>
                </c:pt>
                <c:pt idx="1740">
                  <c:v>1.2552128205128243E-2</c:v>
                </c:pt>
                <c:pt idx="1741">
                  <c:v>1.2552128205128243E-2</c:v>
                </c:pt>
                <c:pt idx="1742">
                  <c:v>1.2558699999999996E-2</c:v>
                </c:pt>
                <c:pt idx="1743">
                  <c:v>1.2571843589743599E-2</c:v>
                </c:pt>
                <c:pt idx="1744">
                  <c:v>1.2571843589743599E-2</c:v>
                </c:pt>
                <c:pt idx="1745">
                  <c:v>1.2578415384615401E-2</c:v>
                </c:pt>
                <c:pt idx="1746">
                  <c:v>1.25849871794872E-2</c:v>
                </c:pt>
                <c:pt idx="1747">
                  <c:v>1.2598130769230801E-2</c:v>
                </c:pt>
                <c:pt idx="1748">
                  <c:v>1.2611274358974399E-2</c:v>
                </c:pt>
                <c:pt idx="1749">
                  <c:v>1.2617846153846157E-2</c:v>
                </c:pt>
                <c:pt idx="1750">
                  <c:v>1.2624417948718021E-2</c:v>
                </c:pt>
                <c:pt idx="1751">
                  <c:v>1.2630989743589701E-2</c:v>
                </c:pt>
                <c:pt idx="1752">
                  <c:v>1.2637561538461501E-2</c:v>
                </c:pt>
                <c:pt idx="1753">
                  <c:v>1.2644133333333321E-2</c:v>
                </c:pt>
                <c:pt idx="1754">
                  <c:v>1.2650705128205101E-2</c:v>
                </c:pt>
                <c:pt idx="1755">
                  <c:v>1.265727692307685E-2</c:v>
                </c:pt>
                <c:pt idx="1756">
                  <c:v>1.2663848717948721E-2</c:v>
                </c:pt>
                <c:pt idx="1757">
                  <c:v>1.2670420512820501E-2</c:v>
                </c:pt>
                <c:pt idx="1758">
                  <c:v>1.2676992307692298E-2</c:v>
                </c:pt>
                <c:pt idx="1759">
                  <c:v>1.2683564102564101E-2</c:v>
                </c:pt>
                <c:pt idx="1760">
                  <c:v>1.2690135897435945E-2</c:v>
                </c:pt>
                <c:pt idx="1761">
                  <c:v>1.2696707692307721E-2</c:v>
                </c:pt>
                <c:pt idx="1762">
                  <c:v>1.2716423076923099E-2</c:v>
                </c:pt>
                <c:pt idx="1763">
                  <c:v>1.2716423076923099E-2</c:v>
                </c:pt>
                <c:pt idx="1764">
                  <c:v>1.2722994871794855E-2</c:v>
                </c:pt>
                <c:pt idx="1765">
                  <c:v>1.2729566666666721E-2</c:v>
                </c:pt>
                <c:pt idx="1766">
                  <c:v>1.2736138461538501E-2</c:v>
                </c:pt>
                <c:pt idx="1767">
                  <c:v>1.2742710256410342E-2</c:v>
                </c:pt>
                <c:pt idx="1768">
                  <c:v>1.2755853846153801E-2</c:v>
                </c:pt>
                <c:pt idx="1769">
                  <c:v>1.2755853846153801E-2</c:v>
                </c:pt>
                <c:pt idx="1770">
                  <c:v>1.2762425641025673E-2</c:v>
                </c:pt>
                <c:pt idx="1771">
                  <c:v>1.2775569230769248E-2</c:v>
                </c:pt>
                <c:pt idx="1772">
                  <c:v>1.2775569230769248E-2</c:v>
                </c:pt>
                <c:pt idx="1773">
                  <c:v>1.2782141025641E-2</c:v>
                </c:pt>
                <c:pt idx="1774">
                  <c:v>1.2788712820512799E-2</c:v>
                </c:pt>
                <c:pt idx="1775">
                  <c:v>1.27952846153846E-2</c:v>
                </c:pt>
                <c:pt idx="1776">
                  <c:v>1.2808428205128251E-2</c:v>
                </c:pt>
                <c:pt idx="1777">
                  <c:v>1.2821571794871861E-2</c:v>
                </c:pt>
                <c:pt idx="1778">
                  <c:v>1.2828143589743598E-2</c:v>
                </c:pt>
                <c:pt idx="1779">
                  <c:v>1.2834715384615421E-2</c:v>
                </c:pt>
                <c:pt idx="1780">
                  <c:v>1.2841287179487201E-2</c:v>
                </c:pt>
                <c:pt idx="1781">
                  <c:v>1.2847858974359E-2</c:v>
                </c:pt>
                <c:pt idx="1782">
                  <c:v>1.2854430769230821E-2</c:v>
                </c:pt>
                <c:pt idx="1783">
                  <c:v>1.2861002564102601E-2</c:v>
                </c:pt>
                <c:pt idx="1784">
                  <c:v>1.2867574358974438E-2</c:v>
                </c:pt>
                <c:pt idx="1785">
                  <c:v>1.2874146153846163E-2</c:v>
                </c:pt>
                <c:pt idx="1786">
                  <c:v>1.2880717948718045E-2</c:v>
                </c:pt>
                <c:pt idx="1787">
                  <c:v>1.2887289743589821E-2</c:v>
                </c:pt>
                <c:pt idx="1788">
                  <c:v>1.2893861538461501E-2</c:v>
                </c:pt>
                <c:pt idx="1789">
                  <c:v>1.2900433333333343E-2</c:v>
                </c:pt>
                <c:pt idx="1790">
                  <c:v>1.2907005128205105E-2</c:v>
                </c:pt>
                <c:pt idx="1791">
                  <c:v>1.2913576923076899E-2</c:v>
                </c:pt>
                <c:pt idx="1792">
                  <c:v>1.2933292307692298E-2</c:v>
                </c:pt>
                <c:pt idx="1793">
                  <c:v>1.29398641025641E-2</c:v>
                </c:pt>
                <c:pt idx="1794">
                  <c:v>1.2946435897435953E-2</c:v>
                </c:pt>
                <c:pt idx="1795">
                  <c:v>1.295300769230774E-2</c:v>
                </c:pt>
                <c:pt idx="1796">
                  <c:v>1.2959579487179507E-2</c:v>
                </c:pt>
                <c:pt idx="1797">
                  <c:v>1.2966151282051348E-2</c:v>
                </c:pt>
                <c:pt idx="1798">
                  <c:v>1.29727230769231E-2</c:v>
                </c:pt>
                <c:pt idx="1799">
                  <c:v>1.2985866666666743E-2</c:v>
                </c:pt>
                <c:pt idx="1800">
                  <c:v>1.2992438461538521E-2</c:v>
                </c:pt>
                <c:pt idx="1801">
                  <c:v>1.2999010256410301E-2</c:v>
                </c:pt>
                <c:pt idx="1802">
                  <c:v>1.3005582051282135E-2</c:v>
                </c:pt>
                <c:pt idx="1803">
                  <c:v>1.3012153846153805E-2</c:v>
                </c:pt>
                <c:pt idx="1804">
                  <c:v>1.3018725641025649E-2</c:v>
                </c:pt>
                <c:pt idx="1805">
                  <c:v>1.30252974358974E-2</c:v>
                </c:pt>
                <c:pt idx="1806">
                  <c:v>1.3031869230769259E-2</c:v>
                </c:pt>
                <c:pt idx="1807">
                  <c:v>1.3051584615384649E-2</c:v>
                </c:pt>
                <c:pt idx="1808">
                  <c:v>1.3051584615384649E-2</c:v>
                </c:pt>
                <c:pt idx="1809">
                  <c:v>1.3064728205128259E-2</c:v>
                </c:pt>
                <c:pt idx="1810">
                  <c:v>1.3064728205128259E-2</c:v>
                </c:pt>
                <c:pt idx="1811">
                  <c:v>1.3071299999999998E-2</c:v>
                </c:pt>
                <c:pt idx="1812">
                  <c:v>1.3077871794871803E-2</c:v>
                </c:pt>
                <c:pt idx="1813">
                  <c:v>1.3084443589743599E-2</c:v>
                </c:pt>
                <c:pt idx="1814">
                  <c:v>1.3091015384615443E-2</c:v>
                </c:pt>
                <c:pt idx="1815">
                  <c:v>1.3097587179487205E-2</c:v>
                </c:pt>
                <c:pt idx="1816">
                  <c:v>1.3104158974359001E-2</c:v>
                </c:pt>
                <c:pt idx="1817">
                  <c:v>1.3110730769230835E-2</c:v>
                </c:pt>
                <c:pt idx="1818">
                  <c:v>1.3117302564102599E-2</c:v>
                </c:pt>
                <c:pt idx="1819">
                  <c:v>1.3123874358974443E-2</c:v>
                </c:pt>
                <c:pt idx="1820">
                  <c:v>1.3130446153846178E-2</c:v>
                </c:pt>
                <c:pt idx="1821">
                  <c:v>1.3143589743589777E-2</c:v>
                </c:pt>
                <c:pt idx="1822">
                  <c:v>1.3150161538461503E-2</c:v>
                </c:pt>
                <c:pt idx="1823">
                  <c:v>1.3156733333333301E-2</c:v>
                </c:pt>
                <c:pt idx="1824">
                  <c:v>1.3163305128205101E-2</c:v>
                </c:pt>
                <c:pt idx="1825">
                  <c:v>1.3169876923076898E-2</c:v>
                </c:pt>
                <c:pt idx="1826">
                  <c:v>1.3176448717948701E-2</c:v>
                </c:pt>
                <c:pt idx="1827">
                  <c:v>1.3183020512820501E-2</c:v>
                </c:pt>
                <c:pt idx="1828">
                  <c:v>1.3196164102564099E-2</c:v>
                </c:pt>
                <c:pt idx="1829">
                  <c:v>1.3202735897435961E-2</c:v>
                </c:pt>
                <c:pt idx="1830">
                  <c:v>1.3209307692307748E-2</c:v>
                </c:pt>
                <c:pt idx="1831">
                  <c:v>1.3215879487179501E-2</c:v>
                </c:pt>
                <c:pt idx="1832">
                  <c:v>1.3215879487179501E-2</c:v>
                </c:pt>
                <c:pt idx="1833">
                  <c:v>1.3222451282051354E-2</c:v>
                </c:pt>
                <c:pt idx="1834">
                  <c:v>1.3229023076923101E-2</c:v>
                </c:pt>
                <c:pt idx="1835">
                  <c:v>1.3235594871794876E-2</c:v>
                </c:pt>
                <c:pt idx="1836">
                  <c:v>1.3248738461538501E-2</c:v>
                </c:pt>
                <c:pt idx="1837">
                  <c:v>1.3255310256410305E-2</c:v>
                </c:pt>
                <c:pt idx="1838">
                  <c:v>1.3261882051282143E-2</c:v>
                </c:pt>
                <c:pt idx="1839">
                  <c:v>1.3268453846153903E-2</c:v>
                </c:pt>
                <c:pt idx="1840">
                  <c:v>1.327502564102565E-2</c:v>
                </c:pt>
                <c:pt idx="1841">
                  <c:v>1.3281597435897441E-2</c:v>
                </c:pt>
                <c:pt idx="1842">
                  <c:v>1.3288169230769259E-2</c:v>
                </c:pt>
                <c:pt idx="1843">
                  <c:v>1.3294741025640999E-2</c:v>
                </c:pt>
                <c:pt idx="1844">
                  <c:v>1.3307884615384657E-2</c:v>
                </c:pt>
                <c:pt idx="1845">
                  <c:v>1.3314456410256401E-2</c:v>
                </c:pt>
                <c:pt idx="1846">
                  <c:v>1.33276E-2</c:v>
                </c:pt>
                <c:pt idx="1847">
                  <c:v>1.33276E-2</c:v>
                </c:pt>
                <c:pt idx="1848">
                  <c:v>1.3334171794871841E-2</c:v>
                </c:pt>
                <c:pt idx="1849">
                  <c:v>1.33407435897436E-2</c:v>
                </c:pt>
                <c:pt idx="1850">
                  <c:v>1.3347315384615446E-2</c:v>
                </c:pt>
                <c:pt idx="1851">
                  <c:v>1.3360458974359005E-2</c:v>
                </c:pt>
                <c:pt idx="1852">
                  <c:v>1.3367030769230842E-2</c:v>
                </c:pt>
                <c:pt idx="1853">
                  <c:v>1.33736025641026E-2</c:v>
                </c:pt>
                <c:pt idx="1854">
                  <c:v>1.3380174358974449E-2</c:v>
                </c:pt>
                <c:pt idx="1855">
                  <c:v>1.3386746153846198E-2</c:v>
                </c:pt>
                <c:pt idx="1856">
                  <c:v>1.3393317948718005E-2</c:v>
                </c:pt>
                <c:pt idx="1857">
                  <c:v>1.3399889743589745E-2</c:v>
                </c:pt>
                <c:pt idx="1858">
                  <c:v>1.3406461538461523E-2</c:v>
                </c:pt>
                <c:pt idx="1859">
                  <c:v>1.3406461538461523E-2</c:v>
                </c:pt>
                <c:pt idx="1860">
                  <c:v>1.3413033333333301E-2</c:v>
                </c:pt>
                <c:pt idx="1861">
                  <c:v>1.34196051282051E-2</c:v>
                </c:pt>
                <c:pt idx="1862">
                  <c:v>1.3426176923076899E-2</c:v>
                </c:pt>
                <c:pt idx="1863">
                  <c:v>1.34327487179487E-2</c:v>
                </c:pt>
                <c:pt idx="1864">
                  <c:v>1.3439320512820501E-2</c:v>
                </c:pt>
                <c:pt idx="1865">
                  <c:v>1.34524641025641E-2</c:v>
                </c:pt>
                <c:pt idx="1866">
                  <c:v>1.346560769230775E-2</c:v>
                </c:pt>
                <c:pt idx="1867">
                  <c:v>1.3472179487179541E-2</c:v>
                </c:pt>
                <c:pt idx="1868">
                  <c:v>1.3478751282051301E-2</c:v>
                </c:pt>
                <c:pt idx="1869">
                  <c:v>1.34853230769231E-2</c:v>
                </c:pt>
                <c:pt idx="1870">
                  <c:v>1.3491894871794896E-2</c:v>
                </c:pt>
                <c:pt idx="1871">
                  <c:v>1.3498466666666703E-2</c:v>
                </c:pt>
                <c:pt idx="1872">
                  <c:v>1.3505038461538547E-2</c:v>
                </c:pt>
                <c:pt idx="1873">
                  <c:v>1.3511610256410301E-2</c:v>
                </c:pt>
                <c:pt idx="1874">
                  <c:v>1.35181820512821E-2</c:v>
                </c:pt>
                <c:pt idx="1875">
                  <c:v>1.3524753846153842E-2</c:v>
                </c:pt>
                <c:pt idx="1876">
                  <c:v>1.3531325641025662E-2</c:v>
                </c:pt>
                <c:pt idx="1877">
                  <c:v>1.35378974358974E-2</c:v>
                </c:pt>
                <c:pt idx="1878">
                  <c:v>1.3544469230769273E-2</c:v>
                </c:pt>
                <c:pt idx="1879">
                  <c:v>1.3551041025641E-2</c:v>
                </c:pt>
                <c:pt idx="1880">
                  <c:v>1.3557612820512798E-2</c:v>
                </c:pt>
                <c:pt idx="1881">
                  <c:v>1.3570756410256403E-2</c:v>
                </c:pt>
                <c:pt idx="1882">
                  <c:v>1.3577328205128237E-2</c:v>
                </c:pt>
                <c:pt idx="1883">
                  <c:v>1.3583900000000001E-2</c:v>
                </c:pt>
                <c:pt idx="1884">
                  <c:v>1.3590471794871845E-2</c:v>
                </c:pt>
                <c:pt idx="1885">
                  <c:v>1.3597043589743596E-2</c:v>
                </c:pt>
                <c:pt idx="1886">
                  <c:v>1.3603615384615452E-2</c:v>
                </c:pt>
                <c:pt idx="1887">
                  <c:v>1.3610187179487242E-2</c:v>
                </c:pt>
                <c:pt idx="1888">
                  <c:v>1.3616758974358999E-2</c:v>
                </c:pt>
                <c:pt idx="1889">
                  <c:v>1.362333076923085E-2</c:v>
                </c:pt>
                <c:pt idx="1890">
                  <c:v>1.3636474358974401E-2</c:v>
                </c:pt>
                <c:pt idx="1891">
                  <c:v>1.3643046153846199E-2</c:v>
                </c:pt>
                <c:pt idx="1892">
                  <c:v>1.3649617948718001E-2</c:v>
                </c:pt>
                <c:pt idx="1893">
                  <c:v>1.3656189743589758E-2</c:v>
                </c:pt>
                <c:pt idx="1894">
                  <c:v>1.366276153846154E-2</c:v>
                </c:pt>
                <c:pt idx="1895">
                  <c:v>1.3669333333333301E-2</c:v>
                </c:pt>
                <c:pt idx="1896">
                  <c:v>1.3675905128205101E-2</c:v>
                </c:pt>
                <c:pt idx="1897">
                  <c:v>1.3689048717948701E-2</c:v>
                </c:pt>
                <c:pt idx="1898">
                  <c:v>1.36956205128205E-2</c:v>
                </c:pt>
                <c:pt idx="1899">
                  <c:v>1.3702192307692321E-2</c:v>
                </c:pt>
                <c:pt idx="1900">
                  <c:v>1.3708764102564101E-2</c:v>
                </c:pt>
                <c:pt idx="1901">
                  <c:v>1.3715335897435942E-2</c:v>
                </c:pt>
                <c:pt idx="1902">
                  <c:v>1.3721907692307762E-2</c:v>
                </c:pt>
                <c:pt idx="1903">
                  <c:v>1.3728479487179547E-2</c:v>
                </c:pt>
                <c:pt idx="1904">
                  <c:v>1.3735051282051321E-2</c:v>
                </c:pt>
                <c:pt idx="1905">
                  <c:v>1.3741623076923101E-2</c:v>
                </c:pt>
                <c:pt idx="1906">
                  <c:v>1.3748194871794898E-2</c:v>
                </c:pt>
                <c:pt idx="1907">
                  <c:v>1.3754766666666701E-2</c:v>
                </c:pt>
                <c:pt idx="1908">
                  <c:v>1.3761338461538547E-2</c:v>
                </c:pt>
                <c:pt idx="1909">
                  <c:v>1.3767910256410321E-2</c:v>
                </c:pt>
                <c:pt idx="1910">
                  <c:v>1.3774482051282101E-2</c:v>
                </c:pt>
                <c:pt idx="1911">
                  <c:v>1.3781053846153845E-2</c:v>
                </c:pt>
                <c:pt idx="1912">
                  <c:v>1.3794197435897401E-2</c:v>
                </c:pt>
                <c:pt idx="1913">
                  <c:v>1.3800769230769273E-2</c:v>
                </c:pt>
                <c:pt idx="1914">
                  <c:v>1.3807341025640999E-2</c:v>
                </c:pt>
                <c:pt idx="1915">
                  <c:v>1.3813912820512798E-2</c:v>
                </c:pt>
                <c:pt idx="1916">
                  <c:v>1.3820484615384671E-2</c:v>
                </c:pt>
                <c:pt idx="1917">
                  <c:v>1.3827056410256401E-2</c:v>
                </c:pt>
                <c:pt idx="1918">
                  <c:v>1.3840200000000021E-2</c:v>
                </c:pt>
                <c:pt idx="1919">
                  <c:v>1.3846771794871855E-2</c:v>
                </c:pt>
                <c:pt idx="1920">
                  <c:v>1.3846771794871855E-2</c:v>
                </c:pt>
                <c:pt idx="1921">
                  <c:v>1.3853343589743598E-2</c:v>
                </c:pt>
                <c:pt idx="1922">
                  <c:v>1.3859915384615401E-2</c:v>
                </c:pt>
                <c:pt idx="1923">
                  <c:v>1.3866487179487247E-2</c:v>
                </c:pt>
                <c:pt idx="1924">
                  <c:v>1.3873058974359E-2</c:v>
                </c:pt>
                <c:pt idx="1925">
                  <c:v>1.3879630769230801E-2</c:v>
                </c:pt>
                <c:pt idx="1926">
                  <c:v>1.38862025641026E-2</c:v>
                </c:pt>
                <c:pt idx="1927">
                  <c:v>1.3892774358974421E-2</c:v>
                </c:pt>
                <c:pt idx="1928">
                  <c:v>1.3905917948717936E-2</c:v>
                </c:pt>
                <c:pt idx="1929">
                  <c:v>1.3912489743589763E-2</c:v>
                </c:pt>
                <c:pt idx="1930">
                  <c:v>1.3919061538461501E-2</c:v>
                </c:pt>
                <c:pt idx="1931">
                  <c:v>1.3925633333333303E-2</c:v>
                </c:pt>
                <c:pt idx="1932">
                  <c:v>1.3932205128205101E-2</c:v>
                </c:pt>
                <c:pt idx="1933">
                  <c:v>1.3938776923076898E-2</c:v>
                </c:pt>
                <c:pt idx="1934">
                  <c:v>1.3945348717948705E-2</c:v>
                </c:pt>
                <c:pt idx="1935">
                  <c:v>1.3951920512820501E-2</c:v>
                </c:pt>
                <c:pt idx="1936">
                  <c:v>1.39584923076923E-2</c:v>
                </c:pt>
                <c:pt idx="1937">
                  <c:v>1.3965064102564101E-2</c:v>
                </c:pt>
                <c:pt idx="1938">
                  <c:v>1.3971635897435945E-2</c:v>
                </c:pt>
                <c:pt idx="1939">
                  <c:v>1.3978207692307721E-2</c:v>
                </c:pt>
                <c:pt idx="1940">
                  <c:v>1.399135128205134E-2</c:v>
                </c:pt>
                <c:pt idx="1941">
                  <c:v>1.399135128205134E-2</c:v>
                </c:pt>
                <c:pt idx="1942">
                  <c:v>1.4004494871794854E-2</c:v>
                </c:pt>
                <c:pt idx="1943">
                  <c:v>1.40110666666667E-2</c:v>
                </c:pt>
                <c:pt idx="1944">
                  <c:v>1.40242102564103E-2</c:v>
                </c:pt>
                <c:pt idx="1945">
                  <c:v>1.4030782051282099E-2</c:v>
                </c:pt>
                <c:pt idx="1946">
                  <c:v>1.4037353846153899E-2</c:v>
                </c:pt>
                <c:pt idx="1947">
                  <c:v>1.4043925641025643E-2</c:v>
                </c:pt>
                <c:pt idx="1948">
                  <c:v>1.40504974358974E-2</c:v>
                </c:pt>
                <c:pt idx="1949">
                  <c:v>1.4057069230769201E-2</c:v>
                </c:pt>
                <c:pt idx="1950">
                  <c:v>1.4063641025640998E-2</c:v>
                </c:pt>
                <c:pt idx="1951">
                  <c:v>1.4070212820512761E-2</c:v>
                </c:pt>
                <c:pt idx="1952">
                  <c:v>1.4076784615384601E-2</c:v>
                </c:pt>
                <c:pt idx="1953">
                  <c:v>1.40833564102564E-2</c:v>
                </c:pt>
                <c:pt idx="1954">
                  <c:v>1.4089928205128201E-2</c:v>
                </c:pt>
                <c:pt idx="1955">
                  <c:v>1.4089928205128201E-2</c:v>
                </c:pt>
                <c:pt idx="1956">
                  <c:v>1.4103071794871807E-2</c:v>
                </c:pt>
                <c:pt idx="1957">
                  <c:v>1.41162153846154E-2</c:v>
                </c:pt>
                <c:pt idx="1958">
                  <c:v>1.4122787179487201E-2</c:v>
                </c:pt>
                <c:pt idx="1959">
                  <c:v>1.4129358974358998E-2</c:v>
                </c:pt>
                <c:pt idx="1960">
                  <c:v>1.41359307692308E-2</c:v>
                </c:pt>
                <c:pt idx="1961">
                  <c:v>1.4142502564102601E-2</c:v>
                </c:pt>
                <c:pt idx="1962">
                  <c:v>1.41490743589744E-2</c:v>
                </c:pt>
                <c:pt idx="1963">
                  <c:v>1.4155646153846124E-2</c:v>
                </c:pt>
                <c:pt idx="1964">
                  <c:v>1.4162217948718001E-2</c:v>
                </c:pt>
                <c:pt idx="1965">
                  <c:v>1.4168789743589701E-2</c:v>
                </c:pt>
                <c:pt idx="1966">
                  <c:v>1.4175361538461499E-2</c:v>
                </c:pt>
                <c:pt idx="1967">
                  <c:v>1.4181933333333301E-2</c:v>
                </c:pt>
                <c:pt idx="1968">
                  <c:v>1.4188505128205103E-2</c:v>
                </c:pt>
                <c:pt idx="1969">
                  <c:v>1.4195076923076857E-2</c:v>
                </c:pt>
                <c:pt idx="1970">
                  <c:v>1.4201648717948699E-2</c:v>
                </c:pt>
                <c:pt idx="1971">
                  <c:v>1.42213641025641E-2</c:v>
                </c:pt>
                <c:pt idx="1972">
                  <c:v>1.42279358974359E-2</c:v>
                </c:pt>
                <c:pt idx="1973">
                  <c:v>1.4234507692307743E-2</c:v>
                </c:pt>
                <c:pt idx="1974">
                  <c:v>1.4234507692307743E-2</c:v>
                </c:pt>
                <c:pt idx="1975">
                  <c:v>1.4241079487179505E-2</c:v>
                </c:pt>
                <c:pt idx="1976">
                  <c:v>1.4247651282051301E-2</c:v>
                </c:pt>
                <c:pt idx="1977">
                  <c:v>1.4254223076923098E-2</c:v>
                </c:pt>
                <c:pt idx="1978">
                  <c:v>1.4260794871794857E-2</c:v>
                </c:pt>
                <c:pt idx="1979">
                  <c:v>1.42739384615385E-2</c:v>
                </c:pt>
                <c:pt idx="1980">
                  <c:v>1.4280510256410349E-2</c:v>
                </c:pt>
                <c:pt idx="1981">
                  <c:v>1.42870820512821E-2</c:v>
                </c:pt>
                <c:pt idx="1982">
                  <c:v>1.42936538461538E-2</c:v>
                </c:pt>
                <c:pt idx="1983">
                  <c:v>1.4300225641025646E-2</c:v>
                </c:pt>
                <c:pt idx="1984">
                  <c:v>1.4306797435897399E-2</c:v>
                </c:pt>
                <c:pt idx="1985">
                  <c:v>1.4313369230769203E-2</c:v>
                </c:pt>
                <c:pt idx="1986">
                  <c:v>1.4319941025640945E-2</c:v>
                </c:pt>
                <c:pt idx="1987">
                  <c:v>1.43330846153846E-2</c:v>
                </c:pt>
                <c:pt idx="1988">
                  <c:v>1.4339656410256398E-2</c:v>
                </c:pt>
                <c:pt idx="1989">
                  <c:v>1.4346228205128203E-2</c:v>
                </c:pt>
                <c:pt idx="1990">
                  <c:v>1.4352800000000001E-2</c:v>
                </c:pt>
                <c:pt idx="1991">
                  <c:v>1.43593717948718E-2</c:v>
                </c:pt>
                <c:pt idx="1992">
                  <c:v>1.4365943589743557E-2</c:v>
                </c:pt>
                <c:pt idx="1993">
                  <c:v>1.4372515384615441E-2</c:v>
                </c:pt>
                <c:pt idx="1994">
                  <c:v>1.43790871794872E-2</c:v>
                </c:pt>
                <c:pt idx="1995">
                  <c:v>1.4392230769230799E-2</c:v>
                </c:pt>
                <c:pt idx="1996">
                  <c:v>1.4392230769230799E-2</c:v>
                </c:pt>
                <c:pt idx="1997">
                  <c:v>1.4398802564102598E-2</c:v>
                </c:pt>
                <c:pt idx="1998">
                  <c:v>1.4405374358974401E-2</c:v>
                </c:pt>
                <c:pt idx="1999">
                  <c:v>1.4411946153846132E-2</c:v>
                </c:pt>
                <c:pt idx="2000">
                  <c:v>1.4418517948718E-2</c:v>
                </c:pt>
                <c:pt idx="2001">
                  <c:v>1.4425089743589739E-2</c:v>
                </c:pt>
                <c:pt idx="2002">
                  <c:v>1.4438233333333298E-2</c:v>
                </c:pt>
                <c:pt idx="2003">
                  <c:v>1.4451376923076858E-2</c:v>
                </c:pt>
                <c:pt idx="2004">
                  <c:v>1.4457948717948699E-2</c:v>
                </c:pt>
                <c:pt idx="2005">
                  <c:v>1.4464520512820501E-2</c:v>
                </c:pt>
                <c:pt idx="2006">
                  <c:v>1.4464520512820501E-2</c:v>
                </c:pt>
                <c:pt idx="2007">
                  <c:v>1.4471092307692298E-2</c:v>
                </c:pt>
                <c:pt idx="2008">
                  <c:v>1.4477664102564096E-2</c:v>
                </c:pt>
                <c:pt idx="2009">
                  <c:v>1.4484235897435901E-2</c:v>
                </c:pt>
                <c:pt idx="2010">
                  <c:v>1.4490807692307745E-2</c:v>
                </c:pt>
                <c:pt idx="2011">
                  <c:v>1.4503951282051303E-2</c:v>
                </c:pt>
                <c:pt idx="2012">
                  <c:v>1.4503951282051303E-2</c:v>
                </c:pt>
                <c:pt idx="2013">
                  <c:v>1.4517094871794832E-2</c:v>
                </c:pt>
                <c:pt idx="2014">
                  <c:v>1.45236666666667E-2</c:v>
                </c:pt>
                <c:pt idx="2015">
                  <c:v>1.4530238461538499E-2</c:v>
                </c:pt>
                <c:pt idx="2016">
                  <c:v>1.4536810256410303E-2</c:v>
                </c:pt>
                <c:pt idx="2017">
                  <c:v>1.4536810256410303E-2</c:v>
                </c:pt>
                <c:pt idx="2018">
                  <c:v>1.4549953846153799E-2</c:v>
                </c:pt>
                <c:pt idx="2019">
                  <c:v>1.4556525641025648E-2</c:v>
                </c:pt>
                <c:pt idx="2020">
                  <c:v>1.4569669230769201E-2</c:v>
                </c:pt>
                <c:pt idx="2021">
                  <c:v>1.4576241025640955E-2</c:v>
                </c:pt>
                <c:pt idx="2022">
                  <c:v>1.4582812820512801E-2</c:v>
                </c:pt>
                <c:pt idx="2023">
                  <c:v>1.4589384615384601E-2</c:v>
                </c:pt>
                <c:pt idx="2024">
                  <c:v>1.4595956410256399E-2</c:v>
                </c:pt>
                <c:pt idx="2025">
                  <c:v>1.4602528205128267E-2</c:v>
                </c:pt>
                <c:pt idx="2026">
                  <c:v>1.4609100000000003E-2</c:v>
                </c:pt>
                <c:pt idx="2027">
                  <c:v>1.4615671794871801E-2</c:v>
                </c:pt>
                <c:pt idx="2028">
                  <c:v>1.4622243589743598E-2</c:v>
                </c:pt>
                <c:pt idx="2029">
                  <c:v>1.4628815384615447E-2</c:v>
                </c:pt>
                <c:pt idx="2030">
                  <c:v>1.4635387179487199E-2</c:v>
                </c:pt>
                <c:pt idx="2031">
                  <c:v>1.4641958974358998E-2</c:v>
                </c:pt>
                <c:pt idx="2032">
                  <c:v>1.4648530769230842E-2</c:v>
                </c:pt>
                <c:pt idx="2033">
                  <c:v>1.46616743589744E-2</c:v>
                </c:pt>
                <c:pt idx="2034">
                  <c:v>1.4668246153846142E-2</c:v>
                </c:pt>
                <c:pt idx="2035">
                  <c:v>1.4674817948717901E-2</c:v>
                </c:pt>
                <c:pt idx="2036">
                  <c:v>1.4681389743589747E-2</c:v>
                </c:pt>
                <c:pt idx="2037">
                  <c:v>1.46879615384615E-2</c:v>
                </c:pt>
                <c:pt idx="2038">
                  <c:v>1.4694533333333301E-2</c:v>
                </c:pt>
                <c:pt idx="2039">
                  <c:v>1.4701105128205142E-2</c:v>
                </c:pt>
                <c:pt idx="2040">
                  <c:v>1.4707676923076896E-2</c:v>
                </c:pt>
                <c:pt idx="2041">
                  <c:v>1.4714248717948698E-2</c:v>
                </c:pt>
                <c:pt idx="2042">
                  <c:v>1.4720820512820539E-2</c:v>
                </c:pt>
                <c:pt idx="2043">
                  <c:v>1.4733964102564098E-2</c:v>
                </c:pt>
                <c:pt idx="2044">
                  <c:v>1.4740535897435968E-2</c:v>
                </c:pt>
                <c:pt idx="2045">
                  <c:v>1.4740535897435968E-2</c:v>
                </c:pt>
                <c:pt idx="2046">
                  <c:v>1.4747107692307748E-2</c:v>
                </c:pt>
                <c:pt idx="2047">
                  <c:v>1.47536794871795E-2</c:v>
                </c:pt>
                <c:pt idx="2048">
                  <c:v>1.47668230769231E-2</c:v>
                </c:pt>
                <c:pt idx="2049">
                  <c:v>1.4773394871794838E-2</c:v>
                </c:pt>
                <c:pt idx="2050">
                  <c:v>1.47799666666667E-2</c:v>
                </c:pt>
                <c:pt idx="2051">
                  <c:v>1.4786538461538542E-2</c:v>
                </c:pt>
                <c:pt idx="2052">
                  <c:v>1.4793110256410301E-2</c:v>
                </c:pt>
                <c:pt idx="2053">
                  <c:v>1.4799682051282098E-2</c:v>
                </c:pt>
                <c:pt idx="2054">
                  <c:v>1.4806253846153901E-2</c:v>
                </c:pt>
                <c:pt idx="2055">
                  <c:v>1.481282564102566E-2</c:v>
                </c:pt>
                <c:pt idx="2056">
                  <c:v>1.4819397435897398E-2</c:v>
                </c:pt>
                <c:pt idx="2057">
                  <c:v>1.4832541025640999E-2</c:v>
                </c:pt>
                <c:pt idx="2058">
                  <c:v>1.4839112820512798E-2</c:v>
                </c:pt>
                <c:pt idx="2059">
                  <c:v>1.4845684615384621E-2</c:v>
                </c:pt>
                <c:pt idx="2060">
                  <c:v>1.4852256410256399E-2</c:v>
                </c:pt>
                <c:pt idx="2061">
                  <c:v>1.4852256410256399E-2</c:v>
                </c:pt>
                <c:pt idx="2062">
                  <c:v>1.4865400000000001E-2</c:v>
                </c:pt>
                <c:pt idx="2063">
                  <c:v>1.4865400000000001E-2</c:v>
                </c:pt>
                <c:pt idx="2064">
                  <c:v>1.4878543589743594E-2</c:v>
                </c:pt>
                <c:pt idx="2065">
                  <c:v>1.4885115384615458E-2</c:v>
                </c:pt>
                <c:pt idx="2066">
                  <c:v>1.4898258974358996E-2</c:v>
                </c:pt>
                <c:pt idx="2067">
                  <c:v>1.4904830769230847E-2</c:v>
                </c:pt>
                <c:pt idx="2068">
                  <c:v>1.49114025641026E-2</c:v>
                </c:pt>
                <c:pt idx="2069">
                  <c:v>1.4917974358974399E-2</c:v>
                </c:pt>
                <c:pt idx="2070">
                  <c:v>1.4917974358974399E-2</c:v>
                </c:pt>
                <c:pt idx="2071">
                  <c:v>1.4924546153846198E-2</c:v>
                </c:pt>
                <c:pt idx="2072">
                  <c:v>1.4937689743589701E-2</c:v>
                </c:pt>
                <c:pt idx="2073">
                  <c:v>1.49442615384615E-2</c:v>
                </c:pt>
                <c:pt idx="2074">
                  <c:v>1.4950833333333321E-2</c:v>
                </c:pt>
                <c:pt idx="2075">
                  <c:v>1.4957405128205101E-2</c:v>
                </c:pt>
                <c:pt idx="2076">
                  <c:v>1.4957405128205101E-2</c:v>
                </c:pt>
                <c:pt idx="2077">
                  <c:v>1.4970548717948701E-2</c:v>
                </c:pt>
                <c:pt idx="2078">
                  <c:v>1.49771205128205E-2</c:v>
                </c:pt>
                <c:pt idx="2079">
                  <c:v>1.49771205128205E-2</c:v>
                </c:pt>
                <c:pt idx="2080">
                  <c:v>1.4990264102564099E-2</c:v>
                </c:pt>
                <c:pt idx="2081">
                  <c:v>1.4996835897435936E-2</c:v>
                </c:pt>
                <c:pt idx="2082">
                  <c:v>1.5009979487179501E-2</c:v>
                </c:pt>
                <c:pt idx="2083">
                  <c:v>1.5016551282051335E-2</c:v>
                </c:pt>
                <c:pt idx="2084">
                  <c:v>1.5023123076923101E-2</c:v>
                </c:pt>
                <c:pt idx="2085">
                  <c:v>1.5029694871794848E-2</c:v>
                </c:pt>
                <c:pt idx="2086">
                  <c:v>1.5036266666666699E-2</c:v>
                </c:pt>
                <c:pt idx="2087">
                  <c:v>1.5042838461538548E-2</c:v>
                </c:pt>
                <c:pt idx="2088">
                  <c:v>1.5049410256410342E-2</c:v>
                </c:pt>
                <c:pt idx="2089">
                  <c:v>1.5055982051282099E-2</c:v>
                </c:pt>
                <c:pt idx="2090">
                  <c:v>1.5062553846153947E-2</c:v>
                </c:pt>
                <c:pt idx="2091">
                  <c:v>1.5069125641025669E-2</c:v>
                </c:pt>
                <c:pt idx="2092">
                  <c:v>1.5075697435897399E-2</c:v>
                </c:pt>
                <c:pt idx="2093">
                  <c:v>1.5082269230769243E-2</c:v>
                </c:pt>
                <c:pt idx="2094">
                  <c:v>1.5088841025641E-2</c:v>
                </c:pt>
                <c:pt idx="2095">
                  <c:v>1.5101984615384636E-2</c:v>
                </c:pt>
                <c:pt idx="2096">
                  <c:v>1.51085564102564E-2</c:v>
                </c:pt>
                <c:pt idx="2097">
                  <c:v>1.5115128205128243E-2</c:v>
                </c:pt>
                <c:pt idx="2098">
                  <c:v>1.5121700000000035E-2</c:v>
                </c:pt>
                <c:pt idx="2099">
                  <c:v>1.5128271794871801E-2</c:v>
                </c:pt>
                <c:pt idx="2100">
                  <c:v>1.5141415384615463E-2</c:v>
                </c:pt>
                <c:pt idx="2101">
                  <c:v>1.5141415384615463E-2</c:v>
                </c:pt>
                <c:pt idx="2102">
                  <c:v>1.5147987179487201E-2</c:v>
                </c:pt>
                <c:pt idx="2103">
                  <c:v>1.5154558974359E-2</c:v>
                </c:pt>
                <c:pt idx="2104">
                  <c:v>1.5154558974359E-2</c:v>
                </c:pt>
                <c:pt idx="2105">
                  <c:v>1.5161130769230856E-2</c:v>
                </c:pt>
                <c:pt idx="2106">
                  <c:v>1.5259707692307703E-2</c:v>
                </c:pt>
                <c:pt idx="2107">
                  <c:v>1.5259707692307703E-2</c:v>
                </c:pt>
                <c:pt idx="2108">
                  <c:v>1.5259707692307703E-2</c:v>
                </c:pt>
                <c:pt idx="2109">
                  <c:v>1.5266279487179501E-2</c:v>
                </c:pt>
                <c:pt idx="2110">
                  <c:v>1.5266279487179501E-2</c:v>
                </c:pt>
                <c:pt idx="2111">
                  <c:v>1.5272851282051343E-2</c:v>
                </c:pt>
                <c:pt idx="2112">
                  <c:v>1.5272851282051343E-2</c:v>
                </c:pt>
                <c:pt idx="2113">
                  <c:v>1.5272851282051343E-2</c:v>
                </c:pt>
                <c:pt idx="2114">
                  <c:v>1.52794230769231E-2</c:v>
                </c:pt>
                <c:pt idx="2115">
                  <c:v>1.52794230769231E-2</c:v>
                </c:pt>
                <c:pt idx="2116">
                  <c:v>1.52794230769231E-2</c:v>
                </c:pt>
                <c:pt idx="2117">
                  <c:v>1.5285994871794854E-2</c:v>
                </c:pt>
                <c:pt idx="2118">
                  <c:v>1.5285994871794854E-2</c:v>
                </c:pt>
                <c:pt idx="2119">
                  <c:v>1.5285994871794854E-2</c:v>
                </c:pt>
                <c:pt idx="2120">
                  <c:v>1.5292566666666736E-2</c:v>
                </c:pt>
                <c:pt idx="2121">
                  <c:v>1.5292566666666736E-2</c:v>
                </c:pt>
                <c:pt idx="2122">
                  <c:v>1.5292566666666736E-2</c:v>
                </c:pt>
                <c:pt idx="2123">
                  <c:v>1.52991384615385E-2</c:v>
                </c:pt>
                <c:pt idx="2124">
                  <c:v>1.52991384615385E-2</c:v>
                </c:pt>
                <c:pt idx="2125">
                  <c:v>1.52991384615385E-2</c:v>
                </c:pt>
                <c:pt idx="2126">
                  <c:v>1.52991384615385E-2</c:v>
                </c:pt>
                <c:pt idx="2127">
                  <c:v>1.5305710256410343E-2</c:v>
                </c:pt>
                <c:pt idx="2128">
                  <c:v>1.5305710256410343E-2</c:v>
                </c:pt>
                <c:pt idx="2129">
                  <c:v>1.5305710256410343E-2</c:v>
                </c:pt>
                <c:pt idx="2130">
                  <c:v>1.5305710256410343E-2</c:v>
                </c:pt>
                <c:pt idx="2131">
                  <c:v>1.53122820512821E-2</c:v>
                </c:pt>
                <c:pt idx="2132">
                  <c:v>1.53122820512821E-2</c:v>
                </c:pt>
              </c:numCache>
            </c:numRef>
          </c:xVal>
          <c:yVal>
            <c:numRef>
              <c:f>Part!$K$4:$K$2136</c:f>
              <c:numCache>
                <c:formatCode>General</c:formatCode>
                <c:ptCount val="2133"/>
                <c:pt idx="0">
                  <c:v>6.1101578324048895E-2</c:v>
                </c:pt>
                <c:pt idx="1">
                  <c:v>0.116285479899695</c:v>
                </c:pt>
                <c:pt idx="2">
                  <c:v>0.29029014610965498</c:v>
                </c:pt>
                <c:pt idx="3">
                  <c:v>0.25985818257144283</c:v>
                </c:pt>
                <c:pt idx="4">
                  <c:v>0.29623298503766343</c:v>
                </c:pt>
                <c:pt idx="5">
                  <c:v>0.42299892170496767</c:v>
                </c:pt>
                <c:pt idx="6">
                  <c:v>0.4098056877094029</c:v>
                </c:pt>
                <c:pt idx="7">
                  <c:v>0.55056462506176485</c:v>
                </c:pt>
                <c:pt idx="8">
                  <c:v>0.4329989217049659</c:v>
                </c:pt>
                <c:pt idx="9">
                  <c:v>0.50337839038114396</c:v>
                </c:pt>
                <c:pt idx="10">
                  <c:v>0.73251446330472503</c:v>
                </c:pt>
                <c:pt idx="11">
                  <c:v>0.69814199394347598</c:v>
                </c:pt>
                <c:pt idx="12">
                  <c:v>0.91489626508588595</c:v>
                </c:pt>
                <c:pt idx="13">
                  <c:v>0.89446430154766055</c:v>
                </c:pt>
                <c:pt idx="14">
                  <c:v>0.82928039997202585</c:v>
                </c:pt>
                <c:pt idx="15">
                  <c:v>0.958848436433824</c:v>
                </c:pt>
                <c:pt idx="16">
                  <c:v>1.02922790511</c:v>
                </c:pt>
                <c:pt idx="17">
                  <c:v>1.2848029408867248</c:v>
                </c:pt>
                <c:pt idx="18">
                  <c:v>1.29675277912967</c:v>
                </c:pt>
                <c:pt idx="19">
                  <c:v>1.1851824095629135</c:v>
                </c:pt>
                <c:pt idx="20">
                  <c:v>1.2615572120291156</c:v>
                </c:pt>
                <c:pt idx="21">
                  <c:v>1.3179436800202498</c:v>
                </c:pt>
                <c:pt idx="22">
                  <c:v>1.3571322478058498</c:v>
                </c:pt>
                <c:pt idx="23">
                  <c:v>1.3963208155914599</c:v>
                </c:pt>
                <c:pt idx="24">
                  <c:v>1.4695140495870098</c:v>
                </c:pt>
                <c:pt idx="25">
                  <c:v>1.5070797529438198</c:v>
                </c:pt>
                <c:pt idx="26">
                  <c:v>1.6830342573967298</c:v>
                </c:pt>
                <c:pt idx="27">
                  <c:v>1.5482706538343998</c:v>
                </c:pt>
                <c:pt idx="28">
                  <c:v>1.83978852853913</c:v>
                </c:pt>
                <c:pt idx="29">
                  <c:v>1.8549840956396666</c:v>
                </c:pt>
                <c:pt idx="30">
                  <c:v>1.9493565650009201</c:v>
                </c:pt>
                <c:pt idx="31">
                  <c:v>1.8889770963247401</c:v>
                </c:pt>
                <c:pt idx="32">
                  <c:v>2.0417383667820812</c:v>
                </c:pt>
                <c:pt idx="33">
                  <c:v>2.1309269345676798</c:v>
                </c:pt>
                <c:pt idx="34">
                  <c:v>1.990547465891509</c:v>
                </c:pt>
                <c:pt idx="35">
                  <c:v>2.1776928712350001</c:v>
                </c:pt>
                <c:pt idx="36">
                  <c:v>2.2168814390205815</c:v>
                </c:pt>
                <c:pt idx="37">
                  <c:v>2.17249730413445</c:v>
                </c:pt>
                <c:pt idx="38">
                  <c:v>2.3684518085873676</c:v>
                </c:pt>
                <c:pt idx="39">
                  <c:v>2.3868289441585531</c:v>
                </c:pt>
                <c:pt idx="40">
                  <c:v>2.6504016468303075</c:v>
                </c:pt>
                <c:pt idx="41">
                  <c:v>2.462403979935273</c:v>
                </c:pt>
                <c:pt idx="42">
                  <c:v>2.5619720163970601</c:v>
                </c:pt>
                <c:pt idx="43">
                  <c:v>2.7627309537494402</c:v>
                </c:pt>
                <c:pt idx="44">
                  <c:v>2.7215400528588498</c:v>
                </c:pt>
                <c:pt idx="45">
                  <c:v>2.8111080893206393</c:v>
                </c:pt>
                <c:pt idx="46">
                  <c:v>2.8283059895261577</c:v>
                </c:pt>
                <c:pt idx="47">
                  <c:v>2.7919195215350401</c:v>
                </c:pt>
                <c:pt idx="48">
                  <c:v>3.0682534946641216</c:v>
                </c:pt>
                <c:pt idx="49">
                  <c:v>3.0222464953491759</c:v>
                </c:pt>
                <c:pt idx="50">
                  <c:v>3.0746282971303498</c:v>
                </c:pt>
                <c:pt idx="51">
                  <c:v>3.0294443955547026</c:v>
                </c:pt>
                <c:pt idx="52">
                  <c:v>3.1390124320164987</c:v>
                </c:pt>
                <c:pt idx="53">
                  <c:v>3.2573895675877118</c:v>
                </c:pt>
                <c:pt idx="54">
                  <c:v>3.2877690362638798</c:v>
                </c:pt>
                <c:pt idx="55">
                  <c:v>3.3921531711500226</c:v>
                </c:pt>
                <c:pt idx="56">
                  <c:v>3.4613417389356376</c:v>
                </c:pt>
                <c:pt idx="57">
                  <c:v>3.3925326398261979</c:v>
                </c:pt>
                <c:pt idx="58">
                  <c:v>3.5229121085024002</c:v>
                </c:pt>
                <c:pt idx="59">
                  <c:v>3.6880551807408977</c:v>
                </c:pt>
                <c:pt idx="60">
                  <c:v>3.7484346494171015</c:v>
                </c:pt>
                <c:pt idx="61">
                  <c:v>3.6428596136403577</c:v>
                </c:pt>
                <c:pt idx="62">
                  <c:v>3.8560003527738815</c:v>
                </c:pt>
                <c:pt idx="63">
                  <c:v>3.8580026858788559</c:v>
                </c:pt>
                <c:pt idx="64">
                  <c:v>3.9603844876600411</c:v>
                </c:pt>
                <c:pt idx="65">
                  <c:v>4.1199525241218202</c:v>
                </c:pt>
                <c:pt idx="66">
                  <c:v>4.1475182274786109</c:v>
                </c:pt>
                <c:pt idx="67">
                  <c:v>4.0279501910168385</c:v>
                </c:pt>
                <c:pt idx="68">
                  <c:v>3.9675707223406675</c:v>
                </c:pt>
                <c:pt idx="69">
                  <c:v>4.3759070285747299</c:v>
                </c:pt>
                <c:pt idx="70">
                  <c:v>4.2590885970453876</c:v>
                </c:pt>
                <c:pt idx="71">
                  <c:v>4.2734727319315473</c:v>
                </c:pt>
                <c:pt idx="72">
                  <c:v>4.3278568668176511</c:v>
                </c:pt>
                <c:pt idx="73">
                  <c:v>4.4010384352883563</c:v>
                </c:pt>
                <c:pt idx="74">
                  <c:v>4.4442316692838997</c:v>
                </c:pt>
                <c:pt idx="75">
                  <c:v>4.5689952728461938</c:v>
                </c:pt>
                <c:pt idx="76">
                  <c:v>4.5901861737367833</c:v>
                </c:pt>
                <c:pt idx="77">
                  <c:v>4.6373724084174155</c:v>
                </c:pt>
                <c:pt idx="78">
                  <c:v>4.7721360119797485</c:v>
                </c:pt>
                <c:pt idx="79">
                  <c:v>4.6201861737367738</c:v>
                </c:pt>
                <c:pt idx="80">
                  <c:v>4.8181313457697845</c:v>
                </c:pt>
                <c:pt idx="81">
                  <c:v>4.9600811840127434</c:v>
                </c:pt>
                <c:pt idx="82">
                  <c:v>4.9976993822315983</c:v>
                </c:pt>
                <c:pt idx="83">
                  <c:v>5.1640333553606697</c:v>
                </c:pt>
                <c:pt idx="84">
                  <c:v>4.9992697517983782</c:v>
                </c:pt>
                <c:pt idx="85">
                  <c:v>5.2507992920279714</c:v>
                </c:pt>
                <c:pt idx="86">
                  <c:v>5.2836013918224811</c:v>
                </c:pt>
                <c:pt idx="87">
                  <c:v>5.5127899596080354</c:v>
                </c:pt>
                <c:pt idx="88">
                  <c:v>5.3743603291748334</c:v>
                </c:pt>
                <c:pt idx="89">
                  <c:v>5.4299353649515485</c:v>
                </c:pt>
                <c:pt idx="90">
                  <c:v>5.5003148336277246</c:v>
                </c:pt>
                <c:pt idx="91">
                  <c:v>5.5183125005227485</c:v>
                </c:pt>
                <c:pt idx="92">
                  <c:v>5.6478805369845233</c:v>
                </c:pt>
                <c:pt idx="93">
                  <c:v>5.7254579058662385</c:v>
                </c:pt>
                <c:pt idx="94">
                  <c:v>5.6890714378751204</c:v>
                </c:pt>
                <c:pt idx="95">
                  <c:v>5.7826441405468598</c:v>
                </c:pt>
                <c:pt idx="96">
                  <c:v>5.8318327083324597</c:v>
                </c:pt>
                <c:pt idx="97">
                  <c:v>5.9285986449997701</c:v>
                </c:pt>
                <c:pt idx="98">
                  <c:v>6.0094100772141603</c:v>
                </c:pt>
                <c:pt idx="99">
                  <c:v>5.9677872127853675</c:v>
                </c:pt>
                <c:pt idx="100">
                  <c:v>5.99621684321861</c:v>
                </c:pt>
                <c:pt idx="101">
                  <c:v>6.0673552492471314</c:v>
                </c:pt>
                <c:pt idx="102">
                  <c:v>6.3589256188139265</c:v>
                </c:pt>
                <c:pt idx="103">
                  <c:v>6.3508754570568655</c:v>
                </c:pt>
                <c:pt idx="104">
                  <c:v>6.3408754570568675</c:v>
                </c:pt>
                <c:pt idx="105">
                  <c:v>6.3308754570568695</c:v>
                </c:pt>
                <c:pt idx="106">
                  <c:v>6.5308229621948524</c:v>
                </c:pt>
                <c:pt idx="107">
                  <c:v>6.4312549257330707</c:v>
                </c:pt>
                <c:pt idx="108">
                  <c:v>6.6300115299804254</c:v>
                </c:pt>
                <c:pt idx="109">
                  <c:v>6.50682996150978</c:v>
                </c:pt>
                <c:pt idx="110">
                  <c:v>6.8535842326521754</c:v>
                </c:pt>
                <c:pt idx="111">
                  <c:v>6.7651546022189315</c:v>
                </c:pt>
                <c:pt idx="112">
                  <c:v>6.6667774666477264</c:v>
                </c:pt>
                <c:pt idx="113">
                  <c:v>6.7531522691139685</c:v>
                </c:pt>
                <c:pt idx="114">
                  <c:v>6.8095387371050764</c:v>
                </c:pt>
                <c:pt idx="115">
                  <c:v>6.8999182057812796</c:v>
                </c:pt>
                <c:pt idx="116">
                  <c:v>7.0514885753480385</c:v>
                </c:pt>
                <c:pt idx="117">
                  <c:v>6.9894862422430499</c:v>
                </c:pt>
                <c:pt idx="118">
                  <c:v>7.0346818093436001</c:v>
                </c:pt>
                <c:pt idx="119">
                  <c:v>7.2618155491621845</c:v>
                </c:pt>
                <c:pt idx="120">
                  <c:v>7.2482020171533392</c:v>
                </c:pt>
                <c:pt idx="121">
                  <c:v>7.3233859187289276</c:v>
                </c:pt>
                <c:pt idx="122">
                  <c:v>7.3353882518339395</c:v>
                </c:pt>
                <c:pt idx="123">
                  <c:v>7.3997723867200724</c:v>
                </c:pt>
                <c:pt idx="124">
                  <c:v>7.4817630543001927</c:v>
                </c:pt>
                <c:pt idx="125">
                  <c:v>7.4349562882957043</c:v>
                </c:pt>
                <c:pt idx="126">
                  <c:v>7.42695862140069</c:v>
                </c:pt>
                <c:pt idx="127">
                  <c:v>7.6732925945297934</c:v>
                </c:pt>
                <c:pt idx="128">
                  <c:v>7.5757152256480875</c:v>
                </c:pt>
                <c:pt idx="129">
                  <c:v>7.7616697301010182</c:v>
                </c:pt>
                <c:pt idx="130">
                  <c:v>7.8232400996677596</c:v>
                </c:pt>
                <c:pt idx="131">
                  <c:v>7.7136720632059701</c:v>
                </c:pt>
                <c:pt idx="132">
                  <c:v>7.8724286674533603</c:v>
                </c:pt>
                <c:pt idx="133">
                  <c:v>7.9348104692345203</c:v>
                </c:pt>
                <c:pt idx="134">
                  <c:v>7.9971922710156775</c:v>
                </c:pt>
                <c:pt idx="135">
                  <c:v>8.2223236777292996</c:v>
                </c:pt>
                <c:pt idx="136">
                  <c:v>8.2323236777292994</c:v>
                </c:pt>
                <c:pt idx="137">
                  <c:v>8.2763283439392499</c:v>
                </c:pt>
                <c:pt idx="138">
                  <c:v>8.3782781821821715</c:v>
                </c:pt>
                <c:pt idx="139">
                  <c:v>8.3338940472960594</c:v>
                </c:pt>
                <c:pt idx="140">
                  <c:v>8.4194690830727801</c:v>
                </c:pt>
                <c:pt idx="141">
                  <c:v>8.4034737492827496</c:v>
                </c:pt>
                <c:pt idx="142">
                  <c:v>8.5654235875257232</c:v>
                </c:pt>
                <c:pt idx="143">
                  <c:v>8.6046121553112993</c:v>
                </c:pt>
                <c:pt idx="144">
                  <c:v>8.7009869577775198</c:v>
                </c:pt>
                <c:pt idx="145">
                  <c:v>8.7309869577775192</c:v>
                </c:pt>
                <c:pt idx="146">
                  <c:v>8.8377528944448294</c:v>
                </c:pt>
                <c:pt idx="147">
                  <c:v>8.8649391291254567</c:v>
                </c:pt>
                <c:pt idx="148">
                  <c:v>8.7785643266592217</c:v>
                </c:pt>
                <c:pt idx="149">
                  <c:v>8.9493232640115412</c:v>
                </c:pt>
                <c:pt idx="150">
                  <c:v>8.9693232640115639</c:v>
                </c:pt>
                <c:pt idx="151">
                  <c:v>9.1072684360445439</c:v>
                </c:pt>
                <c:pt idx="152">
                  <c:v>9.146457003830168</c:v>
                </c:pt>
                <c:pt idx="153">
                  <c:v>9.0992707691495589</c:v>
                </c:pt>
                <c:pt idx="154">
                  <c:v>9.2892182742875207</c:v>
                </c:pt>
                <c:pt idx="155">
                  <c:v>9.2912206073924626</c:v>
                </c:pt>
                <c:pt idx="156">
                  <c:v>9.2028434718213106</c:v>
                </c:pt>
                <c:pt idx="157">
                  <c:v>9.4016000760687213</c:v>
                </c:pt>
                <c:pt idx="158">
                  <c:v>9.4891657794255</c:v>
                </c:pt>
                <c:pt idx="159">
                  <c:v>9.3739818778498893</c:v>
                </c:pt>
                <c:pt idx="160">
                  <c:v>9.5779340491977898</c:v>
                </c:pt>
                <c:pt idx="161">
                  <c:v>9.5627384820972505</c:v>
                </c:pt>
                <c:pt idx="162">
                  <c:v>9.6711156176684607</c:v>
                </c:pt>
                <c:pt idx="163">
                  <c:v>9.6595044187645804</c:v>
                </c:pt>
                <c:pt idx="164">
                  <c:v>9.7790724552263306</c:v>
                </c:pt>
                <c:pt idx="165">
                  <c:v>9.8170701221213559</c:v>
                </c:pt>
                <c:pt idx="166">
                  <c:v>9.9490199603643017</c:v>
                </c:pt>
                <c:pt idx="167">
                  <c:v>10.081781230821599</c:v>
                </c:pt>
                <c:pt idx="168">
                  <c:v>10.212592663036</c:v>
                </c:pt>
                <c:pt idx="169">
                  <c:v>10.146165365707798</c:v>
                </c:pt>
                <c:pt idx="170">
                  <c:v>10.116165365707801</c:v>
                </c:pt>
                <c:pt idx="171">
                  <c:v>10.1109697986073</c:v>
                </c:pt>
                <c:pt idx="172">
                  <c:v>10.175353933493399</c:v>
                </c:pt>
                <c:pt idx="173">
                  <c:v>10.371296772421402</c:v>
                </c:pt>
                <c:pt idx="174">
                  <c:v>10.393299105526404</c:v>
                </c:pt>
                <c:pt idx="175">
                  <c:v>10.516060375983702</c:v>
                </c:pt>
                <c:pt idx="176">
                  <c:v>10.482867141988224</c:v>
                </c:pt>
                <c:pt idx="177">
                  <c:v>10.521255943084299</c:v>
                </c:pt>
                <c:pt idx="178">
                  <c:v>10.617630745550498</c:v>
                </c:pt>
                <c:pt idx="179">
                  <c:v>10.760392016007804</c:v>
                </c:pt>
                <c:pt idx="180">
                  <c:v>10.814776150894</c:v>
                </c:pt>
                <c:pt idx="181">
                  <c:v>10.912341854250799</c:v>
                </c:pt>
                <c:pt idx="182">
                  <c:v>11.101530422036401</c:v>
                </c:pt>
                <c:pt idx="183">
                  <c:v>11.000718989821999</c:v>
                </c:pt>
                <c:pt idx="184">
                  <c:v>11.05829635870373</c:v>
                </c:pt>
                <c:pt idx="185">
                  <c:v>11.3966734942749</c:v>
                </c:pt>
                <c:pt idx="186">
                  <c:v>11.019907557607645</c:v>
                </c:pt>
                <c:pt idx="187">
                  <c:v>11.1110984584982</c:v>
                </c:pt>
                <c:pt idx="188">
                  <c:v>11.267052962951098</c:v>
                </c:pt>
                <c:pt idx="189">
                  <c:v>11.3446186663079</c:v>
                </c:pt>
                <c:pt idx="190">
                  <c:v>11.353007467404026</c:v>
                </c:pt>
                <c:pt idx="191">
                  <c:v>11.3246186663079</c:v>
                </c:pt>
                <c:pt idx="192">
                  <c:v>11.404998134984099</c:v>
                </c:pt>
                <c:pt idx="193">
                  <c:v>11.5349573056469</c:v>
                </c:pt>
                <c:pt idx="194">
                  <c:v>11.600141207222602</c:v>
                </c:pt>
                <c:pt idx="195">
                  <c:v>11.703713909894301</c:v>
                </c:pt>
                <c:pt idx="196">
                  <c:v>11.802902477679938</c:v>
                </c:pt>
                <c:pt idx="197">
                  <c:v>11.867286612566145</c:v>
                </c:pt>
                <c:pt idx="198">
                  <c:v>11.836475180351698</c:v>
                </c:pt>
                <c:pt idx="199">
                  <c:v>11.94685464902793</c:v>
                </c:pt>
                <c:pt idx="200">
                  <c:v>11.923661415032299</c:v>
                </c:pt>
                <c:pt idx="201">
                  <c:v>11.90485231592293</c:v>
                </c:pt>
                <c:pt idx="202">
                  <c:v>12.1008068203758</c:v>
                </c:pt>
                <c:pt idx="203">
                  <c:v>12.101997721266399</c:v>
                </c:pt>
                <c:pt idx="204">
                  <c:v>12.016422685489626</c:v>
                </c:pt>
                <c:pt idx="205">
                  <c:v>12.0747998210608</c:v>
                </c:pt>
                <c:pt idx="206">
                  <c:v>12.196370190627601</c:v>
                </c:pt>
                <c:pt idx="207">
                  <c:v>12.352324695080506</c:v>
                </c:pt>
                <c:pt idx="208">
                  <c:v>12.346329361290467</c:v>
                </c:pt>
                <c:pt idx="209">
                  <c:v>12.571892731542302</c:v>
                </c:pt>
                <c:pt idx="210">
                  <c:v>12.389510929761126</c:v>
                </c:pt>
                <c:pt idx="211">
                  <c:v>12.545465434214</c:v>
                </c:pt>
                <c:pt idx="212">
                  <c:v>12.885844902890236</c:v>
                </c:pt>
                <c:pt idx="213">
                  <c:v>12.766603840242604</c:v>
                </c:pt>
                <c:pt idx="214">
                  <c:v>12.775792408028238</c:v>
                </c:pt>
                <c:pt idx="215">
                  <c:v>12.79579240802823</c:v>
                </c:pt>
                <c:pt idx="216">
                  <c:v>12.9305560115905</c:v>
                </c:pt>
                <c:pt idx="217">
                  <c:v>12.878174209809426</c:v>
                </c:pt>
                <c:pt idx="218">
                  <c:v>12.8993651106999</c:v>
                </c:pt>
                <c:pt idx="219">
                  <c:v>13.0713149489429</c:v>
                </c:pt>
                <c:pt idx="220">
                  <c:v>13.05931261583793</c:v>
                </c:pt>
                <c:pt idx="221">
                  <c:v>12.982937813371734</c:v>
                </c:pt>
                <c:pt idx="222">
                  <c:v>13.220071553190298</c:v>
                </c:pt>
                <c:pt idx="223">
                  <c:v>13.2060785525052</c:v>
                </c:pt>
                <c:pt idx="224">
                  <c:v>13.422832823647649</c:v>
                </c:pt>
                <c:pt idx="225">
                  <c:v>13.446405526319404</c:v>
                </c:pt>
                <c:pt idx="226">
                  <c:v>13.428407859424338</c:v>
                </c:pt>
                <c:pt idx="227">
                  <c:v>13.5087873281005</c:v>
                </c:pt>
                <c:pt idx="228">
                  <c:v>13.7951621305668</c:v>
                </c:pt>
                <c:pt idx="229">
                  <c:v>13.690737166343499</c:v>
                </c:pt>
                <c:pt idx="230">
                  <c:v>13.665541599242957</c:v>
                </c:pt>
                <c:pt idx="231">
                  <c:v>13.817491437485934</c:v>
                </c:pt>
                <c:pt idx="232">
                  <c:v>13.8114961036958</c:v>
                </c:pt>
                <c:pt idx="233">
                  <c:v>13.952255041048236</c:v>
                </c:pt>
                <c:pt idx="234">
                  <c:v>13.9914436088338</c:v>
                </c:pt>
                <c:pt idx="235">
                  <c:v>13.970252707943224</c:v>
                </c:pt>
                <c:pt idx="236">
                  <c:v>14.043445941938799</c:v>
                </c:pt>
                <c:pt idx="237">
                  <c:v>14.123825410614998</c:v>
                </c:pt>
                <c:pt idx="238">
                  <c:v>14.132202546186226</c:v>
                </c:pt>
                <c:pt idx="239">
                  <c:v>14.186586681072304</c:v>
                </c:pt>
                <c:pt idx="240">
                  <c:v>14.3353432853197</c:v>
                </c:pt>
                <c:pt idx="241">
                  <c:v>14.415722753995899</c:v>
                </c:pt>
                <c:pt idx="242">
                  <c:v>14.3453432853197</c:v>
                </c:pt>
                <c:pt idx="243">
                  <c:v>14.630486357558246</c:v>
                </c:pt>
                <c:pt idx="244">
                  <c:v>14.534491023768204</c:v>
                </c:pt>
                <c:pt idx="245">
                  <c:v>14.5956819246588</c:v>
                </c:pt>
                <c:pt idx="246">
                  <c:v>14.614059060229998</c:v>
                </c:pt>
                <c:pt idx="247">
                  <c:v>14.6964408620111</c:v>
                </c:pt>
                <c:pt idx="248">
                  <c:v>14.768863493129398</c:v>
                </c:pt>
                <c:pt idx="249">
                  <c:v>14.751624763586801</c:v>
                </c:pt>
                <c:pt idx="250">
                  <c:v>14.733627096691698</c:v>
                </c:pt>
                <c:pt idx="251">
                  <c:v>14.9579587367159</c:v>
                </c:pt>
                <c:pt idx="252">
                  <c:v>14.9347655027203</c:v>
                </c:pt>
                <c:pt idx="253">
                  <c:v>15.036335872287102</c:v>
                </c:pt>
                <c:pt idx="254">
                  <c:v>14.94676783582533</c:v>
                </c:pt>
                <c:pt idx="255">
                  <c:v>15.207094809639402</c:v>
                </c:pt>
                <c:pt idx="256">
                  <c:v>15.33348127763063</c:v>
                </c:pt>
                <c:pt idx="257">
                  <c:v>15.321858413201801</c:v>
                </c:pt>
                <c:pt idx="258">
                  <c:v>15.374240214982946</c:v>
                </c:pt>
                <c:pt idx="259">
                  <c:v>15.374240214982946</c:v>
                </c:pt>
                <c:pt idx="260">
                  <c:v>15.96218538701593</c:v>
                </c:pt>
                <c:pt idx="261">
                  <c:v>15.581373954801498</c:v>
                </c:pt>
                <c:pt idx="262">
                  <c:v>15.4418059183397</c:v>
                </c:pt>
                <c:pt idx="263">
                  <c:v>15.551805918339706</c:v>
                </c:pt>
                <c:pt idx="264">
                  <c:v>15.7569489905782</c:v>
                </c:pt>
                <c:pt idx="265">
                  <c:v>15.6669489905782</c:v>
                </c:pt>
                <c:pt idx="266">
                  <c:v>15.7669489905782</c:v>
                </c:pt>
                <c:pt idx="267">
                  <c:v>15.6869489905782</c:v>
                </c:pt>
                <c:pt idx="268">
                  <c:v>15.809710261035599</c:v>
                </c:pt>
                <c:pt idx="269">
                  <c:v>15.977275964392398</c:v>
                </c:pt>
                <c:pt idx="270">
                  <c:v>15.9616600992785</c:v>
                </c:pt>
                <c:pt idx="271">
                  <c:v>16.110416703525889</c:v>
                </c:pt>
                <c:pt idx="272">
                  <c:v>16.120416703525827</c:v>
                </c:pt>
                <c:pt idx="273">
                  <c:v>16.141607604416535</c:v>
                </c:pt>
                <c:pt idx="274">
                  <c:v>16.263177973983204</c:v>
                </c:pt>
                <c:pt idx="275">
                  <c:v>16.358753009759987</c:v>
                </c:pt>
                <c:pt idx="276">
                  <c:v>16.337562108869399</c:v>
                </c:pt>
                <c:pt idx="277">
                  <c:v>16.288373541083704</c:v>
                </c:pt>
                <c:pt idx="278">
                  <c:v>16.309564441974388</c:v>
                </c:pt>
                <c:pt idx="279">
                  <c:v>16.5930846497841</c:v>
                </c:pt>
                <c:pt idx="280">
                  <c:v>16.577889082683601</c:v>
                </c:pt>
                <c:pt idx="281">
                  <c:v>16.617077650469231</c:v>
                </c:pt>
                <c:pt idx="282">
                  <c:v>16.579891415788587</c:v>
                </c:pt>
                <c:pt idx="283">
                  <c:v>16.781841254031502</c:v>
                </c:pt>
                <c:pt idx="284">
                  <c:v>16.8434116235983</c:v>
                </c:pt>
                <c:pt idx="285">
                  <c:v>16.876604857593787</c:v>
                </c:pt>
                <c:pt idx="286">
                  <c:v>16.892600191383838</c:v>
                </c:pt>
                <c:pt idx="287">
                  <c:v>16.966984326270001</c:v>
                </c:pt>
                <c:pt idx="288">
                  <c:v>16.954981993164999</c:v>
                </c:pt>
                <c:pt idx="289">
                  <c:v>17.093738597412401</c:v>
                </c:pt>
                <c:pt idx="290">
                  <c:v>17.368070237436488</c:v>
                </c:pt>
                <c:pt idx="291">
                  <c:v>17.360884002755899</c:v>
                </c:pt>
                <c:pt idx="292">
                  <c:v>17.296879336545889</c:v>
                </c:pt>
                <c:pt idx="293">
                  <c:v>17.398449706112689</c:v>
                </c:pt>
                <c:pt idx="294">
                  <c:v>17.447638273898246</c:v>
                </c:pt>
                <c:pt idx="295">
                  <c:v>17.462833840998723</c:v>
                </c:pt>
                <c:pt idx="296">
                  <c:v>17.462833840998723</c:v>
                </c:pt>
                <c:pt idx="297">
                  <c:v>17.551210976569923</c:v>
                </c:pt>
                <c:pt idx="298">
                  <c:v>17.701158481707999</c:v>
                </c:pt>
                <c:pt idx="299">
                  <c:v>17.665974580132389</c:v>
                </c:pt>
                <c:pt idx="300">
                  <c:v>17.713160814813001</c:v>
                </c:pt>
                <c:pt idx="301">
                  <c:v>18.141917419060398</c:v>
                </c:pt>
                <c:pt idx="302">
                  <c:v>17.799926751480299</c:v>
                </c:pt>
                <c:pt idx="303">
                  <c:v>18.089062824403889</c:v>
                </c:pt>
                <c:pt idx="304">
                  <c:v>17.981497121047099</c:v>
                </c:pt>
                <c:pt idx="305">
                  <c:v>17.9163015539465</c:v>
                </c:pt>
                <c:pt idx="306">
                  <c:v>17.984678689517686</c:v>
                </c:pt>
                <c:pt idx="307">
                  <c:v>18.05706049129898</c:v>
                </c:pt>
                <c:pt idx="308">
                  <c:v>18.369769266894199</c:v>
                </c:pt>
                <c:pt idx="309">
                  <c:v>18.253014995751787</c:v>
                </c:pt>
                <c:pt idx="310">
                  <c:v>18.202203563537289</c:v>
                </c:pt>
                <c:pt idx="311">
                  <c:v>18.284585365318598</c:v>
                </c:pt>
                <c:pt idx="312">
                  <c:v>18.251392131322927</c:v>
                </c:pt>
                <c:pt idx="313">
                  <c:v>18.374964833994731</c:v>
                </c:pt>
                <c:pt idx="314">
                  <c:v>18.612098573813299</c:v>
                </c:pt>
                <c:pt idx="315">
                  <c:v>18.564912339132686</c:v>
                </c:pt>
                <c:pt idx="316">
                  <c:v>18.531719105137189</c:v>
                </c:pt>
                <c:pt idx="317">
                  <c:v>18.703668943380102</c:v>
                </c:pt>
                <c:pt idx="318">
                  <c:v>18.705671276485038</c:v>
                </c:pt>
                <c:pt idx="319">
                  <c:v>18.820434880047319</c:v>
                </c:pt>
                <c:pt idx="320">
                  <c:v>18.934007582719087</c:v>
                </c:pt>
                <c:pt idx="321">
                  <c:v>18.9288120156186</c:v>
                </c:pt>
                <c:pt idx="322">
                  <c:v>19.051573286076</c:v>
                </c:pt>
                <c:pt idx="323">
                  <c:v>19.133143655642701</c:v>
                </c:pt>
                <c:pt idx="324">
                  <c:v>19.080761853861546</c:v>
                </c:pt>
                <c:pt idx="325">
                  <c:v>19.325904926100101</c:v>
                </c:pt>
                <c:pt idx="326">
                  <c:v>19.353091160780735</c:v>
                </c:pt>
                <c:pt idx="327">
                  <c:v>19.396663863452435</c:v>
                </c:pt>
                <c:pt idx="328">
                  <c:v>19.414661530347502</c:v>
                </c:pt>
                <c:pt idx="329">
                  <c:v>19.512238899229189</c:v>
                </c:pt>
                <c:pt idx="330">
                  <c:v>19.639804602586061</c:v>
                </c:pt>
                <c:pt idx="331">
                  <c:v>19.637802269481035</c:v>
                </c:pt>
                <c:pt idx="332">
                  <c:v>19.902945341719487</c:v>
                </c:pt>
                <c:pt idx="333">
                  <c:v>19.775759107038887</c:v>
                </c:pt>
                <c:pt idx="334">
                  <c:v>19.754568206148299</c:v>
                </c:pt>
                <c:pt idx="335">
                  <c:v>19.947708945281789</c:v>
                </c:pt>
                <c:pt idx="336">
                  <c:v>19.901322477290702</c:v>
                </c:pt>
                <c:pt idx="337">
                  <c:v>20.244895179962388</c:v>
                </c:pt>
                <c:pt idx="338">
                  <c:v>20.034083747747999</c:v>
                </c:pt>
                <c:pt idx="339">
                  <c:v>20.176033585990989</c:v>
                </c:pt>
                <c:pt idx="340">
                  <c:v>20.172840351995401</c:v>
                </c:pt>
                <c:pt idx="341">
                  <c:v>20.200038252200986</c:v>
                </c:pt>
                <c:pt idx="342">
                  <c:v>20.286413054667111</c:v>
                </c:pt>
                <c:pt idx="343">
                  <c:v>20.379985757338961</c:v>
                </c:pt>
                <c:pt idx="344">
                  <c:v>20.359985757338965</c:v>
                </c:pt>
                <c:pt idx="345">
                  <c:v>20.473558460010761</c:v>
                </c:pt>
                <c:pt idx="346">
                  <c:v>20.549933262476902</c:v>
                </c:pt>
                <c:pt idx="347">
                  <c:v>20.604317397362987</c:v>
                </c:pt>
                <c:pt idx="348">
                  <c:v>20.6275106313586</c:v>
                </c:pt>
                <c:pt idx="349">
                  <c:v>20.704696866039189</c:v>
                </c:pt>
                <c:pt idx="350">
                  <c:v>20.677890100034869</c:v>
                </c:pt>
                <c:pt idx="351">
                  <c:v>20.77745813649668</c:v>
                </c:pt>
                <c:pt idx="352">
                  <c:v>20.849839938277686</c:v>
                </c:pt>
                <c:pt idx="353">
                  <c:v>20.915023839853319</c:v>
                </c:pt>
                <c:pt idx="354">
                  <c:v>20.891030839168234</c:v>
                </c:pt>
                <c:pt idx="355">
                  <c:v>21.026594209420089</c:v>
                </c:pt>
                <c:pt idx="356">
                  <c:v>21.030598875630087</c:v>
                </c:pt>
                <c:pt idx="357">
                  <c:v>21.094591876315089</c:v>
                </c:pt>
                <c:pt idx="358">
                  <c:v>21.174551046977999</c:v>
                </c:pt>
                <c:pt idx="359">
                  <c:v>21.213739614763519</c:v>
                </c:pt>
                <c:pt idx="360">
                  <c:v>21.499682453691602</c:v>
                </c:pt>
                <c:pt idx="361">
                  <c:v>21.411684786796631</c:v>
                </c:pt>
                <c:pt idx="362">
                  <c:v>21.436068921682853</c:v>
                </c:pt>
                <c:pt idx="363">
                  <c:v>21.428071254787689</c:v>
                </c:pt>
                <c:pt idx="364">
                  <c:v>21.532443724148987</c:v>
                </c:pt>
                <c:pt idx="365">
                  <c:v>21.573634625039599</c:v>
                </c:pt>
                <c:pt idx="366">
                  <c:v>21.604825525930131</c:v>
                </c:pt>
                <c:pt idx="367">
                  <c:v>21.683202661501227</c:v>
                </c:pt>
                <c:pt idx="368">
                  <c:v>21.6492096608163</c:v>
                </c:pt>
                <c:pt idx="369">
                  <c:v>21.831159499059261</c:v>
                </c:pt>
                <c:pt idx="370">
                  <c:v>21.801970931273601</c:v>
                </c:pt>
                <c:pt idx="371">
                  <c:v>21.942729868625854</c:v>
                </c:pt>
                <c:pt idx="372">
                  <c:v>21.97473220173087</c:v>
                </c:pt>
                <c:pt idx="373">
                  <c:v>22.078293238877727</c:v>
                </c:pt>
                <c:pt idx="374">
                  <c:v>22.032297905087788</c:v>
                </c:pt>
                <c:pt idx="375">
                  <c:v>22.096682039973789</c:v>
                </c:pt>
                <c:pt idx="376">
                  <c:v>22.245438644221181</c:v>
                </c:pt>
                <c:pt idx="377">
                  <c:v>22.216250076435699</c:v>
                </c:pt>
                <c:pt idx="378">
                  <c:v>22.391393148674201</c:v>
                </c:pt>
                <c:pt idx="379">
                  <c:v>22.398199914678699</c:v>
                </c:pt>
                <c:pt idx="380">
                  <c:v>22.434195248468701</c:v>
                </c:pt>
                <c:pt idx="381">
                  <c:v>22.438579383354789</c:v>
                </c:pt>
                <c:pt idx="382">
                  <c:v>22.534954185821135</c:v>
                </c:pt>
                <c:pt idx="383">
                  <c:v>22.573342986917119</c:v>
                </c:pt>
                <c:pt idx="384">
                  <c:v>22.7792858258452</c:v>
                </c:pt>
                <c:pt idx="385">
                  <c:v>22.802099591164442</c:v>
                </c:pt>
                <c:pt idx="386">
                  <c:v>22.790476726735786</c:v>
                </c:pt>
                <c:pt idx="387">
                  <c:v>22.892047096302488</c:v>
                </c:pt>
                <c:pt idx="388">
                  <c:v>22.831667627626331</c:v>
                </c:pt>
                <c:pt idx="389">
                  <c:v>22.954428898083702</c:v>
                </c:pt>
                <c:pt idx="390">
                  <c:v>23.063996934545489</c:v>
                </c:pt>
                <c:pt idx="391">
                  <c:v>23.073996934545502</c:v>
                </c:pt>
                <c:pt idx="392">
                  <c:v>23.221574303427186</c:v>
                </c:pt>
                <c:pt idx="393">
                  <c:v>23.238760538107723</c:v>
                </c:pt>
                <c:pt idx="394">
                  <c:v>23.241142339888938</c:v>
                </c:pt>
                <c:pt idx="395">
                  <c:v>23.327517142355202</c:v>
                </c:pt>
                <c:pt idx="396">
                  <c:v>23.319519475460186</c:v>
                </c:pt>
                <c:pt idx="397">
                  <c:v>23.360710376350646</c:v>
                </c:pt>
                <c:pt idx="398">
                  <c:v>23.454283079022499</c:v>
                </c:pt>
                <c:pt idx="399">
                  <c:v>23.511469313703099</c:v>
                </c:pt>
                <c:pt idx="400">
                  <c:v>23.536664880803599</c:v>
                </c:pt>
                <c:pt idx="401">
                  <c:v>23.568655548383642</c:v>
                </c:pt>
                <c:pt idx="402">
                  <c:v>23.733419151946102</c:v>
                </c:pt>
                <c:pt idx="403">
                  <c:v>23.727803286832199</c:v>
                </c:pt>
                <c:pt idx="404">
                  <c:v>23.745421485050986</c:v>
                </c:pt>
                <c:pt idx="405">
                  <c:v>23.802175756193435</c:v>
                </c:pt>
                <c:pt idx="406">
                  <c:v>23.871755458180161</c:v>
                </c:pt>
                <c:pt idx="407">
                  <c:v>23.976127927541331</c:v>
                </c:pt>
                <c:pt idx="408">
                  <c:v>24.035316495326942</c:v>
                </c:pt>
                <c:pt idx="409">
                  <c:v>23.988130260646219</c:v>
                </c:pt>
                <c:pt idx="410">
                  <c:v>24.1732733328849</c:v>
                </c:pt>
                <c:pt idx="411">
                  <c:v>24.1932733328849</c:v>
                </c:pt>
                <c:pt idx="412">
                  <c:v>24.255655134666</c:v>
                </c:pt>
                <c:pt idx="413">
                  <c:v>24.274464233775319</c:v>
                </c:pt>
                <c:pt idx="414">
                  <c:v>24.314032270237142</c:v>
                </c:pt>
                <c:pt idx="415">
                  <c:v>24.715602639803922</c:v>
                </c:pt>
                <c:pt idx="416">
                  <c:v>24.397604972908987</c:v>
                </c:pt>
                <c:pt idx="417">
                  <c:v>24.393600306699</c:v>
                </c:pt>
                <c:pt idx="418">
                  <c:v>24.523168343160787</c:v>
                </c:pt>
                <c:pt idx="419">
                  <c:v>24.675929613618131</c:v>
                </c:pt>
                <c:pt idx="420">
                  <c:v>24.697931946723099</c:v>
                </c:pt>
                <c:pt idx="421">
                  <c:v>24.765118181403686</c:v>
                </c:pt>
                <c:pt idx="422">
                  <c:v>24.813886451176035</c:v>
                </c:pt>
                <c:pt idx="423">
                  <c:v>24.992643055423262</c:v>
                </c:pt>
                <c:pt idx="424">
                  <c:v>25.058258920537288</c:v>
                </c:pt>
                <c:pt idx="425">
                  <c:v>24.964645388528304</c:v>
                </c:pt>
                <c:pt idx="426">
                  <c:v>25.022643055423277</c:v>
                </c:pt>
                <c:pt idx="427">
                  <c:v>24.968638389213446</c:v>
                </c:pt>
                <c:pt idx="428">
                  <c:v>25.246163263233086</c:v>
                </c:pt>
                <c:pt idx="429">
                  <c:v>25.247786127661886</c:v>
                </c:pt>
                <c:pt idx="430">
                  <c:v>25.188977028552561</c:v>
                </c:pt>
                <c:pt idx="431">
                  <c:v>25.228165596338087</c:v>
                </c:pt>
                <c:pt idx="432">
                  <c:v>25.353728966589902</c:v>
                </c:pt>
                <c:pt idx="433">
                  <c:v>25.424108435266099</c:v>
                </c:pt>
                <c:pt idx="434">
                  <c:v>25.466110768371038</c:v>
                </c:pt>
                <c:pt idx="435">
                  <c:v>25.614447074605199</c:v>
                </c:pt>
                <c:pt idx="436">
                  <c:v>25.5932561737146</c:v>
                </c:pt>
                <c:pt idx="437">
                  <c:v>25.588060606614</c:v>
                </c:pt>
                <c:pt idx="438">
                  <c:v>25.783203678852587</c:v>
                </c:pt>
                <c:pt idx="439">
                  <c:v>25.806396912848101</c:v>
                </c:pt>
                <c:pt idx="440">
                  <c:v>25.902771715314401</c:v>
                </c:pt>
                <c:pt idx="441">
                  <c:v>25.933962616204905</c:v>
                </c:pt>
                <c:pt idx="442">
                  <c:v>25.973151183990531</c:v>
                </c:pt>
                <c:pt idx="443">
                  <c:v>26.109917120657869</c:v>
                </c:pt>
                <c:pt idx="444">
                  <c:v>26.189485157119631</c:v>
                </c:pt>
                <c:pt idx="445">
                  <c:v>26.443098689128487</c:v>
                </c:pt>
                <c:pt idx="446">
                  <c:v>26.138294256228999</c:v>
                </c:pt>
                <c:pt idx="447">
                  <c:v>26.312246427576987</c:v>
                </c:pt>
                <c:pt idx="448">
                  <c:v>26.277862292690831</c:v>
                </c:pt>
                <c:pt idx="449">
                  <c:v>26.283057859791331</c:v>
                </c:pt>
                <c:pt idx="450">
                  <c:v>26.320244094471942</c:v>
                </c:pt>
                <c:pt idx="451">
                  <c:v>26.382625896253089</c:v>
                </c:pt>
                <c:pt idx="452">
                  <c:v>26.582573401391034</c:v>
                </c:pt>
                <c:pt idx="453">
                  <c:v>26.714955203172298</c:v>
                </c:pt>
                <c:pt idx="454">
                  <c:v>26.725334671848486</c:v>
                </c:pt>
                <c:pt idx="455">
                  <c:v>26.664143770957889</c:v>
                </c:pt>
                <c:pt idx="456">
                  <c:v>26.775714140524542</c:v>
                </c:pt>
                <c:pt idx="457">
                  <c:v>26.880098275410788</c:v>
                </c:pt>
                <c:pt idx="458">
                  <c:v>26.859286843196401</c:v>
                </c:pt>
                <c:pt idx="459">
                  <c:v>26.935661645662599</c:v>
                </c:pt>
                <c:pt idx="460">
                  <c:v>27.07242758232977</c:v>
                </c:pt>
                <c:pt idx="461">
                  <c:v>27.070425249224886</c:v>
                </c:pt>
                <c:pt idx="462">
                  <c:v>27.088422916119889</c:v>
                </c:pt>
                <c:pt idx="463">
                  <c:v>27.142807051006098</c:v>
                </c:pt>
                <c:pt idx="464">
                  <c:v>27.246379753677889</c:v>
                </c:pt>
                <c:pt idx="465">
                  <c:v>27.365947790139586</c:v>
                </c:pt>
                <c:pt idx="466">
                  <c:v>27.324756889248999</c:v>
                </c:pt>
                <c:pt idx="467">
                  <c:v>27.4635134934964</c:v>
                </c:pt>
                <c:pt idx="468">
                  <c:v>27.385136357925077</c:v>
                </c:pt>
                <c:pt idx="469">
                  <c:v>27.387138691030199</c:v>
                </c:pt>
                <c:pt idx="470">
                  <c:v>27.750279430163619</c:v>
                </c:pt>
                <c:pt idx="471">
                  <c:v>27.709847466625501</c:v>
                </c:pt>
                <c:pt idx="472">
                  <c:v>27.659847466625557</c:v>
                </c:pt>
                <c:pt idx="473">
                  <c:v>27.685842800415589</c:v>
                </c:pt>
                <c:pt idx="474">
                  <c:v>27.666654232629927</c:v>
                </c:pt>
                <c:pt idx="475">
                  <c:v>27.793040700621031</c:v>
                </c:pt>
                <c:pt idx="476">
                  <c:v>27.797413169982299</c:v>
                </c:pt>
                <c:pt idx="477">
                  <c:v>27.976560908430788</c:v>
                </c:pt>
                <c:pt idx="478">
                  <c:v>28.024558575325731</c:v>
                </c:pt>
                <c:pt idx="479">
                  <c:v>28.063747143111289</c:v>
                </c:pt>
                <c:pt idx="480">
                  <c:v>28.049742476901404</c:v>
                </c:pt>
                <c:pt idx="481">
                  <c:v>28.195317512678187</c:v>
                </c:pt>
                <c:pt idx="482">
                  <c:v>28.185696981354322</c:v>
                </c:pt>
                <c:pt idx="483">
                  <c:v>28.302071783820601</c:v>
                </c:pt>
                <c:pt idx="484">
                  <c:v>28.491219522269031</c:v>
                </c:pt>
                <c:pt idx="485">
                  <c:v>28.371651485807298</c:v>
                </c:pt>
                <c:pt idx="486">
                  <c:v>28.325265017816253</c:v>
                </c:pt>
                <c:pt idx="487">
                  <c:v>28.453221855374089</c:v>
                </c:pt>
                <c:pt idx="488">
                  <c:v>28.456023955168487</c:v>
                </c:pt>
                <c:pt idx="489">
                  <c:v>28.611978459621518</c:v>
                </c:pt>
                <c:pt idx="490">
                  <c:v>28.495212522954027</c:v>
                </c:pt>
                <c:pt idx="491">
                  <c:v>28.677162361197105</c:v>
                </c:pt>
                <c:pt idx="492">
                  <c:v>28.6871623611971</c:v>
                </c:pt>
                <c:pt idx="493">
                  <c:v>28.728353262087687</c:v>
                </c:pt>
                <c:pt idx="494">
                  <c:v>28.805119198754987</c:v>
                </c:pt>
                <c:pt idx="495">
                  <c:v>28.870303100330599</c:v>
                </c:pt>
                <c:pt idx="496">
                  <c:v>28.942684902111715</c:v>
                </c:pt>
                <c:pt idx="497">
                  <c:v>29.099450838779038</c:v>
                </c:pt>
                <c:pt idx="498">
                  <c:v>29.010262270993486</c:v>
                </c:pt>
                <c:pt idx="499">
                  <c:v>29.018259937888505</c:v>
                </c:pt>
                <c:pt idx="500">
                  <c:v>29.2473960108121</c:v>
                </c:pt>
                <c:pt idx="501">
                  <c:v>29.274634740354699</c:v>
                </c:pt>
                <c:pt idx="502">
                  <c:v>29.2473960108121</c:v>
                </c:pt>
                <c:pt idx="503">
                  <c:v>29.448534416840602</c:v>
                </c:pt>
                <c:pt idx="504">
                  <c:v>29.524109452617299</c:v>
                </c:pt>
                <c:pt idx="505">
                  <c:v>29.435732317046089</c:v>
                </c:pt>
                <c:pt idx="506">
                  <c:v>29.461727650836142</c:v>
                </c:pt>
                <c:pt idx="507">
                  <c:v>29.591295687298061</c:v>
                </c:pt>
                <c:pt idx="508">
                  <c:v>29.570104786407388</c:v>
                </c:pt>
                <c:pt idx="509">
                  <c:v>29.747250191750901</c:v>
                </c:pt>
                <c:pt idx="510">
                  <c:v>29.809631993531923</c:v>
                </c:pt>
                <c:pt idx="511">
                  <c:v>29.786438759536502</c:v>
                </c:pt>
                <c:pt idx="512">
                  <c:v>29.8588205613176</c:v>
                </c:pt>
                <c:pt idx="513">
                  <c:v>30.0003909308844</c:v>
                </c:pt>
                <c:pt idx="514">
                  <c:v>30.0759543011362</c:v>
                </c:pt>
                <c:pt idx="515">
                  <c:v>30.130338436022399</c:v>
                </c:pt>
                <c:pt idx="516">
                  <c:v>30.514722570908489</c:v>
                </c:pt>
                <c:pt idx="517">
                  <c:v>30.215913471799102</c:v>
                </c:pt>
                <c:pt idx="518">
                  <c:v>30.209906472484199</c:v>
                </c:pt>
                <c:pt idx="519">
                  <c:v>30.304290607370302</c:v>
                </c:pt>
                <c:pt idx="520">
                  <c:v>30.541856310727088</c:v>
                </c:pt>
                <c:pt idx="521">
                  <c:v>30.456240445613187</c:v>
                </c:pt>
                <c:pt idx="522">
                  <c:v>30.467431346503727</c:v>
                </c:pt>
                <c:pt idx="523">
                  <c:v>30.488622247394254</c:v>
                </c:pt>
                <c:pt idx="524">
                  <c:v>30.657378851641798</c:v>
                </c:pt>
                <c:pt idx="525">
                  <c:v>30.695376518536786</c:v>
                </c:pt>
                <c:pt idx="526">
                  <c:v>30.741762986527789</c:v>
                </c:pt>
                <c:pt idx="527">
                  <c:v>30.6925744187423</c:v>
                </c:pt>
                <c:pt idx="528">
                  <c:v>30.881331022989688</c:v>
                </c:pt>
                <c:pt idx="529">
                  <c:v>31.0876649961188</c:v>
                </c:pt>
                <c:pt idx="530">
                  <c:v>30.958896726346531</c:v>
                </c:pt>
                <c:pt idx="531">
                  <c:v>31.019276195022705</c:v>
                </c:pt>
                <c:pt idx="532">
                  <c:v>31.016094626552061</c:v>
                </c:pt>
                <c:pt idx="533">
                  <c:v>31.120467095913288</c:v>
                </c:pt>
                <c:pt idx="534">
                  <c:v>31.237612501256788</c:v>
                </c:pt>
                <c:pt idx="535">
                  <c:v>31.284798735937315</c:v>
                </c:pt>
                <c:pt idx="536">
                  <c:v>31.324798735937389</c:v>
                </c:pt>
                <c:pt idx="537">
                  <c:v>31.381185203928499</c:v>
                </c:pt>
                <c:pt idx="538">
                  <c:v>31.378371438609101</c:v>
                </c:pt>
                <c:pt idx="539">
                  <c:v>31.3488034021474</c:v>
                </c:pt>
                <c:pt idx="540">
                  <c:v>31.499562339499686</c:v>
                </c:pt>
                <c:pt idx="541">
                  <c:v>31.5011327090665</c:v>
                </c:pt>
                <c:pt idx="542">
                  <c:v>31.560321276852086</c:v>
                </c:pt>
                <c:pt idx="543">
                  <c:v>31.781459682880602</c:v>
                </c:pt>
                <c:pt idx="544">
                  <c:v>31.7454643490906</c:v>
                </c:pt>
                <c:pt idx="545">
                  <c:v>31.743893979523719</c:v>
                </c:pt>
                <c:pt idx="546">
                  <c:v>31.696275781305001</c:v>
                </c:pt>
                <c:pt idx="547">
                  <c:v>31.731459682880601</c:v>
                </c:pt>
                <c:pt idx="548">
                  <c:v>31.700268781990101</c:v>
                </c:pt>
                <c:pt idx="549">
                  <c:v>31.871027719342461</c:v>
                </c:pt>
                <c:pt idx="550">
                  <c:v>31.953409521123504</c:v>
                </c:pt>
                <c:pt idx="551">
                  <c:v>31.894220953337989</c:v>
                </c:pt>
                <c:pt idx="552">
                  <c:v>31.941407188018601</c:v>
                </c:pt>
                <c:pt idx="553">
                  <c:v>32.232125296034013</c:v>
                </c:pt>
                <c:pt idx="554">
                  <c:v>32.278120629824045</c:v>
                </c:pt>
                <c:pt idx="555">
                  <c:v>32.334507097814893</c:v>
                </c:pt>
                <c:pt idx="556">
                  <c:v>32.151745827357701</c:v>
                </c:pt>
                <c:pt idx="557">
                  <c:v>32.3205024316051</c:v>
                </c:pt>
                <c:pt idx="558">
                  <c:v>32.466456936058123</c:v>
                </c:pt>
                <c:pt idx="559">
                  <c:v>32.500449936742996</c:v>
                </c:pt>
                <c:pt idx="560">
                  <c:v>32.441261368957278</c:v>
                </c:pt>
                <c:pt idx="561">
                  <c:v>32.740829405419078</c:v>
                </c:pt>
                <c:pt idx="562">
                  <c:v>32.580017973204797</c:v>
                </c:pt>
                <c:pt idx="563">
                  <c:v>32.552020306309863</c:v>
                </c:pt>
                <c:pt idx="564">
                  <c:v>32.632399774986013</c:v>
                </c:pt>
                <c:pt idx="565">
                  <c:v>32.7027792436621</c:v>
                </c:pt>
                <c:pt idx="566">
                  <c:v>32.821547513434247</c:v>
                </c:pt>
                <c:pt idx="567">
                  <c:v>32.841547513434186</c:v>
                </c:pt>
                <c:pt idx="568">
                  <c:v>32.975108550581311</c:v>
                </c:pt>
                <c:pt idx="569">
                  <c:v>33.058681253252786</c:v>
                </c:pt>
                <c:pt idx="570">
                  <c:v>32.941115549896196</c:v>
                </c:pt>
                <c:pt idx="571">
                  <c:v>33.115067721243918</c:v>
                </c:pt>
                <c:pt idx="572">
                  <c:v>33.039492685467394</c:v>
                </c:pt>
                <c:pt idx="573">
                  <c:v>33.346206127272524</c:v>
                </c:pt>
                <c:pt idx="574">
                  <c:v>33.352201461062357</c:v>
                </c:pt>
                <c:pt idx="575">
                  <c:v>33.427776496839499</c:v>
                </c:pt>
                <c:pt idx="576">
                  <c:v>33.285015226382207</c:v>
                </c:pt>
                <c:pt idx="577">
                  <c:v>33.404583262843794</c:v>
                </c:pt>
                <c:pt idx="578">
                  <c:v>33.553339867091296</c:v>
                </c:pt>
                <c:pt idx="579">
                  <c:v>33.633719335767502</c:v>
                </c:pt>
                <c:pt idx="580">
                  <c:v>33.538155965515706</c:v>
                </c:pt>
                <c:pt idx="581">
                  <c:v>33.619726335082397</c:v>
                </c:pt>
                <c:pt idx="582">
                  <c:v>33.599726335082401</c:v>
                </c:pt>
                <c:pt idx="583">
                  <c:v>33.890864741110995</c:v>
                </c:pt>
                <c:pt idx="584">
                  <c:v>33.870864741110893</c:v>
                </c:pt>
                <c:pt idx="585">
                  <c:v>33.931623678463147</c:v>
                </c:pt>
                <c:pt idx="586">
                  <c:v>33.848050975791594</c:v>
                </c:pt>
                <c:pt idx="587">
                  <c:v>33.980812246248902</c:v>
                </c:pt>
                <c:pt idx="588">
                  <c:v>33.972814579353894</c:v>
                </c:pt>
                <c:pt idx="589">
                  <c:v>34.030000814034501</c:v>
                </c:pt>
                <c:pt idx="590">
                  <c:v>34.164764417596793</c:v>
                </c:pt>
                <c:pt idx="591">
                  <c:v>34.143573516706297</c:v>
                </c:pt>
                <c:pt idx="592">
                  <c:v>34.3855233549492</c:v>
                </c:pt>
                <c:pt idx="593">
                  <c:v>34.438284625406418</c:v>
                </c:pt>
                <c:pt idx="594">
                  <c:v>34.389096057620847</c:v>
                </c:pt>
                <c:pt idx="595">
                  <c:v>34.539854994973311</c:v>
                </c:pt>
                <c:pt idx="596">
                  <c:v>34.597041229653897</c:v>
                </c:pt>
                <c:pt idx="597">
                  <c:v>34.498664094082798</c:v>
                </c:pt>
                <c:pt idx="598">
                  <c:v>34.6558503287634</c:v>
                </c:pt>
                <c:pt idx="599">
                  <c:v>34.6886115992207</c:v>
                </c:pt>
                <c:pt idx="600">
                  <c:v>34.803375202783101</c:v>
                </c:pt>
                <c:pt idx="601">
                  <c:v>34.845757004564199</c:v>
                </c:pt>
                <c:pt idx="602">
                  <c:v>34.885757004564198</c:v>
                </c:pt>
                <c:pt idx="603">
                  <c:v>34.952131807030398</c:v>
                </c:pt>
                <c:pt idx="604">
                  <c:v>35.121279545478913</c:v>
                </c:pt>
                <c:pt idx="605">
                  <c:v>35.029709175912096</c:v>
                </c:pt>
                <c:pt idx="606">
                  <c:v>35.044513608811599</c:v>
                </c:pt>
                <c:pt idx="607">
                  <c:v>35.144081645273218</c:v>
                </c:pt>
                <c:pt idx="608">
                  <c:v>35.166463447054596</c:v>
                </c:pt>
                <c:pt idx="609">
                  <c:v>35.127274879268896</c:v>
                </c:pt>
                <c:pt idx="610">
                  <c:v>35.351606519292687</c:v>
                </c:pt>
                <c:pt idx="611">
                  <c:v>35.283229383721903</c:v>
                </c:pt>
                <c:pt idx="612">
                  <c:v>35.272038482831313</c:v>
                </c:pt>
                <c:pt idx="613">
                  <c:v>35.467181555069693</c:v>
                </c:pt>
                <c:pt idx="614">
                  <c:v>35.561554024431011</c:v>
                </c:pt>
                <c:pt idx="615">
                  <c:v>35.459983654864118</c:v>
                </c:pt>
                <c:pt idx="616">
                  <c:v>35.688319961098301</c:v>
                </c:pt>
                <c:pt idx="617">
                  <c:v>35.768319961098406</c:v>
                </c:pt>
                <c:pt idx="618">
                  <c:v>35.756697096669377</c:v>
                </c:pt>
                <c:pt idx="619">
                  <c:v>35.969890330665102</c:v>
                </c:pt>
                <c:pt idx="620">
                  <c:v>35.756697096669377</c:v>
                </c:pt>
                <c:pt idx="621">
                  <c:v>35.912651601122278</c:v>
                </c:pt>
                <c:pt idx="622">
                  <c:v>36.033410538474968</c:v>
                </c:pt>
                <c:pt idx="623">
                  <c:v>35.931840168907996</c:v>
                </c:pt>
                <c:pt idx="624">
                  <c:v>36.046212638269303</c:v>
                </c:pt>
                <c:pt idx="625">
                  <c:v>36.117403539159902</c:v>
                </c:pt>
                <c:pt idx="626">
                  <c:v>36.220976241831714</c:v>
                </c:pt>
                <c:pt idx="627">
                  <c:v>36.123790007151122</c:v>
                </c:pt>
                <c:pt idx="628">
                  <c:v>36.249353377402812</c:v>
                </c:pt>
                <c:pt idx="629">
                  <c:v>36.358121647175103</c:v>
                </c:pt>
                <c:pt idx="630">
                  <c:v>36.4029260800746</c:v>
                </c:pt>
                <c:pt idx="631">
                  <c:v>36.51806915231294</c:v>
                </c:pt>
                <c:pt idx="632">
                  <c:v>36.405307881855698</c:v>
                </c:pt>
                <c:pt idx="633">
                  <c:v>36.579260053203441</c:v>
                </c:pt>
                <c:pt idx="634">
                  <c:v>36.7760143243461</c:v>
                </c:pt>
                <c:pt idx="635">
                  <c:v>36.676825756560497</c:v>
                </c:pt>
                <c:pt idx="636">
                  <c:v>36.801589360122797</c:v>
                </c:pt>
                <c:pt idx="637">
                  <c:v>36.702021323661</c:v>
                </c:pt>
                <c:pt idx="638">
                  <c:v>36.873971161903896</c:v>
                </c:pt>
                <c:pt idx="639">
                  <c:v>36.873971161903896</c:v>
                </c:pt>
                <c:pt idx="640">
                  <c:v>36.989534532155915</c:v>
                </c:pt>
                <c:pt idx="641">
                  <c:v>36.957543864575698</c:v>
                </c:pt>
                <c:pt idx="642">
                  <c:v>37.286679937499301</c:v>
                </c:pt>
                <c:pt idx="643">
                  <c:v>37.156679937499298</c:v>
                </c:pt>
                <c:pt idx="644">
                  <c:v>37.174677604394155</c:v>
                </c:pt>
                <c:pt idx="645">
                  <c:v>37.239061739280395</c:v>
                </c:pt>
                <c:pt idx="646">
                  <c:v>37.249061739280293</c:v>
                </c:pt>
                <c:pt idx="647">
                  <c:v>37.306247973960893</c:v>
                </c:pt>
                <c:pt idx="648">
                  <c:v>37.517006911313217</c:v>
                </c:pt>
                <c:pt idx="649">
                  <c:v>37.358629775741939</c:v>
                </c:pt>
                <c:pt idx="650">
                  <c:v>37.458197812203998</c:v>
                </c:pt>
                <c:pt idx="651">
                  <c:v>37.702529452228099</c:v>
                </c:pt>
                <c:pt idx="652">
                  <c:v>37.705343217547501</c:v>
                </c:pt>
                <c:pt idx="653">
                  <c:v>37.627765848665938</c:v>
                </c:pt>
                <c:pt idx="654">
                  <c:v>37.6885247860181</c:v>
                </c:pt>
                <c:pt idx="655">
                  <c:v>37.721718020013846</c:v>
                </c:pt>
                <c:pt idx="656">
                  <c:v>37.820095155584902</c:v>
                </c:pt>
                <c:pt idx="657">
                  <c:v>37.968051993142801</c:v>
                </c:pt>
                <c:pt idx="658">
                  <c:v>37.964858759147077</c:v>
                </c:pt>
                <c:pt idx="659">
                  <c:v>38.094426795608996</c:v>
                </c:pt>
                <c:pt idx="660">
                  <c:v>37.926861092252025</c:v>
                </c:pt>
                <c:pt idx="661">
                  <c:v>38.075617696499599</c:v>
                </c:pt>
                <c:pt idx="662">
                  <c:v>38.348378966957007</c:v>
                </c:pt>
                <c:pt idx="663">
                  <c:v>38.070813263600094</c:v>
                </c:pt>
                <c:pt idx="664">
                  <c:v>38.260760768738102</c:v>
                </c:pt>
                <c:pt idx="665">
                  <c:v>38.3331425705193</c:v>
                </c:pt>
                <c:pt idx="666">
                  <c:v>38.4215197060905</c:v>
                </c:pt>
                <c:pt idx="667">
                  <c:v>38.452710606981206</c:v>
                </c:pt>
                <c:pt idx="668">
                  <c:v>38.476715273191012</c:v>
                </c:pt>
                <c:pt idx="669">
                  <c:v>38.598665111434002</c:v>
                </c:pt>
                <c:pt idx="670">
                  <c:v>38.521087742552297</c:v>
                </c:pt>
                <c:pt idx="671">
                  <c:v>38.545092408762194</c:v>
                </c:pt>
                <c:pt idx="672">
                  <c:v>38.718233147895923</c:v>
                </c:pt>
                <c:pt idx="673">
                  <c:v>38.659044580109999</c:v>
                </c:pt>
                <c:pt idx="674">
                  <c:v>38.743417049471411</c:v>
                </c:pt>
                <c:pt idx="675">
                  <c:v>38.844987419037942</c:v>
                </c:pt>
                <c:pt idx="676">
                  <c:v>38.823796518147596</c:v>
                </c:pt>
                <c:pt idx="677">
                  <c:v>39.012944256595993</c:v>
                </c:pt>
                <c:pt idx="678">
                  <c:v>38.921373887029311</c:v>
                </c:pt>
                <c:pt idx="679">
                  <c:v>38.9737556888104</c:v>
                </c:pt>
                <c:pt idx="680">
                  <c:v>39.104514626162803</c:v>
                </c:pt>
                <c:pt idx="681">
                  <c:v>39.172891761733894</c:v>
                </c:pt>
                <c:pt idx="682">
                  <c:v>39.176896427943994</c:v>
                </c:pt>
                <c:pt idx="683">
                  <c:v>39.341648365981293</c:v>
                </c:pt>
                <c:pt idx="684">
                  <c:v>39.242080329519602</c:v>
                </c:pt>
                <c:pt idx="685">
                  <c:v>39.34365069908624</c:v>
                </c:pt>
                <c:pt idx="686">
                  <c:v>39.386032500867444</c:v>
                </c:pt>
                <c:pt idx="687">
                  <c:v>39.433218735548202</c:v>
                </c:pt>
                <c:pt idx="688">
                  <c:v>39.409225734863099</c:v>
                </c:pt>
                <c:pt idx="689">
                  <c:v>39.515600537329298</c:v>
                </c:pt>
                <c:pt idx="690">
                  <c:v>39.686359474681701</c:v>
                </c:pt>
                <c:pt idx="691">
                  <c:v>39.736738943358084</c:v>
                </c:pt>
                <c:pt idx="692">
                  <c:v>39.728741276462912</c:v>
                </c:pt>
                <c:pt idx="693">
                  <c:v>39.848309312924613</c:v>
                </c:pt>
                <c:pt idx="694">
                  <c:v>40.035886681806232</c:v>
                </c:pt>
                <c:pt idx="695">
                  <c:v>39.838309312924913</c:v>
                </c:pt>
                <c:pt idx="696">
                  <c:v>39.905886681806209</c:v>
                </c:pt>
                <c:pt idx="697">
                  <c:v>40.002261484272417</c:v>
                </c:pt>
                <c:pt idx="698">
                  <c:v>40.182208989410597</c:v>
                </c:pt>
                <c:pt idx="699">
                  <c:v>40.199027420939913</c:v>
                </c:pt>
                <c:pt idx="700">
                  <c:v>40.244590791191698</c:v>
                </c:pt>
                <c:pt idx="701">
                  <c:v>40.144211322515503</c:v>
                </c:pt>
                <c:pt idx="702">
                  <c:v>40.177404556510993</c:v>
                </c:pt>
                <c:pt idx="703">
                  <c:v>40.336161160758444</c:v>
                </c:pt>
                <c:pt idx="704">
                  <c:v>40.197404556511096</c:v>
                </c:pt>
                <c:pt idx="705">
                  <c:v>40.344970259867793</c:v>
                </c:pt>
                <c:pt idx="706">
                  <c:v>40.577299566786877</c:v>
                </c:pt>
                <c:pt idx="707">
                  <c:v>40.398542962539715</c:v>
                </c:pt>
                <c:pt idx="708">
                  <c:v>40.666067836559407</c:v>
                </c:pt>
                <c:pt idx="709">
                  <c:v>40.580492800782594</c:v>
                </c:pt>
                <c:pt idx="710">
                  <c:v>40.864013008592295</c:v>
                </c:pt>
                <c:pt idx="711">
                  <c:v>40.773633539916098</c:v>
                </c:pt>
                <c:pt idx="712">
                  <c:v>40.804824440806463</c:v>
                </c:pt>
                <c:pt idx="713">
                  <c:v>40.953201576377793</c:v>
                </c:pt>
                <c:pt idx="714">
                  <c:v>40.930778945259611</c:v>
                </c:pt>
                <c:pt idx="715">
                  <c:v>40.7948244408067</c:v>
                </c:pt>
                <c:pt idx="716">
                  <c:v>41.142728783502498</c:v>
                </c:pt>
                <c:pt idx="717">
                  <c:v>41.147533216402003</c:v>
                </c:pt>
                <c:pt idx="718">
                  <c:v>40.972390144163512</c:v>
                </c:pt>
                <c:pt idx="719">
                  <c:v>41.068344648616396</c:v>
                </c:pt>
                <c:pt idx="720">
                  <c:v>41.240294486859398</c:v>
                </c:pt>
                <c:pt idx="721">
                  <c:v>41.324678621745377</c:v>
                </c:pt>
                <c:pt idx="722">
                  <c:v>41.342296819964297</c:v>
                </c:pt>
                <c:pt idx="723">
                  <c:v>41.156721784187596</c:v>
                </c:pt>
                <c:pt idx="724">
                  <c:v>41.437439892202804</c:v>
                </c:pt>
                <c:pt idx="725">
                  <c:v>41.419051091106525</c:v>
                </c:pt>
                <c:pt idx="726">
                  <c:v>41.584194163345018</c:v>
                </c:pt>
                <c:pt idx="727">
                  <c:v>41.474626126883393</c:v>
                </c:pt>
                <c:pt idx="728">
                  <c:v>41.523814694669099</c:v>
                </c:pt>
                <c:pt idx="729">
                  <c:v>41.868578298231412</c:v>
                </c:pt>
                <c:pt idx="730">
                  <c:v>41.714953100697493</c:v>
                </c:pt>
                <c:pt idx="731">
                  <c:v>41.775332569373923</c:v>
                </c:pt>
                <c:pt idx="732">
                  <c:v>41.78733490247896</c:v>
                </c:pt>
                <c:pt idx="733">
                  <c:v>41.851719037364894</c:v>
                </c:pt>
                <c:pt idx="734">
                  <c:v>41.9632894069317</c:v>
                </c:pt>
                <c:pt idx="735">
                  <c:v>42.162857443393378</c:v>
                </c:pt>
                <c:pt idx="736">
                  <c:v>42.052857443393286</c:v>
                </c:pt>
                <c:pt idx="737">
                  <c:v>42.029664209397794</c:v>
                </c:pt>
                <c:pt idx="738">
                  <c:v>42.276430146065323</c:v>
                </c:pt>
                <c:pt idx="739">
                  <c:v>42.1140483442841</c:v>
                </c:pt>
                <c:pt idx="740">
                  <c:v>42.273184417207418</c:v>
                </c:pt>
                <c:pt idx="741">
                  <c:v>42.394754786774399</c:v>
                </c:pt>
                <c:pt idx="742">
                  <c:v>42.295186750312595</c:v>
                </c:pt>
                <c:pt idx="743">
                  <c:v>42.287189083417417</c:v>
                </c:pt>
                <c:pt idx="744">
                  <c:v>42.519518390336806</c:v>
                </c:pt>
                <c:pt idx="745">
                  <c:v>42.429950353875007</c:v>
                </c:pt>
                <c:pt idx="746">
                  <c:v>42.503131922345602</c:v>
                </c:pt>
                <c:pt idx="747">
                  <c:v>42.510329822551206</c:v>
                </c:pt>
                <c:pt idx="748">
                  <c:v>42.698706958122415</c:v>
                </c:pt>
                <c:pt idx="749">
                  <c:v>42.868222499722094</c:v>
                </c:pt>
                <c:pt idx="750">
                  <c:v>42.811036265041317</c:v>
                </c:pt>
                <c:pt idx="751">
                  <c:v>42.750656796365298</c:v>
                </c:pt>
                <c:pt idx="752">
                  <c:v>42.896231832142</c:v>
                </c:pt>
                <c:pt idx="753">
                  <c:v>42.853418066822478</c:v>
                </c:pt>
                <c:pt idx="754">
                  <c:v>42.830224832827099</c:v>
                </c:pt>
                <c:pt idx="755">
                  <c:v>43.071363238855611</c:v>
                </c:pt>
                <c:pt idx="756">
                  <c:v>43.096558805956207</c:v>
                </c:pt>
                <c:pt idx="757">
                  <c:v>43.125747373741802</c:v>
                </c:pt>
                <c:pt idx="758">
                  <c:v>43.092554139746198</c:v>
                </c:pt>
                <c:pt idx="759">
                  <c:v>43.240510977304112</c:v>
                </c:pt>
                <c:pt idx="760">
                  <c:v>43.271701878194698</c:v>
                </c:pt>
                <c:pt idx="761">
                  <c:v>43.258508644199246</c:v>
                </c:pt>
                <c:pt idx="762">
                  <c:v>43.43926758155137</c:v>
                </c:pt>
                <c:pt idx="763">
                  <c:v>43.471649383332341</c:v>
                </c:pt>
                <c:pt idx="764">
                  <c:v>43.504842617328194</c:v>
                </c:pt>
                <c:pt idx="765">
                  <c:v>43.490837951118195</c:v>
                </c:pt>
                <c:pt idx="766">
                  <c:v>43.634410653789999</c:v>
                </c:pt>
                <c:pt idx="767">
                  <c:v>43.735169591142295</c:v>
                </c:pt>
                <c:pt idx="768">
                  <c:v>43.785169591142193</c:v>
                </c:pt>
                <c:pt idx="769">
                  <c:v>43.826739960709112</c:v>
                </c:pt>
                <c:pt idx="770">
                  <c:v>43.86516959114217</c:v>
                </c:pt>
                <c:pt idx="771">
                  <c:v>43.907119429385297</c:v>
                </c:pt>
                <c:pt idx="772">
                  <c:v>43.95549656495637</c:v>
                </c:pt>
                <c:pt idx="773">
                  <c:v>43.908310330276088</c:v>
                </c:pt>
                <c:pt idx="774">
                  <c:v>43.924305664065912</c:v>
                </c:pt>
                <c:pt idx="775">
                  <c:v>44.041883032947418</c:v>
                </c:pt>
                <c:pt idx="776">
                  <c:v>44.146255502308911</c:v>
                </c:pt>
                <c:pt idx="777">
                  <c:v>44.110260168518799</c:v>
                </c:pt>
                <c:pt idx="778">
                  <c:v>44.045876033632524</c:v>
                </c:pt>
                <c:pt idx="779">
                  <c:v>44.227825871875602</c:v>
                </c:pt>
                <c:pt idx="780">
                  <c:v>44.157446403199216</c:v>
                </c:pt>
                <c:pt idx="781">
                  <c:v>44.263021438976111</c:v>
                </c:pt>
                <c:pt idx="782">
                  <c:v>44.416973610324099</c:v>
                </c:pt>
                <c:pt idx="783">
                  <c:v>44.540155178794812</c:v>
                </c:pt>
                <c:pt idx="784">
                  <c:v>44.55573021457166</c:v>
                </c:pt>
                <c:pt idx="785">
                  <c:v>44.450155178794802</c:v>
                </c:pt>
                <c:pt idx="786">
                  <c:v>44.762064187700595</c:v>
                </c:pt>
                <c:pt idx="787">
                  <c:v>44.574918782357102</c:v>
                </c:pt>
                <c:pt idx="788">
                  <c:v>44.748870953705001</c:v>
                </c:pt>
                <c:pt idx="789">
                  <c:v>44.883634557266987</c:v>
                </c:pt>
                <c:pt idx="790">
                  <c:v>44.808059521490478</c:v>
                </c:pt>
                <c:pt idx="791">
                  <c:v>44.985204926834101</c:v>
                </c:pt>
                <c:pt idx="792">
                  <c:v>44.850441323271795</c:v>
                </c:pt>
                <c:pt idx="793">
                  <c:v>45.055584395510294</c:v>
                </c:pt>
                <c:pt idx="794">
                  <c:v>44.958007026628493</c:v>
                </c:pt>
                <c:pt idx="795">
                  <c:v>45.19233866665283</c:v>
                </c:pt>
                <c:pt idx="796">
                  <c:v>45.204340999757697</c:v>
                </c:pt>
                <c:pt idx="797">
                  <c:v>45.181147765761928</c:v>
                </c:pt>
                <c:pt idx="798">
                  <c:v>45.258725134643811</c:v>
                </c:pt>
                <c:pt idx="799">
                  <c:v>45.196343332862611</c:v>
                </c:pt>
                <c:pt idx="800">
                  <c:v>45.378293171105597</c:v>
                </c:pt>
                <c:pt idx="801">
                  <c:v>45.402286171790486</c:v>
                </c:pt>
                <c:pt idx="802">
                  <c:v>45.589431577134093</c:v>
                </c:pt>
                <c:pt idx="803">
                  <c:v>45.6778087127053</c:v>
                </c:pt>
                <c:pt idx="804">
                  <c:v>45.599431577134098</c:v>
                </c:pt>
                <c:pt idx="805">
                  <c:v>45.698620144920014</c:v>
                </c:pt>
                <c:pt idx="806">
                  <c:v>45.7881881813815</c:v>
                </c:pt>
                <c:pt idx="807">
                  <c:v>45.852951784943897</c:v>
                </c:pt>
                <c:pt idx="808">
                  <c:v>45.884142685834277</c:v>
                </c:pt>
                <c:pt idx="809">
                  <c:v>45.917335919830002</c:v>
                </c:pt>
                <c:pt idx="810">
                  <c:v>45.910949451838725</c:v>
                </c:pt>
                <c:pt idx="811">
                  <c:v>45.928947118733902</c:v>
                </c:pt>
                <c:pt idx="812">
                  <c:v>45.782572316267846</c:v>
                </c:pt>
                <c:pt idx="813">
                  <c:v>46.074090190972399</c:v>
                </c:pt>
                <c:pt idx="814">
                  <c:v>46.128474325858512</c:v>
                </c:pt>
                <c:pt idx="815">
                  <c:v>46.173278758758002</c:v>
                </c:pt>
                <c:pt idx="816">
                  <c:v>46.044090190972398</c:v>
                </c:pt>
                <c:pt idx="817">
                  <c:v>46.194849128324812</c:v>
                </c:pt>
                <c:pt idx="818">
                  <c:v>46.244037696110396</c:v>
                </c:pt>
                <c:pt idx="819">
                  <c:v>46.3628059658827</c:v>
                </c:pt>
                <c:pt idx="820">
                  <c:v>46.467178435243895</c:v>
                </c:pt>
                <c:pt idx="821">
                  <c:v>46.525987534353298</c:v>
                </c:pt>
                <c:pt idx="822">
                  <c:v>46.425987534353297</c:v>
                </c:pt>
                <c:pt idx="823">
                  <c:v>46.454376335449396</c:v>
                </c:pt>
                <c:pt idx="824">
                  <c:v>46.849128273486897</c:v>
                </c:pt>
                <c:pt idx="825">
                  <c:v>46.545946705016085</c:v>
                </c:pt>
                <c:pt idx="826">
                  <c:v>46.528748804810846</c:v>
                </c:pt>
                <c:pt idx="827">
                  <c:v>46.803080444834798</c:v>
                </c:pt>
                <c:pt idx="828">
                  <c:v>46.835894210154201</c:v>
                </c:pt>
                <c:pt idx="829">
                  <c:v>46.837464579720717</c:v>
                </c:pt>
                <c:pt idx="830">
                  <c:v>46.791078111729945</c:v>
                </c:pt>
                <c:pt idx="831">
                  <c:v>46.815462246615901</c:v>
                </c:pt>
                <c:pt idx="832">
                  <c:v>47.069793886640007</c:v>
                </c:pt>
                <c:pt idx="833">
                  <c:v>47.230552823992412</c:v>
                </c:pt>
                <c:pt idx="834">
                  <c:v>47.042607651959344</c:v>
                </c:pt>
                <c:pt idx="835">
                  <c:v>47.276548157782393</c:v>
                </c:pt>
                <c:pt idx="836">
                  <c:v>47.100984787530493</c:v>
                </c:pt>
                <c:pt idx="837">
                  <c:v>47.1661686891063</c:v>
                </c:pt>
                <c:pt idx="838">
                  <c:v>47.440120860454201</c:v>
                </c:pt>
                <c:pt idx="839">
                  <c:v>47.261743724883011</c:v>
                </c:pt>
                <c:pt idx="840">
                  <c:v>47.2505528239924</c:v>
                </c:pt>
                <c:pt idx="841">
                  <c:v>47.325316427554846</c:v>
                </c:pt>
                <c:pt idx="842">
                  <c:v>47.545263932692578</c:v>
                </c:pt>
                <c:pt idx="843">
                  <c:v>47.392502662235401</c:v>
                </c:pt>
                <c:pt idx="844">
                  <c:v>47.658025203150103</c:v>
                </c:pt>
                <c:pt idx="845">
                  <c:v>47.701218437145599</c:v>
                </c:pt>
                <c:pt idx="846">
                  <c:v>47.648025203150112</c:v>
                </c:pt>
                <c:pt idx="847">
                  <c:v>47.710407004931199</c:v>
                </c:pt>
                <c:pt idx="848">
                  <c:v>47.863168275388595</c:v>
                </c:pt>
                <c:pt idx="849">
                  <c:v>47.905970375183102</c:v>
                </c:pt>
                <c:pt idx="850">
                  <c:v>47.906349843859203</c:v>
                </c:pt>
                <c:pt idx="851">
                  <c:v>47.973927212740996</c:v>
                </c:pt>
                <c:pt idx="852">
                  <c:v>47.944738644955407</c:v>
                </c:pt>
                <c:pt idx="853">
                  <c:v>48.336688483198117</c:v>
                </c:pt>
                <c:pt idx="854">
                  <c:v>48.171872384773913</c:v>
                </c:pt>
                <c:pt idx="855">
                  <c:v>48.133874717878903</c:v>
                </c:pt>
                <c:pt idx="856">
                  <c:v>48.133874717878903</c:v>
                </c:pt>
                <c:pt idx="857">
                  <c:v>48.216256519659993</c:v>
                </c:pt>
                <c:pt idx="858">
                  <c:v>48.218258852765103</c:v>
                </c:pt>
                <c:pt idx="859">
                  <c:v>48.250249520345044</c:v>
                </c:pt>
                <c:pt idx="860">
                  <c:v>48.286635988336201</c:v>
                </c:pt>
                <c:pt idx="861">
                  <c:v>48.335824556121899</c:v>
                </c:pt>
                <c:pt idx="862">
                  <c:v>48.437394925688594</c:v>
                </c:pt>
                <c:pt idx="863">
                  <c:v>48.530967628360344</c:v>
                </c:pt>
                <c:pt idx="864">
                  <c:v>48.580156196146</c:v>
                </c:pt>
                <c:pt idx="865">
                  <c:v>48.606151529936</c:v>
                </c:pt>
                <c:pt idx="866">
                  <c:v>48.770103701283901</c:v>
                </c:pt>
                <c:pt idx="867">
                  <c:v>48.744108367493901</c:v>
                </c:pt>
                <c:pt idx="868">
                  <c:v>48.914867304846041</c:v>
                </c:pt>
                <c:pt idx="869">
                  <c:v>48.734108367493903</c:v>
                </c:pt>
                <c:pt idx="870">
                  <c:v>48.856869637951092</c:v>
                </c:pt>
                <c:pt idx="871">
                  <c:v>48.958440007517893</c:v>
                </c:pt>
                <c:pt idx="872">
                  <c:v>48.994435341308012</c:v>
                </c:pt>
                <c:pt idx="873">
                  <c:v>48.936058205736799</c:v>
                </c:pt>
                <c:pt idx="874">
                  <c:v>49.072812476879363</c:v>
                </c:pt>
                <c:pt idx="875">
                  <c:v>48.953244440417286</c:v>
                </c:pt>
                <c:pt idx="876">
                  <c:v>49.109198944870613</c:v>
                </c:pt>
                <c:pt idx="877">
                  <c:v>49.072812476879363</c:v>
                </c:pt>
                <c:pt idx="878">
                  <c:v>49.295953216012975</c:v>
                </c:pt>
                <c:pt idx="879">
                  <c:v>49.293950882908014</c:v>
                </c:pt>
                <c:pt idx="880">
                  <c:v>49.564289522246717</c:v>
                </c:pt>
                <c:pt idx="881">
                  <c:v>49.487091622041177</c:v>
                </c:pt>
                <c:pt idx="882">
                  <c:v>49.487091622041177</c:v>
                </c:pt>
                <c:pt idx="883">
                  <c:v>49.471096288251296</c:v>
                </c:pt>
                <c:pt idx="884">
                  <c:v>49.455100954461301</c:v>
                </c:pt>
                <c:pt idx="885">
                  <c:v>49.627050792704203</c:v>
                </c:pt>
                <c:pt idx="886">
                  <c:v>49.7870507927042</c:v>
                </c:pt>
                <c:pt idx="887">
                  <c:v>49.524668990923011</c:v>
                </c:pt>
                <c:pt idx="888">
                  <c:v>49.696239360489976</c:v>
                </c:pt>
                <c:pt idx="889">
                  <c:v>49.762614162956012</c:v>
                </c:pt>
                <c:pt idx="890">
                  <c:v>49.832993631632093</c:v>
                </c:pt>
                <c:pt idx="891">
                  <c:v>49.890571000513901</c:v>
                </c:pt>
                <c:pt idx="892">
                  <c:v>50.016945802980111</c:v>
                </c:pt>
                <c:pt idx="893">
                  <c:v>50.041329937866294</c:v>
                </c:pt>
                <c:pt idx="894">
                  <c:v>50.068516172547007</c:v>
                </c:pt>
                <c:pt idx="895">
                  <c:v>50.025322938551568</c:v>
                </c:pt>
                <c:pt idx="896">
                  <c:v>50.240466010789902</c:v>
                </c:pt>
                <c:pt idx="897">
                  <c:v>50.3124683438948</c:v>
                </c:pt>
                <c:pt idx="898">
                  <c:v>50.221277443004297</c:v>
                </c:pt>
                <c:pt idx="899">
                  <c:v>50.308463677684777</c:v>
                </c:pt>
                <c:pt idx="900">
                  <c:v>50.350845479465804</c:v>
                </c:pt>
                <c:pt idx="901">
                  <c:v>50.367231947457199</c:v>
                </c:pt>
                <c:pt idx="902">
                  <c:v>50.443606749923397</c:v>
                </c:pt>
                <c:pt idx="903">
                  <c:v>50.567179452595099</c:v>
                </c:pt>
                <c:pt idx="904">
                  <c:v>50.585988551704325</c:v>
                </c:pt>
                <c:pt idx="905">
                  <c:v>50.599561254376297</c:v>
                </c:pt>
                <c:pt idx="906">
                  <c:v>50.678749822162011</c:v>
                </c:pt>
                <c:pt idx="907">
                  <c:v>50.745124624628112</c:v>
                </c:pt>
                <c:pt idx="908">
                  <c:v>50.679940723052496</c:v>
                </c:pt>
                <c:pt idx="909">
                  <c:v>50.781511092619198</c:v>
                </c:pt>
                <c:pt idx="910">
                  <c:v>50.789508759514298</c:v>
                </c:pt>
                <c:pt idx="911">
                  <c:v>50.924272363076597</c:v>
                </c:pt>
                <c:pt idx="912">
                  <c:v>50.849508759514244</c:v>
                </c:pt>
                <c:pt idx="913">
                  <c:v>50.923460930862198</c:v>
                </c:pt>
                <c:pt idx="914">
                  <c:v>50.910267696866342</c:v>
                </c:pt>
                <c:pt idx="915">
                  <c:v>50.943460930862194</c:v>
                </c:pt>
                <c:pt idx="916">
                  <c:v>50.962649498647693</c:v>
                </c:pt>
                <c:pt idx="917">
                  <c:v>51.185790237781312</c:v>
                </c:pt>
                <c:pt idx="918">
                  <c:v>51.326169706457499</c:v>
                </c:pt>
                <c:pt idx="919">
                  <c:v>51.260974139357003</c:v>
                </c:pt>
                <c:pt idx="920">
                  <c:v>51.3485515082387</c:v>
                </c:pt>
                <c:pt idx="921">
                  <c:v>51.232976472462006</c:v>
                </c:pt>
                <c:pt idx="922">
                  <c:v>51.4853057793811</c:v>
                </c:pt>
                <c:pt idx="923">
                  <c:v>51.545685248057211</c:v>
                </c:pt>
                <c:pt idx="924">
                  <c:v>51.4853057793811</c:v>
                </c:pt>
                <c:pt idx="925">
                  <c:v>51.594074049153399</c:v>
                </c:pt>
                <c:pt idx="926">
                  <c:v>51.594074049153399</c:v>
                </c:pt>
                <c:pt idx="927">
                  <c:v>51.688446518514596</c:v>
                </c:pt>
                <c:pt idx="928">
                  <c:v>51.651260283833878</c:v>
                </c:pt>
                <c:pt idx="929">
                  <c:v>51.657255617623996</c:v>
                </c:pt>
                <c:pt idx="930">
                  <c:v>51.831207788971902</c:v>
                </c:pt>
                <c:pt idx="931">
                  <c:v>51.804021554291026</c:v>
                </c:pt>
                <c:pt idx="932">
                  <c:v>51.890396356757599</c:v>
                </c:pt>
                <c:pt idx="933">
                  <c:v>51.932778158538845</c:v>
                </c:pt>
                <c:pt idx="934">
                  <c:v>52.003157627214897</c:v>
                </c:pt>
                <c:pt idx="935">
                  <c:v>51.971587257647826</c:v>
                </c:pt>
                <c:pt idx="936">
                  <c:v>51.963157627214898</c:v>
                </c:pt>
                <c:pt idx="937">
                  <c:v>52.211155294110057</c:v>
                </c:pt>
                <c:pt idx="938">
                  <c:v>52.152725663676577</c:v>
                </c:pt>
                <c:pt idx="939">
                  <c:v>52.295866402810198</c:v>
                </c:pt>
                <c:pt idx="940">
                  <c:v>52.381441438586748</c:v>
                </c:pt>
                <c:pt idx="941">
                  <c:v>52.331061969910486</c:v>
                </c:pt>
                <c:pt idx="942">
                  <c:v>52.380250537696071</c:v>
                </c:pt>
                <c:pt idx="943">
                  <c:v>52.471820907262916</c:v>
                </c:pt>
                <c:pt idx="944">
                  <c:v>52.559007141943525</c:v>
                </c:pt>
                <c:pt idx="945">
                  <c:v>52.429439105482004</c:v>
                </c:pt>
                <c:pt idx="946">
                  <c:v>52.402632339477513</c:v>
                </c:pt>
                <c:pt idx="947">
                  <c:v>52.668154880392201</c:v>
                </c:pt>
                <c:pt idx="948">
                  <c:v>52.758534349068412</c:v>
                </c:pt>
                <c:pt idx="949">
                  <c:v>52.874150214182301</c:v>
                </c:pt>
                <c:pt idx="950">
                  <c:v>52.685341115072802</c:v>
                </c:pt>
                <c:pt idx="951">
                  <c:v>52.778913817744602</c:v>
                </c:pt>
                <c:pt idx="952">
                  <c:v>52.939725249959146</c:v>
                </c:pt>
                <c:pt idx="953">
                  <c:v>52.82171591753913</c:v>
                </c:pt>
                <c:pt idx="954">
                  <c:v>53.000863655987317</c:v>
                </c:pt>
                <c:pt idx="955">
                  <c:v>53.102434025554302</c:v>
                </c:pt>
                <c:pt idx="956">
                  <c:v>52.985668088886996</c:v>
                </c:pt>
                <c:pt idx="957">
                  <c:v>53.2444363586593</c:v>
                </c:pt>
                <c:pt idx="958">
                  <c:v>53.204815827335402</c:v>
                </c:pt>
                <c:pt idx="959">
                  <c:v>53.295574764687863</c:v>
                </c:pt>
                <c:pt idx="960">
                  <c:v>53.202002062016099</c:v>
                </c:pt>
                <c:pt idx="961">
                  <c:v>53.194004395121112</c:v>
                </c:pt>
                <c:pt idx="962">
                  <c:v>53.331570098477911</c:v>
                </c:pt>
                <c:pt idx="963">
                  <c:v>53.435142801149603</c:v>
                </c:pt>
                <c:pt idx="964">
                  <c:v>53.375954233363998</c:v>
                </c:pt>
                <c:pt idx="965">
                  <c:v>53.347956566468994</c:v>
                </c:pt>
                <c:pt idx="966">
                  <c:v>53.6062812071781</c:v>
                </c:pt>
                <c:pt idx="967">
                  <c:v>53.564710837611401</c:v>
                </c:pt>
                <c:pt idx="968">
                  <c:v>53.464331368935213</c:v>
                </c:pt>
                <c:pt idx="969">
                  <c:v>53.593087973182477</c:v>
                </c:pt>
                <c:pt idx="970">
                  <c:v>53.743047143845494</c:v>
                </c:pt>
                <c:pt idx="971">
                  <c:v>53.811424279416364</c:v>
                </c:pt>
                <c:pt idx="972">
                  <c:v>53.7962287123161</c:v>
                </c:pt>
                <c:pt idx="973">
                  <c:v>53.819421946311593</c:v>
                </c:pt>
                <c:pt idx="974">
                  <c:v>53.901803748092895</c:v>
                </c:pt>
                <c:pt idx="975">
                  <c:v>53.942994648983401</c:v>
                </c:pt>
                <c:pt idx="976">
                  <c:v>54.086946820331299</c:v>
                </c:pt>
                <c:pt idx="977">
                  <c:v>54.082942154121412</c:v>
                </c:pt>
                <c:pt idx="978">
                  <c:v>54.215703424578876</c:v>
                </c:pt>
                <c:pt idx="979">
                  <c:v>54.186135388117123</c:v>
                </c:pt>
                <c:pt idx="980">
                  <c:v>54.121751253230798</c:v>
                </c:pt>
                <c:pt idx="981">
                  <c:v>54.2860828932549</c:v>
                </c:pt>
                <c:pt idx="982">
                  <c:v>54.353269127935377</c:v>
                </c:pt>
                <c:pt idx="983">
                  <c:v>54.266894325469302</c:v>
                </c:pt>
                <c:pt idx="984">
                  <c:v>54.353269127935377</c:v>
                </c:pt>
                <c:pt idx="985">
                  <c:v>54.488032731497903</c:v>
                </c:pt>
                <c:pt idx="986">
                  <c:v>54.438844163712041</c:v>
                </c:pt>
                <c:pt idx="987">
                  <c:v>54.527221299283347</c:v>
                </c:pt>
                <c:pt idx="988">
                  <c:v>54.448844163711996</c:v>
                </c:pt>
                <c:pt idx="989">
                  <c:v>54.609223632388499</c:v>
                </c:pt>
                <c:pt idx="990">
                  <c:v>54.629982569740797</c:v>
                </c:pt>
                <c:pt idx="991">
                  <c:v>54.638791668850203</c:v>
                </c:pt>
                <c:pt idx="992">
                  <c:v>54.643987235950803</c:v>
                </c:pt>
                <c:pt idx="993">
                  <c:v>54.784746173302977</c:v>
                </c:pt>
                <c:pt idx="994">
                  <c:v>54.855125641979313</c:v>
                </c:pt>
                <c:pt idx="995">
                  <c:v>54.933502777550501</c:v>
                </c:pt>
                <c:pt idx="996">
                  <c:v>54.933502777550501</c:v>
                </c:pt>
                <c:pt idx="997">
                  <c:v>54.995884579331523</c:v>
                </c:pt>
                <c:pt idx="998">
                  <c:v>55.180268714217796</c:v>
                </c:pt>
                <c:pt idx="999">
                  <c:v>55.185020652255297</c:v>
                </c:pt>
                <c:pt idx="1000">
                  <c:v>55.108645849789013</c:v>
                </c:pt>
                <c:pt idx="1001">
                  <c:v>55.245400120931563</c:v>
                </c:pt>
                <c:pt idx="1002">
                  <c:v>55.311786588922409</c:v>
                </c:pt>
                <c:pt idx="1003">
                  <c:v>55.641407120246178</c:v>
                </c:pt>
                <c:pt idx="1004">
                  <c:v>55.352977489812986</c:v>
                </c:pt>
                <c:pt idx="1005">
                  <c:v>55.320975156708201</c:v>
                </c:pt>
                <c:pt idx="1006">
                  <c:v>55.354168390703578</c:v>
                </c:pt>
                <c:pt idx="1007">
                  <c:v>55.457781922712378</c:v>
                </c:pt>
                <c:pt idx="1008">
                  <c:v>55.500543193170003</c:v>
                </c:pt>
                <c:pt idx="1009">
                  <c:v>55.504927328056098</c:v>
                </c:pt>
                <c:pt idx="1010">
                  <c:v>55.522924994951268</c:v>
                </c:pt>
                <c:pt idx="1011">
                  <c:v>55.530922661846077</c:v>
                </c:pt>
                <c:pt idx="1012">
                  <c:v>55.666877166299095</c:v>
                </c:pt>
                <c:pt idx="1013">
                  <c:v>55.749258968080213</c:v>
                </c:pt>
                <c:pt idx="1014">
                  <c:v>55.855633770546262</c:v>
                </c:pt>
                <c:pt idx="1015">
                  <c:v>55.808447535865795</c:v>
                </c:pt>
                <c:pt idx="1016">
                  <c:v>55.952399707213694</c:v>
                </c:pt>
                <c:pt idx="1017">
                  <c:v>55.911208806323195</c:v>
                </c:pt>
                <c:pt idx="1018">
                  <c:v>56.121588274999311</c:v>
                </c:pt>
                <c:pt idx="1019">
                  <c:v>56.080776842785063</c:v>
                </c:pt>
                <c:pt idx="1020">
                  <c:v>56.046772176575161</c:v>
                </c:pt>
                <c:pt idx="1021">
                  <c:v>56.161535780137363</c:v>
                </c:pt>
                <c:pt idx="1022">
                  <c:v>56.077963077465448</c:v>
                </c:pt>
                <c:pt idx="1023">
                  <c:v>56.281535780137311</c:v>
                </c:pt>
                <c:pt idx="1024">
                  <c:v>56.199533447032302</c:v>
                </c:pt>
                <c:pt idx="1025">
                  <c:v>56.381483285275117</c:v>
                </c:pt>
                <c:pt idx="1026">
                  <c:v>56.320292384384807</c:v>
                </c:pt>
                <c:pt idx="1027">
                  <c:v>56.303106149704099</c:v>
                </c:pt>
                <c:pt idx="1028">
                  <c:v>56.522242222627845</c:v>
                </c:pt>
                <c:pt idx="1029">
                  <c:v>56.425867420161396</c:v>
                </c:pt>
                <c:pt idx="1030">
                  <c:v>56.504244555732242</c:v>
                </c:pt>
                <c:pt idx="1031">
                  <c:v>56.558628690618796</c:v>
                </c:pt>
                <c:pt idx="1032">
                  <c:v>57.024571529546797</c:v>
                </c:pt>
                <c:pt idx="1033">
                  <c:v>56.565814925299399</c:v>
                </c:pt>
                <c:pt idx="1034">
                  <c:v>56.866573862651812</c:v>
                </c:pt>
                <c:pt idx="1035">
                  <c:v>56.771769429752148</c:v>
                </c:pt>
                <c:pt idx="1036">
                  <c:v>56.656194393975603</c:v>
                </c:pt>
                <c:pt idx="1037">
                  <c:v>56.838144232218497</c:v>
                </c:pt>
                <c:pt idx="1038">
                  <c:v>56.927332800004223</c:v>
                </c:pt>
                <c:pt idx="1039">
                  <c:v>56.788955664432912</c:v>
                </c:pt>
                <c:pt idx="1040">
                  <c:v>56.931716934890311</c:v>
                </c:pt>
                <c:pt idx="1041">
                  <c:v>56.915721601100195</c:v>
                </c:pt>
                <c:pt idx="1042">
                  <c:v>56.978903169570913</c:v>
                </c:pt>
                <c:pt idx="1043">
                  <c:v>57.161664440028197</c:v>
                </c:pt>
                <c:pt idx="1044">
                  <c:v>57.121664440028198</c:v>
                </c:pt>
                <c:pt idx="1045">
                  <c:v>57.162855340919045</c:v>
                </c:pt>
                <c:pt idx="1046">
                  <c:v>57.247618944481346</c:v>
                </c:pt>
                <c:pt idx="1047">
                  <c:v>57.411571115829098</c:v>
                </c:pt>
                <c:pt idx="1048">
                  <c:v>57.492802846056968</c:v>
                </c:pt>
                <c:pt idx="1049">
                  <c:v>57.426375548728615</c:v>
                </c:pt>
                <c:pt idx="1050">
                  <c:v>57.512762016719698</c:v>
                </c:pt>
                <c:pt idx="1051">
                  <c:v>57.494752684299698</c:v>
                </c:pt>
                <c:pt idx="1052">
                  <c:v>57.559136819186008</c:v>
                </c:pt>
                <c:pt idx="1053">
                  <c:v>57.720707188752598</c:v>
                </c:pt>
                <c:pt idx="1054">
                  <c:v>57.669516287862102</c:v>
                </c:pt>
                <c:pt idx="1055">
                  <c:v>57.643900422748196</c:v>
                </c:pt>
                <c:pt idx="1056">
                  <c:v>57.685091323638801</c:v>
                </c:pt>
                <c:pt idx="1057">
                  <c:v>57.986282224529411</c:v>
                </c:pt>
                <c:pt idx="1058">
                  <c:v>57.771466126105011</c:v>
                </c:pt>
                <c:pt idx="1059">
                  <c:v>57.896661693205417</c:v>
                </c:pt>
                <c:pt idx="1060">
                  <c:v>57.883847927886009</c:v>
                </c:pt>
                <c:pt idx="1061">
                  <c:v>57.839843261676009</c:v>
                </c:pt>
                <c:pt idx="1062">
                  <c:v>57.906229729667118</c:v>
                </c:pt>
                <c:pt idx="1063">
                  <c:v>58.200181901015299</c:v>
                </c:pt>
                <c:pt idx="1064">
                  <c:v>57.9474206305579</c:v>
                </c:pt>
                <c:pt idx="1065">
                  <c:v>58.185745271267095</c:v>
                </c:pt>
                <c:pt idx="1066">
                  <c:v>58.156556703481499</c:v>
                </c:pt>
                <c:pt idx="1067">
                  <c:v>58.111372801905922</c:v>
                </c:pt>
                <c:pt idx="1068">
                  <c:v>58.343702108825013</c:v>
                </c:pt>
                <c:pt idx="1069">
                  <c:v>58.304513541039398</c:v>
                </c:pt>
                <c:pt idx="1070">
                  <c:v>58.370888343505598</c:v>
                </c:pt>
                <c:pt idx="1071">
                  <c:v>58.399317973938906</c:v>
                </c:pt>
                <c:pt idx="1072">
                  <c:v>58.470076911291194</c:v>
                </c:pt>
                <c:pt idx="1073">
                  <c:v>58.426883677295386</c:v>
                </c:pt>
                <c:pt idx="1074">
                  <c:v>58.444081577501017</c:v>
                </c:pt>
                <c:pt idx="1075">
                  <c:v>58.586842847958501</c:v>
                </c:pt>
                <c:pt idx="1076">
                  <c:v>58.438074578186196</c:v>
                </c:pt>
                <c:pt idx="1077">
                  <c:v>58.666410884420422</c:v>
                </c:pt>
                <c:pt idx="1078">
                  <c:v>58.728792686201622</c:v>
                </c:pt>
                <c:pt idx="1079">
                  <c:v>58.734788019991498</c:v>
                </c:pt>
                <c:pt idx="1080">
                  <c:v>58.7871698217727</c:v>
                </c:pt>
                <c:pt idx="1081">
                  <c:v>58.869551623553811</c:v>
                </c:pt>
                <c:pt idx="1082">
                  <c:v>58.890363055768077</c:v>
                </c:pt>
                <c:pt idx="1083">
                  <c:v>58.809172154877601</c:v>
                </c:pt>
                <c:pt idx="1084">
                  <c:v>59.005926426020011</c:v>
                </c:pt>
                <c:pt idx="1085">
                  <c:v>59.162692362687302</c:v>
                </c:pt>
                <c:pt idx="1086">
                  <c:v>58.9871173269106</c:v>
                </c:pt>
                <c:pt idx="1087">
                  <c:v>59.216685363372285</c:v>
                </c:pt>
                <c:pt idx="1088">
                  <c:v>59.109878597367995</c:v>
                </c:pt>
                <c:pt idx="1089">
                  <c:v>59.101880930473001</c:v>
                </c:pt>
                <c:pt idx="1090">
                  <c:v>59.213451300039807</c:v>
                </c:pt>
                <c:pt idx="1091">
                  <c:v>59.215453633144698</c:v>
                </c:pt>
                <c:pt idx="1092">
                  <c:v>59.283830768715902</c:v>
                </c:pt>
                <c:pt idx="1093">
                  <c:v>59.432587372963297</c:v>
                </c:pt>
                <c:pt idx="1094">
                  <c:v>59.380205571181975</c:v>
                </c:pt>
                <c:pt idx="1095">
                  <c:v>59.565348643420613</c:v>
                </c:pt>
                <c:pt idx="1096">
                  <c:v>59.524969174744378</c:v>
                </c:pt>
                <c:pt idx="1097">
                  <c:v>59.696919012987507</c:v>
                </c:pt>
                <c:pt idx="1098">
                  <c:v>59.660544210521323</c:v>
                </c:pt>
                <c:pt idx="1099">
                  <c:v>59.598541877416196</c:v>
                </c:pt>
                <c:pt idx="1100">
                  <c:v>59.688109913878122</c:v>
                </c:pt>
                <c:pt idx="1101">
                  <c:v>59.732114580088123</c:v>
                </c:pt>
                <c:pt idx="1102">
                  <c:v>59.731303147873511</c:v>
                </c:pt>
                <c:pt idx="1103">
                  <c:v>59.844064418330717</c:v>
                </c:pt>
                <c:pt idx="1104">
                  <c:v>59.815675617234795</c:v>
                </c:pt>
                <c:pt idx="1105">
                  <c:v>59.883252986116496</c:v>
                </c:pt>
                <c:pt idx="1106">
                  <c:v>59.881250653011278</c:v>
                </c:pt>
                <c:pt idx="1107">
                  <c:v>60.056014256573803</c:v>
                </c:pt>
                <c:pt idx="1108">
                  <c:v>60.1867731939262</c:v>
                </c:pt>
                <c:pt idx="1109">
                  <c:v>60.073200491254347</c:v>
                </c:pt>
                <c:pt idx="1110">
                  <c:v>60.065202824359545</c:v>
                </c:pt>
                <c:pt idx="1111">
                  <c:v>60.303527465068363</c:v>
                </c:pt>
                <c:pt idx="1112">
                  <c:v>60.229154995707411</c:v>
                </c:pt>
                <c:pt idx="1113">
                  <c:v>60.253959428606798</c:v>
                </c:pt>
                <c:pt idx="1114">
                  <c:v>60.374718365959211</c:v>
                </c:pt>
                <c:pt idx="1115">
                  <c:v>60.338723032169213</c:v>
                </c:pt>
                <c:pt idx="1116">
                  <c:v>60.473486635731348</c:v>
                </c:pt>
                <c:pt idx="1117">
                  <c:v>60.417100167740209</c:v>
                </c:pt>
                <c:pt idx="1118">
                  <c:v>60.468291068630897</c:v>
                </c:pt>
                <c:pt idx="1119">
                  <c:v>60.522675203517103</c:v>
                </c:pt>
                <c:pt idx="1120">
                  <c:v>60.465097834635401</c:v>
                </c:pt>
                <c:pt idx="1121">
                  <c:v>60.559481969521393</c:v>
                </c:pt>
                <c:pt idx="1122">
                  <c:v>60.5858567719877</c:v>
                </c:pt>
                <c:pt idx="1123">
                  <c:v>60.757047672878294</c:v>
                </c:pt>
                <c:pt idx="1124">
                  <c:v>60.7418112764407</c:v>
                </c:pt>
                <c:pt idx="1125">
                  <c:v>60.813381646007294</c:v>
                </c:pt>
                <c:pt idx="1126">
                  <c:v>60.839376979797294</c:v>
                </c:pt>
                <c:pt idx="1127">
                  <c:v>60.79419307822193</c:v>
                </c:pt>
                <c:pt idx="1128">
                  <c:v>60.978145249569899</c:v>
                </c:pt>
                <c:pt idx="1129">
                  <c:v>61.014140583359797</c:v>
                </c:pt>
                <c:pt idx="1130">
                  <c:v>60.979336150460298</c:v>
                </c:pt>
                <c:pt idx="1131">
                  <c:v>60.999336150460302</c:v>
                </c:pt>
                <c:pt idx="1132">
                  <c:v>61.179283655598155</c:v>
                </c:pt>
                <c:pt idx="1133">
                  <c:v>61.257660791169393</c:v>
                </c:pt>
                <c:pt idx="1134">
                  <c:v>61.317660791169317</c:v>
                </c:pt>
                <c:pt idx="1135">
                  <c:v>61.1200950878127</c:v>
                </c:pt>
                <c:pt idx="1136">
                  <c:v>61.161285988703298</c:v>
                </c:pt>
                <c:pt idx="1137">
                  <c:v>61.294047259160493</c:v>
                </c:pt>
                <c:pt idx="1138">
                  <c:v>61.393235826946203</c:v>
                </c:pt>
                <c:pt idx="1139">
                  <c:v>61.278040259845703</c:v>
                </c:pt>
                <c:pt idx="1140">
                  <c:v>61.548040259845592</c:v>
                </c:pt>
                <c:pt idx="1141">
                  <c:v>61.4087991971981</c:v>
                </c:pt>
                <c:pt idx="1142">
                  <c:v>61.78399476429847</c:v>
                </c:pt>
                <c:pt idx="1143">
                  <c:v>61.425997097403595</c:v>
                </c:pt>
                <c:pt idx="1144">
                  <c:v>61.502371899869907</c:v>
                </c:pt>
                <c:pt idx="1145">
                  <c:v>61.513994764298417</c:v>
                </c:pt>
                <c:pt idx="1146">
                  <c:v>61.715512639003407</c:v>
                </c:pt>
                <c:pt idx="1147">
                  <c:v>61.593942269436596</c:v>
                </c:pt>
                <c:pt idx="1148">
                  <c:v>61.703562800760402</c:v>
                </c:pt>
                <c:pt idx="1149">
                  <c:v>61.727514972108438</c:v>
                </c:pt>
                <c:pt idx="1150">
                  <c:v>61.6671355034321</c:v>
                </c:pt>
                <c:pt idx="1151">
                  <c:v>61.852278575670425</c:v>
                </c:pt>
                <c:pt idx="1152">
                  <c:v>61.891467143456047</c:v>
                </c:pt>
                <c:pt idx="1153">
                  <c:v>61.877462477245956</c:v>
                </c:pt>
                <c:pt idx="1154">
                  <c:v>62.010223747703478</c:v>
                </c:pt>
                <c:pt idx="1155">
                  <c:v>62.072605549484813</c:v>
                </c:pt>
                <c:pt idx="1156">
                  <c:v>62.053416981699144</c:v>
                </c:pt>
                <c:pt idx="1157">
                  <c:v>62.337789451060097</c:v>
                </c:pt>
                <c:pt idx="1158">
                  <c:v>62.161794117270396</c:v>
                </c:pt>
                <c:pt idx="1159">
                  <c:v>62.027030513708098</c:v>
                </c:pt>
                <c:pt idx="1160">
                  <c:v>62.277748621723298</c:v>
                </c:pt>
                <c:pt idx="1161">
                  <c:v>62.150982685055993</c:v>
                </c:pt>
                <c:pt idx="1162">
                  <c:v>62.287748621723296</c:v>
                </c:pt>
                <c:pt idx="1163">
                  <c:v>62.313364486837017</c:v>
                </c:pt>
                <c:pt idx="1164">
                  <c:v>62.354934856403894</c:v>
                </c:pt>
                <c:pt idx="1165">
                  <c:v>62.382121091084393</c:v>
                </c:pt>
                <c:pt idx="1166">
                  <c:v>62.516884694646521</c:v>
                </c:pt>
                <c:pt idx="1167">
                  <c:v>62.528075595537402</c:v>
                </c:pt>
                <c:pt idx="1168">
                  <c:v>62.498887027751799</c:v>
                </c:pt>
                <c:pt idx="1169">
                  <c:v>62.599266496428001</c:v>
                </c:pt>
                <c:pt idx="1170">
                  <c:v>62.667643631999198</c:v>
                </c:pt>
                <c:pt idx="1171">
                  <c:v>62.728834532889977</c:v>
                </c:pt>
                <c:pt idx="1172">
                  <c:v>62.786020767570399</c:v>
                </c:pt>
                <c:pt idx="1173">
                  <c:v>62.712027766885399</c:v>
                </c:pt>
                <c:pt idx="1174">
                  <c:v>62.759214001565994</c:v>
                </c:pt>
                <c:pt idx="1175">
                  <c:v>62.903166172913899</c:v>
                </c:pt>
                <c:pt idx="1176">
                  <c:v>62.973598136452111</c:v>
                </c:pt>
                <c:pt idx="1177">
                  <c:v>62.911975272023298</c:v>
                </c:pt>
                <c:pt idx="1178">
                  <c:v>62.980352407594495</c:v>
                </c:pt>
                <c:pt idx="1179">
                  <c:v>62.919161506703944</c:v>
                </c:pt>
                <c:pt idx="1180">
                  <c:v>63.053925110266178</c:v>
                </c:pt>
                <c:pt idx="1181">
                  <c:v>63.055547974695095</c:v>
                </c:pt>
                <c:pt idx="1182">
                  <c:v>63.026738875585913</c:v>
                </c:pt>
                <c:pt idx="1183">
                  <c:v>63.073925110266295</c:v>
                </c:pt>
                <c:pt idx="1184">
                  <c:v>63.175495479833096</c:v>
                </c:pt>
                <c:pt idx="1185">
                  <c:v>63.405442984971145</c:v>
                </c:pt>
                <c:pt idx="1186">
                  <c:v>63.384631552756296</c:v>
                </c:pt>
                <c:pt idx="1187">
                  <c:v>63.4310180207477</c:v>
                </c:pt>
                <c:pt idx="1188">
                  <c:v>63.339447651180848</c:v>
                </c:pt>
                <c:pt idx="1189">
                  <c:v>63.417824786751986</c:v>
                </c:pt>
                <c:pt idx="1190">
                  <c:v>63.429015687642796</c:v>
                </c:pt>
                <c:pt idx="1191">
                  <c:v>63.439015687642794</c:v>
                </c:pt>
                <c:pt idx="1192">
                  <c:v>63.613779291205098</c:v>
                </c:pt>
                <c:pt idx="1193">
                  <c:v>63.567392823214</c:v>
                </c:pt>
                <c:pt idx="1194">
                  <c:v>63.579774624995103</c:v>
                </c:pt>
                <c:pt idx="1195">
                  <c:v>63.673347327666896</c:v>
                </c:pt>
                <c:pt idx="1196">
                  <c:v>63.604970192095699</c:v>
                </c:pt>
                <c:pt idx="1197">
                  <c:v>63.683347327666894</c:v>
                </c:pt>
                <c:pt idx="1198">
                  <c:v>63.840101598809298</c:v>
                </c:pt>
                <c:pt idx="1199">
                  <c:v>63.868490399905411</c:v>
                </c:pt>
                <c:pt idx="1200">
                  <c:v>63.934485733695247</c:v>
                </c:pt>
                <c:pt idx="1201">
                  <c:v>64.133621806618919</c:v>
                </c:pt>
                <c:pt idx="1202">
                  <c:v>64.099628805933904</c:v>
                </c:pt>
                <c:pt idx="1203">
                  <c:v>64.117626472829002</c:v>
                </c:pt>
                <c:pt idx="1204">
                  <c:v>64.068437905043282</c:v>
                </c:pt>
                <c:pt idx="1205">
                  <c:v>64.163621806618949</c:v>
                </c:pt>
                <c:pt idx="1206">
                  <c:v>64.051631139038889</c:v>
                </c:pt>
                <c:pt idx="1207">
                  <c:v>64.146003608400207</c:v>
                </c:pt>
                <c:pt idx="1208">
                  <c:v>64.236383077076283</c:v>
                </c:pt>
                <c:pt idx="1209">
                  <c:v>64.309196842395679</c:v>
                </c:pt>
                <c:pt idx="1210">
                  <c:v>64.318764878857479</c:v>
                </c:pt>
                <c:pt idx="1211">
                  <c:v>64.349955779748313</c:v>
                </c:pt>
                <c:pt idx="1212">
                  <c:v>64.435530815524416</c:v>
                </c:pt>
                <c:pt idx="1213">
                  <c:v>64.495910284201258</c:v>
                </c:pt>
                <c:pt idx="1214">
                  <c:v>64.636289752877204</c:v>
                </c:pt>
                <c:pt idx="1215">
                  <c:v>64.558292085982202</c:v>
                </c:pt>
                <c:pt idx="1216">
                  <c:v>64.734666888448643</c:v>
                </c:pt>
                <c:pt idx="1217">
                  <c:v>64.623475987557498</c:v>
                </c:pt>
                <c:pt idx="1218">
                  <c:v>64.541094185776814</c:v>
                </c:pt>
                <c:pt idx="1219">
                  <c:v>64.587480653767699</c:v>
                </c:pt>
                <c:pt idx="1220">
                  <c:v>64.709051023334482</c:v>
                </c:pt>
                <c:pt idx="1221">
                  <c:v>64.738239591120106</c:v>
                </c:pt>
                <c:pt idx="1222">
                  <c:v>64.749430492010703</c:v>
                </c:pt>
                <c:pt idx="1223">
                  <c:v>64.821812293791524</c:v>
                </c:pt>
                <c:pt idx="1224">
                  <c:v>64.927807627581686</c:v>
                </c:pt>
                <c:pt idx="1225">
                  <c:v>64.851812293791539</c:v>
                </c:pt>
                <c:pt idx="1226">
                  <c:v>64.996564231829296</c:v>
                </c:pt>
                <c:pt idx="1227">
                  <c:v>64.962571231144182</c:v>
                </c:pt>
                <c:pt idx="1228">
                  <c:v>64.9765642318293</c:v>
                </c:pt>
                <c:pt idx="1229">
                  <c:v>65.019757465824881</c:v>
                </c:pt>
                <c:pt idx="1230">
                  <c:v>65.062950699820405</c:v>
                </c:pt>
                <c:pt idx="1231">
                  <c:v>65.123330168496082</c:v>
                </c:pt>
                <c:pt idx="1232">
                  <c:v>65.123330168496082</c:v>
                </c:pt>
                <c:pt idx="1233">
                  <c:v>65.239704970962805</c:v>
                </c:pt>
                <c:pt idx="1234">
                  <c:v>65.298893538748402</c:v>
                </c:pt>
                <c:pt idx="1235">
                  <c:v>65.292898204958348</c:v>
                </c:pt>
                <c:pt idx="1236">
                  <c:v>65.256091438953888</c:v>
                </c:pt>
                <c:pt idx="1237">
                  <c:v>65.288473240735101</c:v>
                </c:pt>
                <c:pt idx="1238">
                  <c:v>65.304468574525188</c:v>
                </c:pt>
                <c:pt idx="1239">
                  <c:v>65.422466241420182</c:v>
                </c:pt>
                <c:pt idx="1240">
                  <c:v>65.381654809205827</c:v>
                </c:pt>
                <c:pt idx="1241">
                  <c:v>65.637988782334858</c:v>
                </c:pt>
                <c:pt idx="1242">
                  <c:v>65.737988782334881</c:v>
                </c:pt>
                <c:pt idx="1243">
                  <c:v>65.589991115439517</c:v>
                </c:pt>
                <c:pt idx="1244">
                  <c:v>65.548800214549289</c:v>
                </c:pt>
                <c:pt idx="1245">
                  <c:v>65.753943286787802</c:v>
                </c:pt>
                <c:pt idx="1246">
                  <c:v>65.990318089254004</c:v>
                </c:pt>
                <c:pt idx="1247">
                  <c:v>65.935893125030702</c:v>
                </c:pt>
                <c:pt idx="1248">
                  <c:v>65.832320422358919</c:v>
                </c:pt>
                <c:pt idx="1249">
                  <c:v>65.848315756148978</c:v>
                </c:pt>
                <c:pt idx="1250">
                  <c:v>65.941888458820799</c:v>
                </c:pt>
                <c:pt idx="1251">
                  <c:v>66.137463494597526</c:v>
                </c:pt>
                <c:pt idx="1252">
                  <c:v>66.068654395488082</c:v>
                </c:pt>
                <c:pt idx="1253">
                  <c:v>66.064649729278571</c:v>
                </c:pt>
                <c:pt idx="1254">
                  <c:v>66.162647396172886</c:v>
                </c:pt>
                <c:pt idx="1255">
                  <c:v>66.105840630168558</c:v>
                </c:pt>
                <c:pt idx="1256">
                  <c:v>66.174217765739883</c:v>
                </c:pt>
                <c:pt idx="1257">
                  <c:v>66.215408666630481</c:v>
                </c:pt>
                <c:pt idx="1258">
                  <c:v>66.340172270192781</c:v>
                </c:pt>
                <c:pt idx="1259">
                  <c:v>66.273785802201317</c:v>
                </c:pt>
                <c:pt idx="1260">
                  <c:v>66.346167603982806</c:v>
                </c:pt>
                <c:pt idx="1261">
                  <c:v>66.280604233730998</c:v>
                </c:pt>
                <c:pt idx="1262">
                  <c:v>66.405356171768389</c:v>
                </c:pt>
                <c:pt idx="1263">
                  <c:v>66.416547072658958</c:v>
                </c:pt>
                <c:pt idx="1264">
                  <c:v>66.406547072658654</c:v>
                </c:pt>
                <c:pt idx="1265">
                  <c:v>66.751310676221379</c:v>
                </c:pt>
                <c:pt idx="1266">
                  <c:v>66.487737973549386</c:v>
                </c:pt>
                <c:pt idx="1267">
                  <c:v>66.546115109120805</c:v>
                </c:pt>
                <c:pt idx="1268">
                  <c:v>66.820499244006982</c:v>
                </c:pt>
                <c:pt idx="1269">
                  <c:v>66.590499244006907</c:v>
                </c:pt>
                <c:pt idx="1270">
                  <c:v>66.646074279783619</c:v>
                </c:pt>
                <c:pt idx="1271">
                  <c:v>66.719255848254306</c:v>
                </c:pt>
                <c:pt idx="1272">
                  <c:v>66.807265180674307</c:v>
                </c:pt>
                <c:pt idx="1273">
                  <c:v>66.834830884031078</c:v>
                </c:pt>
                <c:pt idx="1274">
                  <c:v>66.826833217135871</c:v>
                </c:pt>
                <c:pt idx="1275">
                  <c:v>66.926401253597788</c:v>
                </c:pt>
                <c:pt idx="1276">
                  <c:v>66.864019451816944</c:v>
                </c:pt>
                <c:pt idx="1277">
                  <c:v>67.035969290059583</c:v>
                </c:pt>
                <c:pt idx="1278">
                  <c:v>66.840826217821089</c:v>
                </c:pt>
                <c:pt idx="1279">
                  <c:v>66.97558982138338</c:v>
                </c:pt>
                <c:pt idx="1280">
                  <c:v>67.099162524055203</c:v>
                </c:pt>
                <c:pt idx="1281">
                  <c:v>66.995969290059605</c:v>
                </c:pt>
                <c:pt idx="1282">
                  <c:v>67.052355758050339</c:v>
                </c:pt>
                <c:pt idx="1283">
                  <c:v>67.078351091840759</c:v>
                </c:pt>
                <c:pt idx="1284">
                  <c:v>67.337107696088182</c:v>
                </c:pt>
                <c:pt idx="1285">
                  <c:v>67.189921461407494</c:v>
                </c:pt>
                <c:pt idx="1286">
                  <c:v>67.195916795197604</c:v>
                </c:pt>
                <c:pt idx="1287">
                  <c:v>67.279110029193205</c:v>
                </c:pt>
                <c:pt idx="1288">
                  <c:v>67.373873632755135</c:v>
                </c:pt>
                <c:pt idx="1289">
                  <c:v>67.348678065654539</c:v>
                </c:pt>
                <c:pt idx="1290">
                  <c:v>67.258298596978648</c:v>
                </c:pt>
                <c:pt idx="1291">
                  <c:v>67.427446335427149</c:v>
                </c:pt>
                <c:pt idx="1292">
                  <c:v>67.470248435221649</c:v>
                </c:pt>
                <c:pt idx="1293">
                  <c:v>67.585012038783617</c:v>
                </c:pt>
                <c:pt idx="1294">
                  <c:v>67.614200606569582</c:v>
                </c:pt>
                <c:pt idx="1295">
                  <c:v>67.645391507459735</c:v>
                </c:pt>
                <c:pt idx="1296">
                  <c:v>67.694580075245796</c:v>
                </c:pt>
                <c:pt idx="1297">
                  <c:v>67.840966543236902</c:v>
                </c:pt>
                <c:pt idx="1298">
                  <c:v>67.925718481274302</c:v>
                </c:pt>
                <c:pt idx="1299">
                  <c:v>67.839723147483937</c:v>
                </c:pt>
                <c:pt idx="1300">
                  <c:v>67.777341345703078</c:v>
                </c:pt>
                <c:pt idx="1301">
                  <c:v>68.096097949950504</c:v>
                </c:pt>
                <c:pt idx="1302">
                  <c:v>67.869723147483924</c:v>
                </c:pt>
                <c:pt idx="1303">
                  <c:v>67.936529913488798</c:v>
                </c:pt>
                <c:pt idx="1304">
                  <c:v>68.073675318832258</c:v>
                </c:pt>
                <c:pt idx="1305">
                  <c:v>68.078479751731336</c:v>
                </c:pt>
                <c:pt idx="1306">
                  <c:v>68.060482084836678</c:v>
                </c:pt>
                <c:pt idx="1307">
                  <c:v>68.084054787508407</c:v>
                </c:pt>
                <c:pt idx="1308">
                  <c:v>68.185625157075179</c:v>
                </c:pt>
                <c:pt idx="1309">
                  <c:v>68.134866219722781</c:v>
                </c:pt>
                <c:pt idx="1310">
                  <c:v>68.184434256184218</c:v>
                </c:pt>
                <c:pt idx="1311">
                  <c:v>68.126057120613098</c:v>
                </c:pt>
                <c:pt idx="1312">
                  <c:v>68.190429589974627</c:v>
                </c:pt>
                <c:pt idx="1313">
                  <c:v>68.400809058650779</c:v>
                </c:pt>
                <c:pt idx="1314">
                  <c:v>68.29999762643638</c:v>
                </c:pt>
                <c:pt idx="1315">
                  <c:v>68.198427256869337</c:v>
                </c:pt>
                <c:pt idx="1316">
                  <c:v>68.364381761322605</c:v>
                </c:pt>
                <c:pt idx="1317">
                  <c:v>68.364381761322605</c:v>
                </c:pt>
                <c:pt idx="1318">
                  <c:v>68.534329266460503</c:v>
                </c:pt>
                <c:pt idx="1319">
                  <c:v>68.406763563103695</c:v>
                </c:pt>
                <c:pt idx="1320">
                  <c:v>68.510336265775507</c:v>
                </c:pt>
                <c:pt idx="1321">
                  <c:v>68.529145364884641</c:v>
                </c:pt>
                <c:pt idx="1322">
                  <c:v>68.521567996003199</c:v>
                </c:pt>
                <c:pt idx="1323">
                  <c:v>68.589524833560958</c:v>
                </c:pt>
                <c:pt idx="1324">
                  <c:v>68.766658573379701</c:v>
                </c:pt>
                <c:pt idx="1325">
                  <c:v>68.560715734451335</c:v>
                </c:pt>
                <c:pt idx="1326">
                  <c:v>68.829904302237281</c:v>
                </c:pt>
                <c:pt idx="1327">
                  <c:v>68.653097536232437</c:v>
                </c:pt>
                <c:pt idx="1328">
                  <c:v>68.781854140480178</c:v>
                </c:pt>
                <c:pt idx="1329">
                  <c:v>68.864235942261402</c:v>
                </c:pt>
                <c:pt idx="1330">
                  <c:v>68.888228942946398</c:v>
                </c:pt>
                <c:pt idx="1331">
                  <c:v>68.916617744042867</c:v>
                </c:pt>
                <c:pt idx="1332">
                  <c:v>68.902233609156397</c:v>
                </c:pt>
                <c:pt idx="1333">
                  <c:v>68.992613077832843</c:v>
                </c:pt>
                <c:pt idx="1334">
                  <c:v>68.850231276051034</c:v>
                </c:pt>
                <c:pt idx="1335">
                  <c:v>69.051369682079994</c:v>
                </c:pt>
                <c:pt idx="1336">
                  <c:v>69.473751483861079</c:v>
                </c:pt>
                <c:pt idx="1337">
                  <c:v>69.080178781189389</c:v>
                </c:pt>
                <c:pt idx="1338">
                  <c:v>69.094562916075503</c:v>
                </c:pt>
                <c:pt idx="1339">
                  <c:v>69.136944717856323</c:v>
                </c:pt>
                <c:pt idx="1340">
                  <c:v>69.26294005164668</c:v>
                </c:pt>
                <c:pt idx="1341">
                  <c:v>69.408083123885149</c:v>
                </c:pt>
                <c:pt idx="1342">
                  <c:v>69.352087790094885</c:v>
                </c:pt>
                <c:pt idx="1343">
                  <c:v>69.30089688920458</c:v>
                </c:pt>
                <c:pt idx="1344">
                  <c:v>69.618894556099235</c:v>
                </c:pt>
                <c:pt idx="1345">
                  <c:v>69.440464925666674</c:v>
                </c:pt>
                <c:pt idx="1346">
                  <c:v>69.379274024775782</c:v>
                </c:pt>
                <c:pt idx="1347">
                  <c:v>69.405269358565903</c:v>
                </c:pt>
                <c:pt idx="1348">
                  <c:v>69.490844394342844</c:v>
                </c:pt>
                <c:pt idx="1349">
                  <c:v>69.651655826556635</c:v>
                </c:pt>
                <c:pt idx="1350">
                  <c:v>69.484849060552605</c:v>
                </c:pt>
                <c:pt idx="1351">
                  <c:v>69.613605664799906</c:v>
                </c:pt>
                <c:pt idx="1352">
                  <c:v>69.605607997904642</c:v>
                </c:pt>
                <c:pt idx="1353">
                  <c:v>69.54003296212818</c:v>
                </c:pt>
                <c:pt idx="1354">
                  <c:v>69.715176034366678</c:v>
                </c:pt>
                <c:pt idx="1355">
                  <c:v>69.681982800371088</c:v>
                </c:pt>
                <c:pt idx="1356">
                  <c:v>69.859221529913796</c:v>
                </c:pt>
                <c:pt idx="1357">
                  <c:v>69.855555503042879</c:v>
                </c:pt>
                <c:pt idx="1358">
                  <c:v>69.839939637928978</c:v>
                </c:pt>
                <c:pt idx="1359">
                  <c:v>69.88555550304288</c:v>
                </c:pt>
                <c:pt idx="1360">
                  <c:v>69.845555503042903</c:v>
                </c:pt>
                <c:pt idx="1361">
                  <c:v>69.863932638614088</c:v>
                </c:pt>
                <c:pt idx="1362">
                  <c:v>69.806746403933488</c:v>
                </c:pt>
                <c:pt idx="1363">
                  <c:v>70.093932638614078</c:v>
                </c:pt>
                <c:pt idx="1364">
                  <c:v>70.105071044642386</c:v>
                </c:pt>
                <c:pt idx="1365">
                  <c:v>69.979507674390803</c:v>
                </c:pt>
                <c:pt idx="1366">
                  <c:v>70.035882476856514</c:v>
                </c:pt>
                <c:pt idx="1367">
                  <c:v>70.300646080419398</c:v>
                </c:pt>
                <c:pt idx="1368">
                  <c:v>70.065071044642679</c:v>
                </c:pt>
                <c:pt idx="1369">
                  <c:v>70.119455179528586</c:v>
                </c:pt>
                <c:pt idx="1370">
                  <c:v>70.575409683981619</c:v>
                </c:pt>
                <c:pt idx="1371">
                  <c:v>70.295409683981703</c:v>
                </c:pt>
                <c:pt idx="1372">
                  <c:v>70.17383931441438</c:v>
                </c:pt>
                <c:pt idx="1373">
                  <c:v>70.480593585557529</c:v>
                </c:pt>
                <c:pt idx="1374">
                  <c:v>70.431784486447896</c:v>
                </c:pt>
                <c:pt idx="1375">
                  <c:v>70.392975387338481</c:v>
                </c:pt>
                <c:pt idx="1376">
                  <c:v>70.590161622019096</c:v>
                </c:pt>
                <c:pt idx="1377">
                  <c:v>70.556548090010182</c:v>
                </c:pt>
                <c:pt idx="1378">
                  <c:v>70.537738990900749</c:v>
                </c:pt>
                <c:pt idx="1379">
                  <c:v>70.582922892476134</c:v>
                </c:pt>
                <c:pt idx="1380">
                  <c:v>70.792922892476241</c:v>
                </c:pt>
                <c:pt idx="1381">
                  <c:v>70.502163955124104</c:v>
                </c:pt>
                <c:pt idx="1382">
                  <c:v>70.738877396928899</c:v>
                </c:pt>
                <c:pt idx="1383">
                  <c:v>70.668497928253188</c:v>
                </c:pt>
                <c:pt idx="1384">
                  <c:v>70.697686496038799</c:v>
                </c:pt>
                <c:pt idx="1385">
                  <c:v>70.742070630924758</c:v>
                </c:pt>
                <c:pt idx="1386">
                  <c:v>70.805684162933758</c:v>
                </c:pt>
                <c:pt idx="1387">
                  <c:v>70.926822568962393</c:v>
                </c:pt>
                <c:pt idx="1388">
                  <c:v>70.752070630924536</c:v>
                </c:pt>
                <c:pt idx="1389">
                  <c:v>71.282018136062518</c:v>
                </c:pt>
                <c:pt idx="1390">
                  <c:v>70.936822568962427</c:v>
                </c:pt>
                <c:pt idx="1391">
                  <c:v>70.971206703848495</c:v>
                </c:pt>
                <c:pt idx="1392">
                  <c:v>71.025590838734217</c:v>
                </c:pt>
                <c:pt idx="1393">
                  <c:v>70.986822568962396</c:v>
                </c:pt>
                <c:pt idx="1394">
                  <c:v>71.117202037638549</c:v>
                </c:pt>
                <c:pt idx="1395">
                  <c:v>71.030395271634049</c:v>
                </c:pt>
                <c:pt idx="1396">
                  <c:v>71.1743474429815</c:v>
                </c:pt>
                <c:pt idx="1397">
                  <c:v>71.450722245448205</c:v>
                </c:pt>
                <c:pt idx="1398">
                  <c:v>71.247540676977877</c:v>
                </c:pt>
                <c:pt idx="1399">
                  <c:v>71.222345109877082</c:v>
                </c:pt>
                <c:pt idx="1400">
                  <c:v>71.505917812548418</c:v>
                </c:pt>
                <c:pt idx="1401">
                  <c:v>71.282724578553058</c:v>
                </c:pt>
                <c:pt idx="1402">
                  <c:v>71.417540676977936</c:v>
                </c:pt>
                <c:pt idx="1403">
                  <c:v>71.376297281225007</c:v>
                </c:pt>
                <c:pt idx="1404">
                  <c:v>71.328299614330007</c:v>
                </c:pt>
                <c:pt idx="1405">
                  <c:v>71.539490515220479</c:v>
                </c:pt>
                <c:pt idx="1406">
                  <c:v>71.522251785677895</c:v>
                </c:pt>
                <c:pt idx="1407">
                  <c:v>71.542251785678175</c:v>
                </c:pt>
                <c:pt idx="1408">
                  <c:v>71.507056218577304</c:v>
                </c:pt>
                <c:pt idx="1409">
                  <c:v>71.434674416796199</c:v>
                </c:pt>
                <c:pt idx="1410">
                  <c:v>71.659438020358124</c:v>
                </c:pt>
                <c:pt idx="1411">
                  <c:v>71.789006056820071</c:v>
                </c:pt>
                <c:pt idx="1412">
                  <c:v>71.694201623920804</c:v>
                </c:pt>
                <c:pt idx="1413">
                  <c:v>71.716192291500903</c:v>
                </c:pt>
                <c:pt idx="1414">
                  <c:v>71.653822155244441</c:v>
                </c:pt>
                <c:pt idx="1415">
                  <c:v>71.834149129058801</c:v>
                </c:pt>
                <c:pt idx="1416">
                  <c:v>71.868574093282078</c:v>
                </c:pt>
                <c:pt idx="1417">
                  <c:v>71.739385525496488</c:v>
                </c:pt>
                <c:pt idx="1418">
                  <c:v>71.746192291500904</c:v>
                </c:pt>
                <c:pt idx="1419">
                  <c:v>71.934149129058795</c:v>
                </c:pt>
                <c:pt idx="1420">
                  <c:v>71.854149129058783</c:v>
                </c:pt>
                <c:pt idx="1421">
                  <c:v>71.789764994172913</c:v>
                </c:pt>
                <c:pt idx="1422">
                  <c:v>71.982146795953781</c:v>
                </c:pt>
                <c:pt idx="1423">
                  <c:v>71.944528597735228</c:v>
                </c:pt>
                <c:pt idx="1424">
                  <c:v>71.963717165520578</c:v>
                </c:pt>
                <c:pt idx="1425">
                  <c:v>72.054528597735001</c:v>
                </c:pt>
                <c:pt idx="1426">
                  <c:v>72.072094301091454</c:v>
                </c:pt>
                <c:pt idx="1427">
                  <c:v>72.077289868192295</c:v>
                </c:pt>
                <c:pt idx="1428">
                  <c:v>72.114476102872786</c:v>
                </c:pt>
                <c:pt idx="1429">
                  <c:v>72.377669336868479</c:v>
                </c:pt>
                <c:pt idx="1430">
                  <c:v>72.148860237758754</c:v>
                </c:pt>
                <c:pt idx="1431">
                  <c:v>72.354476102872624</c:v>
                </c:pt>
                <c:pt idx="1432">
                  <c:v>72.149671669973714</c:v>
                </c:pt>
                <c:pt idx="1433">
                  <c:v>72.184855571549079</c:v>
                </c:pt>
                <c:pt idx="1434">
                  <c:v>72.344855571549104</c:v>
                </c:pt>
                <c:pt idx="1435">
                  <c:v>72.416805409792374</c:v>
                </c:pt>
                <c:pt idx="1436">
                  <c:v>72.251242039540301</c:v>
                </c:pt>
                <c:pt idx="1437">
                  <c:v>72.497184878468303</c:v>
                </c:pt>
                <c:pt idx="1438">
                  <c:v>72.409998643787603</c:v>
                </c:pt>
                <c:pt idx="1439">
                  <c:v>72.465993977577696</c:v>
                </c:pt>
                <c:pt idx="1440">
                  <c:v>72.565953148240595</c:v>
                </c:pt>
                <c:pt idx="1441">
                  <c:v>72.529566680249744</c:v>
                </c:pt>
                <c:pt idx="1442">
                  <c:v>72.478375779358686</c:v>
                </c:pt>
                <c:pt idx="1443">
                  <c:v>72.640325617601789</c:v>
                </c:pt>
                <c:pt idx="1444">
                  <c:v>72.703139382921179</c:v>
                </c:pt>
                <c:pt idx="1445">
                  <c:v>72.58794381582058</c:v>
                </c:pt>
                <c:pt idx="1446">
                  <c:v>72.591137049816197</c:v>
                </c:pt>
                <c:pt idx="1447">
                  <c:v>72.885900653378499</c:v>
                </c:pt>
                <c:pt idx="1448">
                  <c:v>72.768282455159678</c:v>
                </c:pt>
                <c:pt idx="1449">
                  <c:v>72.664709752487624</c:v>
                </c:pt>
                <c:pt idx="1450">
                  <c:v>72.879473356049857</c:v>
                </c:pt>
                <c:pt idx="1451">
                  <c:v>72.798282455159679</c:v>
                </c:pt>
                <c:pt idx="1452">
                  <c:v>72.823086888058825</c:v>
                </c:pt>
                <c:pt idx="1453">
                  <c:v>72.985848158516134</c:v>
                </c:pt>
                <c:pt idx="1454">
                  <c:v>72.950232293402578</c:v>
                </c:pt>
                <c:pt idx="1455">
                  <c:v>72.867850491621482</c:v>
                </c:pt>
                <c:pt idx="1456">
                  <c:v>73.013845825411479</c:v>
                </c:pt>
                <c:pt idx="1457">
                  <c:v>73.046607095868893</c:v>
                </c:pt>
                <c:pt idx="1458">
                  <c:v>73.057797996759035</c:v>
                </c:pt>
                <c:pt idx="1459">
                  <c:v>73.271802662969378</c:v>
                </c:pt>
                <c:pt idx="1460">
                  <c:v>73.079800329864156</c:v>
                </c:pt>
                <c:pt idx="1461">
                  <c:v>73.107797996759018</c:v>
                </c:pt>
                <c:pt idx="1462">
                  <c:v>73.332941068997883</c:v>
                </c:pt>
                <c:pt idx="1463">
                  <c:v>73.290938735892979</c:v>
                </c:pt>
                <c:pt idx="1464">
                  <c:v>73.367745501897403</c:v>
                </c:pt>
                <c:pt idx="1465">
                  <c:v>73.204563933426783</c:v>
                </c:pt>
                <c:pt idx="1466">
                  <c:v>73.506513771669702</c:v>
                </c:pt>
                <c:pt idx="1467">
                  <c:v>73.29613430299348</c:v>
                </c:pt>
                <c:pt idx="1468">
                  <c:v>73.252941068997998</c:v>
                </c:pt>
                <c:pt idx="1469">
                  <c:v>73.579315871463834</c:v>
                </c:pt>
                <c:pt idx="1470">
                  <c:v>73.394511438564678</c:v>
                </c:pt>
                <c:pt idx="1471">
                  <c:v>73.322129636783558</c:v>
                </c:pt>
                <c:pt idx="1472">
                  <c:v>73.374511438564369</c:v>
                </c:pt>
                <c:pt idx="1473">
                  <c:v>73.410506772354779</c:v>
                </c:pt>
                <c:pt idx="1474">
                  <c:v>73.55088624103098</c:v>
                </c:pt>
                <c:pt idx="1475">
                  <c:v>73.664026980164493</c:v>
                </c:pt>
                <c:pt idx="1476">
                  <c:v>73.817220214160258</c:v>
                </c:pt>
                <c:pt idx="1477">
                  <c:v>73.6952178810551</c:v>
                </c:pt>
                <c:pt idx="1478">
                  <c:v>73.620033979479388</c:v>
                </c:pt>
                <c:pt idx="1479">
                  <c:v>73.971224880370471</c:v>
                </c:pt>
                <c:pt idx="1480">
                  <c:v>73.608843078588436</c:v>
                </c:pt>
                <c:pt idx="1481">
                  <c:v>73.830413448155596</c:v>
                </c:pt>
                <c:pt idx="1482">
                  <c:v>73.792795249936802</c:v>
                </c:pt>
                <c:pt idx="1483">
                  <c:v>73.921172385508001</c:v>
                </c:pt>
                <c:pt idx="1484">
                  <c:v>73.913554187289094</c:v>
                </c:pt>
                <c:pt idx="1485">
                  <c:v>73.745597349731199</c:v>
                </c:pt>
                <c:pt idx="1486">
                  <c:v>74.015165386193004</c:v>
                </c:pt>
                <c:pt idx="1487">
                  <c:v>73.947547187974195</c:v>
                </c:pt>
                <c:pt idx="1488">
                  <c:v>74.001119890645896</c:v>
                </c:pt>
                <c:pt idx="1489">
                  <c:v>73.941983817722303</c:v>
                </c:pt>
                <c:pt idx="1490">
                  <c:v>74.031119890645897</c:v>
                </c:pt>
                <c:pt idx="1491">
                  <c:v>74.209117557540978</c:v>
                </c:pt>
                <c:pt idx="1492">
                  <c:v>74.215883494208327</c:v>
                </c:pt>
                <c:pt idx="1493">
                  <c:v>73.981931322860248</c:v>
                </c:pt>
                <c:pt idx="1494">
                  <c:v>74.495883494208428</c:v>
                </c:pt>
                <c:pt idx="1495">
                  <c:v>74.100308458431087</c:v>
                </c:pt>
                <c:pt idx="1496">
                  <c:v>74.145072061993858</c:v>
                </c:pt>
                <c:pt idx="1497">
                  <c:v>74.406262962884483</c:v>
                </c:pt>
                <c:pt idx="1498">
                  <c:v>74.291446864460099</c:v>
                </c:pt>
                <c:pt idx="1499">
                  <c:v>74.2110673957839</c:v>
                </c:pt>
                <c:pt idx="1500">
                  <c:v>74.401406035122903</c:v>
                </c:pt>
                <c:pt idx="1501">
                  <c:v>74.649024233341805</c:v>
                </c:pt>
                <c:pt idx="1502">
                  <c:v>74.377021900236798</c:v>
                </c:pt>
                <c:pt idx="1503">
                  <c:v>74.394208134917406</c:v>
                </c:pt>
                <c:pt idx="1504">
                  <c:v>74.461406035122906</c:v>
                </c:pt>
                <c:pt idx="1505">
                  <c:v>74.460215134232527</c:v>
                </c:pt>
                <c:pt idx="1506">
                  <c:v>74.750974071584324</c:v>
                </c:pt>
                <c:pt idx="1507">
                  <c:v>74.572164972475278</c:v>
                </c:pt>
                <c:pt idx="1508">
                  <c:v>74.562164972475301</c:v>
                </c:pt>
                <c:pt idx="1509">
                  <c:v>74.650162639370294</c:v>
                </c:pt>
                <c:pt idx="1510">
                  <c:v>74.612164972475298</c:v>
                </c:pt>
                <c:pt idx="1511">
                  <c:v>74.679730675832019</c:v>
                </c:pt>
                <c:pt idx="1512">
                  <c:v>74.615346540945978</c:v>
                </c:pt>
                <c:pt idx="1513">
                  <c:v>74.7865374418366</c:v>
                </c:pt>
                <c:pt idx="1514">
                  <c:v>74.748107811403258</c:v>
                </c:pt>
                <c:pt idx="1515">
                  <c:v>74.542164972475305</c:v>
                </c:pt>
                <c:pt idx="1516">
                  <c:v>74.763735342042082</c:v>
                </c:pt>
                <c:pt idx="1517">
                  <c:v>74.819678180970101</c:v>
                </c:pt>
                <c:pt idx="1518">
                  <c:v>74.826876081175598</c:v>
                </c:pt>
                <c:pt idx="1519">
                  <c:v>74.787728342727078</c:v>
                </c:pt>
                <c:pt idx="1520">
                  <c:v>74.9532508836418</c:v>
                </c:pt>
                <c:pt idx="1521">
                  <c:v>74.823682847179654</c:v>
                </c:pt>
                <c:pt idx="1522">
                  <c:v>74.924873748070596</c:v>
                </c:pt>
                <c:pt idx="1523">
                  <c:v>74.906064648961475</c:v>
                </c:pt>
                <c:pt idx="1524">
                  <c:v>74.933250883641804</c:v>
                </c:pt>
                <c:pt idx="1525">
                  <c:v>75.085253216746779</c:v>
                </c:pt>
                <c:pt idx="1526">
                  <c:v>75.0248212532086</c:v>
                </c:pt>
                <c:pt idx="1527">
                  <c:v>74.991628019213351</c:v>
                </c:pt>
                <c:pt idx="1528">
                  <c:v>75.160016820309082</c:v>
                </c:pt>
                <c:pt idx="1529">
                  <c:v>75.086012154098825</c:v>
                </c:pt>
                <c:pt idx="1530">
                  <c:v>75.042818920103599</c:v>
                </c:pt>
                <c:pt idx="1531">
                  <c:v>75.174009820994158</c:v>
                </c:pt>
                <c:pt idx="1532">
                  <c:v>75.115200721884719</c:v>
                </c:pt>
                <c:pt idx="1533">
                  <c:v>75.083630352317982</c:v>
                </c:pt>
                <c:pt idx="1534">
                  <c:v>75.268773424556358</c:v>
                </c:pt>
                <c:pt idx="1535">
                  <c:v>75.130396288985281</c:v>
                </c:pt>
                <c:pt idx="1536">
                  <c:v>75.19639162277538</c:v>
                </c:pt>
                <c:pt idx="1537">
                  <c:v>75.272346127227934</c:v>
                </c:pt>
                <c:pt idx="1538">
                  <c:v>75.420775757661119</c:v>
                </c:pt>
                <c:pt idx="1539">
                  <c:v>75.297150560127974</c:v>
                </c:pt>
                <c:pt idx="1540">
                  <c:v>75.292346127228086</c:v>
                </c:pt>
                <c:pt idx="1541">
                  <c:v>75.480775757661135</c:v>
                </c:pt>
                <c:pt idx="1542">
                  <c:v>75.483105064580599</c:v>
                </c:pt>
                <c:pt idx="1543">
                  <c:v>75.418720929694501</c:v>
                </c:pt>
                <c:pt idx="1544">
                  <c:v>75.700670767937396</c:v>
                </c:pt>
                <c:pt idx="1545">
                  <c:v>75.565486866361439</c:v>
                </c:pt>
                <c:pt idx="1546">
                  <c:v>75.416718596589135</c:v>
                </c:pt>
                <c:pt idx="1547">
                  <c:v>75.705866335037982</c:v>
                </c:pt>
                <c:pt idx="1548">
                  <c:v>75.605054902823298</c:v>
                </c:pt>
                <c:pt idx="1549">
                  <c:v>75.478288966156086</c:v>
                </c:pt>
                <c:pt idx="1550">
                  <c:v>75.571482200151436</c:v>
                </c:pt>
                <c:pt idx="1551">
                  <c:v>75.671861668828001</c:v>
                </c:pt>
                <c:pt idx="1552">
                  <c:v>75.657436704604436</c:v>
                </c:pt>
                <c:pt idx="1553">
                  <c:v>75.682241137503681</c:v>
                </c:pt>
                <c:pt idx="1554">
                  <c:v>75.711429705290129</c:v>
                </c:pt>
                <c:pt idx="1555">
                  <c:v>75.698627605495403</c:v>
                </c:pt>
                <c:pt idx="1556">
                  <c:v>75.790618273075395</c:v>
                </c:pt>
                <c:pt idx="1557">
                  <c:v>75.895381876637316</c:v>
                </c:pt>
                <c:pt idx="1558">
                  <c:v>75.783811507070979</c:v>
                </c:pt>
                <c:pt idx="1559">
                  <c:v>75.885381876637283</c:v>
                </c:pt>
                <c:pt idx="1560">
                  <c:v>75.906572777528027</c:v>
                </c:pt>
                <c:pt idx="1561">
                  <c:v>75.9005774437383</c:v>
                </c:pt>
                <c:pt idx="1562">
                  <c:v>75.869386542847678</c:v>
                </c:pt>
                <c:pt idx="1563">
                  <c:v>75.975761345313899</c:v>
                </c:pt>
                <c:pt idx="1564">
                  <c:v>75.988954579309507</c:v>
                </c:pt>
                <c:pt idx="1565">
                  <c:v>75.973759012208959</c:v>
                </c:pt>
                <c:pt idx="1566">
                  <c:v>76.020145480200227</c:v>
                </c:pt>
                <c:pt idx="1567">
                  <c:v>75.980956912414285</c:v>
                </c:pt>
                <c:pt idx="1568">
                  <c:v>76.116520282666301</c:v>
                </c:pt>
                <c:pt idx="1569">
                  <c:v>76.182095318442634</c:v>
                </c:pt>
                <c:pt idx="1570">
                  <c:v>76.160904417552388</c:v>
                </c:pt>
                <c:pt idx="1571">
                  <c:v>76.100524948876327</c:v>
                </c:pt>
                <c:pt idx="1572">
                  <c:v>76.192095318442639</c:v>
                </c:pt>
                <c:pt idx="1573">
                  <c:v>76.204097651547997</c:v>
                </c:pt>
                <c:pt idx="1574">
                  <c:v>76.202095318442858</c:v>
                </c:pt>
                <c:pt idx="1575">
                  <c:v>76.311663354904795</c:v>
                </c:pt>
                <c:pt idx="1576">
                  <c:v>76.222095318442669</c:v>
                </c:pt>
                <c:pt idx="1577">
                  <c:v>76.352854255795378</c:v>
                </c:pt>
                <c:pt idx="1578">
                  <c:v>76.436426958467095</c:v>
                </c:pt>
                <c:pt idx="1579">
                  <c:v>76.305668021114698</c:v>
                </c:pt>
                <c:pt idx="1580">
                  <c:v>76.464424625362653</c:v>
                </c:pt>
                <c:pt idx="1581">
                  <c:v>76.462422292257202</c:v>
                </c:pt>
                <c:pt idx="1582">
                  <c:v>76.470419959152196</c:v>
                </c:pt>
                <c:pt idx="1583">
                  <c:v>76.613181229609481</c:v>
                </c:pt>
                <c:pt idx="1584">
                  <c:v>76.352854255795378</c:v>
                </c:pt>
                <c:pt idx="1585">
                  <c:v>76.467617859357944</c:v>
                </c:pt>
                <c:pt idx="1586">
                  <c:v>76.603181229609419</c:v>
                </c:pt>
                <c:pt idx="1587">
                  <c:v>76.575994994928848</c:v>
                </c:pt>
                <c:pt idx="1588">
                  <c:v>76.618376796709626</c:v>
                </c:pt>
                <c:pt idx="1589">
                  <c:v>76.657565364495682</c:v>
                </c:pt>
                <c:pt idx="1590">
                  <c:v>76.761138067167394</c:v>
                </c:pt>
                <c:pt idx="1591">
                  <c:v>76.730758598490837</c:v>
                </c:pt>
                <c:pt idx="1592">
                  <c:v>76.737944833171881</c:v>
                </c:pt>
                <c:pt idx="1593">
                  <c:v>76.745942500066889</c:v>
                </c:pt>
                <c:pt idx="1594">
                  <c:v>76.767133400957761</c:v>
                </c:pt>
                <c:pt idx="1595">
                  <c:v>76.603181229609419</c:v>
                </c:pt>
                <c:pt idx="1596">
                  <c:v>76.700758598490836</c:v>
                </c:pt>
                <c:pt idx="1597">
                  <c:v>76.706753932281288</c:v>
                </c:pt>
                <c:pt idx="1598">
                  <c:v>76.789135734062398</c:v>
                </c:pt>
                <c:pt idx="1599">
                  <c:v>76.771138067167399</c:v>
                </c:pt>
                <c:pt idx="1600">
                  <c:v>76.795131067852481</c:v>
                </c:pt>
                <c:pt idx="1601">
                  <c:v>76.896701437418898</c:v>
                </c:pt>
                <c:pt idx="1602">
                  <c:v>76.870706103628621</c:v>
                </c:pt>
                <c:pt idx="1603">
                  <c:v>76.831517535843602</c:v>
                </c:pt>
                <c:pt idx="1604">
                  <c:v>76.988271806985637</c:v>
                </c:pt>
                <c:pt idx="1605">
                  <c:v>76.998271806985741</c:v>
                </c:pt>
                <c:pt idx="1606">
                  <c:v>76.844319635638328</c:v>
                </c:pt>
                <c:pt idx="1607">
                  <c:v>77.029462707876519</c:v>
                </c:pt>
                <c:pt idx="1608">
                  <c:v>77.109842176552235</c:v>
                </c:pt>
                <c:pt idx="1609">
                  <c:v>77.113035410548278</c:v>
                </c:pt>
                <c:pt idx="1610">
                  <c:v>77.067460374771599</c:v>
                </c:pt>
                <c:pt idx="1611">
                  <c:v>77.083846842762398</c:v>
                </c:pt>
                <c:pt idx="1612">
                  <c:v>77.2406011139051</c:v>
                </c:pt>
                <c:pt idx="1613">
                  <c:v>77.19141254611948</c:v>
                </c:pt>
                <c:pt idx="1614">
                  <c:v>77.271792014795324</c:v>
                </c:pt>
                <c:pt idx="1615">
                  <c:v>77.201412546119499</c:v>
                </c:pt>
                <c:pt idx="1616">
                  <c:v>77.146228644543896</c:v>
                </c:pt>
                <c:pt idx="1617">
                  <c:v>77.216608113220019</c:v>
                </c:pt>
                <c:pt idx="1618">
                  <c:v>77.247799014110697</c:v>
                </c:pt>
                <c:pt idx="1619">
                  <c:v>77.12903074433838</c:v>
                </c:pt>
                <c:pt idx="1620">
                  <c:v>77.342171483471859</c:v>
                </c:pt>
                <c:pt idx="1621">
                  <c:v>77.412550952148095</c:v>
                </c:pt>
                <c:pt idx="1622">
                  <c:v>77.443741853038688</c:v>
                </c:pt>
                <c:pt idx="1623">
                  <c:v>77.326176149681487</c:v>
                </c:pt>
                <c:pt idx="1624">
                  <c:v>77.378557951462639</c:v>
                </c:pt>
                <c:pt idx="1625">
                  <c:v>77.391360051257493</c:v>
                </c:pt>
                <c:pt idx="1626">
                  <c:v>77.352171483471537</c:v>
                </c:pt>
                <c:pt idx="1627">
                  <c:v>77.25379434790068</c:v>
                </c:pt>
                <c:pt idx="1628">
                  <c:v>77.375364717467136</c:v>
                </c:pt>
                <c:pt idx="1629">
                  <c:v>77.300980582580934</c:v>
                </c:pt>
                <c:pt idx="1630">
                  <c:v>77.37336238436248</c:v>
                </c:pt>
                <c:pt idx="1631">
                  <c:v>77.4901283210298</c:v>
                </c:pt>
                <c:pt idx="1632">
                  <c:v>77.426555618357995</c:v>
                </c:pt>
                <c:pt idx="1633">
                  <c:v>77.596503123495978</c:v>
                </c:pt>
                <c:pt idx="1634">
                  <c:v>77.608505456600639</c:v>
                </c:pt>
                <c:pt idx="1635">
                  <c:v>77.714500790391213</c:v>
                </c:pt>
                <c:pt idx="1636">
                  <c:v>77.619696357491236</c:v>
                </c:pt>
                <c:pt idx="1637">
                  <c:v>77.609696357491217</c:v>
                </c:pt>
                <c:pt idx="1638">
                  <c:v>77.646882592172119</c:v>
                </c:pt>
                <c:pt idx="1639">
                  <c:v>77.707262060848677</c:v>
                </c:pt>
                <c:pt idx="1640">
                  <c:v>77.579696357491187</c:v>
                </c:pt>
                <c:pt idx="1641">
                  <c:v>77.560507789705994</c:v>
                </c:pt>
                <c:pt idx="1642">
                  <c:v>77.717262060848768</c:v>
                </c:pt>
                <c:pt idx="1643">
                  <c:v>77.770455294843899</c:v>
                </c:pt>
                <c:pt idx="1644">
                  <c:v>77.722457627948899</c:v>
                </c:pt>
                <c:pt idx="1645">
                  <c:v>77.777641529524558</c:v>
                </c:pt>
                <c:pt idx="1646">
                  <c:v>77.904839429730359</c:v>
                </c:pt>
                <c:pt idx="1647">
                  <c:v>77.722457627948899</c:v>
                </c:pt>
                <c:pt idx="1648">
                  <c:v>77.809643862629358</c:v>
                </c:pt>
                <c:pt idx="1649">
                  <c:v>77.87121423219628</c:v>
                </c:pt>
                <c:pt idx="1650">
                  <c:v>77.923596033977503</c:v>
                </c:pt>
                <c:pt idx="1651">
                  <c:v>77.869211899091283</c:v>
                </c:pt>
                <c:pt idx="1652">
                  <c:v>77.859643862629298</c:v>
                </c:pt>
                <c:pt idx="1653">
                  <c:v>77.790834763520081</c:v>
                </c:pt>
                <c:pt idx="1654">
                  <c:v>77.899211899091299</c:v>
                </c:pt>
                <c:pt idx="1655">
                  <c:v>77.788832430414743</c:v>
                </c:pt>
                <c:pt idx="1656">
                  <c:v>77.712457627948893</c:v>
                </c:pt>
                <c:pt idx="1657">
                  <c:v>77.915598367082481</c:v>
                </c:pt>
                <c:pt idx="1658">
                  <c:v>77.99078226865808</c:v>
                </c:pt>
                <c:pt idx="1659">
                  <c:v>77.964786934868101</c:v>
                </c:pt>
                <c:pt idx="1660">
                  <c:v>77.979591367767483</c:v>
                </c:pt>
                <c:pt idx="1661">
                  <c:v>77.991973169548913</c:v>
                </c:pt>
                <c:pt idx="1662">
                  <c:v>78.079550538430126</c:v>
                </c:pt>
                <c:pt idx="1663">
                  <c:v>78.009171069754188</c:v>
                </c:pt>
                <c:pt idx="1664">
                  <c:v>77.970782268657871</c:v>
                </c:pt>
                <c:pt idx="1665">
                  <c:v>78.104354971329798</c:v>
                </c:pt>
                <c:pt idx="1666">
                  <c:v>78.066357304434419</c:v>
                </c:pt>
                <c:pt idx="1667">
                  <c:v>77.983975502653337</c:v>
                </c:pt>
                <c:pt idx="1668">
                  <c:v>78.031161737334301</c:v>
                </c:pt>
                <c:pt idx="1669">
                  <c:v>78.116736773110958</c:v>
                </c:pt>
                <c:pt idx="1670">
                  <c:v>78.288739106215786</c:v>
                </c:pt>
                <c:pt idx="1671">
                  <c:v>78.081541206010499</c:v>
                </c:pt>
                <c:pt idx="1672">
                  <c:v>78.143923007791599</c:v>
                </c:pt>
                <c:pt idx="1673">
                  <c:v>78.343923007791602</c:v>
                </c:pt>
                <c:pt idx="1674">
                  <c:v>78.029171069753986</c:v>
                </c:pt>
                <c:pt idx="1675">
                  <c:v>78.094734440005993</c:v>
                </c:pt>
                <c:pt idx="1676">
                  <c:v>78.109930007106371</c:v>
                </c:pt>
                <c:pt idx="1677">
                  <c:v>78.301120907997358</c:v>
                </c:pt>
                <c:pt idx="1678">
                  <c:v>78.181120907997197</c:v>
                </c:pt>
                <c:pt idx="1679">
                  <c:v>78.169118574892181</c:v>
                </c:pt>
                <c:pt idx="1680">
                  <c:v>78.284302476467758</c:v>
                </c:pt>
                <c:pt idx="1681">
                  <c:v>78.239498043568219</c:v>
                </c:pt>
                <c:pt idx="1682">
                  <c:v>78.226304809572781</c:v>
                </c:pt>
                <c:pt idx="1683">
                  <c:v>78.291500376673298</c:v>
                </c:pt>
                <c:pt idx="1684">
                  <c:v>78.239498043568219</c:v>
                </c:pt>
                <c:pt idx="1685">
                  <c:v>78.053543539115395</c:v>
                </c:pt>
                <c:pt idx="1686">
                  <c:v>78.367116241787429</c:v>
                </c:pt>
                <c:pt idx="1687">
                  <c:v>78.278686611353919</c:v>
                </c:pt>
                <c:pt idx="1688">
                  <c:v>78.262691277563889</c:v>
                </c:pt>
                <c:pt idx="1689">
                  <c:v>78.247495710463383</c:v>
                </c:pt>
                <c:pt idx="1690">
                  <c:v>78.419445548706307</c:v>
                </c:pt>
                <c:pt idx="1691">
                  <c:v>78.338686611353978</c:v>
                </c:pt>
                <c:pt idx="1692">
                  <c:v>78.388254647815913</c:v>
                </c:pt>
                <c:pt idx="1693">
                  <c:v>78.279877512243999</c:v>
                </c:pt>
                <c:pt idx="1694">
                  <c:v>78.352259314025659</c:v>
                </c:pt>
                <c:pt idx="1695">
                  <c:v>78.559445548706279</c:v>
                </c:pt>
                <c:pt idx="1696">
                  <c:v>78.354261647130727</c:v>
                </c:pt>
                <c:pt idx="1697">
                  <c:v>78.610204486058706</c:v>
                </c:pt>
                <c:pt idx="1698">
                  <c:v>78.454641115806879</c:v>
                </c:pt>
                <c:pt idx="1699">
                  <c:v>78.368254647815959</c:v>
                </c:pt>
                <c:pt idx="1700">
                  <c:v>78.428634116491381</c:v>
                </c:pt>
                <c:pt idx="1701">
                  <c:v>78.620204486058682</c:v>
                </c:pt>
                <c:pt idx="1702">
                  <c:v>78.344261647131006</c:v>
                </c:pt>
                <c:pt idx="1703">
                  <c:v>78.350256980920705</c:v>
                </c:pt>
                <c:pt idx="1704">
                  <c:v>78.608634116491288</c:v>
                </c:pt>
                <c:pt idx="1705">
                  <c:v>78.578202152953182</c:v>
                </c:pt>
                <c:pt idx="1706">
                  <c:v>78.511015918273358</c:v>
                </c:pt>
                <c:pt idx="1707">
                  <c:v>78.506211485373967</c:v>
                </c:pt>
                <c:pt idx="1708">
                  <c:v>78.579825017382419</c:v>
                </c:pt>
                <c:pt idx="1709">
                  <c:v>78.513018251378227</c:v>
                </c:pt>
                <c:pt idx="1710">
                  <c:v>78.643777188730127</c:v>
                </c:pt>
                <c:pt idx="1711">
                  <c:v>78.524209152268682</c:v>
                </c:pt>
                <c:pt idx="1712">
                  <c:v>78.690204486058704</c:v>
                </c:pt>
                <c:pt idx="1713">
                  <c:v>78.634588620944783</c:v>
                </c:pt>
                <c:pt idx="1714">
                  <c:v>78.583397720053824</c:v>
                </c:pt>
                <c:pt idx="1715">
                  <c:v>78.563397720053956</c:v>
                </c:pt>
                <c:pt idx="1716">
                  <c:v>78.580204486058705</c:v>
                </c:pt>
                <c:pt idx="1717">
                  <c:v>78.630583954734888</c:v>
                </c:pt>
                <c:pt idx="1718">
                  <c:v>78.560204486058694</c:v>
                </c:pt>
                <c:pt idx="1719">
                  <c:v>78.563397720053956</c:v>
                </c:pt>
                <c:pt idx="1720">
                  <c:v>78.636211485373877</c:v>
                </c:pt>
                <c:pt idx="1721">
                  <c:v>78.566211485373998</c:v>
                </c:pt>
                <c:pt idx="1722">
                  <c:v>78.740151991196626</c:v>
                </c:pt>
                <c:pt idx="1723">
                  <c:v>78.724156657406581</c:v>
                </c:pt>
                <c:pt idx="1724">
                  <c:v>78.677781854940037</c:v>
                </c:pt>
                <c:pt idx="1725">
                  <c:v>78.753345225192206</c:v>
                </c:pt>
                <c:pt idx="1726">
                  <c:v>78.683397720053819</c:v>
                </c:pt>
                <c:pt idx="1727">
                  <c:v>78.714968089620996</c:v>
                </c:pt>
                <c:pt idx="1728">
                  <c:v>78.770963423411104</c:v>
                </c:pt>
                <c:pt idx="1729">
                  <c:v>78.746158990511603</c:v>
                </c:pt>
                <c:pt idx="1730">
                  <c:v>78.899772522519982</c:v>
                </c:pt>
                <c:pt idx="1731">
                  <c:v>78.731342892086957</c:v>
                </c:pt>
                <c:pt idx="1732">
                  <c:v>78.800963423411105</c:v>
                </c:pt>
                <c:pt idx="1733">
                  <c:v>78.643777188730127</c:v>
                </c:pt>
                <c:pt idx="1734">
                  <c:v>78.774156657406579</c:v>
                </c:pt>
                <c:pt idx="1735">
                  <c:v>78.718161323616599</c:v>
                </c:pt>
                <c:pt idx="1736">
                  <c:v>78.647781854940348</c:v>
                </c:pt>
                <c:pt idx="1737">
                  <c:v>78.753345225192206</c:v>
                </c:pt>
                <c:pt idx="1738">
                  <c:v>78.656970422725635</c:v>
                </c:pt>
                <c:pt idx="1739">
                  <c:v>78.772533792977782</c:v>
                </c:pt>
                <c:pt idx="1740">
                  <c:v>78.678161323616237</c:v>
                </c:pt>
                <c:pt idx="1741">
                  <c:v>78.836158990511578</c:v>
                </c:pt>
                <c:pt idx="1742">
                  <c:v>78.676970422725617</c:v>
                </c:pt>
                <c:pt idx="1743">
                  <c:v>78.842154324301603</c:v>
                </c:pt>
                <c:pt idx="1744">
                  <c:v>78.7041566574066</c:v>
                </c:pt>
                <c:pt idx="1745">
                  <c:v>78.672965756515637</c:v>
                </c:pt>
                <c:pt idx="1746">
                  <c:v>78.686158990511558</c:v>
                </c:pt>
                <c:pt idx="1747">
                  <c:v>78.780151991196604</c:v>
                </c:pt>
                <c:pt idx="1748">
                  <c:v>78.686158990511558</c:v>
                </c:pt>
                <c:pt idx="1749">
                  <c:v>78.582586287839788</c:v>
                </c:pt>
                <c:pt idx="1750">
                  <c:v>78.752965756515948</c:v>
                </c:pt>
                <c:pt idx="1751">
                  <c:v>78.696158990511549</c:v>
                </c:pt>
                <c:pt idx="1752">
                  <c:v>78.731342892086957</c:v>
                </c:pt>
                <c:pt idx="1753">
                  <c:v>78.974968089621001</c:v>
                </c:pt>
                <c:pt idx="1754">
                  <c:v>78.742154324301595</c:v>
                </c:pt>
                <c:pt idx="1755">
                  <c:v>78.668161323616559</c:v>
                </c:pt>
                <c:pt idx="1756">
                  <c:v>79.079731693182936</c:v>
                </c:pt>
                <c:pt idx="1757">
                  <c:v>78.645779521835379</c:v>
                </c:pt>
                <c:pt idx="1758">
                  <c:v>78.744156657406606</c:v>
                </c:pt>
                <c:pt idx="1759">
                  <c:v>78.722154324301599</c:v>
                </c:pt>
                <c:pt idx="1760">
                  <c:v>78.764536126082788</c:v>
                </c:pt>
                <c:pt idx="1761">
                  <c:v>78.746538459187803</c:v>
                </c:pt>
                <c:pt idx="1762">
                  <c:v>78.690963423411105</c:v>
                </c:pt>
                <c:pt idx="1763">
                  <c:v>78.658161323616298</c:v>
                </c:pt>
                <c:pt idx="1764">
                  <c:v>78.851774855625123</c:v>
                </c:pt>
                <c:pt idx="1765">
                  <c:v>78.704968089621005</c:v>
                </c:pt>
                <c:pt idx="1766">
                  <c:v>78.614588620944801</c:v>
                </c:pt>
                <c:pt idx="1767">
                  <c:v>78.622586287839439</c:v>
                </c:pt>
                <c:pt idx="1768">
                  <c:v>78.830151991196601</c:v>
                </c:pt>
                <c:pt idx="1769">
                  <c:v>78.656970422725635</c:v>
                </c:pt>
                <c:pt idx="1770">
                  <c:v>78.731342892086957</c:v>
                </c:pt>
                <c:pt idx="1771">
                  <c:v>79.037729360078643</c:v>
                </c:pt>
                <c:pt idx="1772">
                  <c:v>78.740151991196626</c:v>
                </c:pt>
                <c:pt idx="1773">
                  <c:v>78.553397720053837</c:v>
                </c:pt>
                <c:pt idx="1774">
                  <c:v>78.601015918273106</c:v>
                </c:pt>
                <c:pt idx="1775">
                  <c:v>78.568202152953319</c:v>
                </c:pt>
                <c:pt idx="1776">
                  <c:v>78.581395386949282</c:v>
                </c:pt>
                <c:pt idx="1777">
                  <c:v>78.760204486058697</c:v>
                </c:pt>
                <c:pt idx="1778">
                  <c:v>78.597781854940379</c:v>
                </c:pt>
                <c:pt idx="1779">
                  <c:v>78.51220681916368</c:v>
                </c:pt>
                <c:pt idx="1780">
                  <c:v>78.583018251378107</c:v>
                </c:pt>
                <c:pt idx="1781">
                  <c:v>78.571395386949249</c:v>
                </c:pt>
                <c:pt idx="1782">
                  <c:v>78.644968089621003</c:v>
                </c:pt>
                <c:pt idx="1783">
                  <c:v>78.667822684277851</c:v>
                </c:pt>
                <c:pt idx="1784">
                  <c:v>78.604588620944781</c:v>
                </c:pt>
                <c:pt idx="1785">
                  <c:v>78.392638782701525</c:v>
                </c:pt>
                <c:pt idx="1786">
                  <c:v>78.488634116491383</c:v>
                </c:pt>
                <c:pt idx="1787">
                  <c:v>78.476252314710749</c:v>
                </c:pt>
                <c:pt idx="1788">
                  <c:v>78.338254647815958</c:v>
                </c:pt>
                <c:pt idx="1789">
                  <c:v>78.590256980920827</c:v>
                </c:pt>
                <c:pt idx="1790">
                  <c:v>78.307875179139558</c:v>
                </c:pt>
                <c:pt idx="1791">
                  <c:v>78.291068413135093</c:v>
                </c:pt>
                <c:pt idx="1792">
                  <c:v>78.553070746240081</c:v>
                </c:pt>
                <c:pt idx="1793">
                  <c:v>78.364261647130959</c:v>
                </c:pt>
                <c:pt idx="1794">
                  <c:v>78.310688944458889</c:v>
                </c:pt>
                <c:pt idx="1795">
                  <c:v>78.217495710463382</c:v>
                </c:pt>
                <c:pt idx="1796">
                  <c:v>78.368686611353979</c:v>
                </c:pt>
                <c:pt idx="1797">
                  <c:v>78.285113908682206</c:v>
                </c:pt>
                <c:pt idx="1798">
                  <c:v>77.998359637539778</c:v>
                </c:pt>
                <c:pt idx="1799">
                  <c:v>78.145113908682205</c:v>
                </c:pt>
                <c:pt idx="1800">
                  <c:v>78.116357304434416</c:v>
                </c:pt>
                <c:pt idx="1801">
                  <c:v>77.991161737334295</c:v>
                </c:pt>
                <c:pt idx="1802">
                  <c:v>78.046736773110979</c:v>
                </c:pt>
                <c:pt idx="1803">
                  <c:v>78.119550538430389</c:v>
                </c:pt>
                <c:pt idx="1804">
                  <c:v>78.061973169548693</c:v>
                </c:pt>
                <c:pt idx="1805">
                  <c:v>77.943975502653558</c:v>
                </c:pt>
                <c:pt idx="1806">
                  <c:v>77.903596033977493</c:v>
                </c:pt>
                <c:pt idx="1807">
                  <c:v>77.914786934868104</c:v>
                </c:pt>
                <c:pt idx="1808">
                  <c:v>77.647262060848675</c:v>
                </c:pt>
                <c:pt idx="1809">
                  <c:v>77.696882592172159</c:v>
                </c:pt>
                <c:pt idx="1810">
                  <c:v>77.66569169128158</c:v>
                </c:pt>
                <c:pt idx="1811">
                  <c:v>77.627694024386599</c:v>
                </c:pt>
                <c:pt idx="1812">
                  <c:v>77.467314555710644</c:v>
                </c:pt>
                <c:pt idx="1813">
                  <c:v>77.752930420824086</c:v>
                </c:pt>
                <c:pt idx="1814">
                  <c:v>77.344553285253468</c:v>
                </c:pt>
                <c:pt idx="1815">
                  <c:v>77.247367050572393</c:v>
                </c:pt>
                <c:pt idx="1816">
                  <c:v>77.217799014110696</c:v>
                </c:pt>
                <c:pt idx="1817">
                  <c:v>77.473414879224478</c:v>
                </c:pt>
                <c:pt idx="1818">
                  <c:v>76.977460374771582</c:v>
                </c:pt>
                <c:pt idx="1819">
                  <c:v>77.127839843447788</c:v>
                </c:pt>
                <c:pt idx="1820">
                  <c:v>76.955469707191483</c:v>
                </c:pt>
                <c:pt idx="1821">
                  <c:v>76.8910855723054</c:v>
                </c:pt>
                <c:pt idx="1822">
                  <c:v>76.960326634953006</c:v>
                </c:pt>
                <c:pt idx="1823">
                  <c:v>76.626753932280934</c:v>
                </c:pt>
                <c:pt idx="1824">
                  <c:v>76.66913573406238</c:v>
                </c:pt>
                <c:pt idx="1825">
                  <c:v>76.786321968743096</c:v>
                </c:pt>
                <c:pt idx="1826">
                  <c:v>76.547185895819496</c:v>
                </c:pt>
                <c:pt idx="1827">
                  <c:v>76.493992661823896</c:v>
                </c:pt>
                <c:pt idx="1828">
                  <c:v>76.402422292257199</c:v>
                </c:pt>
                <c:pt idx="1829">
                  <c:v>76.576374463605049</c:v>
                </c:pt>
                <c:pt idx="1830">
                  <c:v>76.334045156685619</c:v>
                </c:pt>
                <c:pt idx="1831">
                  <c:v>76.217279220019051</c:v>
                </c:pt>
                <c:pt idx="1832">
                  <c:v>76.240472454014181</c:v>
                </c:pt>
                <c:pt idx="1833">
                  <c:v>76.132906750657156</c:v>
                </c:pt>
                <c:pt idx="1834">
                  <c:v>76.150904417552127</c:v>
                </c:pt>
                <c:pt idx="1835">
                  <c:v>76.072527281981181</c:v>
                </c:pt>
                <c:pt idx="1836">
                  <c:v>76.192095318442639</c:v>
                </c:pt>
                <c:pt idx="1837">
                  <c:v>76.051336381090579</c:v>
                </c:pt>
                <c:pt idx="1838">
                  <c:v>76.012147813304637</c:v>
                </c:pt>
                <c:pt idx="1839">
                  <c:v>76.067331714880339</c:v>
                </c:pt>
                <c:pt idx="1840">
                  <c:v>75.980956912414285</c:v>
                </c:pt>
                <c:pt idx="1841">
                  <c:v>75.809007074171419</c:v>
                </c:pt>
                <c:pt idx="1842">
                  <c:v>75.856193308852099</c:v>
                </c:pt>
                <c:pt idx="1843">
                  <c:v>75.608668434832481</c:v>
                </c:pt>
                <c:pt idx="1844">
                  <c:v>75.738627605495296</c:v>
                </c:pt>
                <c:pt idx="1845">
                  <c:v>75.686245803714158</c:v>
                </c:pt>
                <c:pt idx="1846">
                  <c:v>75.655054902823224</c:v>
                </c:pt>
                <c:pt idx="1847">
                  <c:v>75.587477533941524</c:v>
                </c:pt>
                <c:pt idx="1848">
                  <c:v>75.504295965471428</c:v>
                </c:pt>
                <c:pt idx="1849">
                  <c:v>75.399532361908882</c:v>
                </c:pt>
                <c:pt idx="1850">
                  <c:v>75.420723262799498</c:v>
                </c:pt>
                <c:pt idx="1851">
                  <c:v>75.509100398370705</c:v>
                </c:pt>
                <c:pt idx="1852">
                  <c:v>75.144009820994199</c:v>
                </c:pt>
                <c:pt idx="1853">
                  <c:v>75.289964325447343</c:v>
                </c:pt>
                <c:pt idx="1854">
                  <c:v>75.175200721884437</c:v>
                </c:pt>
                <c:pt idx="1855">
                  <c:v>75.1492053880947</c:v>
                </c:pt>
                <c:pt idx="1856">
                  <c:v>75.003250883641783</c:v>
                </c:pt>
                <c:pt idx="1857">
                  <c:v>74.930869081860976</c:v>
                </c:pt>
                <c:pt idx="1858">
                  <c:v>74.901680514075096</c:v>
                </c:pt>
                <c:pt idx="1859">
                  <c:v>74.862491946289154</c:v>
                </c:pt>
                <c:pt idx="1860">
                  <c:v>74.862491946289154</c:v>
                </c:pt>
                <c:pt idx="1861">
                  <c:v>74.744926242932948</c:v>
                </c:pt>
                <c:pt idx="1862">
                  <c:v>74.815305711608758</c:v>
                </c:pt>
                <c:pt idx="1863">
                  <c:v>74.646157973160399</c:v>
                </c:pt>
                <c:pt idx="1864">
                  <c:v>74.682544441151478</c:v>
                </c:pt>
                <c:pt idx="1865">
                  <c:v>74.528592269803582</c:v>
                </c:pt>
                <c:pt idx="1866">
                  <c:v>74.63615797316038</c:v>
                </c:pt>
                <c:pt idx="1867">
                  <c:v>74.427021900236795</c:v>
                </c:pt>
                <c:pt idx="1868">
                  <c:v>74.479403702018004</c:v>
                </c:pt>
                <c:pt idx="1869">
                  <c:v>74.471406035122882</c:v>
                </c:pt>
                <c:pt idx="1870">
                  <c:v>74.450215134232394</c:v>
                </c:pt>
                <c:pt idx="1871">
                  <c:v>74.372637765350589</c:v>
                </c:pt>
                <c:pt idx="1872">
                  <c:v>74.184692593317706</c:v>
                </c:pt>
                <c:pt idx="1873">
                  <c:v>74.231878827998258</c:v>
                </c:pt>
                <c:pt idx="1874">
                  <c:v>74.153501692426786</c:v>
                </c:pt>
                <c:pt idx="1875">
                  <c:v>74.213881161103302</c:v>
                </c:pt>
                <c:pt idx="1876">
                  <c:v>74.083122223750848</c:v>
                </c:pt>
                <c:pt idx="1877">
                  <c:v>74.138306125326224</c:v>
                </c:pt>
                <c:pt idx="1878">
                  <c:v>74.120308458430983</c:v>
                </c:pt>
                <c:pt idx="1879">
                  <c:v>74.05792665665038</c:v>
                </c:pt>
                <c:pt idx="1880">
                  <c:v>73.973554187289082</c:v>
                </c:pt>
                <c:pt idx="1881">
                  <c:v>73.871983817721926</c:v>
                </c:pt>
                <c:pt idx="1882">
                  <c:v>73.901172385508005</c:v>
                </c:pt>
                <c:pt idx="1883">
                  <c:v>73.724026980164496</c:v>
                </c:pt>
                <c:pt idx="1884">
                  <c:v>73.747220214159995</c:v>
                </c:pt>
                <c:pt idx="1885">
                  <c:v>73.70803164637438</c:v>
                </c:pt>
                <c:pt idx="1886">
                  <c:v>73.747220214159995</c:v>
                </c:pt>
                <c:pt idx="1887">
                  <c:v>73.5752703759171</c:v>
                </c:pt>
                <c:pt idx="1888">
                  <c:v>73.637652177698158</c:v>
                </c:pt>
                <c:pt idx="1889">
                  <c:v>73.512888574135758</c:v>
                </c:pt>
                <c:pt idx="1890">
                  <c:v>73.356134302993198</c:v>
                </c:pt>
                <c:pt idx="1891">
                  <c:v>73.496893240346267</c:v>
                </c:pt>
                <c:pt idx="1892">
                  <c:v>73.447704672560306</c:v>
                </c:pt>
                <c:pt idx="1893">
                  <c:v>73.366134302993459</c:v>
                </c:pt>
                <c:pt idx="1894">
                  <c:v>73.249368366326181</c:v>
                </c:pt>
                <c:pt idx="1895">
                  <c:v>73.116607095868901</c:v>
                </c:pt>
                <c:pt idx="1896">
                  <c:v>73.200179798540603</c:v>
                </c:pt>
                <c:pt idx="1897">
                  <c:v>73.065416194978283</c:v>
                </c:pt>
                <c:pt idx="1898">
                  <c:v>72.965848158516124</c:v>
                </c:pt>
                <c:pt idx="1899">
                  <c:v>72.874277788949698</c:v>
                </c:pt>
                <c:pt idx="1900">
                  <c:v>72.707523517807559</c:v>
                </c:pt>
                <c:pt idx="1901">
                  <c:v>72.736712085592899</c:v>
                </c:pt>
                <c:pt idx="1902">
                  <c:v>72.682327950706437</c:v>
                </c:pt>
                <c:pt idx="1903">
                  <c:v>72.572759914244756</c:v>
                </c:pt>
                <c:pt idx="1904">
                  <c:v>72.655141716025682</c:v>
                </c:pt>
                <c:pt idx="1905">
                  <c:v>72.577564347144502</c:v>
                </c:pt>
                <c:pt idx="1906">
                  <c:v>72.497184878468303</c:v>
                </c:pt>
                <c:pt idx="1907">
                  <c:v>72.395614508901502</c:v>
                </c:pt>
                <c:pt idx="1908">
                  <c:v>72.489187211573181</c:v>
                </c:pt>
                <c:pt idx="1909">
                  <c:v>72.338428274220888</c:v>
                </c:pt>
                <c:pt idx="1910">
                  <c:v>72.268048805544325</c:v>
                </c:pt>
                <c:pt idx="1911">
                  <c:v>72.199671669973526</c:v>
                </c:pt>
                <c:pt idx="1912">
                  <c:v>72.189671669973507</c:v>
                </c:pt>
                <c:pt idx="1913">
                  <c:v>72.037721831730579</c:v>
                </c:pt>
                <c:pt idx="1914">
                  <c:v>72.106098967301719</c:v>
                </c:pt>
                <c:pt idx="1915">
                  <c:v>72.122094301091437</c:v>
                </c:pt>
                <c:pt idx="1916">
                  <c:v>71.950144462848797</c:v>
                </c:pt>
                <c:pt idx="1917">
                  <c:v>71.902958228168202</c:v>
                </c:pt>
                <c:pt idx="1918">
                  <c:v>71.807383192391256</c:v>
                </c:pt>
                <c:pt idx="1919">
                  <c:v>71.768194624605897</c:v>
                </c:pt>
                <c:pt idx="1920">
                  <c:v>71.768194624605897</c:v>
                </c:pt>
                <c:pt idx="1921">
                  <c:v>71.715812822824319</c:v>
                </c:pt>
                <c:pt idx="1922">
                  <c:v>71.6998174890347</c:v>
                </c:pt>
                <c:pt idx="1923">
                  <c:v>71.689817489034681</c:v>
                </c:pt>
                <c:pt idx="1924">
                  <c:v>71.444294948120501</c:v>
                </c:pt>
                <c:pt idx="1925">
                  <c:v>71.457488182115583</c:v>
                </c:pt>
                <c:pt idx="1926">
                  <c:v>71.535865317686387</c:v>
                </c:pt>
                <c:pt idx="1927">
                  <c:v>71.410301947434888</c:v>
                </c:pt>
                <c:pt idx="1928">
                  <c:v>71.377108713438957</c:v>
                </c:pt>
                <c:pt idx="1929">
                  <c:v>71.403104047229405</c:v>
                </c:pt>
                <c:pt idx="1930">
                  <c:v>71.403104047229405</c:v>
                </c:pt>
                <c:pt idx="1931">
                  <c:v>71.134779406519939</c:v>
                </c:pt>
                <c:pt idx="1932">
                  <c:v>71.336729244763205</c:v>
                </c:pt>
                <c:pt idx="1933">
                  <c:v>71.236349776086698</c:v>
                </c:pt>
                <c:pt idx="1934">
                  <c:v>71.082397604738958</c:v>
                </c:pt>
                <c:pt idx="1935">
                  <c:v>71.119583839419619</c:v>
                </c:pt>
                <c:pt idx="1936">
                  <c:v>71.095590838734225</c:v>
                </c:pt>
                <c:pt idx="1937">
                  <c:v>71.057202037638419</c:v>
                </c:pt>
                <c:pt idx="1938">
                  <c:v>70.970827235172294</c:v>
                </c:pt>
                <c:pt idx="1939">
                  <c:v>70.846063631609994</c:v>
                </c:pt>
                <c:pt idx="1940">
                  <c:v>70.937634001177102</c:v>
                </c:pt>
                <c:pt idx="1941">
                  <c:v>70.836063631610244</c:v>
                </c:pt>
                <c:pt idx="1942">
                  <c:v>70.909256865605627</c:v>
                </c:pt>
                <c:pt idx="1943">
                  <c:v>70.790879730034248</c:v>
                </c:pt>
                <c:pt idx="1944">
                  <c:v>70.628929891791358</c:v>
                </c:pt>
                <c:pt idx="1945">
                  <c:v>70.636927558686054</c:v>
                </c:pt>
                <c:pt idx="1946">
                  <c:v>70.666116126471636</c:v>
                </c:pt>
                <c:pt idx="1947">
                  <c:v>70.496168621334377</c:v>
                </c:pt>
                <c:pt idx="1948">
                  <c:v>70.585736657795536</c:v>
                </c:pt>
                <c:pt idx="1949">
                  <c:v>70.441784486448128</c:v>
                </c:pt>
                <c:pt idx="1950">
                  <c:v>70.415789152657524</c:v>
                </c:pt>
                <c:pt idx="1951">
                  <c:v>70.431784486447896</c:v>
                </c:pt>
                <c:pt idx="1952">
                  <c:v>70.387400351561425</c:v>
                </c:pt>
                <c:pt idx="1953">
                  <c:v>70.330214116880825</c:v>
                </c:pt>
                <c:pt idx="1954">
                  <c:v>70.20545051331878</c:v>
                </c:pt>
                <c:pt idx="1955">
                  <c:v>70.324218783091098</c:v>
                </c:pt>
                <c:pt idx="1956">
                  <c:v>70.210646080419394</c:v>
                </c:pt>
                <c:pt idx="1957">
                  <c:v>70.181457512633372</c:v>
                </c:pt>
                <c:pt idx="1958">
                  <c:v>70.050698575281388</c:v>
                </c:pt>
                <c:pt idx="1959">
                  <c:v>70.105882476856451</c:v>
                </c:pt>
                <c:pt idx="1960">
                  <c:v>70.030698575281349</c:v>
                </c:pt>
                <c:pt idx="1961">
                  <c:v>69.941930305509104</c:v>
                </c:pt>
                <c:pt idx="1962">
                  <c:v>70.017505341285826</c:v>
                </c:pt>
                <c:pt idx="1963">
                  <c:v>69.905934971719105</c:v>
                </c:pt>
                <c:pt idx="1964">
                  <c:v>69.83755783614788</c:v>
                </c:pt>
                <c:pt idx="1965">
                  <c:v>69.69960099859</c:v>
                </c:pt>
                <c:pt idx="1966">
                  <c:v>69.679600998589635</c:v>
                </c:pt>
                <c:pt idx="1967">
                  <c:v>69.743985133476059</c:v>
                </c:pt>
                <c:pt idx="1968">
                  <c:v>69.546839728132596</c:v>
                </c:pt>
                <c:pt idx="1969">
                  <c:v>69.601223863019058</c:v>
                </c:pt>
                <c:pt idx="1970">
                  <c:v>69.585228529228701</c:v>
                </c:pt>
                <c:pt idx="1971">
                  <c:v>69.473658159661625</c:v>
                </c:pt>
                <c:pt idx="1972">
                  <c:v>69.468462592561025</c:v>
                </c:pt>
                <c:pt idx="1973">
                  <c:v>69.418894556099588</c:v>
                </c:pt>
                <c:pt idx="1974">
                  <c:v>69.300517420528479</c:v>
                </c:pt>
                <c:pt idx="1975">
                  <c:v>69.345701322103736</c:v>
                </c:pt>
                <c:pt idx="1976">
                  <c:v>69.321708321418669</c:v>
                </c:pt>
                <c:pt idx="1977">
                  <c:v>69.165753816965719</c:v>
                </c:pt>
                <c:pt idx="1978">
                  <c:v>69.261328852742778</c:v>
                </c:pt>
                <c:pt idx="1979">
                  <c:v>69.204942384751689</c:v>
                </c:pt>
                <c:pt idx="1980">
                  <c:v>69.164562916075482</c:v>
                </c:pt>
                <c:pt idx="1981">
                  <c:v>68.960610744727859</c:v>
                </c:pt>
                <c:pt idx="1982">
                  <c:v>69.048188113608887</c:v>
                </c:pt>
                <c:pt idx="1983">
                  <c:v>69.066185780504298</c:v>
                </c:pt>
                <c:pt idx="1984">
                  <c:v>68.835047374475437</c:v>
                </c:pt>
                <c:pt idx="1985">
                  <c:v>68.871042708265719</c:v>
                </c:pt>
                <c:pt idx="1986">
                  <c:v>68.882233609156401</c:v>
                </c:pt>
                <c:pt idx="1987">
                  <c:v>68.821854140479971</c:v>
                </c:pt>
                <c:pt idx="1988">
                  <c:v>68.727090536917899</c:v>
                </c:pt>
                <c:pt idx="1989">
                  <c:v>68.608713401346705</c:v>
                </c:pt>
                <c:pt idx="1990">
                  <c:v>68.608713401346705</c:v>
                </c:pt>
                <c:pt idx="1991">
                  <c:v>68.561527166666082</c:v>
                </c:pt>
                <c:pt idx="1992">
                  <c:v>68.538333932670241</c:v>
                </c:pt>
                <c:pt idx="1993">
                  <c:v>68.39757499531845</c:v>
                </c:pt>
                <c:pt idx="1994">
                  <c:v>68.394381761322606</c:v>
                </c:pt>
                <c:pt idx="1995">
                  <c:v>68.204434256184356</c:v>
                </c:pt>
                <c:pt idx="1996">
                  <c:v>68.298006958856348</c:v>
                </c:pt>
                <c:pt idx="1997">
                  <c:v>68.230429589974875</c:v>
                </c:pt>
                <c:pt idx="1998">
                  <c:v>68.186436589289386</c:v>
                </c:pt>
                <c:pt idx="1999">
                  <c:v>68.10486621972278</c:v>
                </c:pt>
                <c:pt idx="2000">
                  <c:v>67.881725480589282</c:v>
                </c:pt>
                <c:pt idx="2001">
                  <c:v>68.014486751046604</c:v>
                </c:pt>
                <c:pt idx="2002">
                  <c:v>67.9760979499505</c:v>
                </c:pt>
                <c:pt idx="2003">
                  <c:v>67.928911715269848</c:v>
                </c:pt>
                <c:pt idx="2004">
                  <c:v>67.84253691280334</c:v>
                </c:pt>
                <c:pt idx="2005">
                  <c:v>67.768964210131898</c:v>
                </c:pt>
                <c:pt idx="2006">
                  <c:v>67.706582408350798</c:v>
                </c:pt>
                <c:pt idx="2007">
                  <c:v>67.750966543236899</c:v>
                </c:pt>
                <c:pt idx="2008">
                  <c:v>67.673389174354753</c:v>
                </c:pt>
                <c:pt idx="2009">
                  <c:v>67.523441669217576</c:v>
                </c:pt>
                <c:pt idx="2010">
                  <c:v>67.591007372573841</c:v>
                </c:pt>
                <c:pt idx="2011">
                  <c:v>67.423062200541082</c:v>
                </c:pt>
                <c:pt idx="2012">
                  <c:v>67.485444002322183</c:v>
                </c:pt>
                <c:pt idx="2013">
                  <c:v>67.381871299650271</c:v>
                </c:pt>
                <c:pt idx="2014">
                  <c:v>67.389868966545478</c:v>
                </c:pt>
                <c:pt idx="2015">
                  <c:v>67.397866633440501</c:v>
                </c:pt>
                <c:pt idx="2016">
                  <c:v>67.255916795197606</c:v>
                </c:pt>
                <c:pt idx="2017">
                  <c:v>67.055969290059579</c:v>
                </c:pt>
                <c:pt idx="2018">
                  <c:v>67.158351091840586</c:v>
                </c:pt>
                <c:pt idx="2019">
                  <c:v>67.077160190950181</c:v>
                </c:pt>
                <c:pt idx="2020">
                  <c:v>67.0871601909502</c:v>
                </c:pt>
                <c:pt idx="2021">
                  <c:v>67.182735226726351</c:v>
                </c:pt>
                <c:pt idx="2022">
                  <c:v>66.967592154488358</c:v>
                </c:pt>
                <c:pt idx="2023">
                  <c:v>67.117160190950202</c:v>
                </c:pt>
                <c:pt idx="2024">
                  <c:v>67.043966956954549</c:v>
                </c:pt>
                <c:pt idx="2025">
                  <c:v>66.933208019602304</c:v>
                </c:pt>
                <c:pt idx="2026">
                  <c:v>67.006780722273959</c:v>
                </c:pt>
                <c:pt idx="2027">
                  <c:v>66.899215018917459</c:v>
                </c:pt>
                <c:pt idx="2028">
                  <c:v>66.889215018917227</c:v>
                </c:pt>
                <c:pt idx="2029">
                  <c:v>66.844830884031083</c:v>
                </c:pt>
                <c:pt idx="2030">
                  <c:v>66.795642316245349</c:v>
                </c:pt>
                <c:pt idx="2031">
                  <c:v>66.990785388483786</c:v>
                </c:pt>
                <c:pt idx="2032">
                  <c:v>66.874019451816693</c:v>
                </c:pt>
                <c:pt idx="2033">
                  <c:v>66.774451415354889</c:v>
                </c:pt>
                <c:pt idx="2034">
                  <c:v>66.782449082249883</c:v>
                </c:pt>
                <c:pt idx="2035">
                  <c:v>66.745262847569279</c:v>
                </c:pt>
                <c:pt idx="2036">
                  <c:v>66.688876379577835</c:v>
                </c:pt>
                <c:pt idx="2037">
                  <c:v>66.7140719466787</c:v>
                </c:pt>
                <c:pt idx="2038">
                  <c:v>66.672881045787719</c:v>
                </c:pt>
                <c:pt idx="2039">
                  <c:v>66.726074279783688</c:v>
                </c:pt>
                <c:pt idx="2040">
                  <c:v>66.631690144897505</c:v>
                </c:pt>
                <c:pt idx="2041">
                  <c:v>66.553313009326303</c:v>
                </c:pt>
                <c:pt idx="2042">
                  <c:v>66.589308343116258</c:v>
                </c:pt>
                <c:pt idx="2043">
                  <c:v>66.579308343116054</c:v>
                </c:pt>
                <c:pt idx="2044">
                  <c:v>66.569308343116319</c:v>
                </c:pt>
                <c:pt idx="2045">
                  <c:v>66.48293354065018</c:v>
                </c:pt>
                <c:pt idx="2046">
                  <c:v>66.540119775331121</c:v>
                </c:pt>
                <c:pt idx="2047">
                  <c:v>66.446547072658959</c:v>
                </c:pt>
                <c:pt idx="2048">
                  <c:v>66.475735640444341</c:v>
                </c:pt>
                <c:pt idx="2049">
                  <c:v>66.475735640444341</c:v>
                </c:pt>
                <c:pt idx="2050">
                  <c:v>66.338981369302203</c:v>
                </c:pt>
                <c:pt idx="2051">
                  <c:v>66.394165270878176</c:v>
                </c:pt>
                <c:pt idx="2052">
                  <c:v>66.391363171083398</c:v>
                </c:pt>
                <c:pt idx="2053">
                  <c:v>66.370172270192498</c:v>
                </c:pt>
                <c:pt idx="2054">
                  <c:v>66.391363171083398</c:v>
                </c:pt>
                <c:pt idx="2055">
                  <c:v>66.343785802201324</c:v>
                </c:pt>
                <c:pt idx="2056">
                  <c:v>66.219413332840404</c:v>
                </c:pt>
                <c:pt idx="2057">
                  <c:v>66.352174603297783</c:v>
                </c:pt>
                <c:pt idx="2058">
                  <c:v>66.354976703092248</c:v>
                </c:pt>
                <c:pt idx="2059">
                  <c:v>66.313785802201338</c:v>
                </c:pt>
                <c:pt idx="2060">
                  <c:v>66.258601900625948</c:v>
                </c:pt>
                <c:pt idx="2061">
                  <c:v>66.28659956752108</c:v>
                </c:pt>
                <c:pt idx="2062">
                  <c:v>66.313785802201338</c:v>
                </c:pt>
                <c:pt idx="2063">
                  <c:v>66.274597234416078</c:v>
                </c:pt>
                <c:pt idx="2064">
                  <c:v>66.227410999735397</c:v>
                </c:pt>
                <c:pt idx="2065">
                  <c:v>66.073458828387459</c:v>
                </c:pt>
                <c:pt idx="2066">
                  <c:v>66.149033864164281</c:v>
                </c:pt>
                <c:pt idx="2067">
                  <c:v>66.183026864849282</c:v>
                </c:pt>
                <c:pt idx="2068">
                  <c:v>66.141835963958698</c:v>
                </c:pt>
                <c:pt idx="2069">
                  <c:v>66.183026864849282</c:v>
                </c:pt>
                <c:pt idx="2070">
                  <c:v>66.001077026606069</c:v>
                </c:pt>
                <c:pt idx="2071">
                  <c:v>66.094649729278601</c:v>
                </c:pt>
                <c:pt idx="2072">
                  <c:v>66.088654395488078</c:v>
                </c:pt>
                <c:pt idx="2073">
                  <c:v>65.969886125715803</c:v>
                </c:pt>
                <c:pt idx="2074">
                  <c:v>66.120645063068082</c:v>
                </c:pt>
                <c:pt idx="2075">
                  <c:v>65.912699891035359</c:v>
                </c:pt>
                <c:pt idx="2076">
                  <c:v>66.036272593706641</c:v>
                </c:pt>
                <c:pt idx="2077">
                  <c:v>66.032267927496889</c:v>
                </c:pt>
                <c:pt idx="2078">
                  <c:v>66.024270260601881</c:v>
                </c:pt>
                <c:pt idx="2079">
                  <c:v>65.969886125715803</c:v>
                </c:pt>
                <c:pt idx="2080">
                  <c:v>66.076652062383019</c:v>
                </c:pt>
                <c:pt idx="2081">
                  <c:v>65.969886125715803</c:v>
                </c:pt>
                <c:pt idx="2082">
                  <c:v>65.950697557930198</c:v>
                </c:pt>
                <c:pt idx="2083">
                  <c:v>66.130645063068201</c:v>
                </c:pt>
                <c:pt idx="2084">
                  <c:v>66.156652062383088</c:v>
                </c:pt>
                <c:pt idx="2085">
                  <c:v>66.007084025921301</c:v>
                </c:pt>
                <c:pt idx="2086">
                  <c:v>65.993079359711302</c:v>
                </c:pt>
                <c:pt idx="2087">
                  <c:v>65.841129521468659</c:v>
                </c:pt>
                <c:pt idx="2088">
                  <c:v>66.087463494597714</c:v>
                </c:pt>
                <c:pt idx="2089">
                  <c:v>65.943890791925796</c:v>
                </c:pt>
                <c:pt idx="2090">
                  <c:v>65.873511323249488</c:v>
                </c:pt>
                <c:pt idx="2091">
                  <c:v>65.858315756148727</c:v>
                </c:pt>
                <c:pt idx="2092">
                  <c:v>65.959886125715798</c:v>
                </c:pt>
                <c:pt idx="2093">
                  <c:v>65.889506657039519</c:v>
                </c:pt>
                <c:pt idx="2094">
                  <c:v>65.943890791925796</c:v>
                </c:pt>
                <c:pt idx="2095">
                  <c:v>65.943890791925796</c:v>
                </c:pt>
                <c:pt idx="2096">
                  <c:v>65.969886125715803</c:v>
                </c:pt>
                <c:pt idx="2097">
                  <c:v>65.963890791925706</c:v>
                </c:pt>
                <c:pt idx="2098">
                  <c:v>65.938695224825196</c:v>
                </c:pt>
                <c:pt idx="2099">
                  <c:v>65.844322755463978</c:v>
                </c:pt>
                <c:pt idx="2100">
                  <c:v>66.002699891035107</c:v>
                </c:pt>
                <c:pt idx="2101">
                  <c:v>65.891508990144601</c:v>
                </c:pt>
                <c:pt idx="2102">
                  <c:v>65.920697557930183</c:v>
                </c:pt>
                <c:pt idx="2103">
                  <c:v>65.696365917906078</c:v>
                </c:pt>
                <c:pt idx="2104">
                  <c:v>65.772752385897178</c:v>
                </c:pt>
                <c:pt idx="2105">
                  <c:v>65.725554485691703</c:v>
                </c:pt>
                <c:pt idx="2106">
                  <c:v>64.693044024019599</c:v>
                </c:pt>
                <c:pt idx="2107">
                  <c:v>64.801812293791642</c:v>
                </c:pt>
                <c:pt idx="2108">
                  <c:v>64.659051023334285</c:v>
                </c:pt>
                <c:pt idx="2109">
                  <c:v>64.690241924225106</c:v>
                </c:pt>
                <c:pt idx="2110">
                  <c:v>64.617860122443858</c:v>
                </c:pt>
                <c:pt idx="2111">
                  <c:v>64.72185312312898</c:v>
                </c:pt>
                <c:pt idx="2112">
                  <c:v>64.534287419772227</c:v>
                </c:pt>
                <c:pt idx="2113">
                  <c:v>64.508292085982205</c:v>
                </c:pt>
                <c:pt idx="2114">
                  <c:v>64.657101185091548</c:v>
                </c:pt>
                <c:pt idx="2115">
                  <c:v>64.505098851986219</c:v>
                </c:pt>
                <c:pt idx="2116">
                  <c:v>64.481905617991004</c:v>
                </c:pt>
                <c:pt idx="2117">
                  <c:v>64.4307147171004</c:v>
                </c:pt>
                <c:pt idx="2118">
                  <c:v>64.688712383995124</c:v>
                </c:pt>
                <c:pt idx="2119">
                  <c:v>64.387142014428335</c:v>
                </c:pt>
                <c:pt idx="2120">
                  <c:v>64.475910284201007</c:v>
                </c:pt>
                <c:pt idx="2121">
                  <c:v>64.432337581528998</c:v>
                </c:pt>
                <c:pt idx="2122">
                  <c:v>64.640282753562289</c:v>
                </c:pt>
                <c:pt idx="2123">
                  <c:v>64.160387743285924</c:v>
                </c:pt>
                <c:pt idx="2124">
                  <c:v>64.455530815524284</c:v>
                </c:pt>
                <c:pt idx="2125">
                  <c:v>64.383149013743548</c:v>
                </c:pt>
                <c:pt idx="2126">
                  <c:v>64.138005941505099</c:v>
                </c:pt>
                <c:pt idx="2127">
                  <c:v>64.383149013743548</c:v>
                </c:pt>
                <c:pt idx="2128">
                  <c:v>64.092010607715096</c:v>
                </c:pt>
                <c:pt idx="2129">
                  <c:v>64.313201508605701</c:v>
                </c:pt>
                <c:pt idx="2130">
                  <c:v>64.036435571938398</c:v>
                </c:pt>
                <c:pt idx="2131">
                  <c:v>64.035624139723978</c:v>
                </c:pt>
                <c:pt idx="2132">
                  <c:v>64.048058436367199</c:v>
                </c:pt>
              </c:numCache>
            </c:numRef>
          </c:yVal>
        </c:ser>
        <c:axId val="71056384"/>
        <c:axId val="71054464"/>
      </c:scatterChart>
      <c:valAx>
        <c:axId val="71054464"/>
        <c:scaling>
          <c:orientation val="minMax"/>
        </c:scaling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 dirty="0" err="1"/>
                  <a:t>Deviatoric</a:t>
                </a:r>
                <a:r>
                  <a:rPr lang="es-ES" sz="1400" dirty="0"/>
                  <a:t> </a:t>
                </a:r>
                <a:r>
                  <a:rPr lang="es-ES" sz="1400" dirty="0" smtClean="0"/>
                  <a:t>stress (</a:t>
                </a:r>
                <a:r>
                  <a:rPr lang="es-ES" sz="1400" dirty="0" err="1" smtClean="0"/>
                  <a:t>MPa</a:t>
                </a:r>
                <a:r>
                  <a:rPr lang="es-ES" sz="1400" dirty="0"/>
                  <a:t>)</a:t>
                </a:r>
              </a:p>
            </c:rich>
          </c:tx>
          <c:layout>
            <c:manualLayout>
              <c:xMode val="edge"/>
              <c:yMode val="edge"/>
              <c:x val="9.4483549446886857E-3"/>
              <c:y val="9.3905674516252799E-2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71056384"/>
        <c:crosses val="autoZero"/>
        <c:crossBetween val="midCat"/>
      </c:valAx>
      <c:valAx>
        <c:axId val="71056384"/>
        <c:scaling>
          <c:orientation val="minMax"/>
          <c:max val="1.6000000000000021E-2"/>
          <c:min val="0"/>
        </c:scaling>
        <c:axPos val="b"/>
        <c:title>
          <c:tx>
            <c:rich>
              <a:bodyPr/>
              <a:lstStyle/>
              <a:p>
                <a:pPr>
                  <a:defRPr sz="1400" b="0"/>
                </a:pPr>
                <a:r>
                  <a:rPr lang="es-ES" sz="1400" dirty="0"/>
                  <a:t>Axial </a:t>
                </a:r>
                <a:r>
                  <a:rPr lang="es-ES" sz="1400" dirty="0" err="1"/>
                  <a:t>strain</a:t>
                </a:r>
                <a:endParaRPr lang="es-ES" sz="1400" dirty="0"/>
              </a:p>
            </c:rich>
          </c:tx>
          <c:layout>
            <c:manualLayout>
              <c:xMode val="edge"/>
              <c:yMode val="edge"/>
              <c:x val="0.41124969249448484"/>
              <c:y val="0.89746984351392844"/>
            </c:manualLayout>
          </c:layout>
        </c:title>
        <c:numFmt formatCode="General" sourceLinked="1"/>
        <c:maj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s-ES"/>
          </a:p>
        </c:txPr>
        <c:crossAx val="71054464"/>
        <c:crosses val="autoZero"/>
        <c:crossBetween val="midCat"/>
      </c:valAx>
      <c:spPr>
        <a:noFill/>
        <a:ln>
          <a:solidFill>
            <a:srgbClr val="B3B3B3"/>
          </a:solidFill>
          <a:prstDash val="solid"/>
        </a:ln>
      </c:spPr>
    </c:plotArea>
    <c:plotVisOnly val="1"/>
    <c:dispBlanksAs val="gap"/>
  </c:chart>
  <c:spPr>
    <a:solidFill>
      <a:schemeClr val="bg1"/>
    </a:solidFill>
    <a:ln>
      <a:noFill/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B9AAC-8E70-417B-8FB1-E626E53FBB75}" type="datetimeFigureOut">
              <a:rPr lang="en-US" smtClean="0"/>
              <a:pPr/>
              <a:t>9/3/2018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D7A68-D212-4305-A209-B914487C486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32506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315857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But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want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analyze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hydrolical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aspects</a:t>
            </a:r>
            <a:endParaRPr lang="es-E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3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Contrast</a:t>
            </a:r>
            <a:r>
              <a:rPr lang="es-ES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D2O, H2O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sz="1200" b="0" i="0" u="none" strike="noStrike" cap="none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</a:t>
            </a:r>
            <a:r>
              <a:rPr lang="es-ES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4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</a:t>
            </a:r>
            <a:r>
              <a:rPr lang="es-E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2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5</a:t>
            </a:fld>
            <a:endParaRPr lang="es-E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6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0858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8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13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14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21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22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ape 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6" y="282"/>
            <a:ext cx="9143244" cy="6857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3851919" y="2440905"/>
            <a:ext cx="4606279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Clr>
                <a:srgbClr val="3F3F3F"/>
              </a:buClr>
              <a:buFont typeface="Cambria"/>
              <a:buNone/>
              <a:defRPr sz="4000" b="1" i="0" u="none" strike="noStrike" cap="none">
                <a:solidFill>
                  <a:srgbClr val="3F3F3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4427983" y="4196680"/>
            <a:ext cx="4032448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560"/>
              </a:spcBef>
              <a:buClr>
                <a:srgbClr val="3F3F3F"/>
              </a:buClr>
              <a:buFont typeface="Arial"/>
              <a:buNone/>
              <a:defRPr sz="2800" b="0" i="1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7020271" y="6356350"/>
            <a:ext cx="105347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2699791" y="6356350"/>
            <a:ext cx="432922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2" name="Shape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8183" y="260647"/>
            <a:ext cx="2554013" cy="1395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/>
          <p:cNvPicPr preferRelativeResize="0"/>
          <p:nvPr/>
        </p:nvPicPr>
        <p:blipFill rotWithShape="1">
          <a:blip r:embed="rId2">
            <a:alphaModFix/>
          </a:blip>
          <a:srcRect l="9579"/>
          <a:stretch/>
        </p:blipFill>
        <p:spPr>
          <a:xfrm>
            <a:off x="0" y="0"/>
            <a:ext cx="9180511" cy="6889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Shape 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5" y="6355855"/>
            <a:ext cx="756083" cy="41323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7020271" y="6356350"/>
            <a:ext cx="105347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491914" y="6356350"/>
            <a:ext cx="452835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 avec légen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Shape 30"/>
          <p:cNvPicPr preferRelativeResize="0"/>
          <p:nvPr/>
        </p:nvPicPr>
        <p:blipFill rotWithShape="1">
          <a:blip r:embed="rId2">
            <a:alphaModFix/>
          </a:blip>
          <a:srcRect l="11505" r="352"/>
          <a:stretch/>
        </p:blipFill>
        <p:spPr>
          <a:xfrm>
            <a:off x="0" y="0"/>
            <a:ext cx="91439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3F3F3F"/>
              </a:buClr>
              <a:buFont typeface="Cambria"/>
              <a:buNone/>
              <a:defRPr sz="3200" b="1" i="0" u="none" strike="noStrike" cap="none">
                <a:solidFill>
                  <a:srgbClr val="3F3F3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575050" y="1412775"/>
            <a:ext cx="5111750" cy="47133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65113" marR="0" lvl="0" indent="-181293" algn="l" rtl="0">
              <a:spcBef>
                <a:spcPts val="400"/>
              </a:spcBef>
              <a:buClr>
                <a:srgbClr val="F2F2F2"/>
              </a:buClr>
              <a:buSzPct val="66000"/>
              <a:buFont typeface="Arial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628650" marR="0" lvl="1" indent="-107950" algn="l" rtl="0">
              <a:spcBef>
                <a:spcPts val="400"/>
              </a:spcBef>
              <a:buClr>
                <a:srgbClr val="F2F2F2"/>
              </a:buClr>
              <a:buSzPct val="50000"/>
              <a:buFont typeface="Arial Narrow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255713" marR="0" lvl="2" indent="-113474" algn="l" rtl="0">
              <a:spcBef>
                <a:spcPts val="360"/>
              </a:spcBef>
              <a:buClr>
                <a:srgbClr val="3F3F3F"/>
              </a:buClr>
              <a:buSzPct val="660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255713" marR="0" lvl="3" indent="-113474" algn="l" rtl="0">
              <a:spcBef>
                <a:spcPts val="360"/>
              </a:spcBef>
              <a:buClr>
                <a:srgbClr val="3F3F3F"/>
              </a:buClr>
              <a:buSzPct val="660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255713" marR="0" lvl="4" indent="-113474" algn="l" rtl="0">
              <a:spcBef>
                <a:spcPts val="360"/>
              </a:spcBef>
              <a:buClr>
                <a:srgbClr val="3F3F3F"/>
              </a:buClr>
              <a:buSzPct val="660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1633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buClr>
                <a:srgbClr val="3F3F3F"/>
              </a:buClr>
              <a:buFont typeface="Arial"/>
              <a:buNone/>
              <a:defRPr sz="2000" b="0" i="0" u="none" strike="noStrike" cap="none">
                <a:solidFill>
                  <a:srgbClr val="3F3F3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7020271" y="6356350"/>
            <a:ext cx="105347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2771800" y="6356350"/>
            <a:ext cx="424847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0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37" name="Shape 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5697" y="6355855"/>
            <a:ext cx="756083" cy="413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/>
          <p:cNvPicPr preferRelativeResize="0"/>
          <p:nvPr/>
        </p:nvPicPr>
        <p:blipFill rotWithShape="1">
          <a:blip r:embed="rId2">
            <a:alphaModFix/>
          </a:blip>
          <a:srcRect l="9579"/>
          <a:stretch/>
        </p:blipFill>
        <p:spPr>
          <a:xfrm>
            <a:off x="0" y="0"/>
            <a:ext cx="9180511" cy="688918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09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3F3F3F"/>
              </a:buClr>
              <a:buFont typeface="Cambria"/>
              <a:buNone/>
              <a:defRPr sz="3200" b="1" i="0" u="none" strike="noStrike" cap="none">
                <a:solidFill>
                  <a:srgbClr val="3F3F3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196751"/>
            <a:ext cx="4038599" cy="49294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9080" algn="l" rtl="0">
              <a:spcBef>
                <a:spcPts val="400"/>
              </a:spcBef>
              <a:buClr>
                <a:srgbClr val="F2F2F2"/>
              </a:buClr>
              <a:buSzPct val="66000"/>
              <a:buFont typeface="Arial Narrow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719138" marR="0" lvl="1" indent="-198437" algn="l" rtl="0">
              <a:spcBef>
                <a:spcPts val="400"/>
              </a:spcBef>
              <a:buClr>
                <a:srgbClr val="F2F2F2"/>
              </a:buClr>
              <a:buSzPct val="50000"/>
              <a:buFont typeface="Arial Narrow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200150" marR="0" lvl="2" indent="-210311" algn="l" rtl="0">
              <a:spcBef>
                <a:spcPts val="360"/>
              </a:spcBef>
              <a:buClr>
                <a:srgbClr val="F2F2F2"/>
              </a:buClr>
              <a:buSzPct val="66000"/>
              <a:buFont typeface="Arial Narrow"/>
              <a:buChar char="•"/>
              <a:defRPr sz="18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371600" marR="0" lvl="3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648200" y="1196751"/>
            <a:ext cx="4038599" cy="49294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59080" algn="l" rtl="0">
              <a:spcBef>
                <a:spcPts val="400"/>
              </a:spcBef>
              <a:buClr>
                <a:srgbClr val="F2F2F2"/>
              </a:buClr>
              <a:buSzPct val="66000"/>
              <a:buFont typeface="Arial Narrow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719138" marR="0" lvl="1" indent="-198437" algn="l" rtl="0">
              <a:spcBef>
                <a:spcPts val="400"/>
              </a:spcBef>
              <a:buClr>
                <a:srgbClr val="F2F2F2"/>
              </a:buClr>
              <a:buSzPct val="50000"/>
              <a:buFont typeface="Arial"/>
              <a:buChar char="►"/>
              <a:defRPr sz="20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43000" marR="0" lvl="2" indent="-153161" algn="l" rtl="0">
              <a:spcBef>
                <a:spcPts val="360"/>
              </a:spcBef>
              <a:buClr>
                <a:srgbClr val="F2F2F2"/>
              </a:buClr>
              <a:buSzPct val="660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371600" marR="0" lvl="3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7020271" y="6356350"/>
            <a:ext cx="105347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2771800" y="6356350"/>
            <a:ext cx="424847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0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54" name="Shape 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5" y="6355855"/>
            <a:ext cx="756083" cy="413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mbria"/>
              <a:buNone/>
              <a:defRPr sz="4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7020271" y="6356350"/>
            <a:ext cx="105347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2699791" y="6356350"/>
            <a:ext cx="4329221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‹Nº›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avi"/><Relationship Id="rId6" Type="http://schemas.openxmlformats.org/officeDocument/2006/relationships/image" Target="../media/image23.png"/><Relationship Id="rId11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microsoft.com/office/2007/relationships/media" Target="../media/media1.avi"/><Relationship Id="rId4" Type="http://schemas.openxmlformats.org/officeDocument/2006/relationships/image" Target="../media/image29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23.png"/><Relationship Id="rId3" Type="http://schemas.microsoft.com/office/2007/relationships/media" Target="../media/media2.avi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avi"/><Relationship Id="rId6" Type="http://schemas.openxmlformats.org/officeDocument/2006/relationships/image" Target="../media/image41.jpeg"/><Relationship Id="rId11" Type="http://schemas.openxmlformats.org/officeDocument/2006/relationships/image" Target="../media/image36.jpeg"/><Relationship Id="rId5" Type="http://schemas.openxmlformats.org/officeDocument/2006/relationships/image" Target="../media/image40.jpeg"/><Relationship Id="rId10" Type="http://schemas.openxmlformats.org/officeDocument/2006/relationships/image" Target="../media/image35.jpeg"/><Relationship Id="rId4" Type="http://schemas.openxmlformats.org/officeDocument/2006/relationships/image" Target="../media/image39.png"/><Relationship Id="rId9" Type="http://schemas.openxmlformats.org/officeDocument/2006/relationships/image" Target="../media/image34.jpeg"/><Relationship Id="rId1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microsoft.com/office/2007/relationships/media" Target="../media/media3.avi"/><Relationship Id="rId3" Type="http://schemas.openxmlformats.org/officeDocument/2006/relationships/image" Target="../media/image48.jpeg"/><Relationship Id="rId7" Type="http://schemas.openxmlformats.org/officeDocument/2006/relationships/image" Target="../media/image44.pn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avi"/><Relationship Id="rId6" Type="http://schemas.openxmlformats.org/officeDocument/2006/relationships/image" Target="../media/image43.png"/><Relationship Id="rId11" Type="http://schemas.openxmlformats.org/officeDocument/2006/relationships/image" Target="../media/image2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9.jpe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23.png"/><Relationship Id="rId3" Type="http://schemas.openxmlformats.org/officeDocument/2006/relationships/image" Target="../media/image51.jpeg"/><Relationship Id="rId7" Type="http://schemas.openxmlformats.org/officeDocument/2006/relationships/image" Target="../media/image57.png"/><Relationship Id="rId12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4.avi"/><Relationship Id="rId6" Type="http://schemas.openxmlformats.org/officeDocument/2006/relationships/image" Target="../media/image54.png"/><Relationship Id="rId11" Type="http://schemas.microsoft.com/office/2007/relationships/media" Target="../media/media4.avi"/><Relationship Id="rId5" Type="http://schemas.openxmlformats.org/officeDocument/2006/relationships/image" Target="../media/image53.png"/><Relationship Id="rId10" Type="http://schemas.openxmlformats.org/officeDocument/2006/relationships/image" Target="../media/image56.png"/><Relationship Id="rId4" Type="http://schemas.openxmlformats.org/officeDocument/2006/relationships/image" Target="../media/image52.jpeg"/><Relationship Id="rId9" Type="http://schemas.openxmlformats.org/officeDocument/2006/relationships/image" Target="../media/image55.png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10" Type="http://schemas.openxmlformats.org/officeDocument/2006/relationships/image" Target="../media/image38.png"/><Relationship Id="rId4" Type="http://schemas.openxmlformats.org/officeDocument/2006/relationships/image" Target="../media/image61.png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5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1.png"/><Relationship Id="rId12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5.avi"/><Relationship Id="rId6" Type="http://schemas.openxmlformats.org/officeDocument/2006/relationships/image" Target="../media/image60.png"/><Relationship Id="rId11" Type="http://schemas.openxmlformats.org/officeDocument/2006/relationships/image" Target="../media/image67.png"/><Relationship Id="rId5" Type="http://schemas.openxmlformats.org/officeDocument/2006/relationships/image" Target="../media/image66.png"/><Relationship Id="rId15" Type="http://schemas.openxmlformats.org/officeDocument/2006/relationships/image" Target="../media/image38.png"/><Relationship Id="rId10" Type="http://schemas.openxmlformats.org/officeDocument/2006/relationships/image" Target="../media/image64.png"/><Relationship Id="rId4" Type="http://schemas.microsoft.com/office/2007/relationships/media" Target="../media/media5.avi"/><Relationship Id="rId9" Type="http://schemas.openxmlformats.org/officeDocument/2006/relationships/image" Target="../media/image63.png"/><Relationship Id="rId1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ctrTitle"/>
          </p:nvPr>
        </p:nvSpPr>
        <p:spPr>
          <a:xfrm>
            <a:off x="3635896" y="2102991"/>
            <a:ext cx="5182343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3F3F3F"/>
              </a:buClr>
              <a:buSzPct val="25000"/>
              <a:buFont typeface="Cambria"/>
              <a:buNone/>
            </a:pPr>
            <a:r>
              <a:rPr lang="en-US" sz="2520" b="1" i="0" u="none" strike="noStrike" cap="none" smtClean="0">
                <a:solidFill>
                  <a:srgbClr val="3F3F3F"/>
                </a:solidFill>
                <a:latin typeface="Cambria"/>
                <a:ea typeface="Cambria"/>
                <a:cs typeface="Cambria"/>
                <a:sym typeface="Cambria"/>
              </a:rPr>
              <a:t>BEHAVIOR OF POROUS ROCK STUDIED WITH NEUTRON TOMOGRAPHY</a:t>
            </a:r>
            <a:endParaRPr lang="en-US" sz="2520" b="1" i="0" u="none" strike="noStrike" cap="none">
              <a:solidFill>
                <a:srgbClr val="3F3F3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3491880" y="4185592"/>
            <a:ext cx="5280056" cy="1475656"/>
          </a:xfrm>
          <a:prstGeom prst="rect">
            <a:avLst/>
          </a:prstGeom>
          <a:noFill/>
          <a:ln>
            <a:noFill/>
          </a:ln>
        </p:spPr>
        <p:txBody>
          <a:bodyPr lIns="91425" tIns="45700" rIns="0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2800" b="0" i="1" u="none" strike="noStrike" cap="none" dirty="0" err="1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Maddi</a:t>
            </a:r>
            <a:r>
              <a:rPr lang="en-US" sz="2800" b="0" i="1" u="none" strike="noStrike" cap="none" dirty="0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800" b="0" i="1" u="none" strike="noStrike" cap="none" dirty="0" err="1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Etxegarai</a:t>
            </a:r>
            <a:endParaRPr lang="en-US" sz="2800" b="0" i="1" u="none" strike="noStrike" cap="none" dirty="0" smtClean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 sz="2000" b="0" i="1" u="none" strike="noStrike" cap="none" dirty="0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E. </a:t>
            </a:r>
            <a:r>
              <a:rPr lang="en-US" sz="2000" b="0" i="1" u="none" strike="noStrike" cap="none" dirty="0" err="1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Tudisco</a:t>
            </a:r>
            <a:r>
              <a:rPr lang="en-US" sz="2000" b="0" i="1" u="none" strike="noStrike" cap="none" dirty="0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,  A. </a:t>
            </a:r>
            <a:r>
              <a:rPr lang="en-US" sz="2000" b="0" i="1" u="none" strike="noStrike" cap="none" dirty="0" err="1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Tengattini</a:t>
            </a:r>
            <a:r>
              <a:rPr lang="en-US" sz="2000" b="0" i="1" u="none" strike="noStrike" cap="none" dirty="0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, S. Hall, G. </a:t>
            </a:r>
            <a:r>
              <a:rPr lang="en-US" sz="2000" b="0" i="1" u="none" strike="noStrike" cap="none" dirty="0" err="1" smtClean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Viggiani</a:t>
            </a:r>
            <a:endParaRPr lang="en-US" sz="2000" b="0" i="1" u="none" strike="noStrike" cap="none" dirty="0" smtClean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r" rtl="0">
              <a:spcBef>
                <a:spcPts val="0"/>
              </a:spcBef>
              <a:buNone/>
            </a:pPr>
            <a:endParaRPr lang="en-US" sz="2800" b="0" i="1" u="none" strike="noStrike" cap="none" dirty="0" smtClean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r" rtl="0">
              <a:spcBef>
                <a:spcPts val="0"/>
              </a:spcBef>
              <a:buNone/>
            </a:pPr>
            <a:endParaRPr lang="en-US" sz="1000" b="0" i="1" u="none" strike="noStrike" cap="none" dirty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17" name="Shape 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4352" y="5702657"/>
            <a:ext cx="1417584" cy="90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4233" y="5702658"/>
            <a:ext cx="2073754" cy="914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Shape 119"/>
          <p:cNvPicPr preferRelativeResize="0"/>
          <p:nvPr/>
        </p:nvPicPr>
        <p:blipFill rotWithShape="1">
          <a:blip r:embed="rId5">
            <a:alphaModFix/>
          </a:blip>
          <a:srcRect l="15272" t="10897" r="11575" b="6540"/>
          <a:stretch/>
        </p:blipFill>
        <p:spPr>
          <a:xfrm>
            <a:off x="3491880" y="5702658"/>
            <a:ext cx="1554942" cy="914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1840" y="620687"/>
            <a:ext cx="5526826" cy="324035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-108520" y="454349"/>
            <a:ext cx="2386607" cy="814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mbria"/>
              <a:buNone/>
            </a:pPr>
            <a:r>
              <a:rPr lang="es-ES" sz="3200" b="1" i="0" u="none" strike="noStrike" cap="none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Context</a:t>
            </a:r>
            <a:endParaRPr lang="es-ES" sz="3200" b="1" i="0" u="none" strike="noStrike" cap="none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b="0" i="1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</a:t>
            </a:fld>
            <a:endParaRPr lang="es-ES" sz="1200" b="0" i="1" u="none" strike="noStrike" cap="none" dirty="0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Shape 126"/>
          <p:cNvSpPr txBox="1"/>
          <p:nvPr/>
        </p:nvSpPr>
        <p:spPr>
          <a:xfrm>
            <a:off x="1043608" y="4293096"/>
            <a:ext cx="7704855" cy="19168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909"/>
              <a:buFont typeface="Arial"/>
              <a:buChar char="•"/>
            </a:pP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Changes in the </a:t>
            </a:r>
            <a:r>
              <a:rPr lang="en-GB" sz="222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fluid flow</a:t>
            </a: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GB" sz="222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due to the </a:t>
            </a:r>
            <a:r>
              <a:rPr lang="en-GB" sz="222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deformations</a:t>
            </a: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during subsurface resource engineering operations are of great interest yet poorly understood.</a:t>
            </a:r>
          </a:p>
          <a:p>
            <a:pPr marL="285750" marR="0" lvl="0" indent="-285750" algn="l" rtl="0">
              <a:lnSpc>
                <a:spcPct val="80000"/>
              </a:lnSpc>
              <a:spcBef>
                <a:spcPts val="1644"/>
              </a:spcBef>
              <a:spcAft>
                <a:spcPts val="0"/>
              </a:spcAft>
              <a:buClr>
                <a:srgbClr val="404040"/>
              </a:buClr>
              <a:buSzPct val="100909"/>
              <a:buFont typeface="Arial"/>
              <a:buChar char="•"/>
            </a:pP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There is a clear need for </a:t>
            </a:r>
            <a:r>
              <a:rPr lang="en-GB" sz="222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experimental characterization</a:t>
            </a: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lang="en-GB" sz="222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modelling</a:t>
            </a:r>
            <a:r>
              <a:rPr lang="en-GB" sz="2220" b="0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of how deformation modifies fluid flow in rocks </a:t>
            </a:r>
          </a:p>
          <a:p>
            <a:pPr marL="285750" marR="0" lvl="0" indent="-285750" algn="l" rtl="0">
              <a:lnSpc>
                <a:spcPct val="80000"/>
              </a:lnSpc>
              <a:spcBef>
                <a:spcPts val="164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20" b="0" i="0" u="none" strike="noStrike" cap="none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1691680" y="1916832"/>
            <a:ext cx="5904656" cy="3960440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Shape 135"/>
          <p:cNvSpPr txBox="1"/>
          <p:nvPr/>
        </p:nvSpPr>
        <p:spPr>
          <a:xfrm>
            <a:off x="683568" y="1196832"/>
            <a:ext cx="6912768" cy="7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GB" sz="2400" i="0" u="none" strike="noStrike" cap="none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X-rays</a:t>
            </a:r>
            <a:r>
              <a:rPr lang="en-GB" sz="2400" b="0" i="0" u="none" strike="noStrike" cap="none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allow high spatial and temporal resolution.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lang="en-GB" sz="2400" b="0" i="0" u="none" strike="noStrike" cap="none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5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3</a:t>
            </a:fld>
            <a:endParaRPr lang="es-ES" sz="12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026" name="Picture 2" descr="C:\Users\WIN8\Pictures\rock.png"/>
          <p:cNvPicPr>
            <a:picLocks noChangeAspect="1" noChangeArrowheads="1"/>
          </p:cNvPicPr>
          <p:nvPr/>
        </p:nvPicPr>
        <p:blipFill>
          <a:blip r:embed="rId3"/>
          <a:srcRect l="2046" t="49162" r="75800"/>
          <a:stretch>
            <a:fillRect/>
          </a:stretch>
        </p:blipFill>
        <p:spPr bwMode="auto">
          <a:xfrm>
            <a:off x="1672156" y="2708920"/>
            <a:ext cx="2429512" cy="2399934"/>
          </a:xfrm>
          <a:prstGeom prst="rect">
            <a:avLst/>
          </a:prstGeom>
          <a:noFill/>
        </p:spPr>
      </p:pic>
      <p:pic>
        <p:nvPicPr>
          <p:cNvPr id="6" name="Picture 2" descr="C:\Users\WIN8\Pictures\rock.png"/>
          <p:cNvPicPr>
            <a:picLocks noChangeAspect="1" noChangeArrowheads="1"/>
          </p:cNvPicPr>
          <p:nvPr/>
        </p:nvPicPr>
        <p:blipFill>
          <a:blip r:embed="rId3"/>
          <a:srcRect l="24104" t="49162" r="37332"/>
          <a:stretch>
            <a:fillRect/>
          </a:stretch>
        </p:blipFill>
        <p:spPr bwMode="auto">
          <a:xfrm>
            <a:off x="3995936" y="2012510"/>
            <a:ext cx="3384376" cy="1920546"/>
          </a:xfrm>
          <a:prstGeom prst="rect">
            <a:avLst/>
          </a:prstGeom>
          <a:noFill/>
        </p:spPr>
      </p:pic>
      <p:pic>
        <p:nvPicPr>
          <p:cNvPr id="7" name="Picture 2" descr="C:\Users\WIN8\Pictures\rock.png"/>
          <p:cNvPicPr>
            <a:picLocks noChangeAspect="1" noChangeArrowheads="1"/>
          </p:cNvPicPr>
          <p:nvPr/>
        </p:nvPicPr>
        <p:blipFill>
          <a:blip r:embed="rId3"/>
          <a:srcRect l="62764" t="49162"/>
          <a:stretch>
            <a:fillRect/>
          </a:stretch>
        </p:blipFill>
        <p:spPr bwMode="auto">
          <a:xfrm>
            <a:off x="4067944" y="3740702"/>
            <a:ext cx="3267794" cy="1920546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672156" y="191683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 smtClean="0"/>
              <a:t>BENTHEIM SAMPLE</a:t>
            </a:r>
            <a:endParaRPr lang="en-GB" sz="1800" b="1" dirty="0"/>
          </a:p>
        </p:txBody>
      </p:sp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Shape 127"/>
          <p:cNvSpPr txBox="1"/>
          <p:nvPr/>
        </p:nvSpPr>
        <p:spPr>
          <a:xfrm>
            <a:off x="35496" y="454349"/>
            <a:ext cx="3528392" cy="814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mbria"/>
              <a:buNone/>
            </a:pPr>
            <a:r>
              <a:rPr lang="es-ES" sz="3200" b="1" i="0" u="none" strike="noStrike" cap="none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Context</a:t>
            </a:r>
            <a:r>
              <a:rPr lang="es-ES" sz="320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: X-</a:t>
            </a:r>
            <a:r>
              <a:rPr lang="es-ES" sz="3200" b="1" i="0" u="none" strike="noStrike" cap="none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rays</a:t>
            </a:r>
            <a:endParaRPr lang="es-ES" sz="3200" b="1" i="0" u="none" strike="noStrike" cap="none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500" cy="3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4</a:t>
            </a:fld>
            <a:endParaRPr lang="es-ES" sz="12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12" name="Picture 2" descr="C:\Users\WIN8\Downloads\vosges_imbibition-x-rays_vs_neutrons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664" y="2420888"/>
            <a:ext cx="5635149" cy="352196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5580112" y="5949280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Edward </a:t>
            </a:r>
            <a:r>
              <a:rPr lang="en-GB" sz="1600" b="1" dirty="0" err="1" smtClean="0"/>
              <a:t>Andò</a:t>
            </a:r>
            <a:endParaRPr lang="en-GB" sz="1600" b="1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Shape 127"/>
          <p:cNvSpPr txBox="1"/>
          <p:nvPr/>
        </p:nvSpPr>
        <p:spPr>
          <a:xfrm>
            <a:off x="-108520" y="454349"/>
            <a:ext cx="4320480" cy="814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25000"/>
              <a:buFont typeface="Cambria"/>
              <a:buNone/>
            </a:pPr>
            <a:r>
              <a:rPr lang="es-ES" sz="3200" b="1" i="0" u="none" strike="noStrike" cap="none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Context</a:t>
            </a:r>
            <a:r>
              <a:rPr lang="es-ES" sz="3200" b="1" i="0" u="none" strike="noStrike" cap="none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lang="es-ES" sz="3200" b="1" i="0" u="none" strike="noStrike" cap="none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Neutrons</a:t>
            </a:r>
            <a:endParaRPr lang="es-ES" sz="3200" b="1" i="0" u="none" strike="noStrike" cap="none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" name="Shape 147"/>
          <p:cNvSpPr txBox="1"/>
          <p:nvPr/>
        </p:nvSpPr>
        <p:spPr>
          <a:xfrm>
            <a:off x="755576" y="836712"/>
            <a:ext cx="7959300" cy="180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</a:pPr>
            <a:r>
              <a:rPr lang="es-ES" sz="240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Neutrons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are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highly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sensitive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to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hydrogen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Different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interaction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with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each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isotope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</a:pP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Low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interaction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with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2400" b="0" i="0" u="none" strike="noStrike" cap="none" dirty="0" err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metals</a:t>
            </a:r>
            <a:r>
              <a:rPr lang="es-ES" sz="2400" b="0" i="0" u="none" strike="noStrike" cap="none" dirty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/>
        </p:nvSpPr>
        <p:spPr>
          <a:xfrm>
            <a:off x="539552" y="188640"/>
            <a:ext cx="2736303" cy="1080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s-ES" sz="3200" b="1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Objective</a:t>
            </a: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2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5</a:t>
            </a:fld>
            <a:endParaRPr lang="es-ES" sz="12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8" name="Shape 168"/>
          <p:cNvSpPr txBox="1"/>
          <p:nvPr/>
        </p:nvSpPr>
        <p:spPr>
          <a:xfrm>
            <a:off x="395536" y="404663"/>
            <a:ext cx="2386607" cy="8144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4400" b="1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u="none" strike="noStrike" cap="non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OBJECTIVE</a:t>
                      </a: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Shape 166"/>
          <p:cNvSpPr/>
          <p:nvPr/>
        </p:nvSpPr>
        <p:spPr>
          <a:xfrm>
            <a:off x="381149" y="1536675"/>
            <a:ext cx="8534100" cy="3672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Perform an experimental campaign to measure the full field </a:t>
            </a:r>
            <a:r>
              <a:rPr lang="en-US" sz="2200" b="1" dirty="0" smtClean="0">
                <a:solidFill>
                  <a:srgbClr val="434343"/>
                </a:solidFill>
                <a:latin typeface="Cambria"/>
                <a:ea typeface="Cambria"/>
                <a:cs typeface="Cambria"/>
                <a:sym typeface="Cambria"/>
              </a:rPr>
              <a:t>fluid speed evolution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in rocks at different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triaxial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loading stages.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</a:pP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High speed neutron </a:t>
            </a:r>
            <a:r>
              <a:rPr lang="en-US" sz="20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tomographies</a:t>
            </a: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are acquired in order to track the </a:t>
            </a:r>
            <a:r>
              <a:rPr lang="en-US" sz="20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3D fluid front</a:t>
            </a: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</a:pP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Medium resolution x-ray </a:t>
            </a:r>
            <a:r>
              <a:rPr lang="en-US" sz="20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tomographies</a:t>
            </a: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have also been acquired to obtain the </a:t>
            </a:r>
            <a:r>
              <a:rPr lang="en-US" sz="20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strain field</a:t>
            </a: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by means of Digital Volume Correlation </a:t>
            </a: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SzPct val="25000"/>
              <a:buNone/>
            </a:pPr>
            <a:r>
              <a:rPr lang="en-US" sz="2000" dirty="0" smtClean="0">
                <a:solidFill>
                  <a:srgbClr val="404040"/>
                </a:solidFill>
                <a:latin typeface="Arial Black"/>
                <a:ea typeface="Arial Black"/>
                <a:cs typeface="Arial Black"/>
                <a:sym typeface="Arial Black"/>
              </a:rPr>
              <a:t>→ </a:t>
            </a:r>
            <a:r>
              <a:rPr lang="en-US" sz="2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AIM: TO QUANTIFY COUPLED HYDROMECHANICAL PROCESSES</a:t>
            </a:r>
            <a:endParaRPr lang="en-US" sz="2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Elbow Connector 117"/>
          <p:cNvCxnSpPr>
            <a:endCxn id="113" idx="1"/>
          </p:cNvCxnSpPr>
          <p:nvPr/>
        </p:nvCxnSpPr>
        <p:spPr>
          <a:xfrm rot="16200000" flipH="1">
            <a:off x="3570004" y="3508722"/>
            <a:ext cx="480038" cy="563167"/>
          </a:xfrm>
          <a:prstGeom prst="bentConnector2">
            <a:avLst/>
          </a:prstGeom>
          <a:ln w="28575">
            <a:solidFill>
              <a:srgbClr val="A47D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lbow Connector 118"/>
          <p:cNvCxnSpPr>
            <a:endCxn id="113" idx="3"/>
          </p:cNvCxnSpPr>
          <p:nvPr/>
        </p:nvCxnSpPr>
        <p:spPr>
          <a:xfrm rot="5400000">
            <a:off x="7340549" y="3576602"/>
            <a:ext cx="480038" cy="427408"/>
          </a:xfrm>
          <a:prstGeom prst="bentConnector2">
            <a:avLst/>
          </a:prstGeom>
          <a:ln w="28575">
            <a:solidFill>
              <a:srgbClr val="A47D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1907704" y="3789040"/>
            <a:ext cx="6984776" cy="2907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8100392" y="6376243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6</a:t>
            </a:fld>
            <a:endParaRPr lang="es-ES" sz="1000" b="0" i="1" u="none" strike="noStrike" cap="none" dirty="0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212"/>
          <p:cNvSpPr txBox="1"/>
          <p:nvPr/>
        </p:nvSpPr>
        <p:spPr>
          <a:xfrm>
            <a:off x="539550" y="332776"/>
            <a:ext cx="860445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Objective: structure of the experimental campaign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483063" y="3903439"/>
            <a:ext cx="3820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A0 – SANDSTONE SAMPLE</a:t>
            </a:r>
            <a:endParaRPr lang="en-U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66152" y="3284984"/>
            <a:ext cx="8025274" cy="0"/>
          </a:xfrm>
          <a:prstGeom prst="straightConnector1">
            <a:avLst/>
          </a:prstGeom>
          <a:ln w="38100">
            <a:solidFill>
              <a:srgbClr val="A47D00"/>
            </a:solidFill>
            <a:prstDash val="sysDot"/>
            <a:round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/>
          <p:cNvSpPr/>
          <p:nvPr/>
        </p:nvSpPr>
        <p:spPr>
          <a:xfrm rot="16200000" flipH="1">
            <a:off x="564106" y="1502872"/>
            <a:ext cx="1728192" cy="1548000"/>
          </a:xfrm>
          <a:prstGeom prst="homePlate">
            <a:avLst>
              <a:gd name="adj" fmla="val 22492"/>
            </a:avLst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A0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8" name="Pentagon 17"/>
          <p:cNvSpPr/>
          <p:nvPr/>
        </p:nvSpPr>
        <p:spPr>
          <a:xfrm rot="16200000" flipH="1">
            <a:off x="2686129" y="1502871"/>
            <a:ext cx="1728192" cy="1548000"/>
          </a:xfrm>
          <a:prstGeom prst="homePlate">
            <a:avLst>
              <a:gd name="adj" fmla="val 22492"/>
            </a:avLst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A1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19" name="Pentagon 18"/>
          <p:cNvSpPr/>
          <p:nvPr/>
        </p:nvSpPr>
        <p:spPr>
          <a:xfrm rot="16200000" flipH="1">
            <a:off x="4808152" y="1502871"/>
            <a:ext cx="1728192" cy="1548000"/>
          </a:xfrm>
          <a:prstGeom prst="homePlate">
            <a:avLst>
              <a:gd name="adj" fmla="val 22492"/>
            </a:avLst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A2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20" name="Pentagon 19"/>
          <p:cNvSpPr/>
          <p:nvPr/>
        </p:nvSpPr>
        <p:spPr>
          <a:xfrm rot="16200000" flipH="1">
            <a:off x="6930176" y="1502872"/>
            <a:ext cx="1728192" cy="1548000"/>
          </a:xfrm>
          <a:prstGeom prst="homePlate">
            <a:avLst>
              <a:gd name="adj" fmla="val 22492"/>
            </a:avLst>
          </a:prstGeom>
          <a:solidFill>
            <a:srgbClr val="FFC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A3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8" name="7 Disco magnético"/>
          <p:cNvSpPr>
            <a:spLocks noChangeAspect="1"/>
          </p:cNvSpPr>
          <p:nvPr/>
        </p:nvSpPr>
        <p:spPr>
          <a:xfrm>
            <a:off x="5076011" y="4941167"/>
            <a:ext cx="581552" cy="1260000"/>
          </a:xfrm>
          <a:prstGeom prst="flowChartMagneticDisk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54202" y="1764104"/>
            <a:ext cx="154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anose="02040503050406030204" pitchFamily="18" charset="0"/>
              </a:rPr>
              <a:t>Sandstone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sample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sp>
        <p:nvSpPr>
          <p:cNvPr id="38" name="9 Rectángulo"/>
          <p:cNvSpPr/>
          <p:nvPr/>
        </p:nvSpPr>
        <p:spPr>
          <a:xfrm>
            <a:off x="3411055" y="3902400"/>
            <a:ext cx="3855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A1 - X_RAY TOMOGRAPHY</a:t>
            </a:r>
            <a:endParaRPr lang="es-E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9" name="Shape 211"/>
          <p:cNvSpPr txBox="1"/>
          <p:nvPr/>
        </p:nvSpPr>
        <p:spPr>
          <a:xfrm>
            <a:off x="6732240" y="6012352"/>
            <a:ext cx="2016224" cy="5040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 reconstruction</a:t>
            </a:r>
            <a:endParaRPr lang="en-U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" name="11 Disco magnético"/>
          <p:cNvSpPr/>
          <p:nvPr/>
        </p:nvSpPr>
        <p:spPr>
          <a:xfrm>
            <a:off x="7524328" y="4725144"/>
            <a:ext cx="583200" cy="1260000"/>
          </a:xfrm>
          <a:prstGeom prst="flowChartMagneticDisk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12 Disco magnético"/>
          <p:cNvSpPr>
            <a:spLocks noChangeAspect="1"/>
          </p:cNvSpPr>
          <p:nvPr/>
        </p:nvSpPr>
        <p:spPr>
          <a:xfrm>
            <a:off x="4023632" y="5292279"/>
            <a:ext cx="332344" cy="720073"/>
          </a:xfrm>
          <a:prstGeom prst="flowChartMagneticDisk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14 Operación manual"/>
          <p:cNvSpPr/>
          <p:nvPr/>
        </p:nvSpPr>
        <p:spPr>
          <a:xfrm rot="5400000">
            <a:off x="4139952" y="4932232"/>
            <a:ext cx="1872208" cy="1008112"/>
          </a:xfrm>
          <a:prstGeom prst="flowChartManualOperati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15 Conector"/>
          <p:cNvSpPr/>
          <p:nvPr/>
        </p:nvSpPr>
        <p:spPr>
          <a:xfrm>
            <a:off x="4644008" y="4860224"/>
            <a:ext cx="864096" cy="1224136"/>
          </a:xfrm>
          <a:prstGeom prst="flowChartConnector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16 Disco magnético"/>
          <p:cNvSpPr/>
          <p:nvPr/>
        </p:nvSpPr>
        <p:spPr>
          <a:xfrm>
            <a:off x="2123728" y="5868336"/>
            <a:ext cx="288032" cy="576064"/>
          </a:xfrm>
          <a:prstGeom prst="flowChartMagneticDisk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17 Rectángulo"/>
          <p:cNvSpPr/>
          <p:nvPr/>
        </p:nvSpPr>
        <p:spPr>
          <a:xfrm>
            <a:off x="4860032" y="5148256"/>
            <a:ext cx="360040" cy="72008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18 Flecha derecha"/>
          <p:cNvSpPr/>
          <p:nvPr/>
        </p:nvSpPr>
        <p:spPr>
          <a:xfrm>
            <a:off x="5940152" y="5364280"/>
            <a:ext cx="1008112" cy="288032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13 Extracto"/>
          <p:cNvSpPr/>
          <p:nvPr/>
        </p:nvSpPr>
        <p:spPr>
          <a:xfrm rot="15318362">
            <a:off x="3137419" y="4322134"/>
            <a:ext cx="1169241" cy="2957324"/>
          </a:xfrm>
          <a:prstGeom prst="flowChartExtract">
            <a:avLst/>
          </a:prstGeom>
          <a:solidFill>
            <a:srgbClr val="4F81BD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776224" y="1764104"/>
            <a:ext cx="154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Cambria" panose="02040503050406030204" pitchFamily="18" charset="0"/>
              </a:rPr>
              <a:t>X-</a:t>
            </a:r>
            <a:r>
              <a:rPr lang="es-ES" sz="1600" b="1" dirty="0" err="1" smtClean="0">
                <a:latin typeface="Cambria" panose="02040503050406030204" pitchFamily="18" charset="0"/>
              </a:rPr>
              <a:t>Ray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tomography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sp>
        <p:nvSpPr>
          <p:cNvPr id="49" name="26 Disco magnético"/>
          <p:cNvSpPr>
            <a:spLocks noChangeAspect="1"/>
          </p:cNvSpPr>
          <p:nvPr/>
        </p:nvSpPr>
        <p:spPr>
          <a:xfrm>
            <a:off x="7020272" y="4653136"/>
            <a:ext cx="581552" cy="1260000"/>
          </a:xfrm>
          <a:prstGeom prst="flowChartMagneticDisk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46 Forma en L"/>
          <p:cNvSpPr/>
          <p:nvPr/>
        </p:nvSpPr>
        <p:spPr>
          <a:xfrm rot="5400000">
            <a:off x="3743908" y="4401108"/>
            <a:ext cx="576064" cy="792088"/>
          </a:xfrm>
          <a:prstGeom prst="corner">
            <a:avLst>
              <a:gd name="adj1" fmla="val 33852"/>
              <a:gd name="adj2" fmla="val 38806"/>
            </a:avLst>
          </a:prstGeom>
          <a:solidFill>
            <a:schemeClr val="bg1">
              <a:lumMod val="65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14 Rectángulo"/>
          <p:cNvSpPr/>
          <p:nvPr/>
        </p:nvSpPr>
        <p:spPr>
          <a:xfrm>
            <a:off x="3894134" y="3902400"/>
            <a:ext cx="3567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A2 - TRIAXIAL LOADING</a:t>
            </a:r>
            <a:endParaRPr lang="es-E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2" name="16 Conector recto"/>
          <p:cNvCxnSpPr/>
          <p:nvPr/>
        </p:nvCxnSpPr>
        <p:spPr>
          <a:xfrm flipV="1">
            <a:off x="7020272" y="5301208"/>
            <a:ext cx="288032" cy="144016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17 Conector recto"/>
          <p:cNvCxnSpPr/>
          <p:nvPr/>
        </p:nvCxnSpPr>
        <p:spPr>
          <a:xfrm>
            <a:off x="7308304" y="5301208"/>
            <a:ext cx="0" cy="14401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18 Conector recto"/>
          <p:cNvCxnSpPr/>
          <p:nvPr/>
        </p:nvCxnSpPr>
        <p:spPr>
          <a:xfrm flipV="1">
            <a:off x="7308304" y="5229200"/>
            <a:ext cx="288032" cy="216024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hape 211"/>
          <p:cNvSpPr txBox="1"/>
          <p:nvPr/>
        </p:nvSpPr>
        <p:spPr>
          <a:xfrm>
            <a:off x="6228184" y="5949280"/>
            <a:ext cx="2160240" cy="5040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Local discontinuities</a:t>
            </a:r>
            <a:endParaRPr lang="en-U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31 Rectángulo"/>
          <p:cNvSpPr/>
          <p:nvPr/>
        </p:nvSpPr>
        <p:spPr>
          <a:xfrm>
            <a:off x="2771800" y="6165304"/>
            <a:ext cx="1656184" cy="36004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32 Rectángulo"/>
          <p:cNvSpPr/>
          <p:nvPr/>
        </p:nvSpPr>
        <p:spPr>
          <a:xfrm>
            <a:off x="3383868" y="6021288"/>
            <a:ext cx="432048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33 Rectángulo"/>
          <p:cNvSpPr/>
          <p:nvPr/>
        </p:nvSpPr>
        <p:spPr>
          <a:xfrm>
            <a:off x="3383868" y="5229200"/>
            <a:ext cx="432048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9" name="34 Rectángulo"/>
          <p:cNvSpPr/>
          <p:nvPr/>
        </p:nvSpPr>
        <p:spPr>
          <a:xfrm>
            <a:off x="3383868" y="5373216"/>
            <a:ext cx="432048" cy="6480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35 Rectángulo"/>
          <p:cNvSpPr/>
          <p:nvPr/>
        </p:nvSpPr>
        <p:spPr>
          <a:xfrm>
            <a:off x="3563888" y="4365104"/>
            <a:ext cx="72008" cy="864096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41 Rectángulo"/>
          <p:cNvSpPr/>
          <p:nvPr/>
        </p:nvSpPr>
        <p:spPr>
          <a:xfrm>
            <a:off x="3878209" y="4725144"/>
            <a:ext cx="36000" cy="144016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44 Rectángulo"/>
          <p:cNvSpPr/>
          <p:nvPr/>
        </p:nvSpPr>
        <p:spPr>
          <a:xfrm>
            <a:off x="4283968" y="4365104"/>
            <a:ext cx="72008" cy="21602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45 Rectángulo"/>
          <p:cNvSpPr/>
          <p:nvPr/>
        </p:nvSpPr>
        <p:spPr>
          <a:xfrm>
            <a:off x="2843808" y="4365104"/>
            <a:ext cx="72008" cy="216024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49 Forma en L"/>
          <p:cNvSpPr/>
          <p:nvPr/>
        </p:nvSpPr>
        <p:spPr>
          <a:xfrm rot="10800000">
            <a:off x="2771800" y="4509120"/>
            <a:ext cx="792088" cy="576064"/>
          </a:xfrm>
          <a:prstGeom prst="corner">
            <a:avLst>
              <a:gd name="adj1" fmla="val 38856"/>
              <a:gd name="adj2" fmla="val 36637"/>
            </a:avLst>
          </a:prstGeom>
          <a:solidFill>
            <a:schemeClr val="bg1">
              <a:lumMod val="65000"/>
            </a:schemeClr>
          </a:solidFill>
          <a:ln w="63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43 Rectángulo"/>
          <p:cNvSpPr/>
          <p:nvPr/>
        </p:nvSpPr>
        <p:spPr>
          <a:xfrm flipH="1">
            <a:off x="3275855" y="4725144"/>
            <a:ext cx="36000" cy="144016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51 Flecha abajo"/>
          <p:cNvSpPr/>
          <p:nvPr/>
        </p:nvSpPr>
        <p:spPr>
          <a:xfrm>
            <a:off x="3491880" y="4005064"/>
            <a:ext cx="216024" cy="43204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52 Flecha abajo"/>
          <p:cNvSpPr/>
          <p:nvPr/>
        </p:nvSpPr>
        <p:spPr>
          <a:xfrm rot="16200000">
            <a:off x="3298050" y="5495038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53 Flecha abajo"/>
          <p:cNvSpPr/>
          <p:nvPr/>
        </p:nvSpPr>
        <p:spPr>
          <a:xfrm rot="16200000">
            <a:off x="3298050" y="5639054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54 Flecha abajo"/>
          <p:cNvSpPr/>
          <p:nvPr/>
        </p:nvSpPr>
        <p:spPr>
          <a:xfrm rot="16200000">
            <a:off x="3298050" y="5783071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55 Flecha abajo"/>
          <p:cNvSpPr/>
          <p:nvPr/>
        </p:nvSpPr>
        <p:spPr>
          <a:xfrm rot="5400000">
            <a:off x="3829726" y="5495038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56 Flecha abajo"/>
          <p:cNvSpPr/>
          <p:nvPr/>
        </p:nvSpPr>
        <p:spPr>
          <a:xfrm rot="5400000">
            <a:off x="3829726" y="5639054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57 Flecha abajo"/>
          <p:cNvSpPr/>
          <p:nvPr/>
        </p:nvSpPr>
        <p:spPr>
          <a:xfrm rot="5400000">
            <a:off x="3829726" y="5783070"/>
            <a:ext cx="72008" cy="116396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58 Flecha derecha"/>
          <p:cNvSpPr/>
          <p:nvPr/>
        </p:nvSpPr>
        <p:spPr>
          <a:xfrm>
            <a:off x="5076056" y="5445224"/>
            <a:ext cx="1008112" cy="288032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4896207" y="1764103"/>
            <a:ext cx="154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anose="02040503050406030204" pitchFamily="18" charset="0"/>
              </a:rPr>
              <a:t>Triaxial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loading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sp>
        <p:nvSpPr>
          <p:cNvPr id="95" name="38 Rectángulo"/>
          <p:cNvSpPr/>
          <p:nvPr/>
        </p:nvSpPr>
        <p:spPr>
          <a:xfrm>
            <a:off x="3483063" y="3902400"/>
            <a:ext cx="3855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A3 - X_RAY TOMOGRAPHY</a:t>
            </a:r>
            <a:endParaRPr lang="es-E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6" name="Shape 211"/>
          <p:cNvSpPr txBox="1"/>
          <p:nvPr/>
        </p:nvSpPr>
        <p:spPr>
          <a:xfrm>
            <a:off x="6732240" y="6012352"/>
            <a:ext cx="2016224" cy="5040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 reconstruction</a:t>
            </a:r>
            <a:endParaRPr lang="en-U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7" name="40 Disco magnético"/>
          <p:cNvSpPr/>
          <p:nvPr/>
        </p:nvSpPr>
        <p:spPr>
          <a:xfrm>
            <a:off x="7524328" y="4725144"/>
            <a:ext cx="583200" cy="1260000"/>
          </a:xfrm>
          <a:prstGeom prst="flowChartMagneticDisk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41 Disco magnético"/>
          <p:cNvSpPr>
            <a:spLocks noChangeAspect="1"/>
          </p:cNvSpPr>
          <p:nvPr/>
        </p:nvSpPr>
        <p:spPr>
          <a:xfrm>
            <a:off x="4023632" y="5292279"/>
            <a:ext cx="332344" cy="720073"/>
          </a:xfrm>
          <a:prstGeom prst="flowChartMagneticDisk">
            <a:avLst/>
          </a:prstGeom>
          <a:blipFill>
            <a:blip r:embed="rId3"/>
            <a:tile tx="0" ty="0" sx="100000" sy="100000" flip="none" algn="tl"/>
          </a:blip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42 Operación manual"/>
          <p:cNvSpPr/>
          <p:nvPr/>
        </p:nvSpPr>
        <p:spPr>
          <a:xfrm rot="5400000">
            <a:off x="4139952" y="4932232"/>
            <a:ext cx="1872208" cy="1008112"/>
          </a:xfrm>
          <a:prstGeom prst="flowChartManualOperati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43 Conector"/>
          <p:cNvSpPr/>
          <p:nvPr/>
        </p:nvSpPr>
        <p:spPr>
          <a:xfrm>
            <a:off x="4644008" y="4860224"/>
            <a:ext cx="864096" cy="1224136"/>
          </a:xfrm>
          <a:prstGeom prst="flowChartConnector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45 Disco magnético"/>
          <p:cNvSpPr/>
          <p:nvPr/>
        </p:nvSpPr>
        <p:spPr>
          <a:xfrm>
            <a:off x="2123728" y="5868336"/>
            <a:ext cx="288032" cy="576064"/>
          </a:xfrm>
          <a:prstGeom prst="flowChartMagneticDisk">
            <a:avLst/>
          </a:prstGeom>
          <a:solidFill>
            <a:schemeClr val="accent2">
              <a:lumMod val="5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46 Rectángulo"/>
          <p:cNvSpPr/>
          <p:nvPr/>
        </p:nvSpPr>
        <p:spPr>
          <a:xfrm>
            <a:off x="4860032" y="5148256"/>
            <a:ext cx="360040" cy="72008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47 Flecha derecha"/>
          <p:cNvSpPr/>
          <p:nvPr/>
        </p:nvSpPr>
        <p:spPr>
          <a:xfrm>
            <a:off x="5940152" y="5364280"/>
            <a:ext cx="1008112" cy="288032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48 Conector recto"/>
          <p:cNvCxnSpPr/>
          <p:nvPr/>
        </p:nvCxnSpPr>
        <p:spPr>
          <a:xfrm flipV="1">
            <a:off x="3995936" y="5716016"/>
            <a:ext cx="144016" cy="72008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49 Conector recto"/>
          <p:cNvCxnSpPr/>
          <p:nvPr/>
        </p:nvCxnSpPr>
        <p:spPr>
          <a:xfrm>
            <a:off x="4139952" y="5716016"/>
            <a:ext cx="0" cy="72008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50 Conector recto"/>
          <p:cNvCxnSpPr/>
          <p:nvPr/>
        </p:nvCxnSpPr>
        <p:spPr>
          <a:xfrm flipV="1">
            <a:off x="4139952" y="5644008"/>
            <a:ext cx="216024" cy="144016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44 Extracto"/>
          <p:cNvSpPr/>
          <p:nvPr/>
        </p:nvSpPr>
        <p:spPr>
          <a:xfrm rot="15318362">
            <a:off x="3137419" y="4322134"/>
            <a:ext cx="1169241" cy="2957324"/>
          </a:xfrm>
          <a:prstGeom prst="flowChartExtract">
            <a:avLst/>
          </a:prstGeom>
          <a:solidFill>
            <a:srgbClr val="4F81BD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59 Conector recto"/>
          <p:cNvCxnSpPr/>
          <p:nvPr/>
        </p:nvCxnSpPr>
        <p:spPr>
          <a:xfrm flipV="1">
            <a:off x="7812360" y="5322305"/>
            <a:ext cx="288032" cy="216024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59 Conector recto"/>
          <p:cNvCxnSpPr/>
          <p:nvPr/>
        </p:nvCxnSpPr>
        <p:spPr>
          <a:xfrm flipV="1">
            <a:off x="7527896" y="5349279"/>
            <a:ext cx="288032" cy="216024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7815928" y="5349279"/>
            <a:ext cx="0" cy="1890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7020272" y="1764102"/>
            <a:ext cx="154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Cambria" panose="02040503050406030204" pitchFamily="18" charset="0"/>
              </a:rPr>
              <a:t>X-</a:t>
            </a:r>
            <a:r>
              <a:rPr lang="es-ES" sz="1600" b="1" dirty="0" err="1" smtClean="0">
                <a:latin typeface="Cambria" panose="02040503050406030204" pitchFamily="18" charset="0"/>
              </a:rPr>
              <a:t>Ray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tomography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sp>
        <p:nvSpPr>
          <p:cNvPr id="113" name="50 Rectángulo"/>
          <p:cNvSpPr/>
          <p:nvPr/>
        </p:nvSpPr>
        <p:spPr>
          <a:xfrm>
            <a:off x="4091607" y="3861048"/>
            <a:ext cx="3275257" cy="338554"/>
          </a:xfrm>
          <a:prstGeom prst="rect">
            <a:avLst/>
          </a:prstGeom>
          <a:solidFill>
            <a:srgbClr val="FFC000">
              <a:alpha val="42000"/>
            </a:srgbClr>
          </a:solidFill>
          <a:ln>
            <a:noFill/>
          </a:ln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DIGITAL VOLUME CORRELATION</a:t>
            </a:r>
            <a:endParaRPr lang="es-E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4" name="Shape 339"/>
          <p:cNvPicPr preferRelativeResize="0">
            <a:picLocks noChangeAspect="1"/>
          </p:cNvPicPr>
          <p:nvPr/>
        </p:nvPicPr>
        <p:blipFill rotWithShape="1">
          <a:blip r:embed="rId5">
            <a:alphaModFix/>
            <a:duotone>
              <a:schemeClr val="accent6">
                <a:shade val="45000"/>
                <a:satMod val="135000"/>
              </a:schemeClr>
              <a:prstClr val="white"/>
            </a:duotone>
            <a:lum bright="6000" contrast="63000"/>
          </a:blip>
          <a:srcRect l="22107" t="28040" r="25388" b="4662"/>
          <a:stretch/>
        </p:blipFill>
        <p:spPr>
          <a:xfrm>
            <a:off x="2191462" y="4869160"/>
            <a:ext cx="608066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Shape 339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22107" t="28040" r="25388" b="4662"/>
          <a:stretch/>
        </p:blipFill>
        <p:spPr>
          <a:xfrm>
            <a:off x="7486703" y="4855640"/>
            <a:ext cx="608001" cy="11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87 Rectángulo"/>
          <p:cNvSpPr/>
          <p:nvPr/>
        </p:nvSpPr>
        <p:spPr>
          <a:xfrm>
            <a:off x="5512376" y="5198136"/>
            <a:ext cx="200219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 MAXIMUM SHEAR STRAIN FIELD</a:t>
            </a:r>
            <a:endParaRPr lang="en-US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7" name="88 Rectángulo"/>
          <p:cNvSpPr/>
          <p:nvPr/>
        </p:nvSpPr>
        <p:spPr>
          <a:xfrm>
            <a:off x="2695518" y="5190811"/>
            <a:ext cx="18722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 VOLUMETRIC STRAIN FIELD</a:t>
            </a:r>
            <a:endParaRPr lang="en-US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20" name="Elbow Connector 119"/>
          <p:cNvCxnSpPr/>
          <p:nvPr/>
        </p:nvCxnSpPr>
        <p:spPr>
          <a:xfrm rot="5400000">
            <a:off x="3943453" y="4607851"/>
            <a:ext cx="1252820" cy="436321"/>
          </a:xfrm>
          <a:prstGeom prst="bentConnector2">
            <a:avLst/>
          </a:prstGeom>
          <a:ln w="28575">
            <a:solidFill>
              <a:srgbClr val="A47D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Elbow Connector 120"/>
          <p:cNvCxnSpPr>
            <a:endCxn id="116" idx="1"/>
          </p:cNvCxnSpPr>
          <p:nvPr/>
        </p:nvCxnSpPr>
        <p:spPr>
          <a:xfrm rot="16200000" flipH="1">
            <a:off x="4659264" y="4606634"/>
            <a:ext cx="1260144" cy="446080"/>
          </a:xfrm>
          <a:prstGeom prst="bentConnector2">
            <a:avLst/>
          </a:prstGeom>
          <a:ln w="28575">
            <a:solidFill>
              <a:srgbClr val="A47D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76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88622E-6 L -0.43334 -0.385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-192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75486E-6 L -0.47275 -0.3540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46" y="-1771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18142 -0.34398 " pathEditMode="relative" rAng="0" ptsTypes="AA">
                                      <p:cBhvr>
                                        <p:cTn id="15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0" y="-17199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1481E-6 L -0.18125 -0.33796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6898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L -0.18125 -0.33796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6898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33333E-6 L -0.18125 -0.33241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-1662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96296E-6 L -0.00035 -0.34375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7199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1.11111E-6 -0.3338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90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L -1.66667E-6 -0.33565 " pathEditMode="relative" rAng="0" ptsTypes="AA">
                                      <p:cBhvr>
                                        <p:cTn id="28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82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2.77778E-7 -0.33773 " pathEditMode="relative" rAng="0" ptsTypes="AA">
                                      <p:cBhvr>
                                        <p:cTn id="29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898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8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1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8" grpId="0" animBg="1"/>
      <p:bldP spid="14" grpId="0"/>
      <p:bldP spid="38" grpId="0"/>
      <p:bldP spid="38" grpId="1"/>
      <p:bldP spid="39" grpId="0"/>
      <p:bldP spid="39" grpId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9" grpId="0" animBg="1"/>
      <p:bldP spid="49" grpId="1" animBg="1"/>
      <p:bldP spid="50" grpId="0" animBg="1"/>
      <p:bldP spid="50" grpId="1" animBg="1"/>
      <p:bldP spid="51" grpId="0"/>
      <p:bldP spid="51" grpId="1"/>
      <p:bldP spid="55" grpId="0"/>
      <p:bldP spid="55" grpId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5" grpId="0"/>
      <p:bldP spid="95" grpId="0"/>
      <p:bldP spid="95" grpId="1"/>
      <p:bldP spid="96" grpId="0"/>
      <p:bldP spid="96" grpId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7" grpId="0" animBg="1"/>
      <p:bldP spid="107" grpId="1" animBg="1"/>
      <p:bldP spid="112" grpId="0"/>
      <p:bldP spid="113" grpId="0" animBg="1"/>
      <p:bldP spid="116" grpId="0"/>
      <p:bldP spid="1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8100392" y="6428358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7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212"/>
          <p:cNvSpPr txBox="1"/>
          <p:nvPr/>
        </p:nvSpPr>
        <p:spPr>
          <a:xfrm>
            <a:off x="539550" y="404784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Objective: structure of the experimental campaign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907704" y="3861048"/>
            <a:ext cx="6984776" cy="29077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1 Marcador de número de diapositiva"/>
          <p:cNvSpPr txBox="1">
            <a:spLocks/>
          </p:cNvSpPr>
          <p:nvPr/>
        </p:nvSpPr>
        <p:spPr>
          <a:xfrm>
            <a:off x="8100392" y="6448251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s-ES" sz="1000" b="0" i="1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7</a:t>
            </a:fld>
            <a:endParaRPr kumimoji="0" lang="es-ES" sz="1000" b="0" i="1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3666100" y="3915816"/>
            <a:ext cx="3839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B1 – SATURATED SAMPLE</a:t>
            </a:r>
            <a:endParaRPr lang="en-U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8 Llamada rectangular redondeada"/>
          <p:cNvSpPr/>
          <p:nvPr/>
        </p:nvSpPr>
        <p:spPr>
          <a:xfrm>
            <a:off x="6012160" y="5877272"/>
            <a:ext cx="576064" cy="432048"/>
          </a:xfrm>
          <a:prstGeom prst="wedgeRoundRectCallout">
            <a:avLst>
              <a:gd name="adj1" fmla="val -75880"/>
              <a:gd name="adj2" fmla="val -63403"/>
              <a:gd name="adj3" fmla="val 1666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r>
              <a:rPr lang="en-US" dirty="0" smtClean="0">
                <a:solidFill>
                  <a:schemeClr val="tx1"/>
                </a:solidFill>
              </a:rPr>
              <a:t>O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66152" y="3356992"/>
            <a:ext cx="8025274" cy="0"/>
          </a:xfrm>
          <a:prstGeom prst="straightConnector1">
            <a:avLst/>
          </a:prstGeom>
          <a:ln w="38100">
            <a:prstDash val="sysDot"/>
            <a:round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entagon 25"/>
          <p:cNvSpPr/>
          <p:nvPr/>
        </p:nvSpPr>
        <p:spPr>
          <a:xfrm rot="16200000" flipH="1">
            <a:off x="2181052" y="1038053"/>
            <a:ext cx="1728192" cy="2621654"/>
          </a:xfrm>
          <a:prstGeom prst="homePlate">
            <a:avLst>
              <a:gd name="adj" fmla="val 2249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B0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34321" y="1836112"/>
            <a:ext cx="2621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anose="02040503050406030204" pitchFamily="18" charset="0"/>
              </a:rPr>
              <a:t>Saturated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sample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sp>
        <p:nvSpPr>
          <p:cNvPr id="35" name="Pentagon 34"/>
          <p:cNvSpPr/>
          <p:nvPr/>
        </p:nvSpPr>
        <p:spPr>
          <a:xfrm rot="16200000" flipH="1">
            <a:off x="5522787" y="1038052"/>
            <a:ext cx="1728192" cy="2621654"/>
          </a:xfrm>
          <a:prstGeom prst="homePlate">
            <a:avLst>
              <a:gd name="adj" fmla="val 2249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s-ES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B1</a:t>
            </a: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  <a:p>
            <a:pPr algn="ctr"/>
            <a:endParaRPr lang="es-ES" sz="1600" dirty="0" smtClean="0">
              <a:solidFill>
                <a:schemeClr val="tx1"/>
              </a:solidFill>
            </a:endParaRPr>
          </a:p>
          <a:p>
            <a:pPr algn="ctr"/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076056" y="1836111"/>
            <a:ext cx="2621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err="1" smtClean="0">
                <a:latin typeface="Cambria" panose="02040503050406030204" pitchFamily="18" charset="0"/>
              </a:rPr>
              <a:t>Neutron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high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speed</a:t>
            </a:r>
            <a:r>
              <a:rPr lang="es-ES" sz="1600" b="1" dirty="0" smtClean="0">
                <a:latin typeface="Cambria" panose="02040503050406030204" pitchFamily="18" charset="0"/>
              </a:rPr>
              <a:t> </a:t>
            </a:r>
            <a:r>
              <a:rPr lang="es-ES" sz="1600" b="1" dirty="0" err="1" smtClean="0">
                <a:latin typeface="Cambria" panose="02040503050406030204" pitchFamily="18" charset="0"/>
              </a:rPr>
              <a:t>tomography</a:t>
            </a:r>
            <a:endParaRPr lang="es-ES" sz="1600" b="1" dirty="0">
              <a:latin typeface="Cambria" panose="020405030504060302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364088" y="4797152"/>
            <a:ext cx="581552" cy="1260000"/>
            <a:chOff x="5364088" y="4725144"/>
            <a:chExt cx="581552" cy="1260000"/>
          </a:xfrm>
        </p:grpSpPr>
        <p:sp>
          <p:nvSpPr>
            <p:cNvPr id="12" name="11 Disco magnético"/>
            <p:cNvSpPr>
              <a:spLocks noChangeAspect="1"/>
            </p:cNvSpPr>
            <p:nvPr/>
          </p:nvSpPr>
          <p:spPr>
            <a:xfrm>
              <a:off x="5364088" y="4725144"/>
              <a:ext cx="581552" cy="1260000"/>
            </a:xfrm>
            <a:prstGeom prst="flowChartMagneticDisk">
              <a:avLst/>
            </a:prstGeom>
            <a:solidFill>
              <a:schemeClr val="bg2">
                <a:lumMod val="60000"/>
                <a:lumOff val="40000"/>
              </a:schemeClr>
            </a:solidFill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16 Conector recto"/>
            <p:cNvCxnSpPr/>
            <p:nvPr/>
          </p:nvCxnSpPr>
          <p:spPr>
            <a:xfrm flipV="1">
              <a:off x="5364088" y="5445224"/>
              <a:ext cx="288032" cy="144016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17 Conector recto"/>
            <p:cNvCxnSpPr/>
            <p:nvPr/>
          </p:nvCxnSpPr>
          <p:spPr>
            <a:xfrm>
              <a:off x="5652120" y="5445224"/>
              <a:ext cx="0" cy="144016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18 Conector recto"/>
            <p:cNvCxnSpPr/>
            <p:nvPr/>
          </p:nvCxnSpPr>
          <p:spPr>
            <a:xfrm flipV="1">
              <a:off x="5652120" y="5373216"/>
              <a:ext cx="288032" cy="216024"/>
            </a:xfrm>
            <a:prstGeom prst="line">
              <a:avLst/>
            </a:prstGeom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28 Operación manual"/>
          <p:cNvSpPr/>
          <p:nvPr/>
        </p:nvSpPr>
        <p:spPr>
          <a:xfrm rot="5400000">
            <a:off x="3923928" y="5229200"/>
            <a:ext cx="1656184" cy="792088"/>
          </a:xfrm>
          <a:prstGeom prst="flowChartManualOperati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31 Rectángulo"/>
          <p:cNvSpPr/>
          <p:nvPr/>
        </p:nvSpPr>
        <p:spPr>
          <a:xfrm>
            <a:off x="2301655" y="3933056"/>
            <a:ext cx="62183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24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05 – NEUTRON HIGH SPEED TOMOGRAPHY</a:t>
            </a:r>
            <a:endParaRPr lang="es-ES" sz="24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9" name="34 Rectángulo"/>
          <p:cNvSpPr/>
          <p:nvPr/>
        </p:nvSpPr>
        <p:spPr>
          <a:xfrm>
            <a:off x="4535996" y="5229200"/>
            <a:ext cx="324036" cy="5760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35 Rectángulo"/>
          <p:cNvSpPr/>
          <p:nvPr/>
        </p:nvSpPr>
        <p:spPr>
          <a:xfrm>
            <a:off x="4535996" y="5709253"/>
            <a:ext cx="324036" cy="3840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26 Almacenamiento de acceso directo"/>
          <p:cNvSpPr/>
          <p:nvPr/>
        </p:nvSpPr>
        <p:spPr>
          <a:xfrm>
            <a:off x="2123728" y="5157192"/>
            <a:ext cx="432048" cy="1008112"/>
          </a:xfrm>
          <a:prstGeom prst="flowChartMagneticDrum">
            <a:avLst/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44 Flecha derecha"/>
          <p:cNvSpPr/>
          <p:nvPr/>
        </p:nvSpPr>
        <p:spPr>
          <a:xfrm>
            <a:off x="5220072" y="5436288"/>
            <a:ext cx="1008112" cy="28803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Shape 211"/>
          <p:cNvSpPr txBox="1"/>
          <p:nvPr/>
        </p:nvSpPr>
        <p:spPr>
          <a:xfrm>
            <a:off x="6228184" y="5877272"/>
            <a:ext cx="2376264" cy="50405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 reconstructions</a:t>
            </a:r>
            <a:endParaRPr lang="en-U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6372200" y="4869160"/>
            <a:ext cx="2160240" cy="872480"/>
            <a:chOff x="6372200" y="4797152"/>
            <a:chExt cx="2160240" cy="872480"/>
          </a:xfrm>
        </p:grpSpPr>
        <p:sp>
          <p:nvSpPr>
            <p:cNvPr id="85" name="38 Disco magnético"/>
            <p:cNvSpPr/>
            <p:nvPr/>
          </p:nvSpPr>
          <p:spPr>
            <a:xfrm>
              <a:off x="6372200" y="5085184"/>
              <a:ext cx="432048" cy="576064"/>
            </a:xfrm>
            <a:prstGeom prst="flowChartMagneticDisk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39 Disco magnético"/>
            <p:cNvSpPr/>
            <p:nvPr/>
          </p:nvSpPr>
          <p:spPr>
            <a:xfrm>
              <a:off x="6372200" y="4797152"/>
              <a:ext cx="432048" cy="64807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40 Disco magnético"/>
            <p:cNvSpPr/>
            <p:nvPr/>
          </p:nvSpPr>
          <p:spPr>
            <a:xfrm>
              <a:off x="6948264" y="5093568"/>
              <a:ext cx="432048" cy="576064"/>
            </a:xfrm>
            <a:prstGeom prst="flowChartMagneticDisk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41 Disco magnético"/>
            <p:cNvSpPr/>
            <p:nvPr/>
          </p:nvSpPr>
          <p:spPr>
            <a:xfrm>
              <a:off x="6948264" y="4805536"/>
              <a:ext cx="432048" cy="49567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42 Disco magnético"/>
            <p:cNvSpPr/>
            <p:nvPr/>
          </p:nvSpPr>
          <p:spPr>
            <a:xfrm>
              <a:off x="7524328" y="4877544"/>
              <a:ext cx="432048" cy="792088"/>
            </a:xfrm>
            <a:prstGeom prst="flowChartMagneticDisk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43 Disco magnético"/>
            <p:cNvSpPr/>
            <p:nvPr/>
          </p:nvSpPr>
          <p:spPr>
            <a:xfrm>
              <a:off x="7524328" y="4805536"/>
              <a:ext cx="432048" cy="360040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56 Disco magnético"/>
            <p:cNvSpPr/>
            <p:nvPr/>
          </p:nvSpPr>
          <p:spPr>
            <a:xfrm>
              <a:off x="8100392" y="4797152"/>
              <a:ext cx="432048" cy="864096"/>
            </a:xfrm>
            <a:prstGeom prst="flowChartMagneticDisk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57 Disco magnético"/>
            <p:cNvSpPr/>
            <p:nvPr/>
          </p:nvSpPr>
          <p:spPr>
            <a:xfrm>
              <a:off x="8100392" y="4797152"/>
              <a:ext cx="432048" cy="28803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3" name="Straight Connector 92"/>
          <p:cNvCxnSpPr>
            <a:endCxn id="80" idx="2"/>
          </p:cNvCxnSpPr>
          <p:nvPr/>
        </p:nvCxnSpPr>
        <p:spPr>
          <a:xfrm>
            <a:off x="2483768" y="6093296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2483768" y="5913276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2483768" y="5753608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2483768" y="5580304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2483768" y="5407124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2483768" y="5226688"/>
            <a:ext cx="2214246" cy="0"/>
          </a:xfrm>
          <a:prstGeom prst="line">
            <a:avLst/>
          </a:prstGeom>
          <a:ln w="31750">
            <a:solidFill>
              <a:srgbClr val="FFC000">
                <a:alpha val="79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47 Conector recto"/>
          <p:cNvCxnSpPr/>
          <p:nvPr/>
        </p:nvCxnSpPr>
        <p:spPr>
          <a:xfrm>
            <a:off x="3207600" y="5085184"/>
            <a:ext cx="0" cy="1080120"/>
          </a:xfrm>
          <a:prstGeom prst="line">
            <a:avLst/>
          </a:prstGeom>
          <a:ln w="19050">
            <a:solidFill>
              <a:srgbClr val="EFF4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46 Conector recto"/>
          <p:cNvCxnSpPr/>
          <p:nvPr/>
        </p:nvCxnSpPr>
        <p:spPr>
          <a:xfrm>
            <a:off x="3625200" y="5085184"/>
            <a:ext cx="0" cy="1080120"/>
          </a:xfrm>
          <a:prstGeom prst="line">
            <a:avLst/>
          </a:prstGeom>
          <a:ln w="19050">
            <a:solidFill>
              <a:srgbClr val="EFF4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17 Marco"/>
          <p:cNvSpPr/>
          <p:nvPr/>
        </p:nvSpPr>
        <p:spPr>
          <a:xfrm>
            <a:off x="3059832" y="4941168"/>
            <a:ext cx="720080" cy="1368152"/>
          </a:xfrm>
          <a:prstGeom prst="frame">
            <a:avLst>
              <a:gd name="adj1" fmla="val 878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18 Rectángulo"/>
          <p:cNvSpPr/>
          <p:nvPr/>
        </p:nvSpPr>
        <p:spPr>
          <a:xfrm>
            <a:off x="3221850" y="5013176"/>
            <a:ext cx="396044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20 Rectángulo"/>
          <p:cNvSpPr/>
          <p:nvPr/>
        </p:nvSpPr>
        <p:spPr>
          <a:xfrm>
            <a:off x="3221850" y="6093296"/>
            <a:ext cx="396044" cy="14401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21 Rectángulo"/>
          <p:cNvSpPr/>
          <p:nvPr/>
        </p:nvSpPr>
        <p:spPr>
          <a:xfrm>
            <a:off x="3221850" y="5733256"/>
            <a:ext cx="396044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" name="23 Conector recto"/>
          <p:cNvCxnSpPr>
            <a:endCxn id="101" idx="0"/>
          </p:cNvCxnSpPr>
          <p:nvPr/>
        </p:nvCxnSpPr>
        <p:spPr>
          <a:xfrm flipV="1">
            <a:off x="3419872" y="4941168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25 Conector recto"/>
          <p:cNvCxnSpPr>
            <a:stCxn id="101" idx="2"/>
          </p:cNvCxnSpPr>
          <p:nvPr/>
        </p:nvCxnSpPr>
        <p:spPr>
          <a:xfrm flipV="1">
            <a:off x="3419872" y="6093296"/>
            <a:ext cx="0" cy="21602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32 Rectángulo"/>
          <p:cNvSpPr/>
          <p:nvPr/>
        </p:nvSpPr>
        <p:spPr>
          <a:xfrm>
            <a:off x="3221850" y="5157192"/>
            <a:ext cx="396044" cy="57606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54 Conector recto de flecha"/>
          <p:cNvCxnSpPr/>
          <p:nvPr/>
        </p:nvCxnSpPr>
        <p:spPr>
          <a:xfrm flipV="1">
            <a:off x="3419872" y="6309320"/>
            <a:ext cx="0" cy="28803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55 CuadroTexto"/>
          <p:cNvSpPr txBox="1"/>
          <p:nvPr/>
        </p:nvSpPr>
        <p:spPr>
          <a:xfrm>
            <a:off x="3347864" y="6381328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endParaRPr lang="en-US" dirty="0"/>
          </a:p>
        </p:txBody>
      </p:sp>
      <p:cxnSp>
        <p:nvCxnSpPr>
          <p:cNvPr id="110" name="Straight Arrow Connector 109"/>
          <p:cNvCxnSpPr>
            <a:endCxn id="114" idx="0"/>
          </p:cNvCxnSpPr>
          <p:nvPr/>
        </p:nvCxnSpPr>
        <p:spPr>
          <a:xfrm>
            <a:off x="5525252" y="3552616"/>
            <a:ext cx="937514" cy="47597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endCxn id="114" idx="0"/>
          </p:cNvCxnSpPr>
          <p:nvPr/>
        </p:nvCxnSpPr>
        <p:spPr>
          <a:xfrm>
            <a:off x="6115147" y="3561971"/>
            <a:ext cx="347619" cy="46662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endCxn id="114" idx="0"/>
          </p:cNvCxnSpPr>
          <p:nvPr/>
        </p:nvCxnSpPr>
        <p:spPr>
          <a:xfrm flipH="1">
            <a:off x="6462766" y="3552616"/>
            <a:ext cx="231486" cy="47597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endCxn id="114" idx="0"/>
          </p:cNvCxnSpPr>
          <p:nvPr/>
        </p:nvCxnSpPr>
        <p:spPr>
          <a:xfrm flipH="1">
            <a:off x="6462766" y="3561971"/>
            <a:ext cx="799802" cy="466621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50 Rectángulo"/>
          <p:cNvSpPr/>
          <p:nvPr/>
        </p:nvSpPr>
        <p:spPr>
          <a:xfrm>
            <a:off x="5619426" y="4028592"/>
            <a:ext cx="1686680" cy="338554"/>
          </a:xfrm>
          <a:prstGeom prst="rect">
            <a:avLst/>
          </a:prstGeom>
          <a:solidFill>
            <a:schemeClr val="accent1">
              <a:alpha val="32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s-ES" sz="1600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IN-HOUSE CODE</a:t>
            </a:r>
            <a:endParaRPr lang="es-ES" sz="16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15" name="Picture 1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4725144"/>
            <a:ext cx="842962" cy="1643062"/>
          </a:xfrm>
          <a:prstGeom prst="rect">
            <a:avLst/>
          </a:prstGeom>
        </p:spPr>
      </p:pic>
      <p:sp>
        <p:nvSpPr>
          <p:cNvPr id="116" name="87 Rectángulo"/>
          <p:cNvSpPr/>
          <p:nvPr/>
        </p:nvSpPr>
        <p:spPr>
          <a:xfrm>
            <a:off x="4716016" y="5424032"/>
            <a:ext cx="118187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3D</a:t>
            </a:r>
          </a:p>
          <a:p>
            <a:pPr lvl="0" algn="ctr">
              <a:buSzPct val="25000"/>
            </a:pPr>
            <a:r>
              <a:rPr lang="en-US" b="1" dirty="0" smtClean="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SPEED MAP</a:t>
            </a:r>
            <a:endParaRPr lang="en-US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17" name="Elbow Connector 116"/>
          <p:cNvCxnSpPr/>
          <p:nvPr/>
        </p:nvCxnSpPr>
        <p:spPr>
          <a:xfrm rot="5400000">
            <a:off x="5556123" y="4775396"/>
            <a:ext cx="1252820" cy="436321"/>
          </a:xfrm>
          <a:prstGeom prst="bentConnector2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5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75486E-6 L -0.28385 -0.34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1" y="-171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83071E-6 L -0.11805 -0.32563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1628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/>
      <p:bldP spid="9" grpId="0" animBg="1"/>
      <p:bldP spid="30" grpId="0"/>
      <p:bldP spid="36" grpId="0"/>
      <p:bldP spid="77" grpId="0" animBg="1"/>
      <p:bldP spid="77" grpId="1" animBg="1"/>
      <p:bldP spid="78" grpId="0"/>
      <p:bldP spid="78" grpId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/>
      <p:bldP spid="83" grpId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7" grpId="0" animBg="1"/>
      <p:bldP spid="107" grpId="1" animBg="1"/>
      <p:bldP spid="109" grpId="0"/>
      <p:bldP spid="109" grpId="1"/>
      <p:bldP spid="114" grpId="0" animBg="1"/>
      <p:bldP spid="1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Gráfico"/>
          <p:cNvGraphicFramePr/>
          <p:nvPr/>
        </p:nvGraphicFramePr>
        <p:xfrm>
          <a:off x="4572000" y="4149080"/>
          <a:ext cx="4032448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8100392" y="6376243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8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323528" y="260648"/>
            <a:ext cx="8241300" cy="720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Test: </a:t>
            </a:r>
            <a:r>
              <a:rPr lang="en-US" sz="3200" b="1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Triaxial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loading 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aphicFrame>
        <p:nvGraphicFramePr>
          <p:cNvPr id="5" name="1 Gráfico"/>
          <p:cNvGraphicFramePr/>
          <p:nvPr/>
        </p:nvGraphicFramePr>
        <p:xfrm>
          <a:off x="395536" y="1268760"/>
          <a:ext cx="403244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1 Gráfico"/>
          <p:cNvGraphicFramePr/>
          <p:nvPr/>
        </p:nvGraphicFramePr>
        <p:xfrm>
          <a:off x="4572000" y="1268760"/>
          <a:ext cx="4032448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1 Gráfico"/>
          <p:cNvGraphicFramePr/>
          <p:nvPr/>
        </p:nvGraphicFramePr>
        <p:xfrm>
          <a:off x="395536" y="4149080"/>
          <a:ext cx="4032448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3131840" y="4077072"/>
            <a:ext cx="2808312" cy="2880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Confinement pressure:  40 </a:t>
            </a:r>
            <a:r>
              <a:rPr lang="en-US" dirty="0" err="1" smtClean="0"/>
              <a:t>MPa</a:t>
            </a:r>
            <a:endParaRPr lang="en-US" dirty="0" smtClean="0"/>
          </a:p>
        </p:txBody>
      </p:sp>
      <p:sp>
        <p:nvSpPr>
          <p:cNvPr id="15" name="14 Rectángulo"/>
          <p:cNvSpPr/>
          <p:nvPr/>
        </p:nvSpPr>
        <p:spPr>
          <a:xfrm>
            <a:off x="3131840" y="1196752"/>
            <a:ext cx="2736304" cy="2880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Confinement pressure:  30 </a:t>
            </a:r>
            <a:r>
              <a:rPr lang="en-US" dirty="0" err="1" smtClean="0"/>
              <a:t>MPa</a:t>
            </a:r>
            <a:endParaRPr lang="en-US" dirty="0" smtClean="0"/>
          </a:p>
        </p:txBody>
      </p:sp>
      <p:sp>
        <p:nvSpPr>
          <p:cNvPr id="13" name="12 Rectángulo"/>
          <p:cNvSpPr/>
          <p:nvPr/>
        </p:nvSpPr>
        <p:spPr>
          <a:xfrm>
            <a:off x="251520" y="764704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404040"/>
              </a:buClr>
              <a:buSzPct val="100000"/>
            </a:pPr>
            <a:r>
              <a:rPr lang="en-US" sz="24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Vosges samples were deformed at different levels + </a:t>
            </a:r>
            <a:r>
              <a:rPr lang="en-US" sz="24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intact</a:t>
            </a:r>
          </a:p>
        </p:txBody>
      </p:sp>
      <p:graphicFrame>
        <p:nvGraphicFramePr>
          <p:cNvPr id="17" name="16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9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Test: Neutron setup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0418" name="Picture 2" descr="C:\Users\WIN8\Documents\presentationLund2018\setupBerlin2018_tec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1124744"/>
            <a:ext cx="3827614" cy="3168352"/>
          </a:xfrm>
          <a:prstGeom prst="rect">
            <a:avLst/>
          </a:prstGeom>
          <a:noFill/>
        </p:spPr>
      </p:pic>
      <p:pic>
        <p:nvPicPr>
          <p:cNvPr id="60419" name="Picture 3" descr="C:\Users\WIN8\Documents\presentationLund2018\setupBerlin20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088" y="428816"/>
            <a:ext cx="3115467" cy="4152312"/>
          </a:xfrm>
          <a:prstGeom prst="rect">
            <a:avLst/>
          </a:prstGeom>
          <a:noFill/>
        </p:spPr>
      </p:pic>
      <p:pic>
        <p:nvPicPr>
          <p:cNvPr id="20482" name="Picture 2" descr="hzb_logo_cmyk.jpg (762Ã387)"/>
          <p:cNvPicPr>
            <a:picLocks noChangeAspect="1" noChangeArrowheads="1"/>
          </p:cNvPicPr>
          <p:nvPr/>
        </p:nvPicPr>
        <p:blipFill>
          <a:blip r:embed="rId4"/>
          <a:srcRect l="8888" t="13725" r="7462" b="13726"/>
          <a:stretch>
            <a:fillRect/>
          </a:stretch>
        </p:blipFill>
        <p:spPr bwMode="auto">
          <a:xfrm>
            <a:off x="7964160" y="4149080"/>
            <a:ext cx="1144344" cy="504056"/>
          </a:xfrm>
          <a:prstGeom prst="rect">
            <a:avLst/>
          </a:prstGeom>
          <a:noFill/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Shape 147"/>
          <p:cNvSpPr txBox="1"/>
          <p:nvPr/>
        </p:nvSpPr>
        <p:spPr>
          <a:xfrm>
            <a:off x="611560" y="4293096"/>
            <a:ext cx="8064896" cy="2403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samples were </a:t>
            </a:r>
            <a:r>
              <a:rPr lang="en-US" sz="24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previously saturated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with heavy water.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Light water was pushed through the sample while </a:t>
            </a:r>
            <a:r>
              <a:rPr lang="en-US" sz="24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flow rate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and the pressure were controlled.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10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Image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analysis: Reconstruction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" name="Shape 147"/>
          <p:cNvSpPr txBox="1"/>
          <p:nvPr/>
        </p:nvSpPr>
        <p:spPr>
          <a:xfrm>
            <a:off x="971600" y="4221088"/>
            <a:ext cx="10729192" cy="2403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One minute fast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tomography  </a:t>
            </a:r>
          </a:p>
          <a:p>
            <a:pPr marL="468000" lvl="8" indent="-468000">
              <a:buClr>
                <a:srgbClr val="404040"/>
              </a:buClr>
              <a:buSzPct val="100000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             -Radiography exposure time: 0.2 s</a:t>
            </a:r>
          </a:p>
          <a:p>
            <a:pPr marL="468000" lvl="8" indent="-468000">
              <a:buClr>
                <a:srgbClr val="404040"/>
              </a:buClr>
              <a:buSzPct val="100000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             -Pixel size: 220 µm</a:t>
            </a:r>
            <a:endParaRPr lang="en-US" sz="2400" dirty="0" smtClean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Beam hardening effect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Not a strong contrast between the gray scale of both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waters    </a:t>
            </a:r>
            <a:endParaRPr lang="en-US" sz="2400" dirty="0" smtClean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" name="Picture 2" descr="C:\Users\WIN8\Documents\presentationLund2018\slic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412776"/>
            <a:ext cx="7638232" cy="2704546"/>
          </a:xfrm>
          <a:prstGeom prst="rect">
            <a:avLst/>
          </a:prstGeom>
          <a:noFill/>
        </p:spPr>
      </p:pic>
      <p:sp>
        <p:nvSpPr>
          <p:cNvPr id="6" name="Shape 390"/>
          <p:cNvSpPr txBox="1"/>
          <p:nvPr/>
        </p:nvSpPr>
        <p:spPr>
          <a:xfrm>
            <a:off x="4211960" y="4221088"/>
            <a:ext cx="648072" cy="2880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s-ES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s-ES" sz="2000" b="1" baseline="-25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2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lang="es-ES"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hape 390"/>
          <p:cNvSpPr txBox="1"/>
          <p:nvPr/>
        </p:nvSpPr>
        <p:spPr>
          <a:xfrm>
            <a:off x="2699792" y="1916832"/>
            <a:ext cx="648072" cy="3600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s-ES" sz="2000" b="1" baseline="-25000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20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lang="es-ES" sz="20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7 Conector recto de flecha"/>
          <p:cNvCxnSpPr>
            <a:stCxn id="7" idx="2"/>
          </p:cNvCxnSpPr>
          <p:nvPr/>
        </p:nvCxnSpPr>
        <p:spPr>
          <a:xfrm>
            <a:off x="3023828" y="2276872"/>
            <a:ext cx="180020" cy="43204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>
            <a:stCxn id="7" idx="1"/>
          </p:cNvCxnSpPr>
          <p:nvPr/>
        </p:nvCxnSpPr>
        <p:spPr>
          <a:xfrm flipH="1" flipV="1">
            <a:off x="2123728" y="1772816"/>
            <a:ext cx="576064" cy="32403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flipH="1" flipV="1">
            <a:off x="2483768" y="3861048"/>
            <a:ext cx="1656184" cy="36004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6" idx="3"/>
          </p:cNvCxnSpPr>
          <p:nvPr/>
        </p:nvCxnSpPr>
        <p:spPr>
          <a:xfrm flipV="1">
            <a:off x="4860032" y="3645024"/>
            <a:ext cx="1224136" cy="72008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 l="82462" t="15375" r="935" b="55094"/>
          <a:stretch>
            <a:fillRect/>
          </a:stretch>
        </p:blipFill>
        <p:spPr bwMode="auto">
          <a:xfrm>
            <a:off x="7740352" y="548680"/>
            <a:ext cx="7920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11</a:t>
            </a:fld>
            <a:endParaRPr lang="es-ES" sz="1000" b="0" i="1" u="none" strike="noStrike" cap="none" dirty="0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Image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analysis: Time map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" name="Shape 462"/>
          <p:cNvSpPr txBox="1"/>
          <p:nvPr/>
        </p:nvSpPr>
        <p:spPr>
          <a:xfrm>
            <a:off x="6300192" y="6218720"/>
            <a:ext cx="233400" cy="9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/>
              <a:t>0</a:t>
            </a:r>
          </a:p>
        </p:txBody>
      </p:sp>
      <p:sp>
        <p:nvSpPr>
          <p:cNvPr id="9" name="Shape 463"/>
          <p:cNvSpPr txBox="1"/>
          <p:nvPr/>
        </p:nvSpPr>
        <p:spPr>
          <a:xfrm>
            <a:off x="8442820" y="6218720"/>
            <a:ext cx="809700" cy="9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412</a:t>
            </a:r>
            <a:endParaRPr lang="es-ES" dirty="0"/>
          </a:p>
        </p:txBody>
      </p:sp>
      <p:sp>
        <p:nvSpPr>
          <p:cNvPr id="10" name="Shape 464"/>
          <p:cNvSpPr txBox="1"/>
          <p:nvPr/>
        </p:nvSpPr>
        <p:spPr>
          <a:xfrm>
            <a:off x="7524328" y="6237312"/>
            <a:ext cx="707100" cy="9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min</a:t>
            </a:r>
            <a:endParaRPr lang="es-ES" dirty="0"/>
          </a:p>
        </p:txBody>
      </p:sp>
      <p:sp>
        <p:nvSpPr>
          <p:cNvPr id="13" name="Shape 147"/>
          <p:cNvSpPr txBox="1"/>
          <p:nvPr/>
        </p:nvSpPr>
        <p:spPr>
          <a:xfrm>
            <a:off x="611560" y="1052736"/>
            <a:ext cx="2880320" cy="6480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</a:pP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SIGMOIDAL FITTING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971600" y="1772816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6055568"/>
            <a:ext cx="2676525" cy="685800"/>
          </a:xfrm>
          <a:prstGeom prst="rect">
            <a:avLst/>
          </a:prstGeom>
          <a:noFill/>
        </p:spPr>
      </p:pic>
      <p:sp>
        <p:nvSpPr>
          <p:cNvPr id="16" name="Shape 147"/>
          <p:cNvSpPr txBox="1"/>
          <p:nvPr/>
        </p:nvSpPr>
        <p:spPr>
          <a:xfrm>
            <a:off x="395536" y="1196752"/>
            <a:ext cx="5904656" cy="2403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gray scale of a pixel is plotted for all the </a:t>
            </a:r>
            <a:r>
              <a:rPr lang="en-US" sz="24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tomographies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and a </a:t>
            </a:r>
            <a:r>
              <a:rPr lang="en-US" sz="24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sigmoidal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function is fitted to the trend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 parameter gives the </a:t>
            </a:r>
            <a:r>
              <a:rPr lang="en-US" sz="24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arrival time </a:t>
            </a:r>
          </a:p>
        </p:txBody>
      </p:sp>
      <p:pic>
        <p:nvPicPr>
          <p:cNvPr id="62466" name="Picture 2" descr="C:\Users\WIN8\Documents\presentationLund2018\timemap.png"/>
          <p:cNvPicPr>
            <a:picLocks noChangeAspect="1" noChangeArrowheads="1"/>
          </p:cNvPicPr>
          <p:nvPr/>
        </p:nvPicPr>
        <p:blipFill>
          <a:blip r:embed="rId3"/>
          <a:srcRect l="16083" t="7965" r="16374"/>
          <a:stretch>
            <a:fillRect/>
          </a:stretch>
        </p:blipFill>
        <p:spPr bwMode="auto">
          <a:xfrm>
            <a:off x="6372200" y="1628800"/>
            <a:ext cx="2520280" cy="4464496"/>
          </a:xfrm>
          <a:prstGeom prst="rect">
            <a:avLst/>
          </a:prstGeom>
          <a:noFill/>
        </p:spPr>
      </p:pic>
      <p:sp>
        <p:nvSpPr>
          <p:cNvPr id="17" name="16 Rectángulo"/>
          <p:cNvSpPr/>
          <p:nvPr/>
        </p:nvSpPr>
        <p:spPr>
          <a:xfrm>
            <a:off x="6061345" y="1196752"/>
            <a:ext cx="3105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20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TIME MAP</a:t>
            </a:r>
            <a:endParaRPr lang="en-US" sz="2000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8" name="Shape 461" descr="C:\Users\WIN8\Documents\barIntact.png"/>
          <p:cNvPicPr preferRelativeResize="0"/>
          <p:nvPr/>
        </p:nvPicPr>
        <p:blipFill rotWithShape="1">
          <a:blip r:embed="rId4">
            <a:alphaModFix/>
          </a:blip>
          <a:srcRect l="16274" t="5451" r="66142" b="6876"/>
          <a:stretch/>
        </p:blipFill>
        <p:spPr>
          <a:xfrm rot="5400000" flipH="1">
            <a:off x="7574024" y="4918856"/>
            <a:ext cx="116632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WIN8\Documents\presentacion_Sydney_2018\PixelVal_473,354,27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640" y="3284984"/>
            <a:ext cx="3613944" cy="2710949"/>
          </a:xfrm>
          <a:prstGeom prst="rect">
            <a:avLst/>
          </a:prstGeom>
          <a:noFill/>
        </p:spPr>
      </p:pic>
      <p:cxnSp>
        <p:nvCxnSpPr>
          <p:cNvPr id="20" name="19 Conector recto"/>
          <p:cNvCxnSpPr/>
          <p:nvPr/>
        </p:nvCxnSpPr>
        <p:spPr>
          <a:xfrm>
            <a:off x="2771800" y="4869256"/>
            <a:ext cx="0" cy="82800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2646000" y="5623356"/>
            <a:ext cx="1440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2"/>
                </a:solidFill>
              </a:rPr>
              <a:t>C</a:t>
            </a:r>
            <a:endParaRPr lang="en-US" sz="1050" b="1" dirty="0">
              <a:solidFill>
                <a:schemeClr val="bg2"/>
              </a:solidFill>
            </a:endParaRPr>
          </a:p>
        </p:txBody>
      </p:sp>
      <p:graphicFrame>
        <p:nvGraphicFramePr>
          <p:cNvPr id="22" name="21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12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Image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analysis: Water front speed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55576" y="6165304"/>
            <a:ext cx="1008112" cy="6926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WIN8\Documents\presentacion_Sydney_2018\images_intact\distance_map_intac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147" y="1268760"/>
            <a:ext cx="9016357" cy="3142227"/>
          </a:xfrm>
          <a:prstGeom prst="rect">
            <a:avLst/>
          </a:prstGeom>
          <a:noFill/>
        </p:spPr>
      </p:pic>
      <p:sp>
        <p:nvSpPr>
          <p:cNvPr id="11" name="Shape 147"/>
          <p:cNvSpPr txBox="1"/>
          <p:nvPr/>
        </p:nvSpPr>
        <p:spPr>
          <a:xfrm>
            <a:off x="827584" y="4265712"/>
            <a:ext cx="7632848" cy="2403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Binarize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the reconstructed volume to get the two consecutive fronts.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Calculate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distance maps in the space between both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fronts.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Sum both distance maps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4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13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VO01ME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" name="Shape 461" descr="C:\Users\WIN8\Documents\barIntact.png"/>
          <p:cNvPicPr preferRelativeResize="0"/>
          <p:nvPr/>
        </p:nvPicPr>
        <p:blipFill rotWithShape="1">
          <a:blip r:embed="rId3">
            <a:alphaModFix/>
            <a:grayscl/>
          </a:blip>
          <a:srcRect l="16274" t="5451" r="66142" b="6876"/>
          <a:stretch/>
        </p:blipFill>
        <p:spPr>
          <a:xfrm rot="5400000" flipH="1">
            <a:off x="2591640" y="4329336"/>
            <a:ext cx="108000" cy="435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30 Conector recto de flecha"/>
          <p:cNvCxnSpPr/>
          <p:nvPr/>
        </p:nvCxnSpPr>
        <p:spPr>
          <a:xfrm>
            <a:off x="467544" y="6669360"/>
            <a:ext cx="4320000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195736" y="659735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Attenuation</a:t>
            </a:r>
            <a:endParaRPr lang="en-US" dirty="0"/>
          </a:p>
        </p:txBody>
      </p:sp>
      <p:pic>
        <p:nvPicPr>
          <p:cNvPr id="6" name="Picture 2" descr="C:\Users\WIN8\Documents\presentacion_Sydney_2018\01\vertical_center_angle1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544" y="2350800"/>
            <a:ext cx="2205579" cy="4006800"/>
          </a:xfrm>
          <a:prstGeom prst="rect">
            <a:avLst/>
          </a:prstGeom>
          <a:noFill/>
        </p:spPr>
      </p:pic>
      <p:pic>
        <p:nvPicPr>
          <p:cNvPr id="1027" name="Picture 3" descr="C:\Users\WIN8\Documents\presentacion_Sydney_2018\01\horizontal 754_angle15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808" y="2350800"/>
            <a:ext cx="1980000" cy="1980000"/>
          </a:xfrm>
          <a:prstGeom prst="rect">
            <a:avLst/>
          </a:prstGeom>
          <a:noFill/>
        </p:spPr>
      </p:pic>
      <p:pic>
        <p:nvPicPr>
          <p:cNvPr id="1028" name="Picture 4" descr="C:\Users\WIN8\Documents\presentacion_Sydney_2018\01\horizontal_142_angle1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43808" y="4377600"/>
            <a:ext cx="1980000" cy="1980000"/>
          </a:xfrm>
          <a:prstGeom prst="rect">
            <a:avLst/>
          </a:prstGeom>
          <a:noFill/>
        </p:spPr>
      </p:pic>
      <p:cxnSp>
        <p:nvCxnSpPr>
          <p:cNvPr id="35" name="34 Conector recto"/>
          <p:cNvCxnSpPr/>
          <p:nvPr/>
        </p:nvCxnSpPr>
        <p:spPr>
          <a:xfrm>
            <a:off x="2843808" y="2348880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2843808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467544" y="3068960"/>
            <a:ext cx="2340000" cy="0"/>
          </a:xfrm>
          <a:prstGeom prst="straightConnector1">
            <a:avLst/>
          </a:prstGeom>
          <a:ln w="28575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467544" y="4509120"/>
            <a:ext cx="2340000" cy="0"/>
          </a:xfrm>
          <a:prstGeom prst="straightConnector1">
            <a:avLst/>
          </a:prstGeom>
          <a:ln w="28575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46 Rectángulo"/>
          <p:cNvSpPr/>
          <p:nvPr/>
        </p:nvSpPr>
        <p:spPr>
          <a:xfrm>
            <a:off x="1763688" y="1844824"/>
            <a:ext cx="2207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X-RAY TOMOGRAPHY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8" name="Shape 147"/>
          <p:cNvSpPr txBox="1"/>
          <p:nvPr/>
        </p:nvSpPr>
        <p:spPr>
          <a:xfrm>
            <a:off x="395536" y="908720"/>
            <a:ext cx="8712968" cy="864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Intact sample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4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ml/h: Front speed of 0.253 mm/min 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1187624" y="206084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3275856" y="20608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20" name="1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4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14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VO01ME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" name="Picture 2" descr="C:\Users\WIN8\Documents\presentacion_Sydney_2018\01\260_4mi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280" y="4377600"/>
            <a:ext cx="1980000" cy="1980000"/>
          </a:xfrm>
          <a:prstGeom prst="rect">
            <a:avLst/>
          </a:prstGeom>
          <a:noFill/>
        </p:spPr>
      </p:pic>
      <p:pic>
        <p:nvPicPr>
          <p:cNvPr id="7" name="Picture 5" descr="C:\Users\WIN8\Documents\presentacion_Sydney_2018\01\122_4mi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2280" y="2350800"/>
            <a:ext cx="1980000" cy="1980000"/>
          </a:xfrm>
          <a:prstGeom prst="rect">
            <a:avLst/>
          </a:prstGeom>
          <a:noFill/>
        </p:spPr>
      </p:pic>
      <p:pic>
        <p:nvPicPr>
          <p:cNvPr id="13" name="Shape 461" descr="C:\Users\WIN8\Documents\barIntact.png"/>
          <p:cNvPicPr preferRelativeResize="0"/>
          <p:nvPr/>
        </p:nvPicPr>
        <p:blipFill rotWithShape="1">
          <a:blip r:embed="rId6">
            <a:alphaModFix/>
          </a:blip>
          <a:srcRect l="16274" t="5451" r="66142" b="6876"/>
          <a:stretch/>
        </p:blipFill>
        <p:spPr>
          <a:xfrm rot="5400000" flipH="1">
            <a:off x="6750448" y="4698712"/>
            <a:ext cx="144000" cy="35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462"/>
          <p:cNvSpPr txBox="1"/>
          <p:nvPr/>
        </p:nvSpPr>
        <p:spPr>
          <a:xfrm>
            <a:off x="486003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</a:t>
            </a:r>
            <a:endParaRPr lang="es-ES" dirty="0"/>
          </a:p>
        </p:txBody>
      </p:sp>
      <p:sp>
        <p:nvSpPr>
          <p:cNvPr id="15" name="Shape 464"/>
          <p:cNvSpPr txBox="1"/>
          <p:nvPr/>
        </p:nvSpPr>
        <p:spPr>
          <a:xfrm>
            <a:off x="6444208" y="6480720"/>
            <a:ext cx="864096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mm/min</a:t>
            </a:r>
            <a:endParaRPr lang="es-ES" dirty="0"/>
          </a:p>
        </p:txBody>
      </p:sp>
      <p:sp>
        <p:nvSpPr>
          <p:cNvPr id="16" name="Shape 462"/>
          <p:cNvSpPr txBox="1"/>
          <p:nvPr/>
        </p:nvSpPr>
        <p:spPr>
          <a:xfrm>
            <a:off x="7884368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0.34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940152" y="1794302"/>
            <a:ext cx="2268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SPEED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1763688" y="1844824"/>
            <a:ext cx="2207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X-RAY TOMOGRAPHY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" name="Shape 147"/>
          <p:cNvSpPr txBox="1"/>
          <p:nvPr/>
        </p:nvSpPr>
        <p:spPr>
          <a:xfrm>
            <a:off x="395536" y="908720"/>
            <a:ext cx="8712968" cy="864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Intact sample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4 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ml/h</a:t>
            </a:r>
            <a:r>
              <a:rPr lang="en-US" sz="24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: Front speed of 0.253 mm/min </a:t>
            </a:r>
          </a:p>
        </p:txBody>
      </p:sp>
      <p:pic>
        <p:nvPicPr>
          <p:cNvPr id="27" name="Shape 461" descr="C:\Users\WIN8\Documents\barIntact.png"/>
          <p:cNvPicPr preferRelativeResize="0"/>
          <p:nvPr/>
        </p:nvPicPr>
        <p:blipFill rotWithShape="1">
          <a:blip r:embed="rId6">
            <a:alphaModFix/>
            <a:grayscl/>
          </a:blip>
          <a:srcRect l="16274" t="5451" r="66142" b="6876"/>
          <a:stretch/>
        </p:blipFill>
        <p:spPr>
          <a:xfrm rot="5400000" flipH="1">
            <a:off x="2591640" y="4329336"/>
            <a:ext cx="108000" cy="435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30 Conector recto de flecha"/>
          <p:cNvCxnSpPr/>
          <p:nvPr/>
        </p:nvCxnSpPr>
        <p:spPr>
          <a:xfrm>
            <a:off x="467544" y="6669360"/>
            <a:ext cx="4320000" cy="0"/>
          </a:xfrm>
          <a:prstGeom prst="straightConnector1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2195736" y="659735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Attenuation</a:t>
            </a:r>
            <a:endParaRPr lang="en-US" dirty="0"/>
          </a:p>
        </p:txBody>
      </p:sp>
      <p:pic>
        <p:nvPicPr>
          <p:cNvPr id="6" name="Picture 2" descr="C:\Users\WIN8\Documents\presentacion_Sydney_2018\01\vertical_center_angle1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7544" y="2350800"/>
            <a:ext cx="2205579" cy="4006800"/>
          </a:xfrm>
          <a:prstGeom prst="rect">
            <a:avLst/>
          </a:prstGeom>
          <a:noFill/>
        </p:spPr>
      </p:pic>
      <p:pic>
        <p:nvPicPr>
          <p:cNvPr id="1027" name="Picture 3" descr="C:\Users\WIN8\Documents\presentacion_Sydney_2018\01\horizontal 754_angle15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43808" y="2350800"/>
            <a:ext cx="1980000" cy="1980000"/>
          </a:xfrm>
          <a:prstGeom prst="rect">
            <a:avLst/>
          </a:prstGeom>
          <a:noFill/>
        </p:spPr>
      </p:pic>
      <p:pic>
        <p:nvPicPr>
          <p:cNvPr id="1028" name="Picture 4" descr="C:\Users\WIN8\Documents\presentacion_Sydney_2018\01\horizontal_142_angle15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43808" y="4377600"/>
            <a:ext cx="1980000" cy="1980000"/>
          </a:xfrm>
          <a:prstGeom prst="rect">
            <a:avLst/>
          </a:prstGeom>
          <a:noFill/>
        </p:spPr>
      </p:pic>
      <p:cxnSp>
        <p:nvCxnSpPr>
          <p:cNvPr id="35" name="34 Conector recto"/>
          <p:cNvCxnSpPr/>
          <p:nvPr/>
        </p:nvCxnSpPr>
        <p:spPr>
          <a:xfrm>
            <a:off x="2843808" y="2348880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/>
          <p:nvPr/>
        </p:nvCxnSpPr>
        <p:spPr>
          <a:xfrm>
            <a:off x="467544" y="3068960"/>
            <a:ext cx="2340000" cy="0"/>
          </a:xfrm>
          <a:prstGeom prst="straightConnector1">
            <a:avLst/>
          </a:prstGeom>
          <a:ln w="28575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/>
          <p:nvPr/>
        </p:nvCxnSpPr>
        <p:spPr>
          <a:xfrm>
            <a:off x="2843808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>
            <a:off x="467544" y="4509120"/>
            <a:ext cx="2340000" cy="0"/>
          </a:xfrm>
          <a:prstGeom prst="straightConnector1">
            <a:avLst/>
          </a:prstGeom>
          <a:ln w="28575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01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32040" y="2350800"/>
            <a:ext cx="2055663" cy="4006800"/>
          </a:xfrm>
          <a:prstGeom prst="rect">
            <a:avLst/>
          </a:prstGeom>
        </p:spPr>
      </p:pic>
      <p:cxnSp>
        <p:nvCxnSpPr>
          <p:cNvPr id="40" name="39 Conector recto"/>
          <p:cNvCxnSpPr/>
          <p:nvPr/>
        </p:nvCxnSpPr>
        <p:spPr>
          <a:xfrm>
            <a:off x="7092280" y="2348880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7092280" y="4401328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>
            <a:off x="6876256" y="2852936"/>
            <a:ext cx="216024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/>
          <p:nvPr/>
        </p:nvCxnSpPr>
        <p:spPr>
          <a:xfrm>
            <a:off x="6876256" y="4509120"/>
            <a:ext cx="216024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45 CuadroTexto"/>
          <p:cNvSpPr txBox="1"/>
          <p:nvPr/>
        </p:nvSpPr>
        <p:spPr>
          <a:xfrm>
            <a:off x="1187624" y="206084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5652120" y="206084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3275856" y="20608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7596336" y="20608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50" name="4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C:\Users\WIN8\Documents\presentacion_Sydney_2018\02\slice46_rot1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4352400"/>
            <a:ext cx="1031367" cy="1954800"/>
          </a:xfrm>
          <a:prstGeom prst="rect">
            <a:avLst/>
          </a:prstGeom>
          <a:noFill/>
        </p:spPr>
      </p:pic>
      <p:pic>
        <p:nvPicPr>
          <p:cNvPr id="6" name="Picture 5" descr="C:\Users\WIN8\Documents\presentacion_Sydney_2018\02\vol_slice115_rot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736" y="5353200"/>
            <a:ext cx="936000" cy="936000"/>
          </a:xfrm>
          <a:prstGeom prst="rect">
            <a:avLst/>
          </a:prstGeom>
          <a:noFill/>
        </p:spPr>
      </p:pic>
      <p:pic>
        <p:nvPicPr>
          <p:cNvPr id="5" name="Picture 4" descr="C:\Users\WIN8\Documents\presentacion_Sydney_2018\02\vol_slice55_rot1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9632" y="4345200"/>
            <a:ext cx="936000" cy="936000"/>
          </a:xfrm>
          <a:prstGeom prst="rect">
            <a:avLst/>
          </a:prstGeom>
          <a:noFill/>
        </p:spPr>
      </p:pic>
      <p:pic>
        <p:nvPicPr>
          <p:cNvPr id="3082" name="Picture 10" descr="C:\Users\WIN8\Documents\presentacion_Sydney_2018\02\strain_slice115_rot1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7904" y="5353200"/>
            <a:ext cx="936000" cy="936000"/>
          </a:xfrm>
          <a:prstGeom prst="rect">
            <a:avLst/>
          </a:prstGeom>
          <a:noFill/>
        </p:spPr>
      </p:pic>
      <p:pic>
        <p:nvPicPr>
          <p:cNvPr id="8" name="Picture 7" descr="C:\Users\WIN8\Documents\presentacion_Sydney_2018\02\slice24_rot13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7784" y="4352400"/>
            <a:ext cx="1019971" cy="1933200"/>
          </a:xfrm>
          <a:prstGeom prst="rect">
            <a:avLst/>
          </a:prstGeom>
          <a:noFill/>
        </p:spPr>
      </p:pic>
      <p:pic>
        <p:nvPicPr>
          <p:cNvPr id="3081" name="Picture 9" descr="C:\Users\WIN8\Documents\presentacion_Sydney_2018\02\strain_slice55_rot13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7904" y="4345200"/>
            <a:ext cx="936000" cy="9360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15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SzPct val="25000"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VO02ME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6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8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47" name="Shape 461" descr="C:\Users\WIN8\Documents\barIntact.png"/>
          <p:cNvPicPr preferRelativeResize="0"/>
          <p:nvPr/>
        </p:nvPicPr>
        <p:blipFill rotWithShape="1">
          <a:blip r:embed="rId9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62"/>
          <p:cNvSpPr txBox="1"/>
          <p:nvPr/>
        </p:nvSpPr>
        <p:spPr>
          <a:xfrm>
            <a:off x="2555776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</a:t>
            </a:r>
            <a:endParaRPr lang="es-ES" dirty="0"/>
          </a:p>
        </p:txBody>
      </p:sp>
      <p:sp>
        <p:nvSpPr>
          <p:cNvPr id="49" name="Shape 462"/>
          <p:cNvSpPr txBox="1"/>
          <p:nvPr/>
        </p:nvSpPr>
        <p:spPr>
          <a:xfrm>
            <a:off x="4211960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0.22</a:t>
            </a:r>
          </a:p>
        </p:txBody>
      </p:sp>
      <p:sp>
        <p:nvSpPr>
          <p:cNvPr id="50" name="Shape 462"/>
          <p:cNvSpPr txBox="1"/>
          <p:nvPr/>
        </p:nvSpPr>
        <p:spPr>
          <a:xfrm>
            <a:off x="107504" y="6453336"/>
            <a:ext cx="720080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-0.1</a:t>
            </a:r>
            <a:endParaRPr lang="es-ES" dirty="0"/>
          </a:p>
        </p:txBody>
      </p:sp>
      <p:sp>
        <p:nvSpPr>
          <p:cNvPr id="51" name="Shape 462"/>
          <p:cNvSpPr txBox="1"/>
          <p:nvPr/>
        </p:nvSpPr>
        <p:spPr>
          <a:xfrm>
            <a:off x="1835696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</a:t>
            </a:r>
            <a:endParaRPr lang="es-ES" dirty="0"/>
          </a:p>
        </p:txBody>
      </p:sp>
      <p:sp>
        <p:nvSpPr>
          <p:cNvPr id="52" name="Shape 147"/>
          <p:cNvSpPr txBox="1"/>
          <p:nvPr/>
        </p:nvSpPr>
        <p:spPr>
          <a:xfrm>
            <a:off x="395536" y="764704"/>
            <a:ext cx="8424936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30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in the beginning of the plateau in the stress/strain response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8 ml/h: 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 speed of 0.506 mm/min</a:t>
            </a:r>
            <a:endParaRPr lang="en-US" sz="2400" dirty="0" smtClean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3707904" y="535462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3707904" y="4346512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1259632" y="436510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>
            <a:off x="179512" y="510377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1259632" y="5373216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>
            <a:off x="179512" y="580526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 de flecha"/>
          <p:cNvCxnSpPr/>
          <p:nvPr/>
        </p:nvCxnSpPr>
        <p:spPr>
          <a:xfrm>
            <a:off x="2627784" y="580526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 de flecha"/>
          <p:cNvCxnSpPr/>
          <p:nvPr/>
        </p:nvCxnSpPr>
        <p:spPr>
          <a:xfrm>
            <a:off x="2627784" y="508518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37" name="36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02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32040" y="2348880"/>
            <a:ext cx="2055357" cy="4006205"/>
          </a:xfrm>
          <a:prstGeom prst="rect">
            <a:avLst/>
          </a:prstGeom>
        </p:spPr>
      </p:pic>
      <p:pic>
        <p:nvPicPr>
          <p:cNvPr id="1026" name="Picture 2" descr="C:\Users\WIN8\Documents\presentacion_Sydney_2018\02\303_speed_angle1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4000" y="4375085"/>
            <a:ext cx="1980000" cy="1980000"/>
          </a:xfrm>
          <a:prstGeom prst="rect">
            <a:avLst/>
          </a:prstGeom>
          <a:noFill/>
        </p:spPr>
      </p:pic>
      <p:pic>
        <p:nvPicPr>
          <p:cNvPr id="1027" name="Picture 3" descr="C:\Users\WIN8\Documents\presentacion_Sydney_2018\02\204_speed_angle13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4000" y="2348880"/>
            <a:ext cx="1980000" cy="1980000"/>
          </a:xfrm>
          <a:prstGeom prst="rect">
            <a:avLst/>
          </a:prstGeom>
          <a:noFill/>
        </p:spPr>
      </p:pic>
      <p:sp>
        <p:nvSpPr>
          <p:cNvPr id="35" name="3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C:\Users\WIN8\Documents\presentacion_Sydney_2018\02\slice46_rot13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512" y="4352400"/>
            <a:ext cx="1031367" cy="1954800"/>
          </a:xfrm>
          <a:prstGeom prst="rect">
            <a:avLst/>
          </a:prstGeom>
          <a:noFill/>
        </p:spPr>
      </p:pic>
      <p:pic>
        <p:nvPicPr>
          <p:cNvPr id="6" name="Picture 5" descr="C:\Users\WIN8\Documents\presentacion_Sydney_2018\02\vol_slice115_rot13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59736" y="5353200"/>
            <a:ext cx="936000" cy="936000"/>
          </a:xfrm>
          <a:prstGeom prst="rect">
            <a:avLst/>
          </a:prstGeom>
          <a:noFill/>
        </p:spPr>
      </p:pic>
      <p:pic>
        <p:nvPicPr>
          <p:cNvPr id="5" name="Picture 4" descr="C:\Users\WIN8\Documents\presentacion_Sydney_2018\02\vol_slice55_rot13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59632" y="4345200"/>
            <a:ext cx="936000" cy="936000"/>
          </a:xfrm>
          <a:prstGeom prst="rect">
            <a:avLst/>
          </a:prstGeom>
          <a:noFill/>
        </p:spPr>
      </p:pic>
      <p:pic>
        <p:nvPicPr>
          <p:cNvPr id="3082" name="Picture 10" descr="C:\Users\WIN8\Documents\presentacion_Sydney_2018\02\strain_slice115_rot136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707904" y="5353200"/>
            <a:ext cx="936000" cy="936000"/>
          </a:xfrm>
          <a:prstGeom prst="rect">
            <a:avLst/>
          </a:prstGeom>
          <a:noFill/>
        </p:spPr>
      </p:pic>
      <p:pic>
        <p:nvPicPr>
          <p:cNvPr id="8" name="Picture 7" descr="C:\Users\WIN8\Documents\presentacion_Sydney_2018\02\slice24_rot136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627784" y="4352400"/>
            <a:ext cx="1019971" cy="1933200"/>
          </a:xfrm>
          <a:prstGeom prst="rect">
            <a:avLst/>
          </a:prstGeom>
          <a:noFill/>
        </p:spPr>
      </p:pic>
      <p:pic>
        <p:nvPicPr>
          <p:cNvPr id="3081" name="Picture 9" descr="C:\Users\WIN8\Documents\presentacion_Sydney_2018\02\strain_slice55_rot136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07904" y="4345200"/>
            <a:ext cx="936000" cy="9360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16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lvl="0">
              <a:buSzPct val="25000"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VO02ME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1" name="Shape 461" descr="C:\Users\WIN8\Documents\barIntact.png"/>
          <p:cNvPicPr preferRelativeResize="0"/>
          <p:nvPr/>
        </p:nvPicPr>
        <p:blipFill rotWithShape="1">
          <a:blip r:embed="rId13">
            <a:alphaModFix/>
          </a:blip>
          <a:srcRect l="16274" t="5451" r="66142" b="6876"/>
          <a:stretch/>
        </p:blipFill>
        <p:spPr>
          <a:xfrm rot="5400000" flipH="1">
            <a:off x="6966080" y="4347336"/>
            <a:ext cx="144016" cy="42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Shape 462"/>
          <p:cNvSpPr txBox="1"/>
          <p:nvPr/>
        </p:nvSpPr>
        <p:spPr>
          <a:xfrm>
            <a:off x="4860032" y="6434744"/>
            <a:ext cx="792088" cy="4232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0.04</a:t>
            </a:r>
            <a:endParaRPr lang="es-ES" dirty="0"/>
          </a:p>
        </p:txBody>
      </p:sp>
      <p:sp>
        <p:nvSpPr>
          <p:cNvPr id="33" name="Shape 464"/>
          <p:cNvSpPr txBox="1"/>
          <p:nvPr/>
        </p:nvSpPr>
        <p:spPr>
          <a:xfrm>
            <a:off x="6588224" y="6453336"/>
            <a:ext cx="864096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mm/min</a:t>
            </a:r>
            <a:endParaRPr lang="es-ES" dirty="0"/>
          </a:p>
        </p:txBody>
      </p:sp>
      <p:sp>
        <p:nvSpPr>
          <p:cNvPr id="34" name="Shape 462"/>
          <p:cNvSpPr txBox="1"/>
          <p:nvPr/>
        </p:nvSpPr>
        <p:spPr>
          <a:xfrm>
            <a:off x="8676456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0.59</a:t>
            </a:r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</p:txBody>
      </p:sp>
      <p:pic>
        <p:nvPicPr>
          <p:cNvPr id="36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14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sp>
        <p:nvSpPr>
          <p:cNvPr id="37" name="36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7" name="Shape 461" descr="C:\Users\WIN8\Documents\barIntact.png"/>
          <p:cNvPicPr preferRelativeResize="0"/>
          <p:nvPr/>
        </p:nvPicPr>
        <p:blipFill rotWithShape="1">
          <a:blip r:embed="rId13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Shape 462"/>
          <p:cNvSpPr txBox="1"/>
          <p:nvPr/>
        </p:nvSpPr>
        <p:spPr>
          <a:xfrm>
            <a:off x="2555776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</a:t>
            </a:r>
            <a:endParaRPr lang="es-ES" dirty="0"/>
          </a:p>
        </p:txBody>
      </p:sp>
      <p:sp>
        <p:nvSpPr>
          <p:cNvPr id="49" name="Shape 462"/>
          <p:cNvSpPr txBox="1"/>
          <p:nvPr/>
        </p:nvSpPr>
        <p:spPr>
          <a:xfrm>
            <a:off x="4211960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0.22</a:t>
            </a:r>
          </a:p>
        </p:txBody>
      </p:sp>
      <p:sp>
        <p:nvSpPr>
          <p:cNvPr id="50" name="Shape 462"/>
          <p:cNvSpPr txBox="1"/>
          <p:nvPr/>
        </p:nvSpPr>
        <p:spPr>
          <a:xfrm>
            <a:off x="107504" y="6453336"/>
            <a:ext cx="720080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-0.1</a:t>
            </a:r>
            <a:endParaRPr lang="es-ES" dirty="0"/>
          </a:p>
        </p:txBody>
      </p:sp>
      <p:sp>
        <p:nvSpPr>
          <p:cNvPr id="51" name="Shape 462"/>
          <p:cNvSpPr txBox="1"/>
          <p:nvPr/>
        </p:nvSpPr>
        <p:spPr>
          <a:xfrm>
            <a:off x="1835696" y="6453336"/>
            <a:ext cx="792088" cy="4046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</a:t>
            </a:r>
            <a:endParaRPr lang="es-ES" dirty="0"/>
          </a:p>
        </p:txBody>
      </p:sp>
      <p:sp>
        <p:nvSpPr>
          <p:cNvPr id="52" name="Shape 147"/>
          <p:cNvSpPr txBox="1"/>
          <p:nvPr/>
        </p:nvSpPr>
        <p:spPr>
          <a:xfrm>
            <a:off x="395536" y="764704"/>
            <a:ext cx="8424936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30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in the beginning of the plateau in the stress/strain response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8 ml/h: 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 speed of 0.506 mm/min</a:t>
            </a:r>
            <a:endParaRPr lang="en-US" sz="2400" dirty="0" smtClean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" name="71 Rectángulo"/>
          <p:cNvSpPr/>
          <p:nvPr/>
        </p:nvSpPr>
        <p:spPr>
          <a:xfrm>
            <a:off x="5903830" y="1700808"/>
            <a:ext cx="2268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SPEED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57" name="56 Conector recto"/>
          <p:cNvCxnSpPr/>
          <p:nvPr/>
        </p:nvCxnSpPr>
        <p:spPr>
          <a:xfrm>
            <a:off x="3707904" y="535462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>
            <a:off x="3707904" y="4346512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1259632" y="436510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>
            <a:off x="179512" y="510377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"/>
          <p:cNvCxnSpPr/>
          <p:nvPr/>
        </p:nvCxnSpPr>
        <p:spPr>
          <a:xfrm>
            <a:off x="1259632" y="5373216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 de flecha"/>
          <p:cNvCxnSpPr/>
          <p:nvPr/>
        </p:nvCxnSpPr>
        <p:spPr>
          <a:xfrm>
            <a:off x="179512" y="580526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 de flecha"/>
          <p:cNvCxnSpPr/>
          <p:nvPr/>
        </p:nvCxnSpPr>
        <p:spPr>
          <a:xfrm>
            <a:off x="2627784" y="580526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 de flecha"/>
          <p:cNvCxnSpPr/>
          <p:nvPr/>
        </p:nvCxnSpPr>
        <p:spPr>
          <a:xfrm>
            <a:off x="2627784" y="508518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 de flecha"/>
          <p:cNvCxnSpPr/>
          <p:nvPr/>
        </p:nvCxnSpPr>
        <p:spPr>
          <a:xfrm>
            <a:off x="6912000" y="3564000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>
            <a:off x="6912000" y="5013176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>
            <a:off x="7164288" y="2348880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>
            <a:off x="7164288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77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0" name="79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5580112" y="206084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7668344" y="20608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55" name="54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6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WIN8\Documents\presentacion_Sydney_2018\03\strain_1ngle16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784" y="4344516"/>
            <a:ext cx="1008112" cy="1933204"/>
          </a:xfrm>
          <a:prstGeom prst="rect">
            <a:avLst/>
          </a:prstGeom>
          <a:noFill/>
        </p:spPr>
      </p:pic>
      <p:pic>
        <p:nvPicPr>
          <p:cNvPr id="1026" name="Picture 2" descr="C:\Users\WIN8\Documents\presentacion_Sydney_2018\03\volumetric_angle1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512" y="4365104"/>
            <a:ext cx="1008112" cy="1933204"/>
          </a:xfrm>
          <a:prstGeom prst="rect">
            <a:avLst/>
          </a:prstGeom>
          <a:noFill/>
        </p:spPr>
      </p:pic>
      <p:pic>
        <p:nvPicPr>
          <p:cNvPr id="2054" name="Picture 6" descr="C:\Users\WIN8\Documents\presentacion_Sydney_2018\03\77_strai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904" y="5341616"/>
            <a:ext cx="936104" cy="936104"/>
          </a:xfrm>
          <a:prstGeom prst="rect">
            <a:avLst/>
          </a:prstGeom>
          <a:noFill/>
        </p:spPr>
      </p:pic>
      <p:pic>
        <p:nvPicPr>
          <p:cNvPr id="2053" name="Picture 5" descr="C:\Users\WIN8\Documents\presentacion_Sydney_2018\03\15_strai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7904" y="4344516"/>
            <a:ext cx="936104" cy="936104"/>
          </a:xfrm>
          <a:prstGeom prst="rect">
            <a:avLst/>
          </a:prstGeom>
          <a:noFill/>
        </p:spPr>
      </p:pic>
      <p:pic>
        <p:nvPicPr>
          <p:cNvPr id="2052" name="Picture 4" descr="C:\Users\WIN8\Documents\presentacion_Sydney_2018\03\77_volumetric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59631" y="5362308"/>
            <a:ext cx="936000" cy="936000"/>
          </a:xfrm>
          <a:prstGeom prst="rect">
            <a:avLst/>
          </a:prstGeom>
          <a:noFill/>
        </p:spPr>
      </p:pic>
      <p:pic>
        <p:nvPicPr>
          <p:cNvPr id="2051" name="Picture 3" descr="C:\Users\WIN8\Documents\presentacion_Sydney_2018\03\15_volumetric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9632" y="4365104"/>
            <a:ext cx="936000" cy="9360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17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Results:VO03ME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Shape 462"/>
          <p:cNvSpPr txBox="1"/>
          <p:nvPr/>
        </p:nvSpPr>
        <p:spPr>
          <a:xfrm>
            <a:off x="2555776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0.006</a:t>
            </a:r>
            <a:endParaRPr lang="es-ES" dirty="0"/>
          </a:p>
        </p:txBody>
      </p:sp>
      <p:sp>
        <p:nvSpPr>
          <p:cNvPr id="57" name="Shape 462"/>
          <p:cNvSpPr txBox="1"/>
          <p:nvPr/>
        </p:nvSpPr>
        <p:spPr>
          <a:xfrm>
            <a:off x="107504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-0.015</a:t>
            </a:r>
            <a:endParaRPr lang="es-ES" dirty="0"/>
          </a:p>
        </p:txBody>
      </p:sp>
      <p:sp>
        <p:nvSpPr>
          <p:cNvPr id="58" name="Shape 462"/>
          <p:cNvSpPr txBox="1"/>
          <p:nvPr/>
        </p:nvSpPr>
        <p:spPr>
          <a:xfrm>
            <a:off x="161967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0.015</a:t>
            </a:r>
            <a:endParaRPr lang="es-ES" dirty="0"/>
          </a:p>
        </p:txBody>
      </p:sp>
      <p:sp>
        <p:nvSpPr>
          <p:cNvPr id="59" name="Shape 462"/>
          <p:cNvSpPr txBox="1"/>
          <p:nvPr/>
        </p:nvSpPr>
        <p:spPr>
          <a:xfrm>
            <a:off x="413995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0.02</a:t>
            </a:r>
            <a:endParaRPr lang="es-ES" dirty="0"/>
          </a:p>
        </p:txBody>
      </p:sp>
      <p:sp>
        <p:nvSpPr>
          <p:cNvPr id="60" name="Shape 147"/>
          <p:cNvSpPr txBox="1"/>
          <p:nvPr/>
        </p:nvSpPr>
        <p:spPr>
          <a:xfrm>
            <a:off x="539552" y="764704"/>
            <a:ext cx="7200800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30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close to the stress peak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4 ml/h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Front speed of  0.253 mm/min</a:t>
            </a:r>
          </a:p>
        </p:txBody>
      </p:sp>
      <p:cxnSp>
        <p:nvCxnSpPr>
          <p:cNvPr id="50" name="49 Conector recto"/>
          <p:cNvCxnSpPr/>
          <p:nvPr/>
        </p:nvCxnSpPr>
        <p:spPr>
          <a:xfrm>
            <a:off x="3707904" y="5341720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3707904" y="4346512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1259632" y="4365104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179512" y="45540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1259632" y="5362308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>
            <a:off x="179512" y="54972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2627784" y="54936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2627784" y="45540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8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49" name="Shape 461" descr="C:\Users\WIN8\Documents\barIntact.png"/>
          <p:cNvPicPr preferRelativeResize="0"/>
          <p:nvPr/>
        </p:nvPicPr>
        <p:blipFill rotWithShape="1">
          <a:blip r:embed="rId9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34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40" name="3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IN8\Documents\presentacion_Sydney_2018\03\256_angle16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2280" y="4359350"/>
            <a:ext cx="1979712" cy="1979712"/>
          </a:xfrm>
          <a:prstGeom prst="rect">
            <a:avLst/>
          </a:prstGeom>
          <a:noFill/>
        </p:spPr>
      </p:pic>
      <p:pic>
        <p:nvPicPr>
          <p:cNvPr id="5" name="Picture 3" descr="C:\Users\WIN8\Documents\presentacion_Sydney_2018\03\114_speed_angle16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280" y="2332262"/>
            <a:ext cx="1980000" cy="1980000"/>
          </a:xfrm>
          <a:prstGeom prst="rect">
            <a:avLst/>
          </a:prstGeom>
          <a:noFill/>
        </p:spPr>
      </p:pic>
      <p:sp>
        <p:nvSpPr>
          <p:cNvPr id="43" name="42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WIN8\Documents\presentacion_Sydney_2018\03\strain_1ngle16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27784" y="4344516"/>
            <a:ext cx="1008112" cy="1933204"/>
          </a:xfrm>
          <a:prstGeom prst="rect">
            <a:avLst/>
          </a:prstGeom>
          <a:noFill/>
        </p:spPr>
      </p:pic>
      <p:pic>
        <p:nvPicPr>
          <p:cNvPr id="1026" name="Picture 2" descr="C:\Users\WIN8\Documents\presentacion_Sydney_2018\03\volumetric_angle16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512" y="4365104"/>
            <a:ext cx="1008112" cy="1933204"/>
          </a:xfrm>
          <a:prstGeom prst="rect">
            <a:avLst/>
          </a:prstGeom>
          <a:noFill/>
        </p:spPr>
      </p:pic>
      <p:pic>
        <p:nvPicPr>
          <p:cNvPr id="2054" name="Picture 6" descr="C:\Users\WIN8\Documents\presentacion_Sydney_2018\03\77_strain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7904" y="5341616"/>
            <a:ext cx="936104" cy="936104"/>
          </a:xfrm>
          <a:prstGeom prst="rect">
            <a:avLst/>
          </a:prstGeom>
          <a:noFill/>
        </p:spPr>
      </p:pic>
      <p:pic>
        <p:nvPicPr>
          <p:cNvPr id="2053" name="Picture 5" descr="C:\Users\WIN8\Documents\presentacion_Sydney_2018\03\15_strai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07904" y="4344516"/>
            <a:ext cx="936104" cy="936104"/>
          </a:xfrm>
          <a:prstGeom prst="rect">
            <a:avLst/>
          </a:prstGeom>
          <a:noFill/>
        </p:spPr>
      </p:pic>
      <p:pic>
        <p:nvPicPr>
          <p:cNvPr id="2052" name="Picture 4" descr="C:\Users\WIN8\Documents\presentacion_Sydney_2018\03\77_volumetric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59631" y="5362308"/>
            <a:ext cx="936000" cy="936000"/>
          </a:xfrm>
          <a:prstGeom prst="rect">
            <a:avLst/>
          </a:prstGeom>
          <a:noFill/>
        </p:spPr>
      </p:pic>
      <p:pic>
        <p:nvPicPr>
          <p:cNvPr id="2051" name="Picture 3" descr="C:\Users\WIN8\Documents\presentacion_Sydney_2018\03\15_volumetric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59632" y="4365104"/>
            <a:ext cx="936000" cy="9360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18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Results:VO03ME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" name="Shape 462"/>
          <p:cNvSpPr txBox="1"/>
          <p:nvPr/>
        </p:nvSpPr>
        <p:spPr>
          <a:xfrm>
            <a:off x="486003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0.19</a:t>
            </a:r>
          </a:p>
          <a:p>
            <a:pPr lvl="0">
              <a:spcBef>
                <a:spcPts val="0"/>
              </a:spcBef>
              <a:buNone/>
            </a:pPr>
            <a:endParaRPr lang="es-ES" dirty="0"/>
          </a:p>
        </p:txBody>
      </p:sp>
      <p:sp>
        <p:nvSpPr>
          <p:cNvPr id="41" name="Shape 464"/>
          <p:cNvSpPr txBox="1"/>
          <p:nvPr/>
        </p:nvSpPr>
        <p:spPr>
          <a:xfrm>
            <a:off x="6588224" y="6408712"/>
            <a:ext cx="864096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mm/min</a:t>
            </a:r>
            <a:endParaRPr lang="es-ES" dirty="0"/>
          </a:p>
        </p:txBody>
      </p:sp>
      <p:sp>
        <p:nvSpPr>
          <p:cNvPr id="42" name="Shape 462"/>
          <p:cNvSpPr txBox="1"/>
          <p:nvPr/>
        </p:nvSpPr>
        <p:spPr>
          <a:xfrm>
            <a:off x="8676456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0.50</a:t>
            </a:r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</p:txBody>
      </p:sp>
      <p:sp>
        <p:nvSpPr>
          <p:cNvPr id="56" name="Shape 462"/>
          <p:cNvSpPr txBox="1"/>
          <p:nvPr/>
        </p:nvSpPr>
        <p:spPr>
          <a:xfrm>
            <a:off x="2555776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0.006</a:t>
            </a:r>
            <a:endParaRPr lang="es-ES" dirty="0"/>
          </a:p>
        </p:txBody>
      </p:sp>
      <p:sp>
        <p:nvSpPr>
          <p:cNvPr id="57" name="Shape 462"/>
          <p:cNvSpPr txBox="1"/>
          <p:nvPr/>
        </p:nvSpPr>
        <p:spPr>
          <a:xfrm>
            <a:off x="107504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-0.015</a:t>
            </a:r>
            <a:endParaRPr lang="es-ES" dirty="0"/>
          </a:p>
        </p:txBody>
      </p:sp>
      <p:sp>
        <p:nvSpPr>
          <p:cNvPr id="58" name="Shape 462"/>
          <p:cNvSpPr txBox="1"/>
          <p:nvPr/>
        </p:nvSpPr>
        <p:spPr>
          <a:xfrm>
            <a:off x="161967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0.015</a:t>
            </a:r>
            <a:endParaRPr lang="es-ES" dirty="0"/>
          </a:p>
        </p:txBody>
      </p:sp>
      <p:sp>
        <p:nvSpPr>
          <p:cNvPr id="59" name="Shape 462"/>
          <p:cNvSpPr txBox="1"/>
          <p:nvPr/>
        </p:nvSpPr>
        <p:spPr>
          <a:xfrm>
            <a:off x="413995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0.02</a:t>
            </a:r>
            <a:endParaRPr lang="es-ES" dirty="0"/>
          </a:p>
        </p:txBody>
      </p:sp>
      <p:sp>
        <p:nvSpPr>
          <p:cNvPr id="60" name="Shape 147"/>
          <p:cNvSpPr txBox="1"/>
          <p:nvPr/>
        </p:nvSpPr>
        <p:spPr>
          <a:xfrm>
            <a:off x="539552" y="764704"/>
            <a:ext cx="7200800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30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close to the stress peak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4 ml/h</a:t>
            </a:r>
          </a:p>
          <a:p>
            <a:pPr marL="28575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 speed of  0.253 mm/min</a:t>
            </a:r>
          </a:p>
        </p:txBody>
      </p:sp>
      <p:cxnSp>
        <p:nvCxnSpPr>
          <p:cNvPr id="50" name="49 Conector recto"/>
          <p:cNvCxnSpPr/>
          <p:nvPr/>
        </p:nvCxnSpPr>
        <p:spPr>
          <a:xfrm>
            <a:off x="3707904" y="5341720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3707904" y="4346512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1259632" y="4365104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>
            <a:off x="179512" y="45540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>
            <a:off x="1259632" y="5362308"/>
            <a:ext cx="0" cy="936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>
            <a:off x="179512" y="54972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2627784" y="54936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2627784" y="4554000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Shape 461" descr="C:\Users\WIN8\Documents\barIntact.png"/>
          <p:cNvPicPr preferRelativeResize="0"/>
          <p:nvPr/>
        </p:nvPicPr>
        <p:blipFill rotWithShape="1">
          <a:blip r:embed="rId11">
            <a:alphaModFix/>
          </a:blip>
          <a:srcRect l="16274" t="5451" r="66142" b="6876"/>
          <a:stretch/>
        </p:blipFill>
        <p:spPr>
          <a:xfrm rot="5400000" flipH="1">
            <a:off x="6966080" y="4347336"/>
            <a:ext cx="144016" cy="42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12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49" name="Shape 461" descr="C:\Users\WIN8\Documents\barIntact.png"/>
          <p:cNvPicPr preferRelativeResize="0"/>
          <p:nvPr/>
        </p:nvPicPr>
        <p:blipFill rotWithShape="1">
          <a:blip r:embed="rId11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03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932040" y="2332262"/>
            <a:ext cx="2055663" cy="4006800"/>
          </a:xfrm>
          <a:prstGeom prst="rect">
            <a:avLst/>
          </a:prstGeom>
        </p:spPr>
      </p:pic>
      <p:cxnSp>
        <p:nvCxnSpPr>
          <p:cNvPr id="65" name="64 Conector recto de flecha"/>
          <p:cNvCxnSpPr/>
          <p:nvPr/>
        </p:nvCxnSpPr>
        <p:spPr>
          <a:xfrm>
            <a:off x="6839992" y="2610000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65 Conector recto de flecha"/>
          <p:cNvCxnSpPr/>
          <p:nvPr/>
        </p:nvCxnSpPr>
        <p:spPr>
          <a:xfrm>
            <a:off x="6839992" y="5076000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66 Conector recto"/>
          <p:cNvCxnSpPr/>
          <p:nvPr/>
        </p:nvCxnSpPr>
        <p:spPr>
          <a:xfrm>
            <a:off x="7092280" y="231338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7092280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68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0" name="69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70 Rectángulo"/>
          <p:cNvSpPr/>
          <p:nvPr/>
        </p:nvSpPr>
        <p:spPr>
          <a:xfrm>
            <a:off x="5903830" y="1700808"/>
            <a:ext cx="2268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SPEED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" name="71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3" name="72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4" name="73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5" name="74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6" name="75 CuadroTexto"/>
          <p:cNvSpPr txBox="1"/>
          <p:nvPr/>
        </p:nvSpPr>
        <p:spPr>
          <a:xfrm>
            <a:off x="5508104" y="204110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7668344" y="2041103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79" name="78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WIN8\Documents\presentacion_Sydney_2018\04\92_v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000" y="5410800"/>
            <a:ext cx="936000" cy="936000"/>
          </a:xfrm>
          <a:prstGeom prst="rect">
            <a:avLst/>
          </a:prstGeom>
          <a:noFill/>
        </p:spPr>
      </p:pic>
      <p:pic>
        <p:nvPicPr>
          <p:cNvPr id="4099" name="Picture 3" descr="C:\Users\WIN8\Documents\presentacion_Sydney_2018\04\92_stra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000" y="5410800"/>
            <a:ext cx="936008" cy="936008"/>
          </a:xfrm>
          <a:prstGeom prst="rect">
            <a:avLst/>
          </a:prstGeom>
          <a:noFill/>
        </p:spPr>
      </p:pic>
      <p:pic>
        <p:nvPicPr>
          <p:cNvPr id="3081" name="Picture 9" descr="C:\Users\WIN8\Documents\presentacion_Sydney_2018\04\strain_slice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904" y="4412009"/>
            <a:ext cx="936000" cy="936000"/>
          </a:xfrm>
          <a:prstGeom prst="rect">
            <a:avLst/>
          </a:prstGeom>
          <a:noFill/>
        </p:spPr>
      </p:pic>
      <p:pic>
        <p:nvPicPr>
          <p:cNvPr id="3075" name="Picture 3" descr="C:\Users\WIN8\Documents\presentacion_Sydney_2018\04\volumetric_slice2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32570" y="4412009"/>
            <a:ext cx="936000" cy="936000"/>
          </a:xfrm>
          <a:prstGeom prst="rect">
            <a:avLst/>
          </a:prstGeom>
          <a:noFill/>
        </p:spPr>
      </p:pic>
      <p:pic>
        <p:nvPicPr>
          <p:cNvPr id="3080" name="Picture 8" descr="C:\Users\WIN8\Documents\presentacion_Sydney_2018\04\strain_angle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7784" y="4411905"/>
            <a:ext cx="1026266" cy="1933200"/>
          </a:xfrm>
          <a:prstGeom prst="rect">
            <a:avLst/>
          </a:prstGeom>
          <a:noFill/>
        </p:spPr>
      </p:pic>
      <p:pic>
        <p:nvPicPr>
          <p:cNvPr id="3076" name="Picture 4" descr="C:\Users\WIN8\Documents\presentacion_Sydney_2018\04\volumetric_slice44_angle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512" y="4411905"/>
            <a:ext cx="1026266" cy="19332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19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VO04ME</a:t>
            </a:r>
          </a:p>
        </p:txBody>
      </p:sp>
      <p:sp>
        <p:nvSpPr>
          <p:cNvPr id="48" name="Shape 462"/>
          <p:cNvSpPr txBox="1"/>
          <p:nvPr/>
        </p:nvSpPr>
        <p:spPr>
          <a:xfrm>
            <a:off x="255577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</a:t>
            </a:r>
            <a:endParaRPr lang="es-ES" dirty="0"/>
          </a:p>
        </p:txBody>
      </p:sp>
      <p:sp>
        <p:nvSpPr>
          <p:cNvPr id="49" name="Shape 462"/>
          <p:cNvSpPr txBox="1"/>
          <p:nvPr/>
        </p:nvSpPr>
        <p:spPr>
          <a:xfrm>
            <a:off x="107504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-0.035</a:t>
            </a:r>
            <a:endParaRPr lang="es-ES" dirty="0"/>
          </a:p>
        </p:txBody>
      </p:sp>
      <p:sp>
        <p:nvSpPr>
          <p:cNvPr id="50" name="Shape 462"/>
          <p:cNvSpPr txBox="1"/>
          <p:nvPr/>
        </p:nvSpPr>
        <p:spPr>
          <a:xfrm>
            <a:off x="1763688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0.035</a:t>
            </a:r>
            <a:endParaRPr lang="es-ES" dirty="0"/>
          </a:p>
        </p:txBody>
      </p:sp>
      <p:sp>
        <p:nvSpPr>
          <p:cNvPr id="51" name="Shape 462"/>
          <p:cNvSpPr txBox="1"/>
          <p:nvPr/>
        </p:nvSpPr>
        <p:spPr>
          <a:xfrm>
            <a:off x="4283968" y="6453336"/>
            <a:ext cx="648072" cy="216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</a:t>
            </a:r>
            <a:endParaRPr lang="es-ES" dirty="0"/>
          </a:p>
        </p:txBody>
      </p:sp>
      <p:sp>
        <p:nvSpPr>
          <p:cNvPr id="52" name="Shape 147"/>
          <p:cNvSpPr txBox="1"/>
          <p:nvPr/>
        </p:nvSpPr>
        <p:spPr>
          <a:xfrm>
            <a:off x="395536" y="692696"/>
            <a:ext cx="8748464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40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in the beginning of the plateau in the stress/strain response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3 ml/h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Front speed of  0.19 mm/min</a:t>
            </a:r>
          </a:p>
        </p:txBody>
      </p:sp>
      <p:cxnSp>
        <p:nvCxnSpPr>
          <p:cNvPr id="53" name="52 Conector recto"/>
          <p:cNvCxnSpPr/>
          <p:nvPr/>
        </p:nvCxnSpPr>
        <p:spPr>
          <a:xfrm>
            <a:off x="3707904" y="5409001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3707904" y="4411905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1259632" y="4411905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>
            <a:off x="179512" y="472514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1259632" y="5409001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179512" y="566124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2627784" y="566124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2627784" y="465313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8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68" name="Shape 461" descr="C:\Users\WIN8\Documents\barIntact.png"/>
          <p:cNvPicPr preferRelativeResize="0"/>
          <p:nvPr/>
        </p:nvPicPr>
        <p:blipFill rotWithShape="1">
          <a:blip r:embed="rId9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39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36" name="35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WIN8\Documents\presentacion_Sydney_2018\04\92_v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000" y="5410800"/>
            <a:ext cx="936000" cy="936000"/>
          </a:xfrm>
          <a:prstGeom prst="rect">
            <a:avLst/>
          </a:prstGeom>
          <a:noFill/>
        </p:spPr>
      </p:pic>
      <p:pic>
        <p:nvPicPr>
          <p:cNvPr id="4099" name="Picture 3" descr="C:\Users\WIN8\Documents\presentacion_Sydney_2018\04\92_strai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000" y="5410800"/>
            <a:ext cx="936008" cy="936008"/>
          </a:xfrm>
          <a:prstGeom prst="rect">
            <a:avLst/>
          </a:prstGeom>
          <a:noFill/>
        </p:spPr>
      </p:pic>
      <p:pic>
        <p:nvPicPr>
          <p:cNvPr id="3081" name="Picture 9" descr="C:\Users\WIN8\Documents\presentacion_Sydney_2018\04\strain_slice2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7904" y="4412009"/>
            <a:ext cx="936000" cy="936000"/>
          </a:xfrm>
          <a:prstGeom prst="rect">
            <a:avLst/>
          </a:prstGeom>
          <a:noFill/>
        </p:spPr>
      </p:pic>
      <p:pic>
        <p:nvPicPr>
          <p:cNvPr id="3075" name="Picture 3" descr="C:\Users\WIN8\Documents\presentacion_Sydney_2018\04\volumetric_slice2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32570" y="4412009"/>
            <a:ext cx="936000" cy="936000"/>
          </a:xfrm>
          <a:prstGeom prst="rect">
            <a:avLst/>
          </a:prstGeom>
          <a:noFill/>
        </p:spPr>
      </p:pic>
      <p:pic>
        <p:nvPicPr>
          <p:cNvPr id="3079" name="Picture 7" descr="C:\Users\WIN8\Documents\presentacion_Sydney_2018\04\speed_slice21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4288" y="4365105"/>
            <a:ext cx="1980000" cy="1980000"/>
          </a:xfrm>
          <a:prstGeom prst="rect">
            <a:avLst/>
          </a:prstGeom>
          <a:noFill/>
        </p:spPr>
      </p:pic>
      <p:pic>
        <p:nvPicPr>
          <p:cNvPr id="3078" name="Picture 6" descr="C:\Users\WIN8\Documents\presentacion_Sydney_2018\04\speed_slice110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64288" y="2338900"/>
            <a:ext cx="1980000" cy="1980000"/>
          </a:xfrm>
          <a:prstGeom prst="rect">
            <a:avLst/>
          </a:prstGeom>
          <a:noFill/>
        </p:spPr>
      </p:pic>
      <p:pic>
        <p:nvPicPr>
          <p:cNvPr id="3080" name="Picture 8" descr="C:\Users\WIN8\Documents\presentacion_Sydney_2018\04\strain_angle00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27784" y="4411905"/>
            <a:ext cx="1026266" cy="1933200"/>
          </a:xfrm>
          <a:prstGeom prst="rect">
            <a:avLst/>
          </a:prstGeom>
          <a:noFill/>
        </p:spPr>
      </p:pic>
      <p:pic>
        <p:nvPicPr>
          <p:cNvPr id="3076" name="Picture 4" descr="C:\Users\WIN8\Documents\presentacion_Sydney_2018\04\volumetric_slice44_angle00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79512" y="4411905"/>
            <a:ext cx="1026266" cy="1933200"/>
          </a:xfrm>
          <a:prstGeom prst="rect">
            <a:avLst/>
          </a:prstGeom>
          <a:noFill/>
        </p:spPr>
      </p:pic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20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>
              <a:buSzPct val="25000"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</a:t>
            </a: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VO04ME</a:t>
            </a:r>
          </a:p>
        </p:txBody>
      </p:sp>
      <p:sp>
        <p:nvSpPr>
          <p:cNvPr id="32" name="Shape 462"/>
          <p:cNvSpPr txBox="1"/>
          <p:nvPr/>
        </p:nvSpPr>
        <p:spPr>
          <a:xfrm>
            <a:off x="486003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</a:t>
            </a:r>
            <a:endParaRPr lang="es-ES" dirty="0"/>
          </a:p>
        </p:txBody>
      </p:sp>
      <p:sp>
        <p:nvSpPr>
          <p:cNvPr id="34" name="Shape 462"/>
          <p:cNvSpPr txBox="1"/>
          <p:nvPr/>
        </p:nvSpPr>
        <p:spPr>
          <a:xfrm>
            <a:off x="8676456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0.25</a:t>
            </a:r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</p:txBody>
      </p:sp>
      <p:sp>
        <p:nvSpPr>
          <p:cNvPr id="48" name="Shape 462"/>
          <p:cNvSpPr txBox="1"/>
          <p:nvPr/>
        </p:nvSpPr>
        <p:spPr>
          <a:xfrm>
            <a:off x="255577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</a:t>
            </a:r>
            <a:endParaRPr lang="es-ES" dirty="0"/>
          </a:p>
        </p:txBody>
      </p:sp>
      <p:sp>
        <p:nvSpPr>
          <p:cNvPr id="49" name="Shape 462"/>
          <p:cNvSpPr txBox="1"/>
          <p:nvPr/>
        </p:nvSpPr>
        <p:spPr>
          <a:xfrm>
            <a:off x="107504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-0.035</a:t>
            </a:r>
            <a:endParaRPr lang="es-ES" dirty="0"/>
          </a:p>
        </p:txBody>
      </p:sp>
      <p:sp>
        <p:nvSpPr>
          <p:cNvPr id="50" name="Shape 462"/>
          <p:cNvSpPr txBox="1"/>
          <p:nvPr/>
        </p:nvSpPr>
        <p:spPr>
          <a:xfrm>
            <a:off x="1763688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0.035</a:t>
            </a:r>
            <a:endParaRPr lang="es-ES" dirty="0"/>
          </a:p>
        </p:txBody>
      </p:sp>
      <p:sp>
        <p:nvSpPr>
          <p:cNvPr id="51" name="Shape 462"/>
          <p:cNvSpPr txBox="1"/>
          <p:nvPr/>
        </p:nvSpPr>
        <p:spPr>
          <a:xfrm>
            <a:off x="4283968" y="6453336"/>
            <a:ext cx="648072" cy="216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</a:t>
            </a:r>
            <a:endParaRPr lang="es-ES" dirty="0"/>
          </a:p>
        </p:txBody>
      </p:sp>
      <p:sp>
        <p:nvSpPr>
          <p:cNvPr id="52" name="Shape 147"/>
          <p:cNvSpPr txBox="1"/>
          <p:nvPr/>
        </p:nvSpPr>
        <p:spPr>
          <a:xfrm>
            <a:off x="395536" y="692696"/>
            <a:ext cx="8748464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40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in the beginning of the plateau in the stress/strain response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3 ml/h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Front speed of  0.19 mm/min</a:t>
            </a:r>
          </a:p>
        </p:txBody>
      </p:sp>
      <p:sp>
        <p:nvSpPr>
          <p:cNvPr id="75" name="Shape 464"/>
          <p:cNvSpPr txBox="1"/>
          <p:nvPr/>
        </p:nvSpPr>
        <p:spPr>
          <a:xfrm>
            <a:off x="6660232" y="6453336"/>
            <a:ext cx="864096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mm/min</a:t>
            </a:r>
            <a:endParaRPr lang="es-ES" dirty="0"/>
          </a:p>
        </p:txBody>
      </p:sp>
      <p:cxnSp>
        <p:nvCxnSpPr>
          <p:cNvPr id="53" name="52 Conector recto"/>
          <p:cNvCxnSpPr/>
          <p:nvPr/>
        </p:nvCxnSpPr>
        <p:spPr>
          <a:xfrm>
            <a:off x="3707904" y="5409001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3707904" y="4411905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1259632" y="4411905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>
            <a:off x="179512" y="4725144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1259632" y="5409001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>
            <a:off x="179512" y="566124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 de flecha"/>
          <p:cNvCxnSpPr/>
          <p:nvPr/>
        </p:nvCxnSpPr>
        <p:spPr>
          <a:xfrm>
            <a:off x="2627784" y="566124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 de flecha"/>
          <p:cNvCxnSpPr/>
          <p:nvPr/>
        </p:nvCxnSpPr>
        <p:spPr>
          <a:xfrm>
            <a:off x="2627784" y="465313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04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892907" y="2338900"/>
            <a:ext cx="2055357" cy="4006205"/>
          </a:xfrm>
          <a:prstGeom prst="rect">
            <a:avLst/>
          </a:prstGeom>
        </p:spPr>
      </p:pic>
      <p:pic>
        <p:nvPicPr>
          <p:cNvPr id="66" name="Shape 461" descr="C:\Users\WIN8\Documents\barIntact.png"/>
          <p:cNvPicPr preferRelativeResize="0"/>
          <p:nvPr/>
        </p:nvPicPr>
        <p:blipFill rotWithShape="1">
          <a:blip r:embed="rId13">
            <a:alphaModFix/>
          </a:blip>
          <a:srcRect l="16274" t="5451" r="66142" b="6876"/>
          <a:stretch/>
        </p:blipFill>
        <p:spPr>
          <a:xfrm rot="5400000" flipH="1">
            <a:off x="6948080" y="4329336"/>
            <a:ext cx="144016" cy="42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14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68" name="Shape 461" descr="C:\Users\WIN8\Documents\barIntact.png"/>
          <p:cNvPicPr preferRelativeResize="0"/>
          <p:nvPr/>
        </p:nvPicPr>
        <p:blipFill rotWithShape="1">
          <a:blip r:embed="rId13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68 Conector recto de flecha"/>
          <p:cNvCxnSpPr/>
          <p:nvPr/>
        </p:nvCxnSpPr>
        <p:spPr>
          <a:xfrm>
            <a:off x="6912000" y="2682000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 de flecha"/>
          <p:cNvCxnSpPr/>
          <p:nvPr/>
        </p:nvCxnSpPr>
        <p:spPr>
          <a:xfrm>
            <a:off x="6912000" y="4437112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7164000" y="2338900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7164288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72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3" name="92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4" name="93 Rectángulo"/>
          <p:cNvSpPr/>
          <p:nvPr/>
        </p:nvSpPr>
        <p:spPr>
          <a:xfrm>
            <a:off x="5903830" y="1700808"/>
            <a:ext cx="2268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SPEED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5" name="94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96" name="95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97" name="96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98" name="97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99" name="98 CuadroTexto"/>
          <p:cNvSpPr txBox="1"/>
          <p:nvPr/>
        </p:nvSpPr>
        <p:spPr>
          <a:xfrm>
            <a:off x="5508104" y="204110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100" name="99 CuadroTexto"/>
          <p:cNvSpPr txBox="1"/>
          <p:nvPr/>
        </p:nvSpPr>
        <p:spPr>
          <a:xfrm>
            <a:off x="7668344" y="2041103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57" name="56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52 Llamada con línea 2"/>
          <p:cNvSpPr/>
          <p:nvPr/>
        </p:nvSpPr>
        <p:spPr>
          <a:xfrm>
            <a:off x="3707904" y="5373216"/>
            <a:ext cx="936104" cy="936104"/>
          </a:xfrm>
          <a:prstGeom prst="borderCallout2">
            <a:avLst>
              <a:gd name="adj1" fmla="val 52283"/>
              <a:gd name="adj2" fmla="val -3959"/>
              <a:gd name="adj3" fmla="val 52282"/>
              <a:gd name="adj4" fmla="val -12293"/>
              <a:gd name="adj5" fmla="val 48351"/>
              <a:gd name="adj6" fmla="val -14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6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VO05ME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" name="Picture 8" descr="C:\Users\WIN8\Documents\presentacion_Sydney_2018\05\176_stra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5360" y="4366800"/>
            <a:ext cx="1060640" cy="1942520"/>
          </a:xfrm>
          <a:prstGeom prst="rect">
            <a:avLst/>
          </a:prstGeom>
          <a:noFill/>
        </p:spPr>
      </p:pic>
      <p:pic>
        <p:nvPicPr>
          <p:cNvPr id="10" name="Picture 9" descr="C:\Users\WIN8\Documents\presentacion_Sydney_2018\05\176_vo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0000" y="4376333"/>
            <a:ext cx="1008000" cy="1932987"/>
          </a:xfrm>
          <a:prstGeom prst="rect">
            <a:avLst/>
          </a:prstGeom>
          <a:noFill/>
        </p:spPr>
      </p:pic>
      <p:pic>
        <p:nvPicPr>
          <p:cNvPr id="15" name="Picture 2" descr="C:\Users\WIN8\Documents\presentacion_Sydney_2018\05\52_vol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800000">
            <a:off x="1260000" y="4366800"/>
            <a:ext cx="960353" cy="960353"/>
          </a:xfrm>
          <a:prstGeom prst="rect">
            <a:avLst/>
          </a:prstGeom>
          <a:noFill/>
        </p:spPr>
      </p:pic>
      <p:pic>
        <p:nvPicPr>
          <p:cNvPr id="2051" name="Picture 3" descr="C:\Users\WIN8\Documents\presentacion_Sydney_2018\05\87_strai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08000" y="5374800"/>
            <a:ext cx="945797" cy="945797"/>
          </a:xfrm>
          <a:prstGeom prst="rect">
            <a:avLst/>
          </a:prstGeom>
          <a:noFill/>
        </p:spPr>
      </p:pic>
      <p:pic>
        <p:nvPicPr>
          <p:cNvPr id="2052" name="Picture 4" descr="C:\Users\WIN8\Documents\presentacion_Sydney_2018\05\87_vol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60000" y="5374800"/>
            <a:ext cx="960353" cy="960353"/>
          </a:xfrm>
          <a:prstGeom prst="rect">
            <a:avLst/>
          </a:prstGeom>
          <a:noFill/>
        </p:spPr>
      </p:pic>
      <p:pic>
        <p:nvPicPr>
          <p:cNvPr id="2055" name="Picture 7" descr="C:\Users\WIN8\Documents\presentacion_Sydney_2018\05\52_strai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800000">
            <a:off x="3708000" y="4366800"/>
            <a:ext cx="945797" cy="945797"/>
          </a:xfrm>
          <a:prstGeom prst="rect">
            <a:avLst/>
          </a:prstGeom>
          <a:noFill/>
        </p:spPr>
      </p:pic>
      <p:sp>
        <p:nvSpPr>
          <p:cNvPr id="24" name="Shape 147"/>
          <p:cNvSpPr txBox="1"/>
          <p:nvPr/>
        </p:nvSpPr>
        <p:spPr>
          <a:xfrm>
            <a:off x="539552" y="548680"/>
            <a:ext cx="8352928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40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close to the stress peak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flushed at 4 ml/h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 speed of 0.253 mm/min</a:t>
            </a:r>
          </a:p>
        </p:txBody>
      </p:sp>
      <p:sp>
        <p:nvSpPr>
          <p:cNvPr id="33" name="Shape 462"/>
          <p:cNvSpPr txBox="1"/>
          <p:nvPr/>
        </p:nvSpPr>
        <p:spPr>
          <a:xfrm>
            <a:off x="255577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</a:t>
            </a:r>
            <a:endParaRPr lang="es-ES" dirty="0"/>
          </a:p>
        </p:txBody>
      </p:sp>
      <p:sp>
        <p:nvSpPr>
          <p:cNvPr id="34" name="Shape 462"/>
          <p:cNvSpPr txBox="1"/>
          <p:nvPr/>
        </p:nvSpPr>
        <p:spPr>
          <a:xfrm>
            <a:off x="4283968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0.2</a:t>
            </a:r>
          </a:p>
        </p:txBody>
      </p:sp>
      <p:sp>
        <p:nvSpPr>
          <p:cNvPr id="38" name="Shape 462"/>
          <p:cNvSpPr txBox="1"/>
          <p:nvPr/>
        </p:nvSpPr>
        <p:spPr>
          <a:xfrm>
            <a:off x="3549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-0.02</a:t>
            </a:r>
            <a:endParaRPr lang="es-ES" dirty="0"/>
          </a:p>
        </p:txBody>
      </p:sp>
      <p:sp>
        <p:nvSpPr>
          <p:cNvPr id="39" name="Shape 462"/>
          <p:cNvSpPr txBox="1"/>
          <p:nvPr/>
        </p:nvSpPr>
        <p:spPr>
          <a:xfrm>
            <a:off x="1763688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0.02</a:t>
            </a:r>
            <a:endParaRPr lang="es-ES" dirty="0"/>
          </a:p>
        </p:txBody>
      </p:sp>
      <p:pic>
        <p:nvPicPr>
          <p:cNvPr id="73" name="Shape 461" descr="C:\Users\WIN8\Documents\barIntact.png"/>
          <p:cNvPicPr preferRelativeResize="0"/>
          <p:nvPr/>
        </p:nvPicPr>
        <p:blipFill rotWithShape="1">
          <a:blip r:embed="rId9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10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cxnSp>
        <p:nvCxnSpPr>
          <p:cNvPr id="52" name="51 Conector recto"/>
          <p:cNvCxnSpPr/>
          <p:nvPr/>
        </p:nvCxnSpPr>
        <p:spPr>
          <a:xfrm>
            <a:off x="3707904" y="535462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3707904" y="4346512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1259632" y="436510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179512" y="503176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1259632" y="5373216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>
            <a:off x="2627784" y="501317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>
            <a:off x="179512" y="573325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>
            <a:off x="2627784" y="573325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55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8" name="57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35" name="34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05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92400" y="2276872"/>
            <a:ext cx="2088232" cy="4070283"/>
          </a:xfrm>
          <a:prstGeom prst="rect">
            <a:avLst/>
          </a:prstGeom>
        </p:spPr>
      </p:pic>
      <p:sp>
        <p:nvSpPr>
          <p:cNvPr id="53" name="52 Llamada con línea 2"/>
          <p:cNvSpPr/>
          <p:nvPr/>
        </p:nvSpPr>
        <p:spPr>
          <a:xfrm>
            <a:off x="3707904" y="5373216"/>
            <a:ext cx="936104" cy="936104"/>
          </a:xfrm>
          <a:prstGeom prst="borderCallout2">
            <a:avLst>
              <a:gd name="adj1" fmla="val 52283"/>
              <a:gd name="adj2" fmla="val -3959"/>
              <a:gd name="adj3" fmla="val 52282"/>
              <a:gd name="adj4" fmla="val -12293"/>
              <a:gd name="adj5" fmla="val 48351"/>
              <a:gd name="adj6" fmla="val -145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36 Rectángulo"/>
          <p:cNvSpPr/>
          <p:nvPr/>
        </p:nvSpPr>
        <p:spPr>
          <a:xfrm>
            <a:off x="0" y="4392488"/>
            <a:ext cx="1691680" cy="24928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idx="12"/>
          </p:nvPr>
        </p:nvSpPr>
        <p:spPr>
          <a:xfrm>
            <a:off x="7884368" y="6284342"/>
            <a:ext cx="586408" cy="365125"/>
          </a:xfrm>
        </p:spPr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b="0" i="1" u="none" strike="noStrike" cap="none" smtClean="0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22</a:t>
            </a:fld>
            <a:endParaRPr lang="es-ES" sz="1000" b="0" i="1" u="none" strike="noStrike" cap="none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" name="Shape 353"/>
          <p:cNvSpPr txBox="1"/>
          <p:nvPr/>
        </p:nvSpPr>
        <p:spPr>
          <a:xfrm>
            <a:off x="539550" y="188650"/>
            <a:ext cx="8241300" cy="10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Results: VO05ME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9" name="Picture 8" descr="C:\Users\WIN8\Documents\presentacion_Sydney_2018\05\176_strai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5360" y="4366800"/>
            <a:ext cx="1060640" cy="1942520"/>
          </a:xfrm>
          <a:prstGeom prst="rect">
            <a:avLst/>
          </a:prstGeom>
          <a:noFill/>
        </p:spPr>
      </p:pic>
      <p:pic>
        <p:nvPicPr>
          <p:cNvPr id="10" name="Picture 9" descr="C:\Users\WIN8\Documents\presentacion_Sydney_2018\05\176_vol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0000" y="4376333"/>
            <a:ext cx="1008000" cy="1932987"/>
          </a:xfrm>
          <a:prstGeom prst="rect">
            <a:avLst/>
          </a:prstGeom>
          <a:noFill/>
        </p:spPr>
      </p:pic>
      <p:pic>
        <p:nvPicPr>
          <p:cNvPr id="15" name="Picture 2" descr="C:\Users\WIN8\Documents\presentacion_Sydney_2018\05\52_vo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800000">
            <a:off x="1260000" y="4366800"/>
            <a:ext cx="960353" cy="960353"/>
          </a:xfrm>
          <a:prstGeom prst="rect">
            <a:avLst/>
          </a:prstGeom>
          <a:noFill/>
        </p:spPr>
      </p:pic>
      <p:pic>
        <p:nvPicPr>
          <p:cNvPr id="2051" name="Picture 3" descr="C:\Users\WIN8\Documents\presentacion_Sydney_2018\05\87_strain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08000" y="5374800"/>
            <a:ext cx="945797" cy="945797"/>
          </a:xfrm>
          <a:prstGeom prst="rect">
            <a:avLst/>
          </a:prstGeom>
          <a:noFill/>
        </p:spPr>
      </p:pic>
      <p:pic>
        <p:nvPicPr>
          <p:cNvPr id="2052" name="Picture 4" descr="C:\Users\WIN8\Documents\presentacion_Sydney_2018\05\87_vol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60000" y="5374800"/>
            <a:ext cx="960353" cy="960353"/>
          </a:xfrm>
          <a:prstGeom prst="rect">
            <a:avLst/>
          </a:prstGeom>
          <a:noFill/>
        </p:spPr>
      </p:pic>
      <p:pic>
        <p:nvPicPr>
          <p:cNvPr id="2053" name="Picture 5" descr="C:\Users\WIN8\Documents\presentacion_Sydney_2018\05\195_speed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0800000">
            <a:off x="7164000" y="2278800"/>
            <a:ext cx="1980000" cy="1980000"/>
          </a:xfrm>
          <a:prstGeom prst="rect">
            <a:avLst/>
          </a:prstGeom>
          <a:noFill/>
        </p:spPr>
      </p:pic>
      <p:pic>
        <p:nvPicPr>
          <p:cNvPr id="2054" name="Picture 6" descr="C:\Users\WIN8\Documents\presentacion_Sydney_2018\05\273_speed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 rot="10800000">
            <a:off x="7163999" y="4366799"/>
            <a:ext cx="1980000" cy="1980000"/>
          </a:xfrm>
          <a:prstGeom prst="rect">
            <a:avLst/>
          </a:prstGeom>
          <a:noFill/>
        </p:spPr>
      </p:pic>
      <p:pic>
        <p:nvPicPr>
          <p:cNvPr id="2055" name="Picture 7" descr="C:\Users\WIN8\Documents\presentacion_Sydney_2018\05\52_strain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 rot="10800000">
            <a:off x="3708000" y="4366800"/>
            <a:ext cx="945797" cy="945797"/>
          </a:xfrm>
          <a:prstGeom prst="rect">
            <a:avLst/>
          </a:prstGeom>
          <a:noFill/>
        </p:spPr>
      </p:pic>
      <p:sp>
        <p:nvSpPr>
          <p:cNvPr id="24" name="Shape 147"/>
          <p:cNvSpPr txBox="1"/>
          <p:nvPr/>
        </p:nvSpPr>
        <p:spPr>
          <a:xfrm>
            <a:off x="539552" y="548680"/>
            <a:ext cx="8352928" cy="19442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Sample deformed at 40 </a:t>
            </a:r>
            <a:r>
              <a:rPr lang="en-US" sz="2200" dirty="0" err="1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MPa</a:t>
            </a: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confinement, close to the stress peak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The water was flushed at flushed at 4 ml/h</a:t>
            </a:r>
          </a:p>
          <a:p>
            <a:pPr marL="285750" lvl="0" indent="-285750">
              <a:buClr>
                <a:srgbClr val="404040"/>
              </a:buClr>
              <a:buSzPct val="100000"/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Front speed of 0.253 mm/min</a:t>
            </a:r>
          </a:p>
        </p:txBody>
      </p:sp>
      <p:sp>
        <p:nvSpPr>
          <p:cNvPr id="27" name="1 Marcador de número de diapositiva"/>
          <p:cNvSpPr txBox="1">
            <a:spLocks/>
          </p:cNvSpPr>
          <p:nvPr/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s-ES" sz="1000" b="0" i="1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22</a:t>
            </a:fld>
            <a:endParaRPr kumimoji="0" lang="es-ES" sz="1000" b="0" i="1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9" name="Shape 462"/>
          <p:cNvSpPr txBox="1"/>
          <p:nvPr/>
        </p:nvSpPr>
        <p:spPr>
          <a:xfrm>
            <a:off x="4860032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0.1</a:t>
            </a:r>
            <a:endParaRPr lang="es-ES" dirty="0"/>
          </a:p>
        </p:txBody>
      </p:sp>
      <p:sp>
        <p:nvSpPr>
          <p:cNvPr id="30" name="Shape 464"/>
          <p:cNvSpPr txBox="1"/>
          <p:nvPr/>
        </p:nvSpPr>
        <p:spPr>
          <a:xfrm>
            <a:off x="6660232" y="6408712"/>
            <a:ext cx="864096" cy="33265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s-ES" dirty="0" smtClean="0"/>
              <a:t>mm/min</a:t>
            </a:r>
            <a:endParaRPr lang="es-ES" dirty="0"/>
          </a:p>
        </p:txBody>
      </p:sp>
      <p:sp>
        <p:nvSpPr>
          <p:cNvPr id="31" name="Shape 462"/>
          <p:cNvSpPr txBox="1"/>
          <p:nvPr/>
        </p:nvSpPr>
        <p:spPr>
          <a:xfrm>
            <a:off x="867645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0.49</a:t>
            </a:r>
          </a:p>
          <a:p>
            <a:pPr lvl="0">
              <a:spcBef>
                <a:spcPts val="0"/>
              </a:spcBef>
              <a:buNone/>
            </a:pPr>
            <a:endParaRPr lang="es-ES" dirty="0" smtClean="0"/>
          </a:p>
        </p:txBody>
      </p:sp>
      <p:sp>
        <p:nvSpPr>
          <p:cNvPr id="33" name="Shape 462"/>
          <p:cNvSpPr txBox="1"/>
          <p:nvPr/>
        </p:nvSpPr>
        <p:spPr>
          <a:xfrm>
            <a:off x="255577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0.01</a:t>
            </a:r>
            <a:endParaRPr lang="es-ES" dirty="0"/>
          </a:p>
        </p:txBody>
      </p:sp>
      <p:sp>
        <p:nvSpPr>
          <p:cNvPr id="34" name="Shape 462"/>
          <p:cNvSpPr txBox="1"/>
          <p:nvPr/>
        </p:nvSpPr>
        <p:spPr>
          <a:xfrm>
            <a:off x="4283968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0.2</a:t>
            </a:r>
          </a:p>
        </p:txBody>
      </p:sp>
      <p:sp>
        <p:nvSpPr>
          <p:cNvPr id="38" name="Shape 462"/>
          <p:cNvSpPr txBox="1"/>
          <p:nvPr/>
        </p:nvSpPr>
        <p:spPr>
          <a:xfrm>
            <a:off x="35496" y="6434744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-0.02</a:t>
            </a:r>
            <a:endParaRPr lang="es-ES" dirty="0"/>
          </a:p>
        </p:txBody>
      </p:sp>
      <p:sp>
        <p:nvSpPr>
          <p:cNvPr id="39" name="Shape 462"/>
          <p:cNvSpPr txBox="1"/>
          <p:nvPr/>
        </p:nvSpPr>
        <p:spPr>
          <a:xfrm>
            <a:off x="1763688" y="6453336"/>
            <a:ext cx="792088" cy="1626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s-ES" dirty="0" smtClean="0"/>
              <a:t>0.02</a:t>
            </a:r>
            <a:endParaRPr lang="es-ES" dirty="0"/>
          </a:p>
        </p:txBody>
      </p:sp>
      <p:cxnSp>
        <p:nvCxnSpPr>
          <p:cNvPr id="52" name="51 Conector recto"/>
          <p:cNvCxnSpPr/>
          <p:nvPr/>
        </p:nvCxnSpPr>
        <p:spPr>
          <a:xfrm>
            <a:off x="3707904" y="535462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>
            <a:off x="3707904" y="4346512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"/>
          <p:cNvCxnSpPr/>
          <p:nvPr/>
        </p:nvCxnSpPr>
        <p:spPr>
          <a:xfrm>
            <a:off x="1259632" y="4365104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179512" y="5031768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58 Conector recto"/>
          <p:cNvCxnSpPr/>
          <p:nvPr/>
        </p:nvCxnSpPr>
        <p:spPr>
          <a:xfrm>
            <a:off x="1259632" y="5373216"/>
            <a:ext cx="0" cy="936104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>
            <a:off x="179512" y="573325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>
            <a:off x="2627784" y="573325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61 Conector recto de flecha"/>
          <p:cNvCxnSpPr/>
          <p:nvPr/>
        </p:nvCxnSpPr>
        <p:spPr>
          <a:xfrm>
            <a:off x="2627784" y="5013176"/>
            <a:ext cx="1080120" cy="0"/>
          </a:xfrm>
          <a:prstGeom prst="straightConnector1">
            <a:avLst/>
          </a:prstGeom>
          <a:ln w="19050">
            <a:solidFill>
              <a:srgbClr val="FFFF00"/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Shape 461" descr="C:\Users\WIN8\Documents\barIntact.png"/>
          <p:cNvPicPr preferRelativeResize="0"/>
          <p:nvPr/>
        </p:nvPicPr>
        <p:blipFill rotWithShape="1">
          <a:blip r:embed="rId14">
            <a:alphaModFix/>
          </a:blip>
          <a:srcRect l="16274" t="5451" r="66142" b="6876"/>
          <a:stretch/>
        </p:blipFill>
        <p:spPr>
          <a:xfrm rot="5400000" flipH="1">
            <a:off x="6948080" y="4329336"/>
            <a:ext cx="144016" cy="42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2" descr="C:\Users\WIN8\Documents\presentacion_Sydney_2018\05\bar_vol.png"/>
          <p:cNvPicPr>
            <a:picLocks noChangeAspect="1" noChangeArrowheads="1"/>
          </p:cNvPicPr>
          <p:nvPr/>
        </p:nvPicPr>
        <p:blipFill>
          <a:blip r:embed="rId15"/>
          <a:srcRect l="29846" t="9085" r="54980" b="12022"/>
          <a:stretch>
            <a:fillRect/>
          </a:stretch>
        </p:blipFill>
        <p:spPr bwMode="auto">
          <a:xfrm rot="5400000">
            <a:off x="1115614" y="5445226"/>
            <a:ext cx="144017" cy="2016224"/>
          </a:xfrm>
          <a:prstGeom prst="rect">
            <a:avLst/>
          </a:prstGeom>
          <a:noFill/>
        </p:spPr>
      </p:pic>
      <p:pic>
        <p:nvPicPr>
          <p:cNvPr id="66" name="Shape 461" descr="C:\Users\WIN8\Documents\barIntact.png"/>
          <p:cNvPicPr preferRelativeResize="0"/>
          <p:nvPr/>
        </p:nvPicPr>
        <p:blipFill rotWithShape="1">
          <a:blip r:embed="rId14">
            <a:alphaModFix/>
          </a:blip>
          <a:srcRect l="16274" t="5451" r="66142" b="6876"/>
          <a:stretch/>
        </p:blipFill>
        <p:spPr>
          <a:xfrm rot="5400000" flipH="1">
            <a:off x="3563888" y="5445224"/>
            <a:ext cx="144016" cy="2016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66 Conector recto de flecha"/>
          <p:cNvCxnSpPr/>
          <p:nvPr/>
        </p:nvCxnSpPr>
        <p:spPr>
          <a:xfrm>
            <a:off x="6912000" y="3573016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 de flecha"/>
          <p:cNvCxnSpPr/>
          <p:nvPr/>
        </p:nvCxnSpPr>
        <p:spPr>
          <a:xfrm>
            <a:off x="6912000" y="5085184"/>
            <a:ext cx="252000" cy="0"/>
          </a:xfrm>
          <a:prstGeom prst="straightConnector1">
            <a:avLst/>
          </a:prstGeom>
          <a:ln w="31750">
            <a:solidFill>
              <a:srgbClr val="FFFF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7164000" y="2276872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7164288" y="4365104"/>
            <a:ext cx="0" cy="198000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70 Rectángulo"/>
          <p:cNvSpPr/>
          <p:nvPr/>
        </p:nvSpPr>
        <p:spPr>
          <a:xfrm>
            <a:off x="2555776" y="3717032"/>
            <a:ext cx="2235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SHEAR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2" name="71 Rectángulo"/>
          <p:cNvSpPr/>
          <p:nvPr/>
        </p:nvSpPr>
        <p:spPr>
          <a:xfrm>
            <a:off x="107504" y="3717032"/>
            <a:ext cx="22669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VOLUMETRIC STRAIN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7" name="76 Rectángulo"/>
          <p:cNvSpPr/>
          <p:nvPr/>
        </p:nvSpPr>
        <p:spPr>
          <a:xfrm>
            <a:off x="5903830" y="1700808"/>
            <a:ext cx="2268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SzPct val="25000"/>
            </a:pPr>
            <a:r>
              <a:rPr lang="en-US" sz="16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WATER FRONT SPEED</a:t>
            </a:r>
            <a:endParaRPr lang="en-US" sz="16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8" name="77 CuadroTexto"/>
          <p:cNvSpPr txBox="1"/>
          <p:nvPr/>
        </p:nvSpPr>
        <p:spPr>
          <a:xfrm>
            <a:off x="25152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79" name="78 CuadroTexto"/>
          <p:cNvSpPr txBox="1"/>
          <p:nvPr/>
        </p:nvSpPr>
        <p:spPr>
          <a:xfrm>
            <a:off x="2771800" y="407707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0" name="79 CuadroTexto"/>
          <p:cNvSpPr txBox="1"/>
          <p:nvPr/>
        </p:nvSpPr>
        <p:spPr>
          <a:xfrm>
            <a:off x="1259632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1" name="80 CuadroTexto"/>
          <p:cNvSpPr txBox="1"/>
          <p:nvPr/>
        </p:nvSpPr>
        <p:spPr>
          <a:xfrm>
            <a:off x="3707904" y="407707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2" name="81 CuadroTexto"/>
          <p:cNvSpPr txBox="1"/>
          <p:nvPr/>
        </p:nvSpPr>
        <p:spPr>
          <a:xfrm>
            <a:off x="5580112" y="198884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Vertical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sp>
        <p:nvSpPr>
          <p:cNvPr id="83" name="82 CuadroTexto"/>
          <p:cNvSpPr txBox="1"/>
          <p:nvPr/>
        </p:nvSpPr>
        <p:spPr>
          <a:xfrm>
            <a:off x="7668344" y="198884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04040"/>
                </a:solidFill>
                <a:latin typeface="Cambria" pitchFamily="18" charset="0"/>
              </a:rPr>
              <a:t>Horizontal</a:t>
            </a:r>
            <a:endParaRPr lang="en-US" dirty="0">
              <a:solidFill>
                <a:srgbClr val="404040"/>
              </a:solidFill>
              <a:latin typeface="Cambria" pitchFamily="18" charset="0"/>
            </a:endParaRPr>
          </a:p>
        </p:txBody>
      </p:sp>
      <p:graphicFrame>
        <p:nvGraphicFramePr>
          <p:cNvPr id="50" name="4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sldNum" idx="12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s-ES" sz="1000" i="1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23</a:t>
            </a:fld>
            <a:endParaRPr lang="es-ES" sz="1000" i="1">
              <a:solidFill>
                <a:srgbClr val="888888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96" name="Shape 496"/>
          <p:cNvSpPr/>
          <p:nvPr/>
        </p:nvSpPr>
        <p:spPr>
          <a:xfrm>
            <a:off x="384207" y="395954"/>
            <a:ext cx="1997662" cy="5847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3200" b="1" dirty="0" smtClean="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Summary</a:t>
            </a:r>
            <a:endParaRPr lang="en-US" sz="3200" b="1" dirty="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97" name="Shape 497"/>
          <p:cNvSpPr txBox="1"/>
          <p:nvPr/>
        </p:nvSpPr>
        <p:spPr>
          <a:xfrm>
            <a:off x="503547" y="1052736"/>
            <a:ext cx="8136903" cy="4392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rgbClr val="40404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s-ES" sz="2400">
                <a:solidFill>
                  <a:srgbClr val="40404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</a:p>
        </p:txBody>
      </p:sp>
      <p:graphicFrame>
        <p:nvGraphicFramePr>
          <p:cNvPr id="498" name="Shape 498"/>
          <p:cNvGraphicFramePr/>
          <p:nvPr/>
        </p:nvGraphicFramePr>
        <p:xfrm>
          <a:off x="611560" y="1124744"/>
          <a:ext cx="7920875" cy="741700"/>
        </p:xfrm>
        <a:graphic>
          <a:graphicData uri="http://schemas.openxmlformats.org/drawingml/2006/table">
            <a:tbl>
              <a:tblPr firstRow="1" bandRow="1">
                <a:noFill/>
                <a:tableStyleId>{CDC8345B-11F1-4E7F-A26C-D4008B7AC1E1}</a:tableStyleId>
              </a:tblPr>
              <a:tblGrid>
                <a:gridCol w="7920875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noProof="0" dirty="0" smtClean="0"/>
                        <a:t>Objective</a:t>
                      </a:r>
                      <a:endParaRPr lang="en-US" sz="1800" noProof="0" dirty="0"/>
                    </a:p>
                  </a:txBody>
                  <a:tcPr marL="91450" marR="91450" marT="45725" marB="45725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Investigation of coupled hydro-mechanical properties with neutrons.</a:t>
                      </a:r>
                      <a:endParaRPr lang="en-US" sz="1800" noProof="0" dirty="0">
                        <a:solidFill>
                          <a:srgbClr val="40404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9" name="Shape 499"/>
          <p:cNvGraphicFramePr/>
          <p:nvPr/>
        </p:nvGraphicFramePr>
        <p:xfrm>
          <a:off x="611560" y="2207364"/>
          <a:ext cx="7920000" cy="1788180"/>
        </p:xfrm>
        <a:graphic>
          <a:graphicData uri="http://schemas.openxmlformats.org/drawingml/2006/table">
            <a:tbl>
              <a:tblPr firstRow="1" bandRow="1">
                <a:noFill/>
                <a:tableStyleId>{5F0A70A4-F5C2-4121-90FA-5624470CFCAB}</a:tableStyleId>
              </a:tblPr>
              <a:tblGrid>
                <a:gridCol w="79200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noProof="0" dirty="0" smtClean="0"/>
                        <a:t>Conclusions</a:t>
                      </a:r>
                      <a:r>
                        <a:rPr lang="es-ES" sz="1800" dirty="0" smtClean="0"/>
                        <a:t> </a:t>
                      </a:r>
                      <a:endParaRPr lang="es-ES" sz="1800" dirty="0"/>
                    </a:p>
                  </a:txBody>
                  <a:tcPr marL="91450" marR="91450" marT="45725" marB="45725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Good control of the water front</a:t>
                      </a:r>
                    </a:p>
                    <a:p>
                      <a:pPr marL="0" marR="0" lvl="0" indent="0"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The</a:t>
                      </a:r>
                      <a:r>
                        <a:rPr lang="en-US" sz="180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3D water front can be tracked in </a:t>
                      </a:r>
                      <a:r>
                        <a:rPr lang="en-US" sz="1800" b="1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saturated</a:t>
                      </a:r>
                      <a:r>
                        <a:rPr lang="en-US" sz="180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samples.</a:t>
                      </a:r>
                    </a:p>
                    <a:p>
                      <a:pPr marL="0" marR="0" lvl="0" indent="0"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We are able to get the 3D flow speed map of a hydraulic process</a:t>
                      </a:r>
                      <a:r>
                        <a:rPr lang="es-ES" sz="180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</a:t>
                      </a:r>
                    </a:p>
                    <a:p>
                      <a:pPr marL="0" marR="0" lvl="0" indent="0" algn="just" rtl="0"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The </a:t>
                      </a:r>
                      <a:r>
                        <a:rPr lang="en-US" sz="1800" b="1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speed</a:t>
                      </a: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of the front is </a:t>
                      </a:r>
                      <a:r>
                        <a:rPr lang="en-US" sz="1800" b="1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reduced</a:t>
                      </a: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in the</a:t>
                      </a:r>
                      <a:r>
                        <a:rPr lang="en-US" sz="1800" baseline="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en-US" sz="180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band on a</a:t>
                      </a:r>
                      <a:r>
                        <a:rPr lang="en-US" sz="1800" baseline="0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saturated sample.</a:t>
                      </a:r>
                      <a:endParaRPr lang="en-US" sz="1800" noProof="0" dirty="0">
                        <a:solidFill>
                          <a:srgbClr val="40404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91450" marR="91450" marT="45725" marB="45725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0" name="Shape 500"/>
          <p:cNvGraphicFramePr/>
          <p:nvPr/>
        </p:nvGraphicFramePr>
        <p:xfrm>
          <a:off x="611560" y="4303980"/>
          <a:ext cx="7920000" cy="1437660"/>
        </p:xfrm>
        <a:graphic>
          <a:graphicData uri="http://schemas.openxmlformats.org/drawingml/2006/table">
            <a:tbl>
              <a:tblPr firstRow="1" bandRow="1">
                <a:noFill/>
                <a:tableStyleId>{AB2F35A4-704B-4631-8CE8-07F68C6200AB}</a:tableStyleId>
              </a:tblPr>
              <a:tblGrid>
                <a:gridCol w="79200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en-US" sz="1800" noProof="0" dirty="0" smtClean="0"/>
                        <a:t>Future work</a:t>
                      </a:r>
                      <a:endParaRPr lang="en-US" sz="1800" noProof="0" dirty="0"/>
                    </a:p>
                  </a:txBody>
                  <a:tcPr marL="91450" marR="91450" marT="45725" marB="45725">
                    <a:solidFill>
                      <a:srgbClr val="3A9DB8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800" b="0" i="0" u="none" strike="noStrike" cap="none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Improve the resolution of the </a:t>
                      </a:r>
                      <a:r>
                        <a:rPr lang="en-US" sz="1800" b="0" i="0" u="none" strike="noStrike" cap="none" noProof="0" dirty="0" err="1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tomographies</a:t>
                      </a:r>
                      <a:r>
                        <a:rPr lang="en-US" sz="1800" b="0" i="0" u="none" strike="noStrike" cap="none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</a:t>
                      </a: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b="0" i="0" u="none" strike="noStrike" cap="none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In-situ hydro-mechanical test in neutrons.</a:t>
                      </a: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404040"/>
                        </a:buClr>
                        <a:buSzPct val="64999"/>
                        <a:buFont typeface="Arial"/>
                        <a:buChar char="•"/>
                      </a:pPr>
                      <a:r>
                        <a:rPr lang="en-US" sz="1800" b="0" i="0" u="none" strike="noStrike" cap="none" noProof="0" dirty="0" smtClean="0">
                          <a:solidFill>
                            <a:srgbClr val="40404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Upgrade of the setup for high pressure tests.</a:t>
                      </a:r>
                    </a:p>
                  </a:txBody>
                  <a:tcPr marL="91450" marR="91450" marT="45725" marB="45725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0"/>
          <a:ext cx="9144000" cy="3708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24000"/>
                <a:gridCol w="1524000"/>
                <a:gridCol w="875928"/>
                <a:gridCol w="2172072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CONTEXT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OBJECTIVE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TEST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IMAGE ANALYSIS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RESULTS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SUMMARY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4BACC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_3S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3951</TotalTime>
  <Words>1173</Words>
  <Application>Microsoft Office PowerPoint</Application>
  <PresentationFormat>Presentación en pantalla (4:3)</PresentationFormat>
  <Paragraphs>451</Paragraphs>
  <Slides>23</Slides>
  <Notes>12</Notes>
  <HiddenSlides>0</HiddenSlides>
  <MMClips>5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Cambria</vt:lpstr>
      <vt:lpstr>Arial Narrow</vt:lpstr>
      <vt:lpstr>Calibri</vt:lpstr>
      <vt:lpstr>Arial Black</vt:lpstr>
      <vt:lpstr>Modèle_3SR</vt:lpstr>
      <vt:lpstr>BEHAVIOR OF POROUS ROCK STUDIED WITH NEUTRON TOMOGRAPHY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HYDROMECHANICAL BEHAVIOR OF POROUS ROCK STUDIED WITH NEUTRON TOMOGRAPHY</dc:title>
  <dc:creator>WIN8</dc:creator>
  <cp:lastModifiedBy>www.intercambiosvirtuales.org</cp:lastModifiedBy>
  <cp:revision>85</cp:revision>
  <dcterms:modified xsi:type="dcterms:W3CDTF">2018-09-03T11:52:24Z</dcterms:modified>
</cp:coreProperties>
</file>